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g" ContentType="video/m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</p:sldMasterIdLst>
  <p:notesMasterIdLst>
    <p:notesMasterId r:id="rId49"/>
  </p:notesMasterIdLst>
  <p:sldIdLst>
    <p:sldId id="256" r:id="rId3"/>
    <p:sldId id="257" r:id="rId4"/>
    <p:sldId id="1131" r:id="rId5"/>
    <p:sldId id="1132" r:id="rId6"/>
    <p:sldId id="1130" r:id="rId7"/>
    <p:sldId id="1133" r:id="rId8"/>
    <p:sldId id="1134" r:id="rId9"/>
    <p:sldId id="1135" r:id="rId10"/>
    <p:sldId id="1136" r:id="rId11"/>
    <p:sldId id="1137" r:id="rId12"/>
    <p:sldId id="1138" r:id="rId13"/>
    <p:sldId id="376" r:id="rId14"/>
    <p:sldId id="1125" r:id="rId15"/>
    <p:sldId id="1127" r:id="rId16"/>
    <p:sldId id="374" r:id="rId17"/>
    <p:sldId id="441" r:id="rId18"/>
    <p:sldId id="1139" r:id="rId19"/>
    <p:sldId id="1140" r:id="rId20"/>
    <p:sldId id="445" r:id="rId21"/>
    <p:sldId id="447" r:id="rId22"/>
    <p:sldId id="1141" r:id="rId23"/>
    <p:sldId id="449" r:id="rId24"/>
    <p:sldId id="597" r:id="rId25"/>
    <p:sldId id="598" r:id="rId26"/>
    <p:sldId id="603" r:id="rId27"/>
    <p:sldId id="1142" r:id="rId28"/>
    <p:sldId id="1143" r:id="rId29"/>
    <p:sldId id="1144" r:id="rId30"/>
    <p:sldId id="1145" r:id="rId31"/>
    <p:sldId id="1146" r:id="rId32"/>
    <p:sldId id="1102" r:id="rId33"/>
    <p:sldId id="1147" r:id="rId34"/>
    <p:sldId id="1105" r:id="rId35"/>
    <p:sldId id="1104" r:id="rId36"/>
    <p:sldId id="390" r:id="rId37"/>
    <p:sldId id="1112" r:id="rId38"/>
    <p:sldId id="1113" r:id="rId39"/>
    <p:sldId id="1115" r:id="rId40"/>
    <p:sldId id="1116" r:id="rId41"/>
    <p:sldId id="1148" r:id="rId42"/>
    <p:sldId id="444" r:id="rId43"/>
    <p:sldId id="463" r:id="rId44"/>
    <p:sldId id="604" r:id="rId45"/>
    <p:sldId id="1149" r:id="rId46"/>
    <p:sldId id="1124" r:id="rId47"/>
    <p:sldId id="268" r:id="rId4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316"/>
    <p:restoredTop sz="81595"/>
  </p:normalViewPr>
  <p:slideViewPr>
    <p:cSldViewPr snapToGrid="0">
      <p:cViewPr>
        <p:scale>
          <a:sx n="60" d="100"/>
          <a:sy n="60" d="100"/>
        </p:scale>
        <p:origin x="408" y="80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F86233-53D3-884A-B8DE-0457CA0E2A08}" type="doc">
      <dgm:prSet loTypeId="urn:microsoft.com/office/officeart/2005/8/layout/chart3" loCatId="" qsTypeId="urn:microsoft.com/office/officeart/2005/8/quickstyle/simple1" qsCatId="simple" csTypeId="urn:microsoft.com/office/officeart/2005/8/colors/accent1_2" csCatId="accent1" phldr="1"/>
      <dgm:spPr/>
    </dgm:pt>
    <dgm:pt modelId="{0AF9CFA4-2C3F-884C-A246-791BFBBD0DF5}">
      <dgm:prSet phldrT="[Text]" custT="1"/>
      <dgm:spPr>
        <a:xfrm>
          <a:off x="442478" y="488807"/>
          <a:ext cx="4005834" cy="4005834"/>
        </a:xfrm>
        <a:prstGeom prst="pie">
          <a:avLst>
            <a:gd name="adj1" fmla="val 19285716"/>
            <a:gd name="adj2" fmla="val 771428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000" b="1">
              <a:solidFill>
                <a:srgbClr val="FFFFFF"/>
              </a:solidFill>
              <a:latin typeface="Segoe UI"/>
              <a:ea typeface="+mn-ea"/>
              <a:cs typeface="+mn-cs"/>
            </a:rPr>
            <a:t>Secondary Beams (Muon/Neutrino/Kaon Factories)</a:t>
          </a:r>
          <a:endParaRPr lang="en-US" sz="1000" b="1" dirty="0">
            <a:solidFill>
              <a:srgbClr val="FFFFFF"/>
            </a:solidFill>
            <a:latin typeface="Segoe UI"/>
            <a:ea typeface="+mn-ea"/>
            <a:cs typeface="+mn-cs"/>
          </a:endParaRPr>
        </a:p>
      </dgm:t>
    </dgm:pt>
    <dgm:pt modelId="{66986489-4E47-B84B-9758-BC76B462528D}" type="parTrans" cxnId="{E955AEDD-E9AE-4044-A364-F61ABAEB3B11}">
      <dgm:prSet/>
      <dgm:spPr/>
      <dgm:t>
        <a:bodyPr/>
        <a:lstStyle/>
        <a:p>
          <a:endParaRPr lang="en-US" sz="2800" b="1"/>
        </a:p>
      </dgm:t>
    </dgm:pt>
    <dgm:pt modelId="{B4869A64-C7C6-4B4C-AFE3-E15556F311D1}" type="sibTrans" cxnId="{E955AEDD-E9AE-4044-A364-F61ABAEB3B11}">
      <dgm:prSet/>
      <dgm:spPr/>
      <dgm:t>
        <a:bodyPr/>
        <a:lstStyle/>
        <a:p>
          <a:endParaRPr lang="en-US" sz="2800" b="1"/>
        </a:p>
      </dgm:t>
    </dgm:pt>
    <dgm:pt modelId="{225120B2-0D1A-F146-A46A-6C950BA811CD}">
      <dgm:prSet phldrT="[Text]" custT="1"/>
      <dgm:spPr>
        <a:xfrm>
          <a:off x="442478" y="488807"/>
          <a:ext cx="4005834" cy="4005834"/>
        </a:xfrm>
        <a:prstGeom prst="pie">
          <a:avLst>
            <a:gd name="adj1" fmla="val 6942858"/>
            <a:gd name="adj2" fmla="val 10028574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Driven Subcritical Reactors (ADSR)</a:t>
          </a:r>
        </a:p>
      </dgm:t>
    </dgm:pt>
    <dgm:pt modelId="{571ADAE2-7EB3-4D40-A5E8-BC09B15A5C69}" type="parTrans" cxnId="{67D1F4B3-AAFC-E441-AF3E-AEC0E9AC8824}">
      <dgm:prSet/>
      <dgm:spPr/>
      <dgm:t>
        <a:bodyPr/>
        <a:lstStyle/>
        <a:p>
          <a:endParaRPr lang="en-US" sz="2800" b="1"/>
        </a:p>
      </dgm:t>
    </dgm:pt>
    <dgm:pt modelId="{29F97DA2-02E1-2F45-B03C-16F2C219C896}" type="sibTrans" cxnId="{67D1F4B3-AAFC-E441-AF3E-AEC0E9AC8824}">
      <dgm:prSet/>
      <dgm:spPr/>
      <dgm:t>
        <a:bodyPr/>
        <a:lstStyle/>
        <a:p>
          <a:endParaRPr lang="en-US" sz="2800" b="1"/>
        </a:p>
      </dgm:t>
    </dgm:pt>
    <dgm:pt modelId="{2A5359A2-AC60-6241-B681-6F035CC4068D}">
      <dgm:prSet phldrT="[Text]" custT="1"/>
      <dgm:spPr>
        <a:xfrm>
          <a:off x="442478" y="488807"/>
          <a:ext cx="4005834" cy="4005834"/>
        </a:xfrm>
        <a:prstGeom prst="pie">
          <a:avLst>
            <a:gd name="adj1" fmla="val 10028574"/>
            <a:gd name="adj2" fmla="val 13114284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Driven Transmutation of Radioactive Waste (ATW)</a:t>
          </a:r>
          <a:endParaRPr lang="en-US" sz="1000" b="1" dirty="0">
            <a:solidFill>
              <a:srgbClr val="FFFFFF"/>
            </a:solidFill>
            <a:latin typeface="Segoe UI"/>
            <a:ea typeface="+mn-ea"/>
            <a:cs typeface="+mn-cs"/>
          </a:endParaRPr>
        </a:p>
      </dgm:t>
    </dgm:pt>
    <dgm:pt modelId="{8B19D6EA-55D8-D043-8EA6-26C67B152FAF}" type="parTrans" cxnId="{4A56D3EC-B137-D848-B3C9-8FD4FBA6F251}">
      <dgm:prSet/>
      <dgm:spPr/>
      <dgm:t>
        <a:bodyPr/>
        <a:lstStyle/>
        <a:p>
          <a:endParaRPr lang="en-US" sz="2800" b="1"/>
        </a:p>
      </dgm:t>
    </dgm:pt>
    <dgm:pt modelId="{A75E00A1-8B17-D24D-9E87-2C75E42E2581}" type="sibTrans" cxnId="{4A56D3EC-B137-D848-B3C9-8FD4FBA6F251}">
      <dgm:prSet/>
      <dgm:spPr/>
      <dgm:t>
        <a:bodyPr/>
        <a:lstStyle/>
        <a:p>
          <a:endParaRPr lang="en-US" sz="2800" b="1"/>
        </a:p>
      </dgm:t>
    </dgm:pt>
    <dgm:pt modelId="{132341B0-AFB5-6545-8848-0A091C92BAC1}">
      <dgm:prSet custT="1"/>
      <dgm:spPr>
        <a:xfrm>
          <a:off x="442478" y="488807"/>
          <a:ext cx="4005834" cy="4005834"/>
        </a:xfrm>
        <a:prstGeom prst="pie">
          <a:avLst>
            <a:gd name="adj1" fmla="val 771428"/>
            <a:gd name="adj2" fmla="val 3857143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Radioactive Ion Beams (RIB)</a:t>
          </a:r>
        </a:p>
      </dgm:t>
    </dgm:pt>
    <dgm:pt modelId="{613CB4EE-646B-1341-A56E-31687CD9041F}" type="parTrans" cxnId="{87CFA925-63BE-FA45-9153-FED8DDD9107F}">
      <dgm:prSet/>
      <dgm:spPr/>
      <dgm:t>
        <a:bodyPr/>
        <a:lstStyle/>
        <a:p>
          <a:endParaRPr lang="en-US" sz="2800" b="1"/>
        </a:p>
      </dgm:t>
    </dgm:pt>
    <dgm:pt modelId="{10934F97-55F3-9849-A240-1EC6EDED5187}" type="sibTrans" cxnId="{87CFA925-63BE-FA45-9153-FED8DDD9107F}">
      <dgm:prSet/>
      <dgm:spPr/>
      <dgm:t>
        <a:bodyPr/>
        <a:lstStyle/>
        <a:p>
          <a:endParaRPr lang="en-US" sz="2800" b="1"/>
        </a:p>
      </dgm:t>
    </dgm:pt>
    <dgm:pt modelId="{66D57F1D-2423-F849-B26B-088F68CB2C6B}">
      <dgm:prSet custT="1"/>
      <dgm:spPr>
        <a:xfrm>
          <a:off x="442478" y="488807"/>
          <a:ext cx="4005834" cy="4005834"/>
        </a:xfrm>
        <a:prstGeom prst="pie">
          <a:avLst>
            <a:gd name="adj1" fmla="val 3857226"/>
            <a:gd name="adj2" fmla="val 6942858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Material Irradiation Facilities (MIF)</a:t>
          </a:r>
        </a:p>
      </dgm:t>
    </dgm:pt>
    <dgm:pt modelId="{00A17EC8-737C-634E-829A-C2576B515194}" type="parTrans" cxnId="{A2CF1409-59FC-E34D-B65E-AE5542368C4E}">
      <dgm:prSet/>
      <dgm:spPr/>
      <dgm:t>
        <a:bodyPr/>
        <a:lstStyle/>
        <a:p>
          <a:endParaRPr lang="en-US" sz="2800" b="1"/>
        </a:p>
      </dgm:t>
    </dgm:pt>
    <dgm:pt modelId="{E33A4F79-26CD-4343-A8DF-625203956740}" type="sibTrans" cxnId="{A2CF1409-59FC-E34D-B65E-AE5542368C4E}">
      <dgm:prSet/>
      <dgm:spPr/>
      <dgm:t>
        <a:bodyPr/>
        <a:lstStyle/>
        <a:p>
          <a:endParaRPr lang="en-US" sz="2800" b="1"/>
        </a:p>
      </dgm:t>
    </dgm:pt>
    <dgm:pt modelId="{134621A9-FB0A-3A4F-8F03-DFF8A68118B5}">
      <dgm:prSet custT="1"/>
      <dgm:spPr>
        <a:xfrm>
          <a:off x="442478" y="488807"/>
          <a:ext cx="4005834" cy="4005834"/>
        </a:xfrm>
        <a:prstGeom prst="pie">
          <a:avLst>
            <a:gd name="adj1" fmla="val 13114284"/>
            <a:gd name="adj2" fmla="val 16200000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Production of Tritium (APT). </a:t>
          </a:r>
          <a:endParaRPr lang="en-US" sz="1000" b="1" dirty="0">
            <a:solidFill>
              <a:srgbClr val="FFFFFF"/>
            </a:solidFill>
            <a:latin typeface="Segoe UI"/>
            <a:ea typeface="+mn-ea"/>
            <a:cs typeface="+mn-cs"/>
          </a:endParaRPr>
        </a:p>
      </dgm:t>
    </dgm:pt>
    <dgm:pt modelId="{981ED9A0-BCF3-8448-B529-AC5D864A0A43}" type="parTrans" cxnId="{997E870F-8921-C647-955F-8C494463A331}">
      <dgm:prSet/>
      <dgm:spPr/>
      <dgm:t>
        <a:bodyPr/>
        <a:lstStyle/>
        <a:p>
          <a:endParaRPr lang="en-US" sz="2800" b="1"/>
        </a:p>
      </dgm:t>
    </dgm:pt>
    <dgm:pt modelId="{9F5E3EFD-F384-CC4D-956A-2467F210F882}" type="sibTrans" cxnId="{997E870F-8921-C647-955F-8C494463A331}">
      <dgm:prSet/>
      <dgm:spPr/>
      <dgm:t>
        <a:bodyPr/>
        <a:lstStyle/>
        <a:p>
          <a:endParaRPr lang="en-US" sz="2800" b="1"/>
        </a:p>
      </dgm:t>
    </dgm:pt>
    <dgm:pt modelId="{6E99AEB9-1A4A-2642-94F9-063D47E74C13}">
      <dgm:prSet custT="1"/>
      <dgm:spPr>
        <a:xfrm>
          <a:off x="545962" y="274208"/>
          <a:ext cx="4005834" cy="4005834"/>
        </a:xfrm>
        <a:prstGeom prst="pie">
          <a:avLst>
            <a:gd name="adj1" fmla="val 16200000"/>
            <a:gd name="adj2" fmla="val 19285716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000" b="1" dirty="0">
              <a:solidFill>
                <a:srgbClr val="FFFFFF"/>
              </a:solidFill>
              <a:latin typeface="Segoe UI"/>
              <a:ea typeface="+mn-ea"/>
              <a:cs typeface="+mn-cs"/>
            </a:rPr>
            <a:t>Spallation Neutron Sources</a:t>
          </a:r>
        </a:p>
      </dgm:t>
    </dgm:pt>
    <dgm:pt modelId="{1148F239-6B95-0E45-9581-1E70E7F12690}" type="parTrans" cxnId="{7B303EDC-FA6A-AE45-848B-98FE613467CB}">
      <dgm:prSet/>
      <dgm:spPr/>
      <dgm:t>
        <a:bodyPr/>
        <a:lstStyle/>
        <a:p>
          <a:endParaRPr lang="en-US" sz="1200"/>
        </a:p>
      </dgm:t>
    </dgm:pt>
    <dgm:pt modelId="{811DA45F-9645-5640-BEA7-8380846BAE43}" type="sibTrans" cxnId="{7B303EDC-FA6A-AE45-848B-98FE613467CB}">
      <dgm:prSet/>
      <dgm:spPr/>
      <dgm:t>
        <a:bodyPr/>
        <a:lstStyle/>
        <a:p>
          <a:endParaRPr lang="en-US" sz="1200"/>
        </a:p>
      </dgm:t>
    </dgm:pt>
    <dgm:pt modelId="{77330692-63DE-AD4B-BF2C-DB62EB7E745F}" type="pres">
      <dgm:prSet presAssocID="{3AF86233-53D3-884A-B8DE-0457CA0E2A08}" presName="compositeShape" presStyleCnt="0">
        <dgm:presLayoutVars>
          <dgm:chMax val="7"/>
          <dgm:dir/>
          <dgm:resizeHandles val="exact"/>
        </dgm:presLayoutVars>
      </dgm:prSet>
      <dgm:spPr/>
    </dgm:pt>
    <dgm:pt modelId="{888D38E9-C376-F043-A3DD-48D6EF1B57AE}" type="pres">
      <dgm:prSet presAssocID="{3AF86233-53D3-884A-B8DE-0457CA0E2A08}" presName="wedge1" presStyleLbl="node1" presStyleIdx="0" presStyleCnt="7"/>
      <dgm:spPr/>
    </dgm:pt>
    <dgm:pt modelId="{E25AB06F-7E58-9C40-AC53-88FFEE203A66}" type="pres">
      <dgm:prSet presAssocID="{3AF86233-53D3-884A-B8DE-0457CA0E2A08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</dgm:pt>
    <dgm:pt modelId="{EC769282-AB3D-AA48-9EBD-5683B3211E22}" type="pres">
      <dgm:prSet presAssocID="{3AF86233-53D3-884A-B8DE-0457CA0E2A08}" presName="wedge2" presStyleLbl="node1" presStyleIdx="1" presStyleCnt="7"/>
      <dgm:spPr/>
    </dgm:pt>
    <dgm:pt modelId="{207CDBDD-621D-204C-BF1D-660E33D4C0B4}" type="pres">
      <dgm:prSet presAssocID="{3AF86233-53D3-884A-B8DE-0457CA0E2A08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</dgm:pt>
    <dgm:pt modelId="{0E6F5E3D-73CF-DF4F-ACB0-730FB2A3084D}" type="pres">
      <dgm:prSet presAssocID="{3AF86233-53D3-884A-B8DE-0457CA0E2A08}" presName="wedge3" presStyleLbl="node1" presStyleIdx="2" presStyleCnt="7"/>
      <dgm:spPr/>
    </dgm:pt>
    <dgm:pt modelId="{9540C583-0A64-1148-B98A-4F79FA85BCBA}" type="pres">
      <dgm:prSet presAssocID="{3AF86233-53D3-884A-B8DE-0457CA0E2A08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</dgm:pt>
    <dgm:pt modelId="{11F8A4EE-B132-A24D-825E-481855839A51}" type="pres">
      <dgm:prSet presAssocID="{3AF86233-53D3-884A-B8DE-0457CA0E2A08}" presName="wedge4" presStyleLbl="node1" presStyleIdx="3" presStyleCnt="7"/>
      <dgm:spPr/>
    </dgm:pt>
    <dgm:pt modelId="{F40EC23D-6376-0843-AADE-DA42C76FD734}" type="pres">
      <dgm:prSet presAssocID="{3AF86233-53D3-884A-B8DE-0457CA0E2A08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</dgm:pt>
    <dgm:pt modelId="{23BF4A89-2764-A046-A93C-11199DDBE11D}" type="pres">
      <dgm:prSet presAssocID="{3AF86233-53D3-884A-B8DE-0457CA0E2A08}" presName="wedge5" presStyleLbl="node1" presStyleIdx="4" presStyleCnt="7"/>
      <dgm:spPr/>
    </dgm:pt>
    <dgm:pt modelId="{9F1F8509-984A-5B4A-9478-8131CD0B9A31}" type="pres">
      <dgm:prSet presAssocID="{3AF86233-53D3-884A-B8DE-0457CA0E2A08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</dgm:pt>
    <dgm:pt modelId="{D5C7BF2E-419B-BA47-A2D0-001B0531ACDC}" type="pres">
      <dgm:prSet presAssocID="{3AF86233-53D3-884A-B8DE-0457CA0E2A08}" presName="wedge6" presStyleLbl="node1" presStyleIdx="5" presStyleCnt="7"/>
      <dgm:spPr/>
    </dgm:pt>
    <dgm:pt modelId="{56082AFA-BF4D-1047-B15C-B940F58CAA32}" type="pres">
      <dgm:prSet presAssocID="{3AF86233-53D3-884A-B8DE-0457CA0E2A08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</dgm:pt>
    <dgm:pt modelId="{5DD4CE04-BE29-8C43-981B-CD15928D8537}" type="pres">
      <dgm:prSet presAssocID="{3AF86233-53D3-884A-B8DE-0457CA0E2A08}" presName="wedge7" presStyleLbl="node1" presStyleIdx="6" presStyleCnt="7"/>
      <dgm:spPr/>
    </dgm:pt>
    <dgm:pt modelId="{B5532F10-7CED-BF43-8F83-8DF9654B5C9D}" type="pres">
      <dgm:prSet presAssocID="{3AF86233-53D3-884A-B8DE-0457CA0E2A08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</dgm:pt>
  </dgm:ptLst>
  <dgm:cxnLst>
    <dgm:cxn modelId="{A2CF1409-59FC-E34D-B65E-AE5542368C4E}" srcId="{3AF86233-53D3-884A-B8DE-0457CA0E2A08}" destId="{66D57F1D-2423-F849-B26B-088F68CB2C6B}" srcOrd="3" destOrd="0" parTransId="{00A17EC8-737C-634E-829A-C2576B515194}" sibTransId="{E33A4F79-26CD-4343-A8DF-625203956740}"/>
    <dgm:cxn modelId="{997E870F-8921-C647-955F-8C494463A331}" srcId="{3AF86233-53D3-884A-B8DE-0457CA0E2A08}" destId="{134621A9-FB0A-3A4F-8F03-DFF8A68118B5}" srcOrd="6" destOrd="0" parTransId="{981ED9A0-BCF3-8448-B529-AC5D864A0A43}" sibTransId="{9F5E3EFD-F384-CC4D-956A-2467F210F882}"/>
    <dgm:cxn modelId="{17993E19-EB88-7348-8E36-12BC8FF3BD56}" type="presOf" srcId="{134621A9-FB0A-3A4F-8F03-DFF8A68118B5}" destId="{5DD4CE04-BE29-8C43-981B-CD15928D8537}" srcOrd="0" destOrd="0" presId="urn:microsoft.com/office/officeart/2005/8/layout/chart3"/>
    <dgm:cxn modelId="{53F3D223-83DD-B44C-8A99-25EA433030D0}" type="presOf" srcId="{134621A9-FB0A-3A4F-8F03-DFF8A68118B5}" destId="{B5532F10-7CED-BF43-8F83-8DF9654B5C9D}" srcOrd="1" destOrd="0" presId="urn:microsoft.com/office/officeart/2005/8/layout/chart3"/>
    <dgm:cxn modelId="{87CFA925-63BE-FA45-9153-FED8DDD9107F}" srcId="{3AF86233-53D3-884A-B8DE-0457CA0E2A08}" destId="{132341B0-AFB5-6545-8848-0A091C92BAC1}" srcOrd="2" destOrd="0" parTransId="{613CB4EE-646B-1341-A56E-31687CD9041F}" sibTransId="{10934F97-55F3-9849-A240-1EC6EDED5187}"/>
    <dgm:cxn modelId="{6C459F41-6E79-E146-86AA-972667192351}" type="presOf" srcId="{6E99AEB9-1A4A-2642-94F9-063D47E74C13}" destId="{E25AB06F-7E58-9C40-AC53-88FFEE203A66}" srcOrd="1" destOrd="0" presId="urn:microsoft.com/office/officeart/2005/8/layout/chart3"/>
    <dgm:cxn modelId="{34C42748-4C39-9142-A127-12C616E9F444}" type="presOf" srcId="{0AF9CFA4-2C3F-884C-A246-791BFBBD0DF5}" destId="{EC769282-AB3D-AA48-9EBD-5683B3211E22}" srcOrd="0" destOrd="0" presId="urn:microsoft.com/office/officeart/2005/8/layout/chart3"/>
    <dgm:cxn modelId="{E1BE3070-6889-1147-95AA-7A107B683519}" type="presOf" srcId="{132341B0-AFB5-6545-8848-0A091C92BAC1}" destId="{0E6F5E3D-73CF-DF4F-ACB0-730FB2A3084D}" srcOrd="0" destOrd="0" presId="urn:microsoft.com/office/officeart/2005/8/layout/chart3"/>
    <dgm:cxn modelId="{3A03EB73-8B01-4C45-8F56-233709B1B41F}" type="presOf" srcId="{2A5359A2-AC60-6241-B681-6F035CC4068D}" destId="{56082AFA-BF4D-1047-B15C-B940F58CAA32}" srcOrd="1" destOrd="0" presId="urn:microsoft.com/office/officeart/2005/8/layout/chart3"/>
    <dgm:cxn modelId="{EA1D1F7C-6576-954E-BE73-43C80B4D5595}" type="presOf" srcId="{225120B2-0D1A-F146-A46A-6C950BA811CD}" destId="{9F1F8509-984A-5B4A-9478-8131CD0B9A31}" srcOrd="1" destOrd="0" presId="urn:microsoft.com/office/officeart/2005/8/layout/chart3"/>
    <dgm:cxn modelId="{BA2A089D-6939-394B-98C1-780093DC517C}" type="presOf" srcId="{225120B2-0D1A-F146-A46A-6C950BA811CD}" destId="{23BF4A89-2764-A046-A93C-11199DDBE11D}" srcOrd="0" destOrd="0" presId="urn:microsoft.com/office/officeart/2005/8/layout/chart3"/>
    <dgm:cxn modelId="{554164AA-C2E6-0B41-B044-5625E0A54579}" type="presOf" srcId="{132341B0-AFB5-6545-8848-0A091C92BAC1}" destId="{9540C583-0A64-1148-B98A-4F79FA85BCBA}" srcOrd="1" destOrd="0" presId="urn:microsoft.com/office/officeart/2005/8/layout/chart3"/>
    <dgm:cxn modelId="{67D1F4B3-AAFC-E441-AF3E-AEC0E9AC8824}" srcId="{3AF86233-53D3-884A-B8DE-0457CA0E2A08}" destId="{225120B2-0D1A-F146-A46A-6C950BA811CD}" srcOrd="4" destOrd="0" parTransId="{571ADAE2-7EB3-4D40-A5E8-BC09B15A5C69}" sibTransId="{29F97DA2-02E1-2F45-B03C-16F2C219C896}"/>
    <dgm:cxn modelId="{3B1EDFB4-2E0B-C34B-B48B-2CDBBAD26B02}" type="presOf" srcId="{66D57F1D-2423-F849-B26B-088F68CB2C6B}" destId="{11F8A4EE-B132-A24D-825E-481855839A51}" srcOrd="0" destOrd="0" presId="urn:microsoft.com/office/officeart/2005/8/layout/chart3"/>
    <dgm:cxn modelId="{594D79B7-DE0D-CD4D-926C-379D4E5153A3}" type="presOf" srcId="{3AF86233-53D3-884A-B8DE-0457CA0E2A08}" destId="{77330692-63DE-AD4B-BF2C-DB62EB7E745F}" srcOrd="0" destOrd="0" presId="urn:microsoft.com/office/officeart/2005/8/layout/chart3"/>
    <dgm:cxn modelId="{AFE428BA-DF4C-A149-AE84-BA56F9131603}" type="presOf" srcId="{0AF9CFA4-2C3F-884C-A246-791BFBBD0DF5}" destId="{207CDBDD-621D-204C-BF1D-660E33D4C0B4}" srcOrd="1" destOrd="0" presId="urn:microsoft.com/office/officeart/2005/8/layout/chart3"/>
    <dgm:cxn modelId="{110EEEC9-D35B-2E4D-B889-94FF78102E7D}" type="presOf" srcId="{66D57F1D-2423-F849-B26B-088F68CB2C6B}" destId="{F40EC23D-6376-0843-AADE-DA42C76FD734}" srcOrd="1" destOrd="0" presId="urn:microsoft.com/office/officeart/2005/8/layout/chart3"/>
    <dgm:cxn modelId="{8159CFD7-C976-EC42-A53A-EAD532A44BE1}" type="presOf" srcId="{6E99AEB9-1A4A-2642-94F9-063D47E74C13}" destId="{888D38E9-C376-F043-A3DD-48D6EF1B57AE}" srcOrd="0" destOrd="0" presId="urn:microsoft.com/office/officeart/2005/8/layout/chart3"/>
    <dgm:cxn modelId="{7B303EDC-FA6A-AE45-848B-98FE613467CB}" srcId="{3AF86233-53D3-884A-B8DE-0457CA0E2A08}" destId="{6E99AEB9-1A4A-2642-94F9-063D47E74C13}" srcOrd="0" destOrd="0" parTransId="{1148F239-6B95-0E45-9581-1E70E7F12690}" sibTransId="{811DA45F-9645-5640-BEA7-8380846BAE43}"/>
    <dgm:cxn modelId="{E955AEDD-E9AE-4044-A364-F61ABAEB3B11}" srcId="{3AF86233-53D3-884A-B8DE-0457CA0E2A08}" destId="{0AF9CFA4-2C3F-884C-A246-791BFBBD0DF5}" srcOrd="1" destOrd="0" parTransId="{66986489-4E47-B84B-9758-BC76B462528D}" sibTransId="{B4869A64-C7C6-4B4C-AFE3-E15556F311D1}"/>
    <dgm:cxn modelId="{AD18C1E3-5600-954C-87F1-DAE8DD39F9FC}" type="presOf" srcId="{2A5359A2-AC60-6241-B681-6F035CC4068D}" destId="{D5C7BF2E-419B-BA47-A2D0-001B0531ACDC}" srcOrd="0" destOrd="0" presId="urn:microsoft.com/office/officeart/2005/8/layout/chart3"/>
    <dgm:cxn modelId="{4A56D3EC-B137-D848-B3C9-8FD4FBA6F251}" srcId="{3AF86233-53D3-884A-B8DE-0457CA0E2A08}" destId="{2A5359A2-AC60-6241-B681-6F035CC4068D}" srcOrd="5" destOrd="0" parTransId="{8B19D6EA-55D8-D043-8EA6-26C67B152FAF}" sibTransId="{A75E00A1-8B17-D24D-9E87-2C75E42E2581}"/>
    <dgm:cxn modelId="{B2751183-A15B-CF44-8E24-0C35A1833484}" type="presParOf" srcId="{77330692-63DE-AD4B-BF2C-DB62EB7E745F}" destId="{888D38E9-C376-F043-A3DD-48D6EF1B57AE}" srcOrd="0" destOrd="0" presId="urn:microsoft.com/office/officeart/2005/8/layout/chart3"/>
    <dgm:cxn modelId="{DA07BE6C-8432-6D44-A650-F6EBAD5D6DDB}" type="presParOf" srcId="{77330692-63DE-AD4B-BF2C-DB62EB7E745F}" destId="{E25AB06F-7E58-9C40-AC53-88FFEE203A66}" srcOrd="1" destOrd="0" presId="urn:microsoft.com/office/officeart/2005/8/layout/chart3"/>
    <dgm:cxn modelId="{9E98AC7A-8144-444E-B1D6-2D1E2FA91505}" type="presParOf" srcId="{77330692-63DE-AD4B-BF2C-DB62EB7E745F}" destId="{EC769282-AB3D-AA48-9EBD-5683B3211E22}" srcOrd="2" destOrd="0" presId="urn:microsoft.com/office/officeart/2005/8/layout/chart3"/>
    <dgm:cxn modelId="{EFE4EE91-0F31-3844-89CA-0AF823089C4A}" type="presParOf" srcId="{77330692-63DE-AD4B-BF2C-DB62EB7E745F}" destId="{207CDBDD-621D-204C-BF1D-660E33D4C0B4}" srcOrd="3" destOrd="0" presId="urn:microsoft.com/office/officeart/2005/8/layout/chart3"/>
    <dgm:cxn modelId="{D26BB227-E2B3-F248-8DBF-0815E0B9C23D}" type="presParOf" srcId="{77330692-63DE-AD4B-BF2C-DB62EB7E745F}" destId="{0E6F5E3D-73CF-DF4F-ACB0-730FB2A3084D}" srcOrd="4" destOrd="0" presId="urn:microsoft.com/office/officeart/2005/8/layout/chart3"/>
    <dgm:cxn modelId="{26CD27F2-8D02-D346-8795-E8854C7B299B}" type="presParOf" srcId="{77330692-63DE-AD4B-BF2C-DB62EB7E745F}" destId="{9540C583-0A64-1148-B98A-4F79FA85BCBA}" srcOrd="5" destOrd="0" presId="urn:microsoft.com/office/officeart/2005/8/layout/chart3"/>
    <dgm:cxn modelId="{29313026-044F-A64F-BFE7-C146C0DAF293}" type="presParOf" srcId="{77330692-63DE-AD4B-BF2C-DB62EB7E745F}" destId="{11F8A4EE-B132-A24D-825E-481855839A51}" srcOrd="6" destOrd="0" presId="urn:microsoft.com/office/officeart/2005/8/layout/chart3"/>
    <dgm:cxn modelId="{CA5D878E-2A60-3E4D-9B02-19A67EF7F02B}" type="presParOf" srcId="{77330692-63DE-AD4B-BF2C-DB62EB7E745F}" destId="{F40EC23D-6376-0843-AADE-DA42C76FD734}" srcOrd="7" destOrd="0" presId="urn:microsoft.com/office/officeart/2005/8/layout/chart3"/>
    <dgm:cxn modelId="{66FE1D67-749D-3646-8E94-AAF1B39FE735}" type="presParOf" srcId="{77330692-63DE-AD4B-BF2C-DB62EB7E745F}" destId="{23BF4A89-2764-A046-A93C-11199DDBE11D}" srcOrd="8" destOrd="0" presId="urn:microsoft.com/office/officeart/2005/8/layout/chart3"/>
    <dgm:cxn modelId="{F63DD5F8-2F2C-ED4D-81EA-D3784C9EB08E}" type="presParOf" srcId="{77330692-63DE-AD4B-BF2C-DB62EB7E745F}" destId="{9F1F8509-984A-5B4A-9478-8131CD0B9A31}" srcOrd="9" destOrd="0" presId="urn:microsoft.com/office/officeart/2005/8/layout/chart3"/>
    <dgm:cxn modelId="{6D731797-0C24-774A-B80B-D77C85F3783A}" type="presParOf" srcId="{77330692-63DE-AD4B-BF2C-DB62EB7E745F}" destId="{D5C7BF2E-419B-BA47-A2D0-001B0531ACDC}" srcOrd="10" destOrd="0" presId="urn:microsoft.com/office/officeart/2005/8/layout/chart3"/>
    <dgm:cxn modelId="{3C64DB0F-66B2-A54D-8991-E7C641D4713E}" type="presParOf" srcId="{77330692-63DE-AD4B-BF2C-DB62EB7E745F}" destId="{56082AFA-BF4D-1047-B15C-B940F58CAA32}" srcOrd="11" destOrd="0" presId="urn:microsoft.com/office/officeart/2005/8/layout/chart3"/>
    <dgm:cxn modelId="{85583978-5673-6347-913A-B1FFFB6865C8}" type="presParOf" srcId="{77330692-63DE-AD4B-BF2C-DB62EB7E745F}" destId="{5DD4CE04-BE29-8C43-981B-CD15928D8537}" srcOrd="12" destOrd="0" presId="urn:microsoft.com/office/officeart/2005/8/layout/chart3"/>
    <dgm:cxn modelId="{2BBADF92-C9BC-944A-82E9-DCF0D7F88E26}" type="presParOf" srcId="{77330692-63DE-AD4B-BF2C-DB62EB7E745F}" destId="{B5532F10-7CED-BF43-8F83-8DF9654B5C9D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8D38E9-C376-F043-A3DD-48D6EF1B57AE}">
      <dsp:nvSpPr>
        <dsp:cNvPr id="0" name=""/>
        <dsp:cNvSpPr/>
      </dsp:nvSpPr>
      <dsp:spPr>
        <a:xfrm>
          <a:off x="545962" y="274208"/>
          <a:ext cx="4005834" cy="4005834"/>
        </a:xfrm>
        <a:prstGeom prst="pie">
          <a:avLst>
            <a:gd name="adj1" fmla="val 16200000"/>
            <a:gd name="adj2" fmla="val 19285716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Spallation Neutron Sources</a:t>
          </a:r>
        </a:p>
      </dsp:txBody>
      <dsp:txXfrm>
        <a:off x="2749088" y="756981"/>
        <a:ext cx="775579" cy="488953"/>
      </dsp:txXfrm>
    </dsp:sp>
    <dsp:sp modelId="{EC769282-AB3D-AA48-9EBD-5683B3211E22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19285716"/>
            <a:gd name="adj2" fmla="val 771428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>
              <a:solidFill>
                <a:srgbClr val="FFFFFF"/>
              </a:solidFill>
              <a:latin typeface="Segoe UI"/>
              <a:ea typeface="+mn-ea"/>
              <a:cs typeface="+mn-cs"/>
            </a:rPr>
            <a:t>Secondary Beams (Muon/Neutrino/Kaon Factories)</a:t>
          </a:r>
          <a:endParaRPr lang="en-US" sz="1000" b="1" kern="1200" dirty="0">
            <a:solidFill>
              <a:srgbClr val="FFFFFF"/>
            </a:solidFill>
            <a:latin typeface="Segoe UI"/>
            <a:ea typeface="+mn-ea"/>
            <a:cs typeface="+mn-cs"/>
          </a:endParaRPr>
        </a:p>
      </dsp:txBody>
      <dsp:txXfrm>
        <a:off x="3354972" y="2027711"/>
        <a:ext cx="822789" cy="522673"/>
      </dsp:txXfrm>
    </dsp:sp>
    <dsp:sp modelId="{0E6F5E3D-73CF-DF4F-ACB0-730FB2A3084D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771428"/>
            <a:gd name="adj2" fmla="val 3857143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Radioactive Ion Beams (RIB)</a:t>
          </a:r>
        </a:p>
      </dsp:txBody>
      <dsp:txXfrm>
        <a:off x="3171301" y="2984973"/>
        <a:ext cx="741859" cy="539534"/>
      </dsp:txXfrm>
    </dsp:sp>
    <dsp:sp modelId="{11F8A4EE-B132-A24D-825E-481855839A51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3857226"/>
            <a:gd name="adj2" fmla="val 6942858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Material Irradiation Facilities (MIF)</a:t>
          </a:r>
        </a:p>
      </dsp:txBody>
      <dsp:txXfrm>
        <a:off x="2066035" y="3747989"/>
        <a:ext cx="758719" cy="539534"/>
      </dsp:txXfrm>
    </dsp:sp>
    <dsp:sp modelId="{23BF4A89-2764-A046-A93C-11199DDBE11D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6942858"/>
            <a:gd name="adj2" fmla="val 10028574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Driven Subcritical Reactors (ADSR)</a:t>
          </a:r>
        </a:p>
      </dsp:txBody>
      <dsp:txXfrm>
        <a:off x="977630" y="2984973"/>
        <a:ext cx="741859" cy="539534"/>
      </dsp:txXfrm>
    </dsp:sp>
    <dsp:sp modelId="{D5C7BF2E-419B-BA47-A2D0-001B0531ACDC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10028574"/>
            <a:gd name="adj2" fmla="val 13114284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Driven Transmutation of Radioactive Waste (ATW)</a:t>
          </a:r>
          <a:endParaRPr lang="en-US" sz="1000" b="1" kern="1200" dirty="0">
            <a:solidFill>
              <a:srgbClr val="FFFFFF"/>
            </a:solidFill>
            <a:latin typeface="Segoe UI"/>
            <a:ea typeface="+mn-ea"/>
            <a:cs typeface="+mn-cs"/>
          </a:endParaRPr>
        </a:p>
      </dsp:txBody>
      <dsp:txXfrm>
        <a:off x="713029" y="2027711"/>
        <a:ext cx="822789" cy="522673"/>
      </dsp:txXfrm>
    </dsp:sp>
    <dsp:sp modelId="{5DD4CE04-BE29-8C43-981B-CD15928D8537}">
      <dsp:nvSpPr>
        <dsp:cNvPr id="0" name=""/>
        <dsp:cNvSpPr/>
      </dsp:nvSpPr>
      <dsp:spPr>
        <a:xfrm>
          <a:off x="442478" y="488807"/>
          <a:ext cx="4005834" cy="4005834"/>
        </a:xfrm>
        <a:prstGeom prst="pie">
          <a:avLst>
            <a:gd name="adj1" fmla="val 13114284"/>
            <a:gd name="adj2" fmla="val 16200000"/>
          </a:avLst>
        </a:prstGeom>
        <a:solidFill>
          <a:srgbClr val="0099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rgbClr val="FFFFFF"/>
              </a:solidFill>
              <a:latin typeface="Segoe UI"/>
              <a:ea typeface="+mn-ea"/>
              <a:cs typeface="+mn-cs"/>
            </a:rPr>
            <a:t>Accelerator Production of Tritium (APT). </a:t>
          </a:r>
          <a:endParaRPr lang="en-US" sz="1000" b="1" kern="1200" dirty="0">
            <a:solidFill>
              <a:srgbClr val="FFFFFF"/>
            </a:solidFill>
            <a:latin typeface="Segoe UI"/>
            <a:ea typeface="+mn-ea"/>
            <a:cs typeface="+mn-cs"/>
          </a:endParaRPr>
        </a:p>
      </dsp:txBody>
      <dsp:txXfrm>
        <a:off x="1471037" y="971580"/>
        <a:ext cx="775579" cy="488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notes' format</a:t>
            </a:r>
          </a:p>
        </p:txBody>
      </p:sp>
      <p:sp>
        <p:nvSpPr>
          <p:cNvPr id="8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8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9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0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EE60D5CC-657B-4533-AEBE-C802D233B9DD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sldNum" idx="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ID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3F3157-50DE-4703-B7FE-88430D87638A}" type="slidenum">
              <a:rPr lang="en-ID" sz="1200" b="0" strike="noStrike" spc="-1">
                <a:latin typeface="Times New Roman"/>
              </a:rPr>
              <a:t>1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67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314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sldNum" idx="5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lnSpc>
                <a:spcPct val="100000"/>
              </a:lnSpc>
              <a:buNone/>
              <a:defRPr lang="en-ID" sz="1200" b="0" strike="noStrike" spc="-1">
                <a:latin typeface="Times New Roman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06679227-84F7-4E8C-A7CC-C6319BF53311}" type="slidenum">
              <a:rPr lang="en-ID" sz="1200" b="0" strike="noStrike" spc="-1">
                <a:latin typeface="Times New Roman"/>
              </a:rPr>
              <a:t>2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EE60D5CC-657B-4533-AEBE-C802D233B9DD}" type="slidenum">
              <a:rPr lang="en-US" sz="1400" b="0" strike="noStrike" spc="-1" smtClean="0">
                <a:latin typeface="Times New Roman"/>
              </a:rPr>
              <a:t>10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8881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EE60D5CC-657B-4533-AEBE-C802D233B9DD}" type="slidenum">
              <a:rPr lang="en-US" sz="1400" b="0" strike="noStrike" spc="-1" smtClean="0">
                <a:latin typeface="Times New Roman"/>
              </a:rPr>
              <a:t>11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07310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110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83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14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9D6620-BE32-4DB3-AB11-588C28DE72D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7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EE60D5CC-657B-4533-AEBE-C802D233B9DD}" type="slidenum">
              <a:rPr lang="en-US" sz="1400" b="0" strike="noStrike" spc="-1" smtClean="0">
                <a:latin typeface="Times New Roman"/>
              </a:rPr>
              <a:t>38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69701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12324" y="6356350"/>
            <a:ext cx="2093632" cy="365125"/>
          </a:xfrm>
        </p:spPr>
        <p:txBody>
          <a:bodyPr/>
          <a:lstStyle/>
          <a:p>
            <a:r>
              <a:rPr lang="sv-SE"/>
              <a:t>Student Tutorials, 5 - 6 May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latin typeface="Arial"/>
              </a:rPr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6469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3200" b="0" strike="noStrike" spc="-1">
                <a:latin typeface="Arial"/>
              </a:rPr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Master title style</a:t>
            </a: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lvl="0"/>
            <a:r>
              <a:rPr lang="en-US" sz="3200" b="0" strike="noStrike" spc="-1">
                <a:latin typeface="Arial"/>
              </a:rPr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94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/>
          <p:nvPr/>
        </p:nvSpPr>
        <p:spPr>
          <a:xfrm>
            <a:off x="194760" y="160920"/>
            <a:ext cx="11801880" cy="65354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" name="Rectangle 3"/>
          <p:cNvSpPr/>
          <p:nvPr/>
        </p:nvSpPr>
        <p:spPr>
          <a:xfrm flipH="1">
            <a:off x="6095160" y="6165720"/>
            <a:ext cx="5900400" cy="530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5"/>
          <p:cNvSpPr/>
          <p:nvPr/>
        </p:nvSpPr>
        <p:spPr>
          <a:xfrm flipH="1">
            <a:off x="194040" y="6165720"/>
            <a:ext cx="6024240" cy="53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Immagine 4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8600" y="6256440"/>
            <a:ext cx="441000" cy="372960"/>
          </a:xfrm>
          <a:prstGeom prst="rect">
            <a:avLst/>
          </a:prstGeom>
          <a:ln w="0">
            <a:noFill/>
          </a:ln>
        </p:spPr>
      </p:pic>
      <p:pic>
        <p:nvPicPr>
          <p:cNvPr id="4" name="Immagine 7" descr="Immagine che contiene testo, clipart&#10;&#10;Descrizione generata automaticamente"/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94760" y="6216120"/>
            <a:ext cx="1558440" cy="638640"/>
          </a:xfrm>
          <a:prstGeom prst="rect">
            <a:avLst/>
          </a:prstGeom>
          <a:ln w="0">
            <a:noFill/>
          </a:ln>
        </p:spPr>
      </p:pic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1812324" y="6356350"/>
            <a:ext cx="1769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Student Tutorials, 5 - 6 May 2023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Plostinar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6D325-7969-43F9-9988-38585A77F7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5"/>
          <p:cNvSpPr/>
          <p:nvPr/>
        </p:nvSpPr>
        <p:spPr>
          <a:xfrm flipH="1">
            <a:off x="-720" y="6135840"/>
            <a:ext cx="12191400" cy="72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4" name="Immagine 4"/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6000" y="6310080"/>
            <a:ext cx="441000" cy="372960"/>
          </a:xfrm>
          <a:prstGeom prst="rect">
            <a:avLst/>
          </a:prstGeom>
          <a:ln w="0">
            <a:noFill/>
          </a:ln>
        </p:spPr>
      </p:pic>
      <p:pic>
        <p:nvPicPr>
          <p:cNvPr id="45" name="Immagine 7" descr="Immagine che contiene testo, clipart&#10;&#10;Descrizione generata automaticamente"/>
          <p:cNvPicPr/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55880" y="6218640"/>
            <a:ext cx="1558440" cy="638640"/>
          </a:xfrm>
          <a:prstGeom prst="rect">
            <a:avLst/>
          </a:prstGeom>
          <a:ln w="0">
            <a:noFill/>
          </a:ln>
        </p:spPr>
      </p:pic>
      <p:pic>
        <p:nvPicPr>
          <p:cNvPr id="46" name="Immagine 1"/>
          <p:cNvPicPr/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1324160" y="6271200"/>
            <a:ext cx="711360" cy="53316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774440" y="6356350"/>
            <a:ext cx="180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Student Tutorials, 5 - 6 May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D32F1-A015-48F3-9DD6-F3F336658F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7" r:id="rId13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g"/><Relationship Id="rId1" Type="http://schemas.microsoft.com/office/2007/relationships/media" Target="../media/media1.mp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nobelprize.org/prizes/physics/1994/press-release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104.10226.pdf" TargetMode="External"/><Relationship Id="rId2" Type="http://schemas.openxmlformats.org/officeDocument/2006/relationships/hyperlink" Target="https://www.fz-juelich.de/de/institute/jcns" TargetMode="External"/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ESMU7JfVHU" TargetMode="Externa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Natalia.milas@ess.eu" TargetMode="External"/><Relationship Id="rId2" Type="http://schemas.openxmlformats.org/officeDocument/2006/relationships/hyperlink" Target="https://europeanspallationsource.se/careers/vacancies?rmpage=job&amp;rmjob=1516&amp;rmlang=UK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6.jpeg"/><Relationship Id="rId4" Type="http://schemas.openxmlformats.org/officeDocument/2006/relationships/hyperlink" Target="mailto:Emanuele.laface@ess.e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isis.stfc.ac.uk/Pages/The-unlikely-neutron-science-behind-your-Christmas-menu.aspx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Immagine 12"/>
          <p:cNvPicPr/>
          <p:nvPr/>
        </p:nvPicPr>
        <p:blipFill>
          <a:blip r:embed="rId3"/>
          <a:stretch/>
        </p:blipFill>
        <p:spPr>
          <a:xfrm>
            <a:off x="-26100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92" name="Figura a mano libera 20"/>
          <p:cNvSpPr/>
          <p:nvPr/>
        </p:nvSpPr>
        <p:spPr>
          <a:xfrm>
            <a:off x="4727520" y="-9360"/>
            <a:ext cx="7463880" cy="6876000"/>
          </a:xfrm>
          <a:custGeom>
            <a:avLst/>
            <a:gdLst/>
            <a:ahLst/>
            <a:cxnLst/>
            <a:rect l="l" t="t" r="r" b="b"/>
            <a:pathLst>
              <a:path w="7464489" h="6876662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  <a:solidFill>
            <a:srgbClr val="0C0227"/>
          </a:solidFill>
          <a:ln>
            <a:solidFill>
              <a:srgbClr val="08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3" name="Immagine 22" descr="Immagine che contiene testo, libro&#10;&#10;Descrizione generata automaticamente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892920" y="1125720"/>
            <a:ext cx="2794680" cy="3387240"/>
          </a:xfrm>
          <a:prstGeom prst="rect">
            <a:avLst/>
          </a:prstGeom>
          <a:ln w="0">
            <a:noFill/>
          </a:ln>
        </p:spPr>
      </p:pic>
      <p:pic>
        <p:nvPicPr>
          <p:cNvPr id="94" name="Immagine 24" descr="Immagine che contiene testo, clipart&#10;&#10;Descrizione generata automaticamente"/>
          <p:cNvPicPr/>
          <p:nvPr/>
        </p:nvPicPr>
        <p:blipFill>
          <a:blip r:embed="rId5"/>
          <a:stretch/>
        </p:blipFill>
        <p:spPr>
          <a:xfrm>
            <a:off x="4727520" y="4038480"/>
            <a:ext cx="6921720" cy="2837520"/>
          </a:xfrm>
          <a:prstGeom prst="rect">
            <a:avLst/>
          </a:prstGeom>
          <a:ln w="0">
            <a:noFill/>
          </a:ln>
        </p:spPr>
      </p:pic>
      <p:pic>
        <p:nvPicPr>
          <p:cNvPr id="95" name="Immagine 26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002600" y="141840"/>
            <a:ext cx="1927440" cy="1445400"/>
          </a:xfrm>
          <a:prstGeom prst="rect">
            <a:avLst/>
          </a:prstGeom>
          <a:ln w="0">
            <a:noFill/>
          </a:ln>
        </p:spPr>
      </p:pic>
      <p:pic>
        <p:nvPicPr>
          <p:cNvPr id="96" name="Immagine 2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42720" y="5746680"/>
            <a:ext cx="1396440" cy="743040"/>
          </a:xfrm>
          <a:prstGeom prst="rect">
            <a:avLst/>
          </a:prstGeom>
          <a:ln w="0">
            <a:noFill/>
          </a:ln>
        </p:spPr>
      </p:pic>
      <p:pic>
        <p:nvPicPr>
          <p:cNvPr id="97" name="Immagine 30" descr="Immagine che contiene testo, clipart&#10;&#10;Descrizione generata automaticamente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60360" y="5746680"/>
            <a:ext cx="1193040" cy="748440"/>
          </a:xfrm>
          <a:prstGeom prst="rect">
            <a:avLst/>
          </a:prstGeom>
          <a:ln w="0">
            <a:noFill/>
          </a:ln>
        </p:spPr>
      </p:pic>
      <p:sp>
        <p:nvSpPr>
          <p:cNvPr id="98" name="Rectangle 7"/>
          <p:cNvSpPr/>
          <p:nvPr/>
        </p:nvSpPr>
        <p:spPr>
          <a:xfrm>
            <a:off x="342720" y="5238000"/>
            <a:ext cx="3613680" cy="295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900" b="0" strike="noStrike" spc="-1">
                <a:solidFill>
                  <a:srgbClr val="FFFFFF"/>
                </a:solidFill>
                <a:latin typeface="Poppins"/>
                <a:ea typeface="Open Sans"/>
              </a:rPr>
              <a:t>Hosting institutions</a:t>
            </a:r>
            <a:endParaRPr lang="en-US" sz="900" b="0" strike="noStrike" spc="-1">
              <a:latin typeface="Arial"/>
            </a:endParaRPr>
          </a:p>
        </p:txBody>
      </p:sp>
      <p:pic>
        <p:nvPicPr>
          <p:cNvPr id="12" name="Picture 2" descr="EPS Accelerator Group"/>
          <p:cNvPicPr>
            <a:picLocks noChangeAspect="1" noChangeArrowheads="1"/>
          </p:cNvPicPr>
          <p:nvPr/>
        </p:nvPicPr>
        <p:blipFill>
          <a:blip r:embed="rId9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892920" y="364063"/>
            <a:ext cx="2443431" cy="530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23BE0-8402-BA5D-F138-DE83098D1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7D579-9AB8-C7E0-0505-694D6E038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351CB-4159-65C4-150F-E1AAF2EE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27E05-290E-3260-C9F0-29725A2F808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35163"/>
            <a:ext cx="4588041" cy="2987675"/>
          </a:xfrm>
        </p:spPr>
        <p:txBody>
          <a:bodyPr>
            <a:normAutofit/>
          </a:bodyPr>
          <a:lstStyle/>
          <a:p>
            <a:pPr lvl="1"/>
            <a:r>
              <a:rPr lang="en-GB" sz="2000" dirty="0"/>
              <a:t>Small:</a:t>
            </a:r>
          </a:p>
          <a:p>
            <a:pPr lvl="2"/>
            <a:r>
              <a:rPr lang="en-GB" sz="1800" dirty="0"/>
              <a:t>Alpha (i.e. </a:t>
            </a:r>
            <a:r>
              <a:rPr lang="en-GB" sz="1800" i="0" baseline="30000" dirty="0">
                <a:solidFill>
                  <a:srgbClr val="2E2E2E"/>
                </a:solidFill>
                <a:effectLst/>
                <a:latin typeface="NexusSans"/>
              </a:rPr>
              <a:t>9</a:t>
            </a:r>
            <a:r>
              <a:rPr lang="en-GB" sz="1800" i="0" dirty="0">
                <a:solidFill>
                  <a:srgbClr val="2E2E2E"/>
                </a:solidFill>
                <a:effectLst/>
                <a:latin typeface="NexusSans"/>
              </a:rPr>
              <a:t>Be + 𝜶 -&gt; </a:t>
            </a:r>
            <a:r>
              <a:rPr lang="en-GB" sz="1800" i="0" baseline="30000" dirty="0">
                <a:solidFill>
                  <a:srgbClr val="2E2E2E"/>
                </a:solidFill>
                <a:effectLst/>
                <a:latin typeface="NexusSans"/>
              </a:rPr>
              <a:t>12</a:t>
            </a:r>
            <a:r>
              <a:rPr lang="en-GB" sz="1800" i="0" dirty="0">
                <a:solidFill>
                  <a:srgbClr val="2E2E2E"/>
                </a:solidFill>
                <a:effectLst/>
                <a:latin typeface="NexusSans"/>
              </a:rPr>
              <a:t>C + n + 𝛾</a:t>
            </a:r>
            <a:r>
              <a:rPr lang="en-GB" sz="1800" b="0" i="0" dirty="0">
                <a:solidFill>
                  <a:srgbClr val="2E2E2E"/>
                </a:solidFill>
                <a:effectLst/>
                <a:latin typeface="NexusSans"/>
              </a:rPr>
              <a:t>)</a:t>
            </a:r>
            <a:endParaRPr lang="en-GB" sz="1800" dirty="0"/>
          </a:p>
          <a:p>
            <a:pPr lvl="2"/>
            <a:r>
              <a:rPr lang="en-GB" sz="1800" dirty="0"/>
              <a:t>Gamma</a:t>
            </a:r>
          </a:p>
          <a:p>
            <a:pPr lvl="2"/>
            <a:r>
              <a:rPr lang="en-GB" sz="1800" dirty="0"/>
              <a:t>Spontaneous fission sources </a:t>
            </a:r>
          </a:p>
          <a:p>
            <a:pPr lvl="1"/>
            <a:r>
              <a:rPr lang="en-GB" sz="2000" dirty="0"/>
              <a:t>Reactors</a:t>
            </a:r>
          </a:p>
          <a:p>
            <a:pPr lvl="1"/>
            <a:r>
              <a:rPr lang="en-GB" sz="2000" b="1" dirty="0"/>
              <a:t>Accelerators</a:t>
            </a:r>
          </a:p>
        </p:txBody>
      </p:sp>
      <p:pic>
        <p:nvPicPr>
          <p:cNvPr id="295" name="Picture 294">
            <a:extLst>
              <a:ext uri="{FF2B5EF4-FFF2-40B4-BE49-F238E27FC236}">
                <a16:creationId xmlns:a16="http://schemas.microsoft.com/office/drawing/2014/main" id="{5FB76497-8B6C-E668-7DA2-7EA9ACB257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93"/>
          <a:stretch/>
        </p:blipFill>
        <p:spPr>
          <a:xfrm>
            <a:off x="4588041" y="1616179"/>
            <a:ext cx="7539788" cy="362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35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7ED17-9754-225C-412E-5EBE9EBA1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Production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1C0B98-8F0F-289F-F310-4B3A483A4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57C558-A567-E5ED-36F6-5A7A572CF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CEA8A5-B2F8-210D-CA3F-BA9B1FFC5A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9222" y="1349388"/>
            <a:ext cx="7953555" cy="4729239"/>
          </a:xfrm>
          <a:prstGeom prst="rect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8219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71ECE-EE7B-D346-9D0B-0BB037D0A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Spallation Principles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9768407-ACF6-EA45-BAF1-6BD6BB6C0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954B24-2993-E742-8846-C9ED91438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27DA8CA2-61A7-D642-ADB4-1962E0FAAE46}"/>
              </a:ext>
            </a:extLst>
          </p:cNvPr>
          <p:cNvSpPr txBox="1">
            <a:spLocks/>
          </p:cNvSpPr>
          <p:nvPr/>
        </p:nvSpPr>
        <p:spPr>
          <a:xfrm>
            <a:off x="876301" y="4265554"/>
            <a:ext cx="4804178" cy="1517019"/>
          </a:xfrm>
          <a:prstGeom prst="rect">
            <a:avLst/>
          </a:prstGeom>
        </p:spPr>
        <p:txBody>
          <a:bodyPr>
            <a:norm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/>
              <a:t>High energy protons hit a heavy nuclei target</a:t>
            </a:r>
          </a:p>
          <a:p>
            <a:pPr lvl="2"/>
            <a:r>
              <a:rPr lang="en-GB" sz="1600" dirty="0"/>
              <a:t>Neutrons at different energies emitted</a:t>
            </a:r>
            <a:endParaRPr lang="en-GB" sz="12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6AEC53C-6542-794C-B177-1131BEE77FB5}"/>
              </a:ext>
            </a:extLst>
          </p:cNvPr>
          <p:cNvSpPr/>
          <p:nvPr/>
        </p:nvSpPr>
        <p:spPr bwMode="auto">
          <a:xfrm>
            <a:off x="2351584" y="2445182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311E045-210F-3144-85C0-A6238581A1A1}"/>
              </a:ext>
            </a:extLst>
          </p:cNvPr>
          <p:cNvSpPr/>
          <p:nvPr/>
        </p:nvSpPr>
        <p:spPr bwMode="auto">
          <a:xfrm>
            <a:off x="4320093" y="1812159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0A21A36-7CF1-BD40-8510-C36E22019F72}"/>
              </a:ext>
            </a:extLst>
          </p:cNvPr>
          <p:cNvSpPr/>
          <p:nvPr/>
        </p:nvSpPr>
        <p:spPr bwMode="auto">
          <a:xfrm>
            <a:off x="4026753" y="1954275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2EE4DD9-548E-6D4C-8205-4B04400E0BC8}"/>
              </a:ext>
            </a:extLst>
          </p:cNvPr>
          <p:cNvSpPr/>
          <p:nvPr/>
        </p:nvSpPr>
        <p:spPr bwMode="auto">
          <a:xfrm>
            <a:off x="3888045" y="2752415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B950B82-A448-8348-9A72-147C9DAFB610}"/>
              </a:ext>
            </a:extLst>
          </p:cNvPr>
          <p:cNvSpPr/>
          <p:nvPr/>
        </p:nvSpPr>
        <p:spPr bwMode="auto">
          <a:xfrm>
            <a:off x="4729281" y="2676235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D60BEC2-BAF5-964A-B159-8A5AE56081C7}"/>
              </a:ext>
            </a:extLst>
          </p:cNvPr>
          <p:cNvSpPr/>
          <p:nvPr/>
        </p:nvSpPr>
        <p:spPr bwMode="auto">
          <a:xfrm>
            <a:off x="4513629" y="2439623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0444561-2455-AF4C-B58E-EBB8A565840E}"/>
              </a:ext>
            </a:extLst>
          </p:cNvPr>
          <p:cNvSpPr/>
          <p:nvPr/>
        </p:nvSpPr>
        <p:spPr bwMode="auto">
          <a:xfrm>
            <a:off x="4749417" y="2958507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EF8EAAA-04F9-2748-BC05-2AA4BF4FA3A3}"/>
              </a:ext>
            </a:extLst>
          </p:cNvPr>
          <p:cNvSpPr/>
          <p:nvPr/>
        </p:nvSpPr>
        <p:spPr bwMode="auto">
          <a:xfrm>
            <a:off x="4206597" y="2170299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B133DD9-5944-DF4E-87B5-652342F234E8}"/>
              </a:ext>
            </a:extLst>
          </p:cNvPr>
          <p:cNvSpPr/>
          <p:nvPr/>
        </p:nvSpPr>
        <p:spPr bwMode="auto">
          <a:xfrm>
            <a:off x="4242777" y="2587459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05BD68C-37AB-3E44-B36F-2F65EB07A3FD}"/>
              </a:ext>
            </a:extLst>
          </p:cNvPr>
          <p:cNvSpPr/>
          <p:nvPr/>
        </p:nvSpPr>
        <p:spPr bwMode="auto">
          <a:xfrm>
            <a:off x="4822701" y="2337587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372FCBB-A4B5-EF45-B0F6-CF5CA3D3B244}"/>
              </a:ext>
            </a:extLst>
          </p:cNvPr>
          <p:cNvSpPr/>
          <p:nvPr/>
        </p:nvSpPr>
        <p:spPr bwMode="auto">
          <a:xfrm>
            <a:off x="4240425" y="2981035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246EE8C-20C5-6342-93CF-A1B5FC0EAA47}"/>
              </a:ext>
            </a:extLst>
          </p:cNvPr>
          <p:cNvSpPr/>
          <p:nvPr/>
        </p:nvSpPr>
        <p:spPr bwMode="auto">
          <a:xfrm>
            <a:off x="4945305" y="2105971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EC99132-E3DD-2A44-84FB-40B07300632B}"/>
              </a:ext>
            </a:extLst>
          </p:cNvPr>
          <p:cNvSpPr/>
          <p:nvPr/>
        </p:nvSpPr>
        <p:spPr bwMode="auto">
          <a:xfrm>
            <a:off x="4050005" y="2155411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87A7949-DB39-244A-BE99-8AF0DD8E3198}"/>
              </a:ext>
            </a:extLst>
          </p:cNvPr>
          <p:cNvSpPr/>
          <p:nvPr/>
        </p:nvSpPr>
        <p:spPr bwMode="auto">
          <a:xfrm>
            <a:off x="4416117" y="2602347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F7AB260-2868-B148-A306-BF3BDA534F84}"/>
              </a:ext>
            </a:extLst>
          </p:cNvPr>
          <p:cNvSpPr/>
          <p:nvPr/>
        </p:nvSpPr>
        <p:spPr bwMode="auto">
          <a:xfrm>
            <a:off x="4247301" y="2433943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A0778EA-C7E8-F24B-B53A-3EDF8AC8E73C}"/>
              </a:ext>
            </a:extLst>
          </p:cNvPr>
          <p:cNvSpPr/>
          <p:nvPr/>
        </p:nvSpPr>
        <p:spPr bwMode="auto">
          <a:xfrm>
            <a:off x="5079489" y="2230515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9D9236-74D1-AC4A-AADE-178B3531B52C}"/>
              </a:ext>
            </a:extLst>
          </p:cNvPr>
          <p:cNvSpPr/>
          <p:nvPr/>
        </p:nvSpPr>
        <p:spPr bwMode="auto">
          <a:xfrm>
            <a:off x="4513629" y="2985639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3030DD6-16BB-EE4E-9325-BBDF402C8392}"/>
              </a:ext>
            </a:extLst>
          </p:cNvPr>
          <p:cNvSpPr/>
          <p:nvPr/>
        </p:nvSpPr>
        <p:spPr bwMode="auto">
          <a:xfrm>
            <a:off x="3838505" y="2251455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F2B28B0-316A-2C42-9412-5A8AB34B0B97}"/>
              </a:ext>
            </a:extLst>
          </p:cNvPr>
          <p:cNvSpPr/>
          <p:nvPr/>
        </p:nvSpPr>
        <p:spPr bwMode="auto">
          <a:xfrm>
            <a:off x="5079489" y="2467479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B4B071F-5046-BB40-9D2D-17AC11595B64}"/>
              </a:ext>
            </a:extLst>
          </p:cNvPr>
          <p:cNvSpPr/>
          <p:nvPr/>
        </p:nvSpPr>
        <p:spPr bwMode="auto">
          <a:xfrm>
            <a:off x="4606677" y="2170299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945D20F-751C-A942-8EFD-78CBD032621C}"/>
              </a:ext>
            </a:extLst>
          </p:cNvPr>
          <p:cNvSpPr/>
          <p:nvPr/>
        </p:nvSpPr>
        <p:spPr bwMode="auto">
          <a:xfrm>
            <a:off x="4054529" y="2899527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96AB2FD-C591-ED4D-B657-4BC1A2EB1A07}"/>
              </a:ext>
            </a:extLst>
          </p:cNvPr>
          <p:cNvSpPr/>
          <p:nvPr/>
        </p:nvSpPr>
        <p:spPr bwMode="auto">
          <a:xfrm>
            <a:off x="4390653" y="2121563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BAFA7E9-9D7E-9F4A-8418-F93F5B553E52}"/>
              </a:ext>
            </a:extLst>
          </p:cNvPr>
          <p:cNvSpPr/>
          <p:nvPr/>
        </p:nvSpPr>
        <p:spPr bwMode="auto">
          <a:xfrm>
            <a:off x="3888045" y="2446539"/>
            <a:ext cx="432048" cy="432048"/>
          </a:xfrm>
          <a:prstGeom prst="ellipse">
            <a:avLst/>
          </a:prstGeom>
          <a:solidFill>
            <a:srgbClr val="FF4747">
              <a:alpha val="6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A34A199-0997-084B-93D5-BAE94CF89EC6}"/>
              </a:ext>
            </a:extLst>
          </p:cNvPr>
          <p:cNvSpPr/>
          <p:nvPr/>
        </p:nvSpPr>
        <p:spPr bwMode="auto">
          <a:xfrm>
            <a:off x="4965441" y="2862995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D120507-D06B-2044-9A4C-2131420D2189}"/>
              </a:ext>
            </a:extLst>
          </p:cNvPr>
          <p:cNvSpPr/>
          <p:nvPr/>
        </p:nvSpPr>
        <p:spPr bwMode="auto">
          <a:xfrm>
            <a:off x="4713669" y="1873651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0699FD6-AE1A-4342-B5DE-B432A29E1209}"/>
              </a:ext>
            </a:extLst>
          </p:cNvPr>
          <p:cNvSpPr/>
          <p:nvPr/>
        </p:nvSpPr>
        <p:spPr bwMode="auto">
          <a:xfrm>
            <a:off x="1859212" y="1108743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F514600-5B9C-EE4A-9F12-544ACBFBECE7}"/>
              </a:ext>
            </a:extLst>
          </p:cNvPr>
          <p:cNvSpPr/>
          <p:nvPr/>
        </p:nvSpPr>
        <p:spPr bwMode="auto">
          <a:xfrm>
            <a:off x="6600056" y="2466223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D745B2-0058-974B-9006-B183265CA261}"/>
              </a:ext>
            </a:extLst>
          </p:cNvPr>
          <p:cNvSpPr/>
          <p:nvPr/>
        </p:nvSpPr>
        <p:spPr bwMode="auto">
          <a:xfrm>
            <a:off x="9192344" y="1629279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E93B6A2-0ABE-0047-9DE6-961C2227BB66}"/>
              </a:ext>
            </a:extLst>
          </p:cNvPr>
          <p:cNvSpPr/>
          <p:nvPr/>
        </p:nvSpPr>
        <p:spPr bwMode="auto">
          <a:xfrm>
            <a:off x="9840416" y="2106338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D4E250A-4798-EE49-9BA6-CEBB1856B60E}"/>
              </a:ext>
            </a:extLst>
          </p:cNvPr>
          <p:cNvSpPr/>
          <p:nvPr/>
        </p:nvSpPr>
        <p:spPr bwMode="auto">
          <a:xfrm>
            <a:off x="7842226" y="2741337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3CD7AE5-A842-5047-BF8B-36DF0FC082DD}"/>
              </a:ext>
            </a:extLst>
          </p:cNvPr>
          <p:cNvSpPr/>
          <p:nvPr/>
        </p:nvSpPr>
        <p:spPr bwMode="auto">
          <a:xfrm>
            <a:off x="8802789" y="2333400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E7F27E8-840E-1D45-89EA-CCD491CE2762}"/>
              </a:ext>
            </a:extLst>
          </p:cNvPr>
          <p:cNvSpPr/>
          <p:nvPr/>
        </p:nvSpPr>
        <p:spPr bwMode="auto">
          <a:xfrm>
            <a:off x="7428669" y="1779352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787A205-8095-3342-9759-161E32E657BB}"/>
              </a:ext>
            </a:extLst>
          </p:cNvPr>
          <p:cNvSpPr/>
          <p:nvPr/>
        </p:nvSpPr>
        <p:spPr bwMode="auto">
          <a:xfrm>
            <a:off x="5863322" y="3583402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9FEA671-F87C-6E4D-9A08-93A5E1EAFACA}"/>
              </a:ext>
            </a:extLst>
          </p:cNvPr>
          <p:cNvSpPr/>
          <p:nvPr/>
        </p:nvSpPr>
        <p:spPr bwMode="auto">
          <a:xfrm>
            <a:off x="3982189" y="5586193"/>
            <a:ext cx="432048" cy="432048"/>
          </a:xfrm>
          <a:prstGeom prst="ellipse">
            <a:avLst/>
          </a:prstGeom>
          <a:solidFill>
            <a:schemeClr val="accent2">
              <a:lumMod val="60000"/>
              <a:lumOff val="40000"/>
              <a:alpha val="6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222250" h="222250"/>
            <a:bevelB w="222250" h="22225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1227D1-3F3E-0747-A675-51981528D352}"/>
              </a:ext>
            </a:extLst>
          </p:cNvPr>
          <p:cNvSpPr/>
          <p:nvPr/>
        </p:nvSpPr>
        <p:spPr bwMode="auto">
          <a:xfrm rot="21218466">
            <a:off x="6157513" y="1434770"/>
            <a:ext cx="4527191" cy="76184"/>
          </a:xfrm>
          <a:prstGeom prst="rect">
            <a:avLst/>
          </a:prstGeom>
          <a:solidFill>
            <a:srgbClr val="778AA5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773FAE-0986-1448-A937-45AD5254321B}"/>
              </a:ext>
            </a:extLst>
          </p:cNvPr>
          <p:cNvSpPr/>
          <p:nvPr/>
        </p:nvSpPr>
        <p:spPr bwMode="auto">
          <a:xfrm rot="21218466">
            <a:off x="6158302" y="3246838"/>
            <a:ext cx="4527191" cy="76184"/>
          </a:xfrm>
          <a:prstGeom prst="rect">
            <a:avLst/>
          </a:prstGeom>
          <a:solidFill>
            <a:srgbClr val="778AA5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Lucida Grande" pitchFamily="84" charset="0"/>
              <a:ea typeface="ヒラギノ角ゴ Pro W3" pitchFamily="84" charset="-128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5831BFB-C8EE-2942-B20D-65B59E68380D}"/>
              </a:ext>
            </a:extLst>
          </p:cNvPr>
          <p:cNvGrpSpPr/>
          <p:nvPr/>
        </p:nvGrpSpPr>
        <p:grpSpPr>
          <a:xfrm>
            <a:off x="1676747" y="2551095"/>
            <a:ext cx="694409" cy="206067"/>
            <a:chOff x="35496" y="2406599"/>
            <a:chExt cx="694409" cy="206067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30FEF68-05C9-2B45-A6E9-6E66BA3E868E}"/>
                </a:ext>
              </a:extLst>
            </p:cNvPr>
            <p:cNvCxnSpPr/>
            <p:nvPr/>
          </p:nvCxnSpPr>
          <p:spPr bwMode="auto">
            <a:xfrm flipH="1">
              <a:off x="68837" y="2457852"/>
              <a:ext cx="61763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E938F2F-E6CD-4240-86F8-B2D8EBCB3EFD}"/>
                </a:ext>
              </a:extLst>
            </p:cNvPr>
            <p:cNvCxnSpPr/>
            <p:nvPr/>
          </p:nvCxnSpPr>
          <p:spPr bwMode="auto">
            <a:xfrm flipH="1">
              <a:off x="349077" y="2406599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BAEF7C5-6F64-4F4D-8888-8D41A45954FD}"/>
                </a:ext>
              </a:extLst>
            </p:cNvPr>
            <p:cNvCxnSpPr/>
            <p:nvPr/>
          </p:nvCxnSpPr>
          <p:spPr bwMode="auto">
            <a:xfrm flipH="1">
              <a:off x="302740" y="2511152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E5388EF-D896-DA41-BD89-DE8F29F0DC8B}"/>
                </a:ext>
              </a:extLst>
            </p:cNvPr>
            <p:cNvCxnSpPr/>
            <p:nvPr/>
          </p:nvCxnSpPr>
          <p:spPr bwMode="auto">
            <a:xfrm flipH="1">
              <a:off x="35496" y="2557689"/>
              <a:ext cx="64807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4392A50-6B3E-A44C-ACCD-EC4E12655554}"/>
                </a:ext>
              </a:extLst>
            </p:cNvPr>
            <p:cNvCxnSpPr/>
            <p:nvPr/>
          </p:nvCxnSpPr>
          <p:spPr bwMode="auto">
            <a:xfrm flipH="1">
              <a:off x="179512" y="2612666"/>
              <a:ext cx="532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61A36A5-C2BD-0545-9934-5A2FB1C9732F}"/>
              </a:ext>
            </a:extLst>
          </p:cNvPr>
          <p:cNvGrpSpPr/>
          <p:nvPr/>
        </p:nvGrpSpPr>
        <p:grpSpPr>
          <a:xfrm rot="13500000">
            <a:off x="2120804" y="1635788"/>
            <a:ext cx="694409" cy="206067"/>
            <a:chOff x="585889" y="833735"/>
            <a:chExt cx="694409" cy="206067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C5B4DCB-E1AA-504B-B085-2826DBC25BDC}"/>
                </a:ext>
              </a:extLst>
            </p:cNvPr>
            <p:cNvCxnSpPr/>
            <p:nvPr/>
          </p:nvCxnSpPr>
          <p:spPr bwMode="auto">
            <a:xfrm flipH="1">
              <a:off x="619230" y="884988"/>
              <a:ext cx="61763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1D5A881-D167-7043-8D35-33F0E2B2CA53}"/>
                </a:ext>
              </a:extLst>
            </p:cNvPr>
            <p:cNvCxnSpPr/>
            <p:nvPr/>
          </p:nvCxnSpPr>
          <p:spPr bwMode="auto">
            <a:xfrm flipH="1">
              <a:off x="899470" y="833735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0407286-0189-234D-92E0-B517423E987E}"/>
                </a:ext>
              </a:extLst>
            </p:cNvPr>
            <p:cNvCxnSpPr/>
            <p:nvPr/>
          </p:nvCxnSpPr>
          <p:spPr bwMode="auto">
            <a:xfrm flipH="1">
              <a:off x="853133" y="938288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0FB9C55-F208-3549-BFB4-E55C379A6F54}"/>
                </a:ext>
              </a:extLst>
            </p:cNvPr>
            <p:cNvCxnSpPr/>
            <p:nvPr/>
          </p:nvCxnSpPr>
          <p:spPr bwMode="auto">
            <a:xfrm flipH="1">
              <a:off x="585889" y="984825"/>
              <a:ext cx="64807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2364733-CF64-FB47-AA24-8B8AC133E643}"/>
                </a:ext>
              </a:extLst>
            </p:cNvPr>
            <p:cNvCxnSpPr/>
            <p:nvPr/>
          </p:nvCxnSpPr>
          <p:spPr bwMode="auto">
            <a:xfrm flipH="1">
              <a:off x="729905" y="1039802"/>
              <a:ext cx="532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7D76CD4-F770-8443-BC14-F6E7D28F6E02}"/>
              </a:ext>
            </a:extLst>
          </p:cNvPr>
          <p:cNvGrpSpPr/>
          <p:nvPr/>
        </p:nvGrpSpPr>
        <p:grpSpPr>
          <a:xfrm rot="20243444">
            <a:off x="6739205" y="2094846"/>
            <a:ext cx="694409" cy="206067"/>
            <a:chOff x="585889" y="833735"/>
            <a:chExt cx="694409" cy="206067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5F72F12-B844-5543-9FA2-C7BE161262CE}"/>
                </a:ext>
              </a:extLst>
            </p:cNvPr>
            <p:cNvCxnSpPr/>
            <p:nvPr/>
          </p:nvCxnSpPr>
          <p:spPr bwMode="auto">
            <a:xfrm flipH="1">
              <a:off x="619230" y="884988"/>
              <a:ext cx="61763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CFB98D0-80E1-FD40-A48C-058DF2A2B7BC}"/>
                </a:ext>
              </a:extLst>
            </p:cNvPr>
            <p:cNvCxnSpPr/>
            <p:nvPr/>
          </p:nvCxnSpPr>
          <p:spPr bwMode="auto">
            <a:xfrm flipH="1">
              <a:off x="899470" y="833735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66EAE86-E0AE-8749-99B5-004807073C77}"/>
                </a:ext>
              </a:extLst>
            </p:cNvPr>
            <p:cNvCxnSpPr/>
            <p:nvPr/>
          </p:nvCxnSpPr>
          <p:spPr bwMode="auto">
            <a:xfrm flipH="1">
              <a:off x="853133" y="938288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AFB858A-E214-3447-9ED8-E322E0724BFB}"/>
                </a:ext>
              </a:extLst>
            </p:cNvPr>
            <p:cNvCxnSpPr/>
            <p:nvPr/>
          </p:nvCxnSpPr>
          <p:spPr bwMode="auto">
            <a:xfrm flipH="1">
              <a:off x="585889" y="984825"/>
              <a:ext cx="64807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650106E-74F7-8E48-AFDF-9E54346BA4DE}"/>
                </a:ext>
              </a:extLst>
            </p:cNvPr>
            <p:cNvCxnSpPr/>
            <p:nvPr/>
          </p:nvCxnSpPr>
          <p:spPr bwMode="auto">
            <a:xfrm flipH="1">
              <a:off x="729905" y="1039802"/>
              <a:ext cx="532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5B21F0F-C4FF-B149-9E29-6FCA202F5B82}"/>
              </a:ext>
            </a:extLst>
          </p:cNvPr>
          <p:cNvGrpSpPr/>
          <p:nvPr/>
        </p:nvGrpSpPr>
        <p:grpSpPr>
          <a:xfrm rot="2981803">
            <a:off x="5373628" y="3283043"/>
            <a:ext cx="694409" cy="206067"/>
            <a:chOff x="585889" y="833735"/>
            <a:chExt cx="694409" cy="20606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2B5BFC5-6002-3445-A759-86B0E8F9BE0E}"/>
                </a:ext>
              </a:extLst>
            </p:cNvPr>
            <p:cNvCxnSpPr/>
            <p:nvPr/>
          </p:nvCxnSpPr>
          <p:spPr bwMode="auto">
            <a:xfrm flipH="1">
              <a:off x="619230" y="884988"/>
              <a:ext cx="61763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1678F946-2B53-824E-A67D-EBC0284AD345}"/>
                </a:ext>
              </a:extLst>
            </p:cNvPr>
            <p:cNvCxnSpPr/>
            <p:nvPr/>
          </p:nvCxnSpPr>
          <p:spPr bwMode="auto">
            <a:xfrm flipH="1">
              <a:off x="899470" y="833735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CA71B15C-F9C4-4642-8541-EBCFC6D09E4F}"/>
                </a:ext>
              </a:extLst>
            </p:cNvPr>
            <p:cNvCxnSpPr/>
            <p:nvPr/>
          </p:nvCxnSpPr>
          <p:spPr bwMode="auto">
            <a:xfrm flipH="1">
              <a:off x="853133" y="938288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B7141C12-1780-A44E-A6C4-A276BD456EF6}"/>
                </a:ext>
              </a:extLst>
            </p:cNvPr>
            <p:cNvCxnSpPr/>
            <p:nvPr/>
          </p:nvCxnSpPr>
          <p:spPr bwMode="auto">
            <a:xfrm flipH="1">
              <a:off x="585889" y="984825"/>
              <a:ext cx="64807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4F3A2A6-2EBD-E145-9DBC-D39C6995CCA5}"/>
                </a:ext>
              </a:extLst>
            </p:cNvPr>
            <p:cNvCxnSpPr/>
            <p:nvPr/>
          </p:nvCxnSpPr>
          <p:spPr bwMode="auto">
            <a:xfrm flipH="1">
              <a:off x="729905" y="1039802"/>
              <a:ext cx="532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765F6AE-AC40-314F-9528-6D97B31DFD14}"/>
              </a:ext>
            </a:extLst>
          </p:cNvPr>
          <p:cNvGrpSpPr/>
          <p:nvPr/>
        </p:nvGrpSpPr>
        <p:grpSpPr>
          <a:xfrm rot="6201293">
            <a:off x="4002799" y="5153789"/>
            <a:ext cx="694409" cy="206067"/>
            <a:chOff x="585889" y="833735"/>
            <a:chExt cx="694409" cy="2060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732603A-F28E-E046-9EAE-B509D2CAD5EF}"/>
                </a:ext>
              </a:extLst>
            </p:cNvPr>
            <p:cNvCxnSpPr/>
            <p:nvPr/>
          </p:nvCxnSpPr>
          <p:spPr bwMode="auto">
            <a:xfrm flipH="1">
              <a:off x="619230" y="884988"/>
              <a:ext cx="61763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8D56FC4D-5F56-B843-A2DE-0FC63305D866}"/>
                </a:ext>
              </a:extLst>
            </p:cNvPr>
            <p:cNvCxnSpPr/>
            <p:nvPr/>
          </p:nvCxnSpPr>
          <p:spPr bwMode="auto">
            <a:xfrm flipH="1">
              <a:off x="899470" y="833735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4D749A22-44D4-224C-BB15-F2F446A7DFB0}"/>
                </a:ext>
              </a:extLst>
            </p:cNvPr>
            <p:cNvCxnSpPr/>
            <p:nvPr/>
          </p:nvCxnSpPr>
          <p:spPr bwMode="auto">
            <a:xfrm flipH="1">
              <a:off x="853133" y="938288"/>
              <a:ext cx="38082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C0E658F-F629-A140-8831-986DD76981D8}"/>
                </a:ext>
              </a:extLst>
            </p:cNvPr>
            <p:cNvCxnSpPr/>
            <p:nvPr/>
          </p:nvCxnSpPr>
          <p:spPr bwMode="auto">
            <a:xfrm flipH="1">
              <a:off x="585889" y="984825"/>
              <a:ext cx="648072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B809CBB-7139-EB4F-AAB3-24778B8922D9}"/>
                </a:ext>
              </a:extLst>
            </p:cNvPr>
            <p:cNvCxnSpPr/>
            <p:nvPr/>
          </p:nvCxnSpPr>
          <p:spPr bwMode="auto">
            <a:xfrm flipH="1">
              <a:off x="729905" y="1039802"/>
              <a:ext cx="53248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76700B1C-AFF6-6260-6667-12DD33F2D16B}"/>
              </a:ext>
            </a:extLst>
          </p:cNvPr>
          <p:cNvSpPr txBox="1"/>
          <p:nvPr/>
        </p:nvSpPr>
        <p:spPr>
          <a:xfrm>
            <a:off x="5666635" y="4281428"/>
            <a:ext cx="6098874" cy="1518364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101600" indent="-101600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>
                <a:solidFill>
                  <a:srgbClr val="666666"/>
                </a:solidFill>
              </a:defRPr>
            </a:lvl1pPr>
            <a:lvl2pPr marL="315913" lvl="1" indent="-233363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>
                <a:solidFill>
                  <a:srgbClr val="666666"/>
                </a:solidFill>
              </a:defRPr>
            </a:lvl2pPr>
            <a:lvl3pPr marL="582613" lvl="2" indent="-250825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>
                <a:solidFill>
                  <a:srgbClr val="666666"/>
                </a:solidFill>
              </a:defRPr>
            </a:lvl3pPr>
            <a:lvl4pPr marL="839788" indent="-233363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>
                <a:solidFill>
                  <a:srgbClr val="666666"/>
                </a:solidFill>
              </a:defRPr>
            </a:lvl4pPr>
            <a:lvl5pPr marL="1055688" indent="-200025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>
                <a:solidFill>
                  <a:srgbClr val="66666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en-GB" dirty="0"/>
              <a:t>Complex system:</a:t>
            </a:r>
          </a:p>
          <a:p>
            <a:pPr lvl="2"/>
            <a:r>
              <a:rPr lang="en-GB" b="1" dirty="0"/>
              <a:t>Accelerator</a:t>
            </a:r>
            <a:r>
              <a:rPr lang="en-GB" dirty="0"/>
              <a:t>, Target, Moderators, Instruments, etc.</a:t>
            </a:r>
          </a:p>
          <a:p>
            <a:pPr lvl="1"/>
            <a:r>
              <a:rPr lang="en-GB" dirty="0"/>
              <a:t>Spallation: most effective neutron production method</a:t>
            </a:r>
          </a:p>
        </p:txBody>
      </p:sp>
    </p:spTree>
    <p:extLst>
      <p:ext uri="{BB962C8B-B14F-4D97-AF65-F5344CB8AC3E}">
        <p14:creationId xmlns:p14="http://schemas.microsoft.com/office/powerpoint/2010/main" val="1335392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FFFE9-9C0F-1AF3-D693-55D63BE64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Demand for High Power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09120-A7DD-99E3-41DE-17EDB8FE9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9EC07-FE6D-D4BF-6A15-B154F579C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CD1375-B3FA-7B8B-FE58-9BE68A9C5AB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09480" y="1531938"/>
            <a:ext cx="10363320" cy="4356100"/>
          </a:xfrm>
        </p:spPr>
        <p:txBody>
          <a:bodyPr/>
          <a:lstStyle/>
          <a:p>
            <a:r>
              <a:rPr lang="en-GB" sz="1800" b="1" dirty="0"/>
              <a:t>Spallation Neutron Sources</a:t>
            </a:r>
          </a:p>
          <a:p>
            <a:pPr lvl="1"/>
            <a:r>
              <a:rPr lang="en-GB" sz="1400" dirty="0"/>
              <a:t>ISIS (UK), SINQ@PSI (CH), SNS (USA), J-PARC (JP), LANSCE (USA), CSNS (CN), ESS (SE)</a:t>
            </a:r>
            <a:endParaRPr lang="en-GB" sz="1800" b="1" dirty="0"/>
          </a:p>
          <a:p>
            <a:r>
              <a:rPr lang="en-GB" sz="1800" b="1" dirty="0"/>
              <a:t>Radioactive Ion Beams (RIB)</a:t>
            </a:r>
          </a:p>
          <a:p>
            <a:pPr lvl="1"/>
            <a:r>
              <a:rPr lang="en-GB" sz="1400" dirty="0"/>
              <a:t>FAIR@GSI (DE), FRIB (USA), EURISOL (Europe), ISOLDE (CH), RIKEN (JP), SPIRAL2 (FR), SPES (IT), SARAF (IL), etc.</a:t>
            </a:r>
          </a:p>
          <a:p>
            <a:r>
              <a:rPr lang="en-GB" sz="1800" b="1" dirty="0"/>
              <a:t>Material Irradiation Facilities (MIF)</a:t>
            </a:r>
          </a:p>
          <a:p>
            <a:pPr lvl="1"/>
            <a:r>
              <a:rPr lang="en-GB" sz="1400" dirty="0"/>
              <a:t>IFMIF-EVEDA, IFMIF and FAFNIR(Global effort).</a:t>
            </a:r>
          </a:p>
          <a:p>
            <a:r>
              <a:rPr lang="en-GB" sz="1800" b="1" dirty="0"/>
              <a:t>Secondary Beams (Neutrino/Muon/Kaon Factories)</a:t>
            </a:r>
          </a:p>
          <a:p>
            <a:pPr lvl="1"/>
            <a:r>
              <a:rPr lang="en-GB" sz="1400" dirty="0"/>
              <a:t>Linac4/SPL@CERN (CH), PIP-II at Fermilab, (IDS-NF (Global effort), UKNF (UK))</a:t>
            </a:r>
          </a:p>
          <a:p>
            <a:r>
              <a:rPr lang="en-GB" sz="1800" b="1" dirty="0"/>
              <a:t>Accelerator Driven Subcritical Reactors (ADSR).</a:t>
            </a:r>
          </a:p>
          <a:p>
            <a:pPr lvl="1"/>
            <a:r>
              <a:rPr lang="en-GB" sz="1400" dirty="0"/>
              <a:t>ADS (CN), MYRRHA (BE), </a:t>
            </a:r>
            <a:r>
              <a:rPr lang="en-GB" sz="1400" dirty="0" err="1"/>
              <a:t>ThorEA</a:t>
            </a:r>
            <a:r>
              <a:rPr lang="en-GB" sz="1400" dirty="0"/>
              <a:t> (UK).</a:t>
            </a:r>
          </a:p>
          <a:p>
            <a:r>
              <a:rPr lang="en-GB" sz="1800" b="1" dirty="0"/>
              <a:t>Accelerator Driven Transmutation of Radioactive Waste (ATW)</a:t>
            </a:r>
          </a:p>
          <a:p>
            <a:pPr lvl="1"/>
            <a:r>
              <a:rPr lang="en-GB" sz="1400" dirty="0"/>
              <a:t>TRASCO (IT)</a:t>
            </a:r>
          </a:p>
          <a:p>
            <a:r>
              <a:rPr lang="en-GB" sz="1800" b="1" dirty="0"/>
              <a:t>Accelerator Production of Tritium (APT). </a:t>
            </a:r>
          </a:p>
          <a:p>
            <a:pPr lvl="1"/>
            <a:r>
              <a:rPr lang="en-GB" sz="1400" dirty="0"/>
              <a:t>APT@LANL (USA)</a:t>
            </a:r>
          </a:p>
        </p:txBody>
      </p:sp>
    </p:spTree>
    <p:extLst>
      <p:ext uri="{BB962C8B-B14F-4D97-AF65-F5344CB8AC3E}">
        <p14:creationId xmlns:p14="http://schemas.microsoft.com/office/powerpoint/2010/main" val="865832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FFFE9-9C0F-1AF3-D693-55D63BE64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Demand for High Power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C09120-A7DD-99E3-41DE-17EDB8FE9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9EC07-FE6D-D4BF-6A15-B154F579C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CB10BB2-7B1B-BD9C-9A44-1C2AF492A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455" y="1535638"/>
            <a:ext cx="5413081" cy="403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Content Placeholder 8">
            <a:extLst>
              <a:ext uri="{FF2B5EF4-FFF2-40B4-BE49-F238E27FC236}">
                <a16:creationId xmlns:a16="http://schemas.microsoft.com/office/drawing/2014/main" id="{20D27CC4-2EA2-8A68-780F-6E71C285A7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371048"/>
              </p:ext>
            </p:extLst>
          </p:nvPr>
        </p:nvGraphicFramePr>
        <p:xfrm>
          <a:off x="6846405" y="1191030"/>
          <a:ext cx="4994275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96029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79DBA-37AF-8848-9088-A5CDE664A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Accelerator Beam Power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8D503B8-71C6-E546-92E3-EBBC77EF8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9BC947-E11B-F548-9D71-C49B04E0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6FE9DE-7340-534D-824C-2AB9C0DA9F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241425"/>
            <a:ext cx="10363320" cy="508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Optimisation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51CA7A-EED0-6F44-B095-0CEE27E2E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800" y="2132857"/>
            <a:ext cx="3672408" cy="4713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9AE2BF-3CCC-3140-B929-23EC1C68E1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2150" y="3372716"/>
            <a:ext cx="8267700" cy="50800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092C28D-6459-AF45-BBAA-FA6CBE362568}"/>
              </a:ext>
            </a:extLst>
          </p:cNvPr>
          <p:cNvGrpSpPr/>
          <p:nvPr/>
        </p:nvGrpSpPr>
        <p:grpSpPr>
          <a:xfrm>
            <a:off x="2423592" y="4736451"/>
            <a:ext cx="7309420" cy="1104900"/>
            <a:chOff x="2195736" y="4538735"/>
            <a:chExt cx="7309420" cy="11049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F7220C5-9672-0243-937F-5A422CFA2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95736" y="4538735"/>
              <a:ext cx="4770884" cy="107252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0E9BC5B-84AE-EF44-BE0F-5CDE952BBC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6256" y="4538735"/>
              <a:ext cx="2628900" cy="1104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9441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Spallation Neutron Sources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D359386-BB67-54A5-0DF1-C4DFAC04E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6FABE15-EC4D-85B4-447A-9BE9527A4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480" y="2214563"/>
            <a:ext cx="4745158" cy="3557587"/>
          </a:xfrm>
        </p:spPr>
        <p:txBody>
          <a:bodyPr/>
          <a:lstStyle/>
          <a:p>
            <a:r>
              <a:rPr lang="en-GB" dirty="0"/>
              <a:t>High neutron flux</a:t>
            </a:r>
          </a:p>
          <a:p>
            <a:pPr lvl="1"/>
            <a:r>
              <a:rPr lang="en-GB" dirty="0"/>
              <a:t>High Beam Power: </a:t>
            </a:r>
          </a:p>
          <a:p>
            <a:pPr lvl="2"/>
            <a:r>
              <a:rPr lang="en-GB" dirty="0"/>
              <a:t>Intensity</a:t>
            </a:r>
          </a:p>
          <a:p>
            <a:pPr lvl="2"/>
            <a:r>
              <a:rPr lang="en-GB" dirty="0"/>
              <a:t>Energy</a:t>
            </a:r>
          </a:p>
          <a:p>
            <a:pPr lvl="1"/>
            <a:r>
              <a:rPr lang="en-GB" dirty="0"/>
              <a:t>Target and moderator design</a:t>
            </a:r>
          </a:p>
          <a:p>
            <a:pPr lvl="1"/>
            <a:r>
              <a:rPr lang="en-GB" dirty="0"/>
              <a:t>Instruments</a:t>
            </a:r>
          </a:p>
          <a:p>
            <a:pPr lvl="1"/>
            <a:r>
              <a:rPr lang="en-GB" dirty="0"/>
              <a:t>Practicality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56A08B-6BAC-0ED6-05FE-C78D4260CC41}"/>
              </a:ext>
            </a:extLst>
          </p:cNvPr>
          <p:cNvGrpSpPr/>
          <p:nvPr/>
        </p:nvGrpSpPr>
        <p:grpSpPr>
          <a:xfrm>
            <a:off x="6471708" y="2214477"/>
            <a:ext cx="5110212" cy="3108870"/>
            <a:chOff x="5546675" y="1711762"/>
            <a:chExt cx="5110212" cy="3108870"/>
          </a:xfrm>
        </p:grpSpPr>
        <p:pic>
          <p:nvPicPr>
            <p:cNvPr id="67586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6675" y="1711762"/>
              <a:ext cx="5110212" cy="2821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029482" y="4566716"/>
              <a:ext cx="311816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K. van der Meer, et al., NIM B 217, pp 202 – 220.</a:t>
              </a:r>
            </a:p>
          </p:txBody>
        </p:sp>
      </p:grp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812037E-9A55-1F2B-ACEB-309C322F146B}"/>
              </a:ext>
            </a:extLst>
          </p:cNvPr>
          <p:cNvSpPr txBox="1">
            <a:spLocks/>
          </p:cNvSpPr>
          <p:nvPr/>
        </p:nvSpPr>
        <p:spPr>
          <a:xfrm>
            <a:off x="609480" y="1069677"/>
            <a:ext cx="10972440" cy="52833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Optimisation</a:t>
            </a:r>
          </a:p>
        </p:txBody>
      </p:sp>
    </p:spTree>
    <p:extLst>
      <p:ext uri="{BB962C8B-B14F-4D97-AF65-F5344CB8AC3E}">
        <p14:creationId xmlns:p14="http://schemas.microsoft.com/office/powerpoint/2010/main" val="2574378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05A8-9346-A531-74F8-07EED8372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Spallation Neutron Sources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3387A-A800-4811-249A-69BFE2F8E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F56B6-D170-89AE-B70F-7D24FAA37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B2C02-5AE4-2627-6660-9A40AB2A688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604963"/>
            <a:ext cx="5267445" cy="3976687"/>
          </a:xfrm>
        </p:spPr>
        <p:txBody>
          <a:bodyPr/>
          <a:lstStyle/>
          <a:p>
            <a:r>
              <a:rPr lang="en-GB" dirty="0"/>
              <a:t>Short Pulse</a:t>
            </a:r>
          </a:p>
          <a:p>
            <a:pPr lvl="1"/>
            <a:r>
              <a:rPr lang="en-GB" dirty="0"/>
              <a:t>Synchrotrons or compressor rings</a:t>
            </a:r>
          </a:p>
          <a:p>
            <a:pPr lvl="1"/>
            <a:r>
              <a:rPr lang="en-GB" dirty="0"/>
              <a:t>Pulse length: ~</a:t>
            </a:r>
            <a:r>
              <a:rPr lang="el-GR" dirty="0"/>
              <a:t>μ</a:t>
            </a:r>
            <a:r>
              <a:rPr lang="en-GB" dirty="0"/>
              <a:t>s</a:t>
            </a:r>
          </a:p>
          <a:p>
            <a:r>
              <a:rPr lang="en-GB" dirty="0"/>
              <a:t>Long Pulse</a:t>
            </a:r>
          </a:p>
          <a:p>
            <a:pPr lvl="1"/>
            <a:r>
              <a:rPr lang="en-GB" dirty="0"/>
              <a:t>Linacs</a:t>
            </a:r>
          </a:p>
          <a:p>
            <a:pPr lvl="1"/>
            <a:r>
              <a:rPr lang="en-GB" dirty="0"/>
              <a:t>Pulse length: ~</a:t>
            </a:r>
            <a:r>
              <a:rPr lang="en-GB" dirty="0" err="1"/>
              <a:t>ms</a:t>
            </a:r>
            <a:endParaRPr lang="en-GB" dirty="0"/>
          </a:p>
          <a:p>
            <a:r>
              <a:rPr lang="en-GB" dirty="0"/>
              <a:t>Continuous</a:t>
            </a:r>
          </a:p>
          <a:p>
            <a:pPr lvl="1"/>
            <a:r>
              <a:rPr lang="en-GB" dirty="0"/>
              <a:t>Cyclotrons</a:t>
            </a:r>
          </a:p>
        </p:txBody>
      </p:sp>
    </p:spTree>
    <p:extLst>
      <p:ext uri="{BB962C8B-B14F-4D97-AF65-F5344CB8AC3E}">
        <p14:creationId xmlns:p14="http://schemas.microsoft.com/office/powerpoint/2010/main" val="771404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7479C-4CB0-889E-B4CA-F7C8E4C97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Short Pulse Spallation Neutron Sources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D3D4B-2A3E-2465-7DD2-9F56BE63B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FDACC-B297-F9C3-B167-AEC7383E0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66081-5416-FCA7-DC25-707C04BE70D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635125"/>
            <a:ext cx="5486520" cy="3978275"/>
          </a:xfr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r>
              <a:rPr lang="en-GB" sz="2000" b="1" dirty="0"/>
              <a:t>Linac-RCS or Linac-Compressor Ring</a:t>
            </a:r>
          </a:p>
          <a:p>
            <a:r>
              <a:rPr lang="en-GB" sz="2000" b="1" dirty="0"/>
              <a:t>ZING-P </a:t>
            </a:r>
            <a:r>
              <a:rPr lang="en-GB" sz="2000" dirty="0"/>
              <a:t>– First Spallation Neutron Source Prototype</a:t>
            </a:r>
          </a:p>
          <a:p>
            <a:pPr lvl="1"/>
            <a:r>
              <a:rPr lang="en-GB" sz="2000" dirty="0"/>
              <a:t>Argonne National Laboratory (ANL) – 1974</a:t>
            </a:r>
          </a:p>
          <a:p>
            <a:pPr lvl="1"/>
            <a:r>
              <a:rPr lang="en-GB" sz="2000" dirty="0"/>
              <a:t>“Recycled”: Built from decommissioned ZGS parts</a:t>
            </a:r>
          </a:p>
          <a:p>
            <a:pPr lvl="1"/>
            <a:r>
              <a:rPr lang="en-GB" sz="2000" b="1" dirty="0"/>
              <a:t>ZING-P’ </a:t>
            </a:r>
            <a:r>
              <a:rPr lang="en-GB" sz="2000" dirty="0"/>
              <a:t>– Second Prototype - 1977</a:t>
            </a:r>
          </a:p>
          <a:p>
            <a:r>
              <a:rPr lang="en-GB" sz="2000" b="1" dirty="0"/>
              <a:t>Intense Pulsed Neutron Source (IPNS)</a:t>
            </a:r>
          </a:p>
          <a:p>
            <a:pPr lvl="1"/>
            <a:r>
              <a:rPr lang="en-GB" sz="2000" dirty="0"/>
              <a:t>ANL – 1981 - 2008</a:t>
            </a:r>
          </a:p>
          <a:p>
            <a:pPr lvl="1"/>
            <a:r>
              <a:rPr lang="en-GB" sz="2000" dirty="0"/>
              <a:t>450 MeV, 6.4 kW, 30 Hz RCS</a:t>
            </a:r>
          </a:p>
          <a:p>
            <a:endParaRPr lang="en-GB" sz="2000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CE8E0FD-C8C3-BFEE-1989-059F9BD6A9E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705480" y="1635125"/>
            <a:ext cx="5229846" cy="3978275"/>
          </a:xfrm>
        </p:spPr>
        <p:txBody>
          <a:bodyPr>
            <a:normAutofit/>
          </a:bodyPr>
          <a:lstStyle/>
          <a:p>
            <a:r>
              <a:rPr lang="en-GB" sz="2000" b="1" dirty="0"/>
              <a:t>KENS</a:t>
            </a:r>
            <a:r>
              <a:rPr lang="en-GB" sz="2000" dirty="0"/>
              <a:t> </a:t>
            </a:r>
          </a:p>
          <a:p>
            <a:pPr lvl="1"/>
            <a:r>
              <a:rPr lang="en-GB" sz="2000" dirty="0"/>
              <a:t>@KEK, Tsukuba, 1980</a:t>
            </a:r>
          </a:p>
          <a:p>
            <a:pPr lvl="1"/>
            <a:r>
              <a:rPr lang="en-GB" sz="2000" dirty="0"/>
              <a:t>500 MeV, 3.5 kW, 20 Hz RCS</a:t>
            </a:r>
          </a:p>
          <a:p>
            <a:r>
              <a:rPr lang="en-GB" sz="2000" b="1" dirty="0"/>
              <a:t>ISIS</a:t>
            </a:r>
            <a:r>
              <a:rPr lang="en-GB" sz="2000" dirty="0"/>
              <a:t>, </a:t>
            </a:r>
            <a:r>
              <a:rPr lang="en-GB" sz="2000" b="1" dirty="0"/>
              <a:t>SNS</a:t>
            </a:r>
            <a:r>
              <a:rPr lang="en-GB" sz="2000" dirty="0"/>
              <a:t>, </a:t>
            </a:r>
            <a:r>
              <a:rPr lang="en-GB" sz="2000" b="1" dirty="0"/>
              <a:t>J-PARC</a:t>
            </a:r>
            <a:r>
              <a:rPr lang="en-GB" sz="2000" dirty="0"/>
              <a:t>, </a:t>
            </a:r>
            <a:r>
              <a:rPr lang="en-GB" sz="2000" b="1" dirty="0"/>
              <a:t>CSNS</a:t>
            </a:r>
            <a:r>
              <a:rPr lang="en-GB" sz="2000" dirty="0"/>
              <a:t> – operational</a:t>
            </a:r>
          </a:p>
          <a:p>
            <a:r>
              <a:rPr lang="en-GB" sz="2200" dirty="0"/>
              <a:t>And many other “unsuccessful” proposals along the way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13998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ISIS @ RAL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AA9C21-EAF7-E937-CB33-D55D0EEC8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5006951-F2EA-B5E4-05BB-B9E5766F4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609480" y="1417638"/>
            <a:ext cx="5103933" cy="452596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Inaugurated in 1984</a:t>
            </a:r>
          </a:p>
          <a:p>
            <a:r>
              <a:rPr lang="en-GB" dirty="0"/>
              <a:t>Accelerator:</a:t>
            </a:r>
          </a:p>
          <a:p>
            <a:pPr lvl="1"/>
            <a:r>
              <a:rPr lang="en-GB" dirty="0"/>
              <a:t>H</a:t>
            </a:r>
            <a:r>
              <a:rPr lang="en-GB" baseline="30000" dirty="0"/>
              <a:t>- </a:t>
            </a:r>
            <a:r>
              <a:rPr lang="en-GB" dirty="0"/>
              <a:t>Ion Source</a:t>
            </a:r>
          </a:p>
          <a:p>
            <a:pPr lvl="1"/>
            <a:r>
              <a:rPr lang="en-GB" dirty="0"/>
              <a:t>LEBT</a:t>
            </a:r>
          </a:p>
          <a:p>
            <a:pPr lvl="1"/>
            <a:r>
              <a:rPr lang="en-GB" dirty="0"/>
              <a:t>0.665 MeV RFQ, 202.5 MHz</a:t>
            </a:r>
          </a:p>
          <a:p>
            <a:pPr lvl="1"/>
            <a:r>
              <a:rPr lang="en-GB" dirty="0"/>
              <a:t>70 MeV Linac (4 DTL Tanks)</a:t>
            </a:r>
          </a:p>
          <a:p>
            <a:pPr lvl="1"/>
            <a:r>
              <a:rPr lang="en-GB" dirty="0"/>
              <a:t>800 MeV proton synchrotron</a:t>
            </a:r>
          </a:p>
          <a:p>
            <a:r>
              <a:rPr lang="en-GB" dirty="0"/>
              <a:t>~230 </a:t>
            </a:r>
            <a:r>
              <a:rPr lang="el-GR" dirty="0"/>
              <a:t>μ</a:t>
            </a:r>
            <a:r>
              <a:rPr lang="en-GB" dirty="0"/>
              <a:t>A (2.9*10^13 </a:t>
            </a:r>
            <a:r>
              <a:rPr lang="en-GB" dirty="0" err="1"/>
              <a:t>ppp</a:t>
            </a:r>
            <a:r>
              <a:rPr lang="en-GB" dirty="0"/>
              <a:t>)</a:t>
            </a:r>
          </a:p>
          <a:p>
            <a:r>
              <a:rPr lang="en-GB" dirty="0"/>
              <a:t>50 Hz, 184 kW (~25*IPNS)</a:t>
            </a:r>
          </a:p>
          <a:p>
            <a:pPr lvl="1"/>
            <a:r>
              <a:rPr lang="en-GB" dirty="0"/>
              <a:t>148 kW to TS-1 (40 Hz)</a:t>
            </a:r>
          </a:p>
          <a:p>
            <a:pPr lvl="1"/>
            <a:r>
              <a:rPr lang="en-GB" dirty="0"/>
              <a:t>36 kW to TS-2 (10 Hz)</a:t>
            </a:r>
          </a:p>
        </p:txBody>
      </p:sp>
      <p:pic>
        <p:nvPicPr>
          <p:cNvPr id="6" name="Picture 8" descr="THXG03f1.eps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037" y="1166019"/>
            <a:ext cx="34163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959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magine 1"/>
          <p:cNvPicPr/>
          <p:nvPr/>
        </p:nvPicPr>
        <p:blipFill>
          <a:blip r:embed="rId3"/>
          <a:stretch/>
        </p:blipFill>
        <p:spPr>
          <a:xfrm>
            <a:off x="-258480" y="0"/>
            <a:ext cx="12191400" cy="6857280"/>
          </a:xfrm>
          <a:prstGeom prst="rect">
            <a:avLst/>
          </a:prstGeom>
          <a:ln w="0">
            <a:noFill/>
          </a:ln>
        </p:spPr>
      </p:pic>
      <p:sp>
        <p:nvSpPr>
          <p:cNvPr id="100" name="Figura a mano libera 2"/>
          <p:cNvSpPr/>
          <p:nvPr/>
        </p:nvSpPr>
        <p:spPr>
          <a:xfrm>
            <a:off x="4727520" y="0"/>
            <a:ext cx="7463880" cy="6876000"/>
          </a:xfrm>
          <a:custGeom>
            <a:avLst/>
            <a:gdLst/>
            <a:ahLst/>
            <a:cxnLst/>
            <a:rect l="l" t="t" r="r" b="b"/>
            <a:pathLst>
              <a:path w="7464489" h="6876662">
                <a:moveTo>
                  <a:pt x="1884783" y="0"/>
                </a:moveTo>
                <a:lnTo>
                  <a:pt x="0" y="6876662"/>
                </a:lnTo>
                <a:lnTo>
                  <a:pt x="7464489" y="6867331"/>
                </a:lnTo>
                <a:cubicBezTo>
                  <a:pt x="7458269" y="4578221"/>
                  <a:pt x="7452048" y="2289110"/>
                  <a:pt x="7445828" y="0"/>
                </a:cubicBezTo>
                <a:lnTo>
                  <a:pt x="1884783" y="0"/>
                </a:lnTo>
                <a:close/>
              </a:path>
            </a:pathLst>
          </a:custGeom>
          <a:solidFill>
            <a:srgbClr val="0C0227"/>
          </a:solidFill>
          <a:ln>
            <a:solidFill>
              <a:srgbClr val="0800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1" name="TextBox 3"/>
          <p:cNvSpPr/>
          <p:nvPr/>
        </p:nvSpPr>
        <p:spPr>
          <a:xfrm>
            <a:off x="6096000" y="2054160"/>
            <a:ext cx="6095400" cy="199909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3200" b="1" strike="noStrike" spc="296" dirty="0">
                <a:solidFill>
                  <a:srgbClr val="FFFFFF"/>
                </a:solidFill>
                <a:latin typeface="Poppins"/>
                <a:ea typeface="Open Sans"/>
              </a:rPr>
              <a:t>Accelerator Based Neutron Sources</a:t>
            </a:r>
            <a:endParaRPr lang="en-GB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endParaRPr lang="en-GB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2800" b="0" strike="noStrike" spc="296" dirty="0">
                <a:solidFill>
                  <a:srgbClr val="F39333"/>
                </a:solidFill>
                <a:latin typeface="Poppins"/>
                <a:ea typeface="Open Sans"/>
              </a:rPr>
              <a:t>Ciprian Plostinar</a:t>
            </a:r>
            <a:r>
              <a:rPr lang="en-GB" sz="2800" spc="296" dirty="0">
                <a:solidFill>
                  <a:srgbClr val="F39333"/>
                </a:solidFill>
                <a:latin typeface="Poppins"/>
                <a:ea typeface="Open Sans"/>
              </a:rPr>
              <a:t> - ESS</a:t>
            </a:r>
            <a:endParaRPr lang="en-GB" sz="2800" b="0" strike="noStrike" spc="296" dirty="0">
              <a:solidFill>
                <a:srgbClr val="F39333"/>
              </a:solidFill>
              <a:latin typeface="Poppins"/>
              <a:ea typeface="Open Sans"/>
            </a:endParaRPr>
          </a:p>
        </p:txBody>
      </p:sp>
      <p:pic>
        <p:nvPicPr>
          <p:cNvPr id="102" name="Immagine 5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002600" y="233280"/>
            <a:ext cx="1927440" cy="1445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80" y="8907"/>
            <a:ext cx="10972440" cy="1144800"/>
          </a:xfrm>
        </p:spPr>
        <p:txBody>
          <a:bodyPr/>
          <a:lstStyle/>
          <a:p>
            <a:r>
              <a:rPr lang="en-GB" sz="4000" dirty="0"/>
              <a:t>ISIS @ RAL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A0276D-BA0B-97CD-0AA3-C60EEF51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91A498-0502-390C-BCF8-AC2ADE38D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4" name="Picture 2" descr="http://www.stfc.ac.uk/resources/image/06EC3818_1000.jpg">
            <a:extLst>
              <a:ext uri="{FF2B5EF4-FFF2-40B4-BE49-F238E27FC236}">
                <a16:creationId xmlns:a16="http://schemas.microsoft.com/office/drawing/2014/main" id="{87E3C677-5FB5-C676-A8FF-2C19ED98A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80" y="1015625"/>
            <a:ext cx="7837096" cy="5060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364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A28D2-2A97-3BFF-52B3-3A0FE5F70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ISIS @ RAL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588C5-333A-5D8F-5D7C-40E9A410D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E5F2C-D06D-9377-978A-855D36ADF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6" name="ISIS_animation.mpg">
            <a:hlinkClick r:id="" action="ppaction://media"/>
            <a:extLst>
              <a:ext uri="{FF2B5EF4-FFF2-40B4-BE49-F238E27FC236}">
                <a16:creationId xmlns:a16="http://schemas.microsoft.com/office/drawing/2014/main" id="{48E0EC62-AC2A-ED3C-1032-76D59267A82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480" y="1418400"/>
            <a:ext cx="804545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9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ISIS @ RAL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81BDE-35AF-667E-C392-E1E1174D2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04511-FF27-507C-8A63-24511A3D5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609480" y="1604963"/>
            <a:ext cx="6389808" cy="3976687"/>
          </a:xfrm>
        </p:spPr>
        <p:txBody>
          <a:bodyPr/>
          <a:lstStyle/>
          <a:p>
            <a:r>
              <a:rPr lang="en-GB" dirty="0"/>
              <a:t>Some “recycled” components</a:t>
            </a:r>
          </a:p>
          <a:p>
            <a:r>
              <a:rPr lang="en-US" dirty="0"/>
              <a:t>ISIS was originally expected to have an operational life of 20 years</a:t>
            </a:r>
          </a:p>
          <a:p>
            <a:r>
              <a:rPr lang="en-US" dirty="0"/>
              <a:t>Its continued success will probably double its expected lifetime.</a:t>
            </a:r>
          </a:p>
          <a:p>
            <a:pPr lvl="1"/>
            <a:r>
              <a:rPr lang="en-US" dirty="0"/>
              <a:t>Neutron demand from users</a:t>
            </a:r>
          </a:p>
          <a:p>
            <a:pPr lvl="1"/>
            <a:r>
              <a:rPr lang="en-US" dirty="0"/>
              <a:t>Maintenance, refurbishment, investment.</a:t>
            </a:r>
          </a:p>
          <a:p>
            <a:r>
              <a:rPr lang="en-US" b="1" dirty="0"/>
              <a:t>ISIS is the prototype for modern spallation facilities.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7096" y="645411"/>
            <a:ext cx="3404640" cy="2739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4173" y="3401585"/>
            <a:ext cx="3404640" cy="2553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027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D4690-DA06-D445-B3F7-73402E97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(Beam) Power Supremacy! 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67758C4-A39D-9241-9B09-AECF5B50B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231A75-8605-994A-AFED-894ED085A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9" name="Picture 2" descr="http://www.isis.stfc.ac.uk/images/news/isis-published-in-guinness-book-of-world-records-13591.jpg">
            <a:extLst>
              <a:ext uri="{FF2B5EF4-FFF2-40B4-BE49-F238E27FC236}">
                <a16:creationId xmlns:a16="http://schemas.microsoft.com/office/drawing/2014/main" id="{AB5AD3E9-3BA5-344B-BF51-728E2E420FA1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702" y="1285875"/>
            <a:ext cx="6672263" cy="472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906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7F728-97CC-2540-A65F-31A395257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(Beam) Power Supremacy! – A Wiki Story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0D0BF10-31CA-E04C-8AFD-B5EDD6400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20694-4103-3240-B32F-ABE5A2ACF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8D57937-EEEB-B94D-9062-5AAEAB8D64E0}"/>
              </a:ext>
            </a:extLst>
          </p:cNvPr>
          <p:cNvGrpSpPr/>
          <p:nvPr/>
        </p:nvGrpSpPr>
        <p:grpSpPr>
          <a:xfrm>
            <a:off x="1989744" y="1341911"/>
            <a:ext cx="3969406" cy="2436618"/>
            <a:chOff x="1989744" y="1682870"/>
            <a:chExt cx="3969406" cy="243661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2979A21-33D4-B340-ABE7-4376D0E4CBF9}"/>
                </a:ext>
              </a:extLst>
            </p:cNvPr>
            <p:cNvGrpSpPr/>
            <p:nvPr/>
          </p:nvGrpSpPr>
          <p:grpSpPr>
            <a:xfrm>
              <a:off x="2135560" y="1784470"/>
              <a:ext cx="3649044" cy="2137922"/>
              <a:chOff x="562916" y="1784470"/>
              <a:chExt cx="3649044" cy="2137922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E5D835EF-CEB1-3348-969B-07660F96A0DE}"/>
                  </a:ext>
                </a:extLst>
              </p:cNvPr>
              <p:cNvGrpSpPr/>
              <p:nvPr/>
            </p:nvGrpSpPr>
            <p:grpSpPr>
              <a:xfrm>
                <a:off x="664518" y="2687475"/>
                <a:ext cx="3446746" cy="1234917"/>
                <a:chOff x="276686" y="745601"/>
                <a:chExt cx="8446675" cy="2840355"/>
              </a:xfrm>
            </p:grpSpPr>
            <p:pic>
              <p:nvPicPr>
                <p:cNvPr id="12" name="Picture 2">
                  <a:extLst>
                    <a:ext uri="{FF2B5EF4-FFF2-40B4-BE49-F238E27FC236}">
                      <a16:creationId xmlns:a16="http://schemas.microsoft.com/office/drawing/2014/main" id="{CB75FA17-A473-514A-AA31-4E370D5FC2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6686" y="745601"/>
                  <a:ext cx="8446675" cy="28403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BF7153E1-9B12-3640-9F31-59A7CBA86474}"/>
                    </a:ext>
                  </a:extLst>
                </p:cNvPr>
                <p:cNvSpPr/>
                <p:nvPr/>
              </p:nvSpPr>
              <p:spPr>
                <a:xfrm>
                  <a:off x="2089150" y="1397000"/>
                  <a:ext cx="2216150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EE2D0A99-A4BB-184A-A924-9FD82D9633D7}"/>
                    </a:ext>
                  </a:extLst>
                </p:cNvPr>
                <p:cNvSpPr/>
                <p:nvPr/>
              </p:nvSpPr>
              <p:spPr>
                <a:xfrm>
                  <a:off x="3176061" y="1111250"/>
                  <a:ext cx="914400" cy="20955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2ED1687-304D-D24F-AEC8-BD7583B89674}"/>
                  </a:ext>
                </a:extLst>
              </p:cNvPr>
              <p:cNvSpPr txBox="1"/>
              <p:nvPr/>
            </p:nvSpPr>
            <p:spPr>
              <a:xfrm>
                <a:off x="562916" y="1784470"/>
                <a:ext cx="3649044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18:18, 21 July 2007, Wikipedia</a:t>
                </a:r>
                <a:r>
                  <a:rPr lang="en-GB" sz="1600" dirty="0"/>
                  <a:t>:</a:t>
                </a:r>
              </a:p>
              <a:p>
                <a:r>
                  <a:rPr lang="en-GB" sz="1600" b="1" dirty="0">
                    <a:solidFill>
                      <a:srgbClr val="C00000"/>
                    </a:solidFill>
                  </a:rPr>
                  <a:t>ISIS</a:t>
                </a:r>
                <a:r>
                  <a:rPr lang="en-GB" sz="1600" dirty="0"/>
                  <a:t> is ”…the most powerful spallation neutron source in the world…”</a:t>
                </a:r>
              </a:p>
              <a:p>
                <a:endParaRPr lang="en-GB" sz="1600" dirty="0"/>
              </a:p>
            </p:txBody>
          </p:sp>
        </p:grpSp>
        <p:sp>
          <p:nvSpPr>
            <p:cNvPr id="40" name="Frame 39">
              <a:extLst>
                <a:ext uri="{FF2B5EF4-FFF2-40B4-BE49-F238E27FC236}">
                  <a16:creationId xmlns:a16="http://schemas.microsoft.com/office/drawing/2014/main" id="{FC37C5B7-2508-4F4A-B931-6319687CA57A}"/>
                </a:ext>
              </a:extLst>
            </p:cNvPr>
            <p:cNvSpPr/>
            <p:nvPr/>
          </p:nvSpPr>
          <p:spPr>
            <a:xfrm>
              <a:off x="1989744" y="1682870"/>
              <a:ext cx="3969406" cy="2436618"/>
            </a:xfrm>
            <a:prstGeom prst="frame">
              <a:avLst>
                <a:gd name="adj1" fmla="val 207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A5AB585-9D4F-7640-9E6A-F78BA476E2EC}"/>
              </a:ext>
            </a:extLst>
          </p:cNvPr>
          <p:cNvGrpSpPr/>
          <p:nvPr/>
        </p:nvGrpSpPr>
        <p:grpSpPr>
          <a:xfrm>
            <a:off x="6120518" y="1341911"/>
            <a:ext cx="3969406" cy="2436618"/>
            <a:chOff x="6120518" y="1682870"/>
            <a:chExt cx="3969406" cy="2436618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326B697-7870-0647-80EC-87C16DBE7106}"/>
                </a:ext>
              </a:extLst>
            </p:cNvPr>
            <p:cNvGrpSpPr/>
            <p:nvPr/>
          </p:nvGrpSpPr>
          <p:grpSpPr>
            <a:xfrm>
              <a:off x="6288660" y="1784470"/>
              <a:ext cx="3793060" cy="2148586"/>
              <a:chOff x="4716016" y="1784470"/>
              <a:chExt cx="3793060" cy="2148586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74F459A-769E-8347-954D-DB1666F5959F}"/>
                  </a:ext>
                </a:extLst>
              </p:cNvPr>
              <p:cNvSpPr txBox="1"/>
              <p:nvPr/>
            </p:nvSpPr>
            <p:spPr>
              <a:xfrm>
                <a:off x="4716016" y="1784470"/>
                <a:ext cx="379306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03:02, 12 August 2007</a:t>
                </a:r>
                <a:r>
                  <a:rPr lang="en-GB" sz="1600" dirty="0"/>
                  <a:t>:</a:t>
                </a:r>
              </a:p>
              <a:p>
                <a:r>
                  <a:rPr lang="en-GB" sz="1600" b="1" dirty="0">
                    <a:solidFill>
                      <a:srgbClr val="C00000"/>
                    </a:solidFill>
                  </a:rPr>
                  <a:t>ISIS</a:t>
                </a:r>
                <a:r>
                  <a:rPr lang="en-GB" sz="1600" dirty="0"/>
                  <a:t> is ”…the second most powerful…”</a:t>
                </a:r>
              </a:p>
              <a:p>
                <a:endParaRPr lang="en-GB" sz="1600" dirty="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0F2BC29-1CAC-B849-8C41-39CFAA3DB1C2}"/>
                  </a:ext>
                </a:extLst>
              </p:cNvPr>
              <p:cNvGrpSpPr/>
              <p:nvPr/>
            </p:nvGrpSpPr>
            <p:grpSpPr>
              <a:xfrm>
                <a:off x="4728792" y="2698256"/>
                <a:ext cx="3492252" cy="1234800"/>
                <a:chOff x="215652" y="1535993"/>
                <a:chExt cx="8393409" cy="2887694"/>
              </a:xfrm>
            </p:grpSpPr>
            <p:pic>
              <p:nvPicPr>
                <p:cNvPr id="18" name="Picture 5">
                  <a:extLst>
                    <a:ext uri="{FF2B5EF4-FFF2-40B4-BE49-F238E27FC236}">
                      <a16:creationId xmlns:a16="http://schemas.microsoft.com/office/drawing/2014/main" id="{067A7F29-BBB1-4444-8BA7-7B891BB5D75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5652" y="1535993"/>
                  <a:ext cx="8393409" cy="28876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03820DE3-2512-1745-AB31-88F025C1B8F5}"/>
                    </a:ext>
                  </a:extLst>
                </p:cNvPr>
                <p:cNvSpPr/>
                <p:nvPr/>
              </p:nvSpPr>
              <p:spPr>
                <a:xfrm>
                  <a:off x="1219905" y="2220381"/>
                  <a:ext cx="2756255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FE3BF5B6-F3A3-DB49-90C8-8A3D5F158D78}"/>
                    </a:ext>
                  </a:extLst>
                </p:cNvPr>
                <p:cNvSpPr/>
                <p:nvPr/>
              </p:nvSpPr>
              <p:spPr>
                <a:xfrm>
                  <a:off x="2901245" y="1894414"/>
                  <a:ext cx="993422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48" name="Frame 47">
              <a:extLst>
                <a:ext uri="{FF2B5EF4-FFF2-40B4-BE49-F238E27FC236}">
                  <a16:creationId xmlns:a16="http://schemas.microsoft.com/office/drawing/2014/main" id="{EE1C1535-6D32-BB42-BD3F-1433C15A3C35}"/>
                </a:ext>
              </a:extLst>
            </p:cNvPr>
            <p:cNvSpPr/>
            <p:nvPr/>
          </p:nvSpPr>
          <p:spPr>
            <a:xfrm>
              <a:off x="6120518" y="1682870"/>
              <a:ext cx="3969406" cy="2436618"/>
            </a:xfrm>
            <a:prstGeom prst="frame">
              <a:avLst>
                <a:gd name="adj1" fmla="val 207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35299C0-C975-9148-BF1B-0FFDF2E7675E}"/>
              </a:ext>
            </a:extLst>
          </p:cNvPr>
          <p:cNvGrpSpPr/>
          <p:nvPr/>
        </p:nvGrpSpPr>
        <p:grpSpPr>
          <a:xfrm>
            <a:off x="1549400" y="3850192"/>
            <a:ext cx="3059319" cy="2215244"/>
            <a:chOff x="1549400" y="4160156"/>
            <a:chExt cx="3059319" cy="221524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95D1884-FCB4-1744-B97F-4C379A4D21EB}"/>
                </a:ext>
              </a:extLst>
            </p:cNvPr>
            <p:cNvGrpSpPr/>
            <p:nvPr/>
          </p:nvGrpSpPr>
          <p:grpSpPr>
            <a:xfrm>
              <a:off x="1648245" y="4221088"/>
              <a:ext cx="2880000" cy="2016224"/>
              <a:chOff x="124245" y="4221088"/>
              <a:chExt cx="2880000" cy="2016224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AA52EBC-6D5E-324A-BF94-32D1CC5C6025}"/>
                  </a:ext>
                </a:extLst>
              </p:cNvPr>
              <p:cNvSpPr txBox="1"/>
              <p:nvPr/>
            </p:nvSpPr>
            <p:spPr>
              <a:xfrm>
                <a:off x="186455" y="4221088"/>
                <a:ext cx="280136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09:52, 18 September 2007</a:t>
                </a:r>
                <a:r>
                  <a:rPr lang="en-GB" sz="1600" dirty="0"/>
                  <a:t>:</a:t>
                </a:r>
              </a:p>
              <a:p>
                <a:r>
                  <a:rPr lang="en-GB" sz="1600" b="1" dirty="0">
                    <a:solidFill>
                      <a:srgbClr val="C00000"/>
                    </a:solidFill>
                  </a:rPr>
                  <a:t>ISIS</a:t>
                </a:r>
                <a:r>
                  <a:rPr lang="en-GB" sz="1600" dirty="0">
                    <a:solidFill>
                      <a:srgbClr val="C00000"/>
                    </a:solidFill>
                  </a:rPr>
                  <a:t> </a:t>
                </a:r>
                <a:r>
                  <a:rPr lang="en-GB" sz="1600" dirty="0"/>
                  <a:t>is ”…one of the most powerful…”</a:t>
                </a:r>
              </a:p>
              <a:p>
                <a:endParaRPr lang="en-GB" sz="1600" dirty="0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4D13AA6-BD3B-CE44-8E78-3D5C2F8EAA84}"/>
                  </a:ext>
                </a:extLst>
              </p:cNvPr>
              <p:cNvGrpSpPr/>
              <p:nvPr/>
            </p:nvGrpSpPr>
            <p:grpSpPr>
              <a:xfrm>
                <a:off x="124245" y="5191715"/>
                <a:ext cx="2880000" cy="1045597"/>
                <a:chOff x="196253" y="2553951"/>
                <a:chExt cx="8412808" cy="3024378"/>
              </a:xfrm>
            </p:grpSpPr>
            <p:pic>
              <p:nvPicPr>
                <p:cNvPr id="24" name="Picture 3">
                  <a:extLst>
                    <a:ext uri="{FF2B5EF4-FFF2-40B4-BE49-F238E27FC236}">
                      <a16:creationId xmlns:a16="http://schemas.microsoft.com/office/drawing/2014/main" id="{ABD388B6-D114-6B47-915C-86BB269F809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6253" y="2553951"/>
                  <a:ext cx="8412808" cy="3024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A2CF438-88E2-824F-B602-88D6F8C4AB21}"/>
                    </a:ext>
                  </a:extLst>
                </p:cNvPr>
                <p:cNvSpPr/>
                <p:nvPr/>
              </p:nvSpPr>
              <p:spPr>
                <a:xfrm>
                  <a:off x="1208615" y="3230354"/>
                  <a:ext cx="2756255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E82F7B9E-0DBC-0D4B-BC8D-F2AA4ECB6206}"/>
                    </a:ext>
                  </a:extLst>
                </p:cNvPr>
                <p:cNvSpPr/>
                <p:nvPr/>
              </p:nvSpPr>
              <p:spPr>
                <a:xfrm>
                  <a:off x="3061761" y="2893098"/>
                  <a:ext cx="1129239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0" name="Frame 49">
              <a:extLst>
                <a:ext uri="{FF2B5EF4-FFF2-40B4-BE49-F238E27FC236}">
                  <a16:creationId xmlns:a16="http://schemas.microsoft.com/office/drawing/2014/main" id="{2898B449-5A86-5148-968F-5D9D85D09FA1}"/>
                </a:ext>
              </a:extLst>
            </p:cNvPr>
            <p:cNvSpPr/>
            <p:nvPr/>
          </p:nvSpPr>
          <p:spPr>
            <a:xfrm>
              <a:off x="1549400" y="4160156"/>
              <a:ext cx="3059319" cy="2215244"/>
            </a:xfrm>
            <a:prstGeom prst="frame">
              <a:avLst>
                <a:gd name="adj1" fmla="val 207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9D4A25C-487E-644C-8339-899BD3FBED0C}"/>
              </a:ext>
            </a:extLst>
          </p:cNvPr>
          <p:cNvGrpSpPr/>
          <p:nvPr/>
        </p:nvGrpSpPr>
        <p:grpSpPr>
          <a:xfrm>
            <a:off x="4656160" y="3850192"/>
            <a:ext cx="2914741" cy="2215244"/>
            <a:chOff x="4656160" y="4160156"/>
            <a:chExt cx="2914741" cy="221524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EC458D3-7C62-BC48-B3AC-344E72DFF432}"/>
                </a:ext>
              </a:extLst>
            </p:cNvPr>
            <p:cNvGrpSpPr/>
            <p:nvPr/>
          </p:nvGrpSpPr>
          <p:grpSpPr>
            <a:xfrm>
              <a:off x="4656160" y="4221089"/>
              <a:ext cx="2880000" cy="2014627"/>
              <a:chOff x="3059832" y="4221088"/>
              <a:chExt cx="2880000" cy="2014627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5CD99AE8-CAD6-B04B-8984-237248C326B5}"/>
                  </a:ext>
                </a:extLst>
              </p:cNvPr>
              <p:cNvGrpSpPr/>
              <p:nvPr/>
            </p:nvGrpSpPr>
            <p:grpSpPr>
              <a:xfrm>
                <a:off x="3059832" y="5191715"/>
                <a:ext cx="2880000" cy="1044000"/>
                <a:chOff x="180624" y="3582540"/>
                <a:chExt cx="8428437" cy="2919858"/>
              </a:xfrm>
            </p:grpSpPr>
            <p:pic>
              <p:nvPicPr>
                <p:cNvPr id="30" name="Picture 4">
                  <a:extLst>
                    <a:ext uri="{FF2B5EF4-FFF2-40B4-BE49-F238E27FC236}">
                      <a16:creationId xmlns:a16="http://schemas.microsoft.com/office/drawing/2014/main" id="{F2F3434F-43E1-E44C-88B5-0707698E8F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624" y="3582540"/>
                  <a:ext cx="8428437" cy="29198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2F168936-0CA5-A643-B326-C3CD5E08BA99}"/>
                    </a:ext>
                  </a:extLst>
                </p:cNvPr>
                <p:cNvSpPr/>
                <p:nvPr/>
              </p:nvSpPr>
              <p:spPr>
                <a:xfrm>
                  <a:off x="445911" y="4412398"/>
                  <a:ext cx="1890889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262C5170-5F84-2C45-9C18-299819A788AC}"/>
                    </a:ext>
                  </a:extLst>
                </p:cNvPr>
                <p:cNvSpPr/>
                <p:nvPr/>
              </p:nvSpPr>
              <p:spPr>
                <a:xfrm>
                  <a:off x="3251200" y="3936293"/>
                  <a:ext cx="928512" cy="292100"/>
                </a:xfrm>
                <a:prstGeom prst="ellipse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2FDF645-F867-534A-9238-636FC5CE3CF6}"/>
                  </a:ext>
                </a:extLst>
              </p:cNvPr>
              <p:cNvSpPr txBox="1"/>
              <p:nvPr/>
            </p:nvSpPr>
            <p:spPr>
              <a:xfrm>
                <a:off x="3076573" y="4221088"/>
                <a:ext cx="286325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09:52, 03 October 2007</a:t>
                </a:r>
                <a:r>
                  <a:rPr lang="en-GB" sz="1600" dirty="0"/>
                  <a:t>:</a:t>
                </a:r>
              </a:p>
              <a:p>
                <a:r>
                  <a:rPr lang="en-GB" sz="1600" b="1" dirty="0">
                    <a:solidFill>
                      <a:srgbClr val="C00000"/>
                    </a:solidFill>
                  </a:rPr>
                  <a:t>ISIS</a:t>
                </a:r>
                <a:r>
                  <a:rPr lang="en-GB" sz="1600" dirty="0">
                    <a:solidFill>
                      <a:srgbClr val="C00000"/>
                    </a:solidFill>
                  </a:rPr>
                  <a:t> </a:t>
                </a:r>
                <a:r>
                  <a:rPr lang="en-GB" sz="1600" dirty="0"/>
                  <a:t>is ”…a world leading neutron source…”</a:t>
                </a:r>
              </a:p>
              <a:p>
                <a:endParaRPr lang="en-GB" sz="1600" dirty="0"/>
              </a:p>
            </p:txBody>
          </p:sp>
        </p:grpSp>
        <p:sp>
          <p:nvSpPr>
            <p:cNvPr id="52" name="Frame 51">
              <a:extLst>
                <a:ext uri="{FF2B5EF4-FFF2-40B4-BE49-F238E27FC236}">
                  <a16:creationId xmlns:a16="http://schemas.microsoft.com/office/drawing/2014/main" id="{AB4B1BB7-E2B8-1744-B1D1-3CFF56BB7D85}"/>
                </a:ext>
              </a:extLst>
            </p:cNvPr>
            <p:cNvSpPr/>
            <p:nvPr/>
          </p:nvSpPr>
          <p:spPr>
            <a:xfrm>
              <a:off x="4669437" y="4160156"/>
              <a:ext cx="2901464" cy="2215244"/>
            </a:xfrm>
            <a:prstGeom prst="frame">
              <a:avLst>
                <a:gd name="adj1" fmla="val 207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8273D20-C678-C614-1C2C-D6717C948451}"/>
              </a:ext>
            </a:extLst>
          </p:cNvPr>
          <p:cNvGrpSpPr/>
          <p:nvPr/>
        </p:nvGrpSpPr>
        <p:grpSpPr>
          <a:xfrm>
            <a:off x="7725668" y="3911124"/>
            <a:ext cx="3005866" cy="2085975"/>
            <a:chOff x="7609578" y="3911124"/>
            <a:chExt cx="3005866" cy="208597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A1BA7D-AF89-3542-9314-3AF65C23AB3E}"/>
                </a:ext>
              </a:extLst>
            </p:cNvPr>
            <p:cNvSpPr txBox="1"/>
            <p:nvPr/>
          </p:nvSpPr>
          <p:spPr>
            <a:xfrm>
              <a:off x="7609578" y="3911124"/>
              <a:ext cx="30058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14:00, 19 October 2007</a:t>
              </a:r>
              <a:r>
                <a:rPr lang="en-GB" sz="1600" dirty="0"/>
                <a:t>:</a:t>
              </a:r>
            </a:p>
            <a:p>
              <a:r>
                <a:rPr lang="en-GB" sz="1600" b="1" dirty="0">
                  <a:solidFill>
                    <a:srgbClr val="C00000"/>
                  </a:solidFill>
                </a:rPr>
                <a:t>SNS</a:t>
              </a:r>
              <a:r>
                <a:rPr lang="en-GB" sz="1600" dirty="0">
                  <a:solidFill>
                    <a:srgbClr val="C00000"/>
                  </a:solidFill>
                </a:rPr>
                <a:t> </a:t>
              </a:r>
              <a:r>
                <a:rPr lang="en-GB" sz="1600" dirty="0"/>
                <a:t>is ”…the most powerful neutron source in the world…”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7DDF5BF-E651-D241-8592-3244AD94B057}"/>
                </a:ext>
              </a:extLst>
            </p:cNvPr>
            <p:cNvGrpSpPr/>
            <p:nvPr/>
          </p:nvGrpSpPr>
          <p:grpSpPr>
            <a:xfrm>
              <a:off x="7611723" y="4847228"/>
              <a:ext cx="2880000" cy="1149871"/>
              <a:chOff x="6087723" y="5157192"/>
              <a:chExt cx="2880000" cy="1149871"/>
            </a:xfrm>
          </p:grpSpPr>
          <p:pic>
            <p:nvPicPr>
              <p:cNvPr id="36" name="Picture 2">
                <a:extLst>
                  <a:ext uri="{FF2B5EF4-FFF2-40B4-BE49-F238E27FC236}">
                    <a16:creationId xmlns:a16="http://schemas.microsoft.com/office/drawing/2014/main" id="{448343D2-8A83-D44E-A36F-6EDAE1AB1B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087723" y="5157192"/>
                <a:ext cx="2880000" cy="1149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F17CA8A-43BA-644C-9809-67DBDEE76E8C}"/>
                  </a:ext>
                </a:extLst>
              </p:cNvPr>
              <p:cNvSpPr/>
              <p:nvPr/>
            </p:nvSpPr>
            <p:spPr>
              <a:xfrm>
                <a:off x="7070406" y="5302683"/>
                <a:ext cx="381914" cy="104441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10EB021-E893-0844-B06B-DFA4D0552255}"/>
                  </a:ext>
                </a:extLst>
              </p:cNvPr>
              <p:cNvSpPr/>
              <p:nvPr/>
            </p:nvSpPr>
            <p:spPr>
              <a:xfrm>
                <a:off x="7092280" y="5557709"/>
                <a:ext cx="778785" cy="104441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4" name="Frame 53">
            <a:extLst>
              <a:ext uri="{FF2B5EF4-FFF2-40B4-BE49-F238E27FC236}">
                <a16:creationId xmlns:a16="http://schemas.microsoft.com/office/drawing/2014/main" id="{2205ECE7-233D-EF49-BFFC-D9952D7800F3}"/>
              </a:ext>
            </a:extLst>
          </p:cNvPr>
          <p:cNvSpPr/>
          <p:nvPr/>
        </p:nvSpPr>
        <p:spPr>
          <a:xfrm>
            <a:off x="7630986" y="3850192"/>
            <a:ext cx="3079284" cy="2215244"/>
          </a:xfrm>
          <a:prstGeom prst="frame">
            <a:avLst>
              <a:gd name="adj1" fmla="val 20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40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F1C1C-F90E-E847-8BED-1A4B4DD7D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005925"/>
          </a:xfrm>
        </p:spPr>
        <p:txBody>
          <a:bodyPr/>
          <a:lstStyle/>
          <a:p>
            <a:r>
              <a:rPr lang="en-GB" dirty="0"/>
              <a:t>Spallation Neutron Sources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E1DA9D-4430-4C4F-A3A1-1D8AAF893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AF72B-EE2D-A24A-ADAD-631E5CC07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409BAE-B20B-CA4B-ACBC-00D837A8305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37950" y="1279525"/>
            <a:ext cx="2381697" cy="51752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SNS, 2007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629FD1-B1EA-4440-A23B-2BF8C78308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01" y="1968500"/>
            <a:ext cx="5584719" cy="3418491"/>
          </a:xfrm>
          <a:prstGeom prst="rect">
            <a:avLst/>
          </a:prstGeom>
          <a:noFill/>
        </p:spPr>
      </p:pic>
      <p:pic>
        <p:nvPicPr>
          <p:cNvPr id="5" name="Picture 4" descr="http://neutrons.ornl.gov/images/sns/sns-conceptual-800.jpg">
            <a:extLst>
              <a:ext uri="{FF2B5EF4-FFF2-40B4-BE49-F238E27FC236}">
                <a16:creationId xmlns:a16="http://schemas.microsoft.com/office/drawing/2014/main" id="{F4527B39-C1DB-1BF5-5E70-15F42EB86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832" y="1961038"/>
            <a:ext cx="5092253" cy="341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59042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F1C1C-F90E-E847-8BED-1A4B4DD7D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Spallation Neutron Sources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8E1DA9D-4430-4C4F-A3A1-1D8AAF893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2AF72B-EE2D-A24A-ADAD-631E5CC07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F431E0-EE38-5148-A575-55B90631A0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3709" y="1687230"/>
            <a:ext cx="6159849" cy="4109137"/>
          </a:xfrm>
          <a:prstGeom prst="rect">
            <a:avLst/>
          </a:prstGeom>
        </p:spPr>
      </p:pic>
      <p:pic>
        <p:nvPicPr>
          <p:cNvPr id="6146" name="Picture 2" descr="Layout of the SNS accelerator complex. | Download Scientific Diagram">
            <a:extLst>
              <a:ext uri="{FF2B5EF4-FFF2-40B4-BE49-F238E27FC236}">
                <a16:creationId xmlns:a16="http://schemas.microsoft.com/office/drawing/2014/main" id="{AEE98A07-1D81-B7CD-3220-A622C86A2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366" y="1945230"/>
            <a:ext cx="5620343" cy="229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AE79D316-2C2F-7613-FE6F-42502BA1C39D}"/>
              </a:ext>
            </a:extLst>
          </p:cNvPr>
          <p:cNvSpPr txBox="1">
            <a:spLocks/>
          </p:cNvSpPr>
          <p:nvPr/>
        </p:nvSpPr>
        <p:spPr>
          <a:xfrm>
            <a:off x="562986" y="1195858"/>
            <a:ext cx="6159849" cy="4913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SNS: Currently at ~1.55 MW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929434B-8F9A-1C93-E576-A1DB3D65C4D9}"/>
              </a:ext>
            </a:extLst>
          </p:cNvPr>
          <p:cNvSpPr txBox="1">
            <a:spLocks/>
          </p:cNvSpPr>
          <p:nvPr/>
        </p:nvSpPr>
        <p:spPr>
          <a:xfrm>
            <a:off x="248441" y="4497652"/>
            <a:ext cx="5535267" cy="15675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1 GeV, NC-SC Linac: </a:t>
            </a:r>
            <a:r>
              <a:rPr lang="en-GB" sz="2000" dirty="0"/>
              <a:t>DTL,CCL, ELL</a:t>
            </a:r>
          </a:p>
          <a:p>
            <a:r>
              <a:rPr lang="en-GB" sz="2400" dirty="0"/>
              <a:t>Accumulator Ring: </a:t>
            </a:r>
            <a:r>
              <a:rPr lang="en-GB" sz="2000" dirty="0"/>
              <a:t>60 Hz, 1.5 MW</a:t>
            </a:r>
          </a:p>
          <a:p>
            <a:r>
              <a:rPr lang="en-GB" sz="2400" dirty="0"/>
              <a:t>Upgrades to follow</a:t>
            </a:r>
          </a:p>
        </p:txBody>
      </p:sp>
    </p:spTree>
    <p:extLst>
      <p:ext uri="{BB962C8B-B14F-4D97-AF65-F5344CB8AC3E}">
        <p14:creationId xmlns:p14="http://schemas.microsoft.com/office/powerpoint/2010/main" val="22028682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F3A38D-0E88-B316-1B88-C07519FC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Spallation Neutron Sources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893A5B-04CB-D6AA-FCCE-7EBD61384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BBA22-9F27-4E33-24D0-C32C65B20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8" name="Picture 8" descr="J-PARC - Wikiwand">
            <a:extLst>
              <a:ext uri="{FF2B5EF4-FFF2-40B4-BE49-F238E27FC236}">
                <a16:creationId xmlns:a16="http://schemas.microsoft.com/office/drawing/2014/main" id="{23D741D1-B75C-8196-154B-4A61874F6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278" y="1789817"/>
            <a:ext cx="4815328" cy="281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Japan Proton Accelerator Research Complex J-PARC, located in Tokai village,  Ibaraki prefecture, on the east coast of Japan | sciencesprings">
            <a:extLst>
              <a:ext uri="{FF2B5EF4-FFF2-40B4-BE49-F238E27FC236}">
                <a16:creationId xmlns:a16="http://schemas.microsoft.com/office/drawing/2014/main" id="{BFC711AA-A097-B808-AA7F-23E5B755C7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274" y="1789817"/>
            <a:ext cx="6459111" cy="281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835D812-EC8C-BEB1-4A4D-414170F0A17F}"/>
              </a:ext>
            </a:extLst>
          </p:cNvPr>
          <p:cNvSpPr txBox="1">
            <a:spLocks/>
          </p:cNvSpPr>
          <p:nvPr/>
        </p:nvSpPr>
        <p:spPr>
          <a:xfrm>
            <a:off x="562986" y="1195858"/>
            <a:ext cx="8257166" cy="5070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J-PARC, </a:t>
            </a:r>
            <a:r>
              <a:rPr lang="en-GB" sz="2800" dirty="0"/>
              <a:t>Multi-purpose facility</a:t>
            </a:r>
            <a:r>
              <a:rPr lang="en-GB" dirty="0"/>
              <a:t>,</a:t>
            </a:r>
            <a:r>
              <a:rPr lang="en-GB" sz="2800" dirty="0"/>
              <a:t> 2008</a:t>
            </a:r>
            <a:r>
              <a:rPr lang="en-GB" dirty="0"/>
              <a:t>: ~1 MW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BC8CEC3-46EB-4966-FB05-7A6816561140}"/>
              </a:ext>
            </a:extLst>
          </p:cNvPr>
          <p:cNvSpPr txBox="1">
            <a:spLocks/>
          </p:cNvSpPr>
          <p:nvPr/>
        </p:nvSpPr>
        <p:spPr>
          <a:xfrm>
            <a:off x="384872" y="4653582"/>
            <a:ext cx="5229402" cy="13854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Phase 1</a:t>
            </a:r>
          </a:p>
          <a:p>
            <a:pPr lvl="1"/>
            <a:r>
              <a:rPr lang="en-GB" sz="2000" dirty="0"/>
              <a:t>180 MeV H- Linac</a:t>
            </a:r>
          </a:p>
          <a:p>
            <a:pPr lvl="1"/>
            <a:r>
              <a:rPr lang="en-GB" sz="2000" dirty="0"/>
              <a:t>25 Hz, 3 GeV RCS, 0.5 MW</a:t>
            </a:r>
          </a:p>
          <a:p>
            <a:pPr lvl="1"/>
            <a:r>
              <a:rPr lang="en-GB" sz="2000" dirty="0"/>
              <a:t>30 GeV Main 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C0E15E-0EDC-75C9-8397-53B7CF0A2A28}"/>
              </a:ext>
            </a:extLst>
          </p:cNvPr>
          <p:cNvSpPr txBox="1"/>
          <p:nvPr/>
        </p:nvSpPr>
        <p:spPr>
          <a:xfrm>
            <a:off x="5104109" y="4734428"/>
            <a:ext cx="6098582" cy="138540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1"/>
            <a:r>
              <a:rPr lang="en-GB" dirty="0"/>
              <a:t>Phase 2</a:t>
            </a:r>
          </a:p>
          <a:p>
            <a:pPr lvl="2"/>
            <a:r>
              <a:rPr lang="en-GB" dirty="0"/>
              <a:t>400 MeV H- Linac (completed 2014), </a:t>
            </a:r>
          </a:p>
          <a:p>
            <a:pPr lvl="2"/>
            <a:r>
              <a:rPr lang="en-GB" dirty="0"/>
              <a:t>25 Hz, 3 GeV RCS, 1.0 MW</a:t>
            </a:r>
          </a:p>
          <a:p>
            <a:pPr lvl="2"/>
            <a:r>
              <a:rPr lang="en-GB" dirty="0"/>
              <a:t>50 GeV Main Ring</a:t>
            </a:r>
          </a:p>
        </p:txBody>
      </p:sp>
    </p:spTree>
    <p:extLst>
      <p:ext uri="{BB962C8B-B14F-4D97-AF65-F5344CB8AC3E}">
        <p14:creationId xmlns:p14="http://schemas.microsoft.com/office/powerpoint/2010/main" val="26878344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F3A38D-0E88-B316-1B88-C07519FC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Spallation Neutron Sources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893A5B-04CB-D6AA-FCCE-7EBD61384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BBA22-9F27-4E33-24D0-C32C65B20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835D812-EC8C-BEB1-4A4D-414170F0A17F}"/>
              </a:ext>
            </a:extLst>
          </p:cNvPr>
          <p:cNvSpPr txBox="1">
            <a:spLocks/>
          </p:cNvSpPr>
          <p:nvPr/>
        </p:nvSpPr>
        <p:spPr>
          <a:xfrm>
            <a:off x="562986" y="1195858"/>
            <a:ext cx="5220723" cy="50707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J-PARC: ~1 MW</a:t>
            </a:r>
          </a:p>
        </p:txBody>
      </p:sp>
      <p:pic>
        <p:nvPicPr>
          <p:cNvPr id="2" name="Picture 6" descr="Schematic layout of the J-PARC accelerators and experimental facilities. |  Download Scientific Diagram">
            <a:extLst>
              <a:ext uri="{FF2B5EF4-FFF2-40B4-BE49-F238E27FC236}">
                <a16:creationId xmlns:a16="http://schemas.microsoft.com/office/drawing/2014/main" id="{04A5137C-4FED-E7EB-F50B-673E2A59A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986" y="1895756"/>
            <a:ext cx="5533014" cy="391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9E3B956-0DB5-85D9-C487-57933FB42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228" y="2180848"/>
            <a:ext cx="5239488" cy="336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59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9F3A38D-0E88-B316-1B88-C07519FCE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Spallation Neutron Sources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893A5B-04CB-D6AA-FCCE-7EBD61384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BBA22-9F27-4E33-24D0-C32C65B20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835D812-EC8C-BEB1-4A4D-414170F0A17F}"/>
              </a:ext>
            </a:extLst>
          </p:cNvPr>
          <p:cNvSpPr txBox="1">
            <a:spLocks/>
          </p:cNvSpPr>
          <p:nvPr/>
        </p:nvSpPr>
        <p:spPr>
          <a:xfrm>
            <a:off x="562986" y="1195858"/>
            <a:ext cx="6560936" cy="5626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CSNS: 100 kW -&gt; 500 kW (upgrade)</a:t>
            </a:r>
          </a:p>
        </p:txBody>
      </p:sp>
      <p:pic>
        <p:nvPicPr>
          <p:cNvPr id="5" name="Picture 2" descr="http://csns.ihep.ac.cn/english/Accelerator/W020100126354752339318.jpg">
            <a:extLst>
              <a:ext uri="{FF2B5EF4-FFF2-40B4-BE49-F238E27FC236}">
                <a16:creationId xmlns:a16="http://schemas.microsoft.com/office/drawing/2014/main" id="{A99FD7DE-8852-184D-910C-46C362AD7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527" y="2327730"/>
            <a:ext cx="4569497" cy="317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hina Spallation Neutron Source (CSNS) - EPICS Controls">
            <a:extLst>
              <a:ext uri="{FF2B5EF4-FFF2-40B4-BE49-F238E27FC236}">
                <a16:creationId xmlns:a16="http://schemas.microsoft.com/office/drawing/2014/main" id="{08D5EDF8-C110-9136-5079-CFC80A0FE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9366" y="2177861"/>
            <a:ext cx="6560936" cy="332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59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08ED1-225F-C96B-9B61-DBD0B4A86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Science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5A22F-EA97-CF88-0066-95175F24E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CCF69-D3D1-D141-6D09-A4145921D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FBE0F-CCC2-EC04-05A4-B768B1B2D5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4131" y="1510319"/>
            <a:ext cx="5486400" cy="395355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“Where are the atoms and what do they do?”</a:t>
            </a:r>
          </a:p>
          <a:p>
            <a:pPr lvl="1"/>
            <a:r>
              <a:rPr lang="en-GB" dirty="0"/>
              <a:t>Diffractometers: Structure</a:t>
            </a:r>
          </a:p>
          <a:p>
            <a:pPr lvl="1"/>
            <a:r>
              <a:rPr lang="en-GB" dirty="0"/>
              <a:t>Spectrometers: Dynamics </a:t>
            </a:r>
          </a:p>
          <a:p>
            <a:endParaRPr lang="en-GB" dirty="0"/>
          </a:p>
          <a:p>
            <a:r>
              <a:rPr lang="en-GB" dirty="0"/>
              <a:t>1994 Nobel</a:t>
            </a:r>
            <a:r>
              <a:rPr lang="en-GB" baseline="0" dirty="0"/>
              <a:t> Prize 1994: </a:t>
            </a:r>
          </a:p>
          <a:p>
            <a:pPr lvl="1"/>
            <a:r>
              <a:rPr lang="en-US" b="1" dirty="0"/>
              <a:t>Clifford</a:t>
            </a:r>
            <a:r>
              <a:rPr lang="en-US" b="1" baseline="0" dirty="0"/>
              <a:t> Shull </a:t>
            </a:r>
            <a:r>
              <a:rPr lang="en-US" baseline="0" dirty="0"/>
              <a:t>– neutron diffraction </a:t>
            </a:r>
          </a:p>
          <a:p>
            <a:pPr lvl="1"/>
            <a:r>
              <a:rPr lang="en-US" b="1" baseline="0" dirty="0" err="1"/>
              <a:t>Betram</a:t>
            </a:r>
            <a:r>
              <a:rPr lang="en-US" b="1" baseline="0" dirty="0"/>
              <a:t> </a:t>
            </a:r>
            <a:r>
              <a:rPr lang="en-US" b="1" baseline="0" dirty="0" err="1"/>
              <a:t>Brockhouse</a:t>
            </a:r>
            <a:r>
              <a:rPr lang="en-US" b="1" baseline="0" dirty="0"/>
              <a:t> </a:t>
            </a:r>
            <a:r>
              <a:rPr lang="en-US" baseline="0" dirty="0"/>
              <a:t>– neutron spectroscopy </a:t>
            </a:r>
            <a:endParaRPr lang="en-US" dirty="0"/>
          </a:p>
          <a:p>
            <a:endParaRPr lang="en-GB" dirty="0"/>
          </a:p>
          <a:p>
            <a:r>
              <a:rPr lang="en-GB" dirty="0">
                <a:cs typeface="Calibri" panose="020F0502020204030204" pitchFamily="34" charset="0"/>
                <a:sym typeface="Tahoma Bold" charset="0"/>
              </a:rPr>
              <a:t>Some Neutron Properties:</a:t>
            </a:r>
          </a:p>
          <a:p>
            <a:pPr lvl="1"/>
            <a:r>
              <a:rPr lang="en-US" dirty="0">
                <a:cs typeface="Calibri" panose="020F0502020204030204" pitchFamily="34" charset="0"/>
                <a:sym typeface="Tahoma Bold" charset="0"/>
              </a:rPr>
              <a:t>Charge neutral: </a:t>
            </a:r>
            <a:r>
              <a:rPr lang="en-US" dirty="0">
                <a:cs typeface="Tahoma" charset="0"/>
                <a:sym typeface="Tahoma" charset="0"/>
              </a:rPr>
              <a:t>deeply penetrating ... except for some isotopes</a:t>
            </a:r>
            <a:endParaRPr lang="en-US" dirty="0">
              <a:sym typeface="Tahoma" charset="0"/>
            </a:endParaRPr>
          </a:p>
          <a:p>
            <a:pPr lvl="1"/>
            <a:r>
              <a:rPr lang="en-US" dirty="0">
                <a:cs typeface="Calibri" panose="020F0502020204030204" pitchFamily="34" charset="0"/>
                <a:sym typeface="Tahoma Bold" charset="0"/>
              </a:rPr>
              <a:t>Nuclear interaction:</a:t>
            </a:r>
            <a:r>
              <a:rPr lang="en-US" dirty="0">
                <a:cs typeface="Tahoma" charset="0"/>
                <a:sym typeface="Tahoma" charset="0"/>
              </a:rPr>
              <a:t> cross  section depending on isotope (not Z), sensitive to light elements.</a:t>
            </a:r>
            <a:endParaRPr lang="en-US" dirty="0">
              <a:sym typeface="Tahoma" charset="0"/>
            </a:endParaRPr>
          </a:p>
          <a:p>
            <a:pPr lvl="1"/>
            <a:r>
              <a:rPr lang="en-US" dirty="0">
                <a:cs typeface="Calibri" panose="020F0502020204030204" pitchFamily="34" charset="0"/>
                <a:sym typeface="Tahoma Bold" charset="0"/>
              </a:rPr>
              <a:t>Spin S = 1/2</a:t>
            </a:r>
            <a:r>
              <a:rPr lang="en-US" dirty="0">
                <a:cs typeface="Tahoma" charset="0"/>
                <a:sym typeface="Tahoma" charset="0"/>
              </a:rPr>
              <a:t>: probing magnetism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74CCDB-D571-5C12-E627-782010B4B1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709" y="1493386"/>
            <a:ext cx="2463799" cy="36956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556106-A2C9-54B4-0DD1-BBC14DD48C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466" y="1493387"/>
            <a:ext cx="2463800" cy="3695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60EEF9-C8D9-94FF-45C5-A440EB2AA3A4}"/>
              </a:ext>
            </a:extLst>
          </p:cNvPr>
          <p:cNvSpPr txBox="1"/>
          <p:nvPr/>
        </p:nvSpPr>
        <p:spPr>
          <a:xfrm>
            <a:off x="6666709" y="419197"/>
            <a:ext cx="5143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2E2A25"/>
                </a:solidFill>
                <a:effectLst/>
                <a:latin typeface="Alfred Serif Regular"/>
              </a:rPr>
              <a:t>“For pioneering contributions to the development of neutron scattering techniques for studies of condensed matter”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6F5A05-A5F8-5867-FF7F-365A6D8DB2D3}"/>
              </a:ext>
            </a:extLst>
          </p:cNvPr>
          <p:cNvSpPr txBox="1"/>
          <p:nvPr/>
        </p:nvSpPr>
        <p:spPr>
          <a:xfrm>
            <a:off x="6609556" y="5446945"/>
            <a:ext cx="53205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See the </a:t>
            </a:r>
            <a:r>
              <a:rPr lang="en-GB" dirty="0">
                <a:hlinkClick r:id="rId4"/>
              </a:rPr>
              <a:t>1994 Physics Nobel Prize Press Release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993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457A1-7241-ED68-3749-A27BA4C18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Long Pulse Spallation Neutron 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6EFFF-53AB-C623-AD18-C940B6EA1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309EF-15A2-7648-E8FA-A0BA199FE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95117-CB96-1709-D4EF-3B28781C78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604963"/>
            <a:ext cx="10363320" cy="3976687"/>
          </a:xfrm>
        </p:spPr>
        <p:txBody>
          <a:bodyPr/>
          <a:lstStyle/>
          <a:p>
            <a:r>
              <a:rPr lang="en-GB" dirty="0"/>
              <a:t>Linac + Target</a:t>
            </a:r>
          </a:p>
          <a:p>
            <a:r>
              <a:rPr lang="en-GB" b="1" dirty="0"/>
              <a:t>LAMPF (LANSCE) </a:t>
            </a:r>
            <a:r>
              <a:rPr lang="en-GB" dirty="0"/>
              <a:t>– first facility</a:t>
            </a:r>
          </a:p>
          <a:p>
            <a:pPr lvl="1"/>
            <a:r>
              <a:rPr lang="en-GB" dirty="0"/>
              <a:t>Los Alamos, 1977 – </a:t>
            </a:r>
            <a:r>
              <a:rPr lang="en-GB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WNR Centre</a:t>
            </a:r>
            <a:endParaRPr lang="en-GB" dirty="0"/>
          </a:p>
          <a:p>
            <a:pPr lvl="1"/>
            <a:r>
              <a:rPr lang="en-GB" dirty="0"/>
              <a:t>800 MeV NC Linac (DTL 202.25 MHz, SCL 805 MHz)</a:t>
            </a:r>
          </a:p>
          <a:p>
            <a:r>
              <a:rPr lang="en-GB" dirty="0"/>
              <a:t>High Power Operation</a:t>
            </a:r>
          </a:p>
          <a:p>
            <a:pPr lvl="1"/>
            <a:r>
              <a:rPr lang="en-GB" dirty="0"/>
              <a:t>Beam Intensity: </a:t>
            </a:r>
          </a:p>
          <a:p>
            <a:pPr lvl="2"/>
            <a:r>
              <a:rPr lang="en-GB" dirty="0"/>
              <a:t>space charge, resonances, halo, losses (1 W/m), front end design, etc. </a:t>
            </a:r>
          </a:p>
          <a:p>
            <a:pPr lvl="1"/>
            <a:r>
              <a:rPr lang="en-GB" dirty="0"/>
              <a:t>Beam Energy:</a:t>
            </a:r>
          </a:p>
          <a:p>
            <a:pPr lvl="2"/>
            <a:r>
              <a:rPr lang="en-GB" dirty="0"/>
              <a:t>NC, SC, RF Frequency choice, Efficiency (tunnel length), etc.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6909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78988-88B2-2E4A-82FA-88BE73CAB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777325"/>
          </a:xfrm>
        </p:spPr>
        <p:txBody>
          <a:bodyPr/>
          <a:lstStyle/>
          <a:p>
            <a:r>
              <a:rPr lang="en-GB" dirty="0"/>
              <a:t>The European Spallation Source - ESS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BBFB89-6125-F841-89A2-9E065C6E9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2A829-87B0-E04B-8A27-59073D2F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20AB04-CB08-8D40-9E62-6B77A8F4F8B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050925"/>
            <a:ext cx="10363320" cy="5060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 5 MW Facility!!!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0A2940-E734-0143-A4CA-D4B5F24B65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8305" y="1557023"/>
            <a:ext cx="7397049" cy="451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55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CBBFB89-6125-F841-89A2-9E065C6E9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2A829-87B0-E04B-8A27-59073D2F9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4" name="Content Placeholder 4" descr="Big bird Final new.jpg">
            <a:extLst>
              <a:ext uri="{FF2B5EF4-FFF2-40B4-BE49-F238E27FC236}">
                <a16:creationId xmlns:a16="http://schemas.microsoft.com/office/drawing/2014/main" id="{519798DA-6B72-9841-D786-BD868D4258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4238" y="1416347"/>
            <a:ext cx="8342923" cy="458828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6CCD2E6-6FD4-F29A-27E8-1C7D7C5A4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777325"/>
          </a:xfrm>
        </p:spPr>
        <p:txBody>
          <a:bodyPr/>
          <a:lstStyle/>
          <a:p>
            <a:r>
              <a:rPr lang="en-GB" dirty="0"/>
              <a:t>The European Spallation Source - ESS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7979736-EDB0-3E7A-909C-2D889C58838F}"/>
              </a:ext>
            </a:extLst>
          </p:cNvPr>
          <p:cNvSpPr txBox="1">
            <a:spLocks/>
          </p:cNvSpPr>
          <p:nvPr/>
        </p:nvSpPr>
        <p:spPr>
          <a:xfrm>
            <a:off x="609480" y="1050925"/>
            <a:ext cx="10363320" cy="50609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A 5 MW Facility!!!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458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D1D4A-BEEC-0742-BAE3-91FF8ECC5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855941"/>
          </a:xfrm>
        </p:spPr>
        <p:txBody>
          <a:bodyPr/>
          <a:lstStyle/>
          <a:p>
            <a:r>
              <a:rPr lang="en-GB" dirty="0"/>
              <a:t>The European Spallation Source - ESS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427396E-CDDE-6E41-BB46-8B0C928AF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E9F876-6B8F-A64A-80CD-62E1C4F2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F3E64E-7558-8D4D-AB56-AFDDD88237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42653" y="1060450"/>
            <a:ext cx="4673835" cy="455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In Kind Partners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42FF24-8497-8348-A683-9260A135E9D1}"/>
              </a:ext>
            </a:extLst>
          </p:cNvPr>
          <p:cNvSpPr/>
          <p:nvPr/>
        </p:nvSpPr>
        <p:spPr>
          <a:xfrm>
            <a:off x="1195647" y="1491625"/>
            <a:ext cx="3338253" cy="4712719"/>
          </a:xfrm>
          <a:prstGeom prst="rect">
            <a:avLst/>
          </a:prstGeom>
        </p:spPr>
        <p:txBody>
          <a:bodyPr wrap="square" lIns="102756" tIns="51381" rIns="102756" bIns="51381">
            <a:spAutoFit/>
          </a:bodyPr>
          <a:lstStyle/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Aarhus University</a:t>
            </a:r>
          </a:p>
          <a:p>
            <a:pPr defTabSz="1027492">
              <a:spcAft>
                <a:spcPts val="300"/>
              </a:spcAft>
              <a:tabLst>
                <a:tab pos="1149350" algn="l"/>
              </a:tabLst>
              <a:defRPr/>
            </a:pP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Atomki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- Institute for Nuclear Research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Bergen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CEA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Saclay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, Paris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Centre for Energy Research, Budapest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Centre for Nuclear Research, Poland, (NCBJ)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CNR, Rome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CNRS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Orsay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, Paris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Cockcroft Institute, Daresbury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Elettra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–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Sincrotrone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Trieste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ESS Bilbao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Forschungszentrum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Jülich</a:t>
            </a:r>
            <a:endParaRPr lang="en-US" sz="1200" dirty="0">
              <a:solidFill>
                <a:srgbClr val="1E9FD4"/>
              </a:solidFill>
              <a:latin typeface="Calibri"/>
              <a:cs typeface="Calibri"/>
            </a:endParaRP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Helmholtz-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Zentrum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Geesthacht</a:t>
            </a:r>
            <a:endParaRPr lang="en-US" sz="1200" dirty="0">
              <a:solidFill>
                <a:srgbClr val="1E9FD4"/>
              </a:solidFill>
              <a:latin typeface="Calibri"/>
              <a:cs typeface="Calibri"/>
            </a:endParaRP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Huddersfield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IFJ PAN, Krakow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INFN, Catania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INFN,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Legnaro</a:t>
            </a:r>
            <a:endParaRPr lang="en-US" sz="1200" dirty="0">
              <a:solidFill>
                <a:srgbClr val="1E9FD4"/>
              </a:solidFill>
              <a:latin typeface="Calibri"/>
              <a:cs typeface="Calibri"/>
            </a:endParaRP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INFN, Milan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Institute for Energy </a:t>
            </a:r>
            <a:b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</a:b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Research (IFE)</a:t>
            </a:r>
          </a:p>
          <a:p>
            <a:pPr defTabSz="1027492">
              <a:spcAft>
                <a:spcPts val="300"/>
              </a:spcAft>
              <a:defRPr/>
            </a:pPr>
            <a:endParaRPr lang="en-US" sz="1200" dirty="0">
              <a:solidFill>
                <a:srgbClr val="1E9FD4"/>
              </a:solidFill>
              <a:latin typeface="Calibri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A90DC4-D97E-A447-8DCF-1CEFDA62E471}"/>
              </a:ext>
            </a:extLst>
          </p:cNvPr>
          <p:cNvSpPr/>
          <p:nvPr/>
        </p:nvSpPr>
        <p:spPr>
          <a:xfrm>
            <a:off x="7899400" y="1538448"/>
            <a:ext cx="3251200" cy="4304916"/>
          </a:xfrm>
          <a:prstGeom prst="rect">
            <a:avLst/>
          </a:prstGeom>
          <a:solidFill>
            <a:schemeClr val="bg1"/>
          </a:solidFill>
        </p:spPr>
        <p:txBody>
          <a:bodyPr wrap="square" lIns="102756" tIns="51381" rIns="102756" bIns="51381">
            <a:spAutoFit/>
          </a:bodyPr>
          <a:lstStyle/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ISIS - Rutherford-Appleton Laboratory, Oxford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Laboratoire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Léon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Brilouin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(LLB)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Lund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Nuclear Physics Institute of the ASCR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Oslo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Paul </a:t>
            </a:r>
            <a:r>
              <a:rPr lang="en-US" sz="1200" dirty="0" err="1">
                <a:solidFill>
                  <a:srgbClr val="1E9FD4"/>
                </a:solidFill>
                <a:latin typeface="Calibri"/>
                <a:cs typeface="Calibri"/>
              </a:rPr>
              <a:t>Scherrer</a:t>
            </a: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 Institute (PSI)</a:t>
            </a:r>
          </a:p>
          <a:p>
            <a:pPr defTabSz="1028075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Polish Electronic Group  (PEG)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Roskilde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Tallinn Technical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Technical University of Denmark (DTU)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Technical University Munich (TUM)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Science and Technology Facilities Council 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University of Copenhagen (KU)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University of Tartu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Uppsala University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Wigner Research Centre for Physics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Wroclaw University of Technology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Warsaw University of Technology</a:t>
            </a:r>
          </a:p>
          <a:p>
            <a:pPr defTabSz="1027492">
              <a:spcAft>
                <a:spcPts val="300"/>
              </a:spcAft>
              <a:defRPr/>
            </a:pPr>
            <a:r>
              <a:rPr lang="en-US" sz="1200" dirty="0">
                <a:solidFill>
                  <a:srgbClr val="1E9FD4"/>
                </a:solidFill>
                <a:latin typeface="Calibri"/>
                <a:cs typeface="Calibri"/>
              </a:rPr>
              <a:t>Zurich University of Applied Sciences (ZHAW)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92191AE-22FE-7B4A-BFD8-786E9ED6DF49}"/>
              </a:ext>
            </a:extLst>
          </p:cNvPr>
          <p:cNvGrpSpPr/>
          <p:nvPr/>
        </p:nvGrpSpPr>
        <p:grpSpPr>
          <a:xfrm>
            <a:off x="3050566" y="1306860"/>
            <a:ext cx="4550993" cy="5318218"/>
            <a:chOff x="1988699" y="750302"/>
            <a:chExt cx="5226580" cy="610769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D63F2B7-7CA7-5747-82CB-C7443F45A176}"/>
                </a:ext>
              </a:extLst>
            </p:cNvPr>
            <p:cNvGrpSpPr/>
            <p:nvPr/>
          </p:nvGrpSpPr>
          <p:grpSpPr>
            <a:xfrm>
              <a:off x="1988699" y="750302"/>
              <a:ext cx="5226580" cy="6107698"/>
              <a:chOff x="249914" y="779125"/>
              <a:chExt cx="4956797" cy="566401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FB241AF4-6313-4149-8276-3B27648D494D}"/>
                  </a:ext>
                </a:extLst>
              </p:cNvPr>
              <p:cNvGrpSpPr/>
              <p:nvPr/>
            </p:nvGrpSpPr>
            <p:grpSpPr>
              <a:xfrm>
                <a:off x="249914" y="779125"/>
                <a:ext cx="4956797" cy="5664018"/>
                <a:chOff x="2071121" y="728315"/>
                <a:chExt cx="4793518" cy="5477443"/>
              </a:xfrm>
            </p:grpSpPr>
            <p:sp>
              <p:nvSpPr>
                <p:cNvPr id="51" name="Freeform 74">
                  <a:extLst>
                    <a:ext uri="{FF2B5EF4-FFF2-40B4-BE49-F238E27FC236}">
                      <a16:creationId xmlns:a16="http://schemas.microsoft.com/office/drawing/2014/main" id="{C8BA02C2-E465-154B-8089-0F2702221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7164" y="3209330"/>
                  <a:ext cx="943331" cy="1218863"/>
                </a:xfrm>
                <a:custGeom>
                  <a:avLst/>
                  <a:gdLst/>
                  <a:ahLst/>
                  <a:cxnLst>
                    <a:cxn ang="0">
                      <a:pos x="2500" y="1133"/>
                    </a:cxn>
                    <a:cxn ang="0">
                      <a:pos x="2606" y="1355"/>
                    </a:cxn>
                    <a:cxn ang="0">
                      <a:pos x="2635" y="1629"/>
                    </a:cxn>
                    <a:cxn ang="0">
                      <a:pos x="2671" y="1922"/>
                    </a:cxn>
                    <a:cxn ang="0">
                      <a:pos x="2503" y="1985"/>
                    </a:cxn>
                    <a:cxn ang="0">
                      <a:pos x="2205" y="2109"/>
                    </a:cxn>
                    <a:cxn ang="0">
                      <a:pos x="1912" y="2247"/>
                    </a:cxn>
                    <a:cxn ang="0">
                      <a:pos x="1887" y="2378"/>
                    </a:cxn>
                    <a:cxn ang="0">
                      <a:pos x="2012" y="2640"/>
                    </a:cxn>
                    <a:cxn ang="0">
                      <a:pos x="2215" y="2925"/>
                    </a:cxn>
                    <a:cxn ang="0">
                      <a:pos x="2140" y="3136"/>
                    </a:cxn>
                    <a:cxn ang="0">
                      <a:pos x="1996" y="3271"/>
                    </a:cxn>
                    <a:cxn ang="0">
                      <a:pos x="1948" y="3528"/>
                    </a:cxn>
                    <a:cxn ang="0">
                      <a:pos x="1800" y="3493"/>
                    </a:cxn>
                    <a:cxn ang="0">
                      <a:pos x="1653" y="3523"/>
                    </a:cxn>
                    <a:cxn ang="0">
                      <a:pos x="1326" y="3572"/>
                    </a:cxn>
                    <a:cxn ang="0">
                      <a:pos x="1168" y="3491"/>
                    </a:cxn>
                    <a:cxn ang="0">
                      <a:pos x="1070" y="3585"/>
                    </a:cxn>
                    <a:cxn ang="0">
                      <a:pos x="664" y="3308"/>
                    </a:cxn>
                    <a:cxn ang="0">
                      <a:pos x="562" y="3395"/>
                    </a:cxn>
                    <a:cxn ang="0">
                      <a:pos x="387" y="3365"/>
                    </a:cxn>
                    <a:cxn ang="0">
                      <a:pos x="277" y="3278"/>
                    </a:cxn>
                    <a:cxn ang="0">
                      <a:pos x="406" y="2940"/>
                    </a:cxn>
                    <a:cxn ang="0">
                      <a:pos x="382" y="2636"/>
                    </a:cxn>
                    <a:cxn ang="0">
                      <a:pos x="151" y="2510"/>
                    </a:cxn>
                    <a:cxn ang="0">
                      <a:pos x="75" y="2305"/>
                    </a:cxn>
                    <a:cxn ang="0">
                      <a:pos x="5" y="2085"/>
                    </a:cxn>
                    <a:cxn ang="0">
                      <a:pos x="16" y="1792"/>
                    </a:cxn>
                    <a:cxn ang="0">
                      <a:pos x="132" y="1518"/>
                    </a:cxn>
                    <a:cxn ang="0">
                      <a:pos x="84" y="1369"/>
                    </a:cxn>
                    <a:cxn ang="0">
                      <a:pos x="331" y="1314"/>
                    </a:cxn>
                    <a:cxn ang="0">
                      <a:pos x="414" y="1184"/>
                    </a:cxn>
                    <a:cxn ang="0">
                      <a:pos x="423" y="1044"/>
                    </a:cxn>
                    <a:cxn ang="0">
                      <a:pos x="533" y="870"/>
                    </a:cxn>
                    <a:cxn ang="0">
                      <a:pos x="548" y="699"/>
                    </a:cxn>
                    <a:cxn ang="0">
                      <a:pos x="594" y="554"/>
                    </a:cxn>
                    <a:cxn ang="0">
                      <a:pos x="864" y="607"/>
                    </a:cxn>
                    <a:cxn ang="0">
                      <a:pos x="901" y="708"/>
                    </a:cxn>
                    <a:cxn ang="0">
                      <a:pos x="961" y="715"/>
                    </a:cxn>
                    <a:cxn ang="0">
                      <a:pos x="984" y="546"/>
                    </a:cxn>
                    <a:cxn ang="0">
                      <a:pos x="1177" y="557"/>
                    </a:cxn>
                    <a:cxn ang="0">
                      <a:pos x="1138" y="496"/>
                    </a:cxn>
                    <a:cxn ang="0">
                      <a:pos x="1101" y="380"/>
                    </a:cxn>
                    <a:cxn ang="0">
                      <a:pos x="1061" y="333"/>
                    </a:cxn>
                    <a:cxn ang="0">
                      <a:pos x="1146" y="233"/>
                    </a:cxn>
                    <a:cxn ang="0">
                      <a:pos x="1226" y="64"/>
                    </a:cxn>
                    <a:cxn ang="0">
                      <a:pos x="1410" y="73"/>
                    </a:cxn>
                    <a:cxn ang="0">
                      <a:pos x="1454" y="225"/>
                    </a:cxn>
                    <a:cxn ang="0">
                      <a:pos x="1469" y="303"/>
                    </a:cxn>
                    <a:cxn ang="0">
                      <a:pos x="1563" y="335"/>
                    </a:cxn>
                    <a:cxn ang="0">
                      <a:pos x="1706" y="325"/>
                    </a:cxn>
                    <a:cxn ang="0">
                      <a:pos x="1771" y="360"/>
                    </a:cxn>
                    <a:cxn ang="0">
                      <a:pos x="1616" y="489"/>
                    </a:cxn>
                    <a:cxn ang="0">
                      <a:pos x="1727" y="529"/>
                    </a:cxn>
                    <a:cxn ang="0">
                      <a:pos x="1886" y="494"/>
                    </a:cxn>
                    <a:cxn ang="0">
                      <a:pos x="2096" y="377"/>
                    </a:cxn>
                    <a:cxn ang="0">
                      <a:pos x="2084" y="428"/>
                    </a:cxn>
                    <a:cxn ang="0">
                      <a:pos x="2206" y="447"/>
                    </a:cxn>
                    <a:cxn ang="0">
                      <a:pos x="2347" y="540"/>
                    </a:cxn>
                    <a:cxn ang="0">
                      <a:pos x="2440" y="624"/>
                    </a:cxn>
                    <a:cxn ang="0">
                      <a:pos x="2544" y="750"/>
                    </a:cxn>
                  </a:cxnLst>
                  <a:rect l="0" t="0" r="r" b="b"/>
                  <a:pathLst>
                    <a:path w="2701" h="3602">
                      <a:moveTo>
                        <a:pt x="2544" y="750"/>
                      </a:moveTo>
                      <a:lnTo>
                        <a:pt x="2557" y="834"/>
                      </a:lnTo>
                      <a:lnTo>
                        <a:pt x="2566" y="878"/>
                      </a:lnTo>
                      <a:lnTo>
                        <a:pt x="2576" y="925"/>
                      </a:lnTo>
                      <a:lnTo>
                        <a:pt x="2580" y="948"/>
                      </a:lnTo>
                      <a:lnTo>
                        <a:pt x="2583" y="970"/>
                      </a:lnTo>
                      <a:lnTo>
                        <a:pt x="2583" y="982"/>
                      </a:lnTo>
                      <a:lnTo>
                        <a:pt x="2583" y="993"/>
                      </a:lnTo>
                      <a:lnTo>
                        <a:pt x="2582" y="1004"/>
                      </a:lnTo>
                      <a:lnTo>
                        <a:pt x="2579" y="1014"/>
                      </a:lnTo>
                      <a:lnTo>
                        <a:pt x="2572" y="1032"/>
                      </a:lnTo>
                      <a:lnTo>
                        <a:pt x="2565" y="1049"/>
                      </a:lnTo>
                      <a:lnTo>
                        <a:pt x="2554" y="1066"/>
                      </a:lnTo>
                      <a:lnTo>
                        <a:pt x="2543" y="1080"/>
                      </a:lnTo>
                      <a:lnTo>
                        <a:pt x="2513" y="1108"/>
                      </a:lnTo>
                      <a:lnTo>
                        <a:pt x="2497" y="1123"/>
                      </a:lnTo>
                      <a:lnTo>
                        <a:pt x="2497" y="1125"/>
                      </a:lnTo>
                      <a:lnTo>
                        <a:pt x="2497" y="1129"/>
                      </a:lnTo>
                      <a:lnTo>
                        <a:pt x="2500" y="1133"/>
                      </a:lnTo>
                      <a:lnTo>
                        <a:pt x="2503" y="1138"/>
                      </a:lnTo>
                      <a:lnTo>
                        <a:pt x="2515" y="1151"/>
                      </a:lnTo>
                      <a:lnTo>
                        <a:pt x="2535" y="1169"/>
                      </a:lnTo>
                      <a:lnTo>
                        <a:pt x="2569" y="1197"/>
                      </a:lnTo>
                      <a:lnTo>
                        <a:pt x="2606" y="1229"/>
                      </a:lnTo>
                      <a:lnTo>
                        <a:pt x="2615" y="1237"/>
                      </a:lnTo>
                      <a:lnTo>
                        <a:pt x="2622" y="1246"/>
                      </a:lnTo>
                      <a:lnTo>
                        <a:pt x="2628" y="1255"/>
                      </a:lnTo>
                      <a:lnTo>
                        <a:pt x="2632" y="1264"/>
                      </a:lnTo>
                      <a:lnTo>
                        <a:pt x="2636" y="1273"/>
                      </a:lnTo>
                      <a:lnTo>
                        <a:pt x="2636" y="1283"/>
                      </a:lnTo>
                      <a:lnTo>
                        <a:pt x="2635" y="1292"/>
                      </a:lnTo>
                      <a:lnTo>
                        <a:pt x="2631" y="1303"/>
                      </a:lnTo>
                      <a:lnTo>
                        <a:pt x="2622" y="1317"/>
                      </a:lnTo>
                      <a:lnTo>
                        <a:pt x="2611" y="1331"/>
                      </a:lnTo>
                      <a:lnTo>
                        <a:pt x="2607" y="1339"/>
                      </a:lnTo>
                      <a:lnTo>
                        <a:pt x="2606" y="1347"/>
                      </a:lnTo>
                      <a:lnTo>
                        <a:pt x="2606" y="1351"/>
                      </a:lnTo>
                      <a:lnTo>
                        <a:pt x="2606" y="1355"/>
                      </a:lnTo>
                      <a:lnTo>
                        <a:pt x="2607" y="1360"/>
                      </a:lnTo>
                      <a:lnTo>
                        <a:pt x="2610" y="1364"/>
                      </a:lnTo>
                      <a:lnTo>
                        <a:pt x="2622" y="1384"/>
                      </a:lnTo>
                      <a:lnTo>
                        <a:pt x="2627" y="1399"/>
                      </a:lnTo>
                      <a:lnTo>
                        <a:pt x="2628" y="1406"/>
                      </a:lnTo>
                      <a:lnTo>
                        <a:pt x="2628" y="1415"/>
                      </a:lnTo>
                      <a:lnTo>
                        <a:pt x="2627" y="1427"/>
                      </a:lnTo>
                      <a:lnTo>
                        <a:pt x="2624" y="1444"/>
                      </a:lnTo>
                      <a:lnTo>
                        <a:pt x="2626" y="1462"/>
                      </a:lnTo>
                      <a:lnTo>
                        <a:pt x="2629" y="1479"/>
                      </a:lnTo>
                      <a:lnTo>
                        <a:pt x="2633" y="1497"/>
                      </a:lnTo>
                      <a:lnTo>
                        <a:pt x="2637" y="1515"/>
                      </a:lnTo>
                      <a:lnTo>
                        <a:pt x="2637" y="1533"/>
                      </a:lnTo>
                      <a:lnTo>
                        <a:pt x="2637" y="1551"/>
                      </a:lnTo>
                      <a:lnTo>
                        <a:pt x="2635" y="1568"/>
                      </a:lnTo>
                      <a:lnTo>
                        <a:pt x="2633" y="1585"/>
                      </a:lnTo>
                      <a:lnTo>
                        <a:pt x="2633" y="1603"/>
                      </a:lnTo>
                      <a:lnTo>
                        <a:pt x="2633" y="1620"/>
                      </a:lnTo>
                      <a:lnTo>
                        <a:pt x="2635" y="1629"/>
                      </a:lnTo>
                      <a:lnTo>
                        <a:pt x="2636" y="1638"/>
                      </a:lnTo>
                      <a:lnTo>
                        <a:pt x="2639" y="1647"/>
                      </a:lnTo>
                      <a:lnTo>
                        <a:pt x="2642" y="1658"/>
                      </a:lnTo>
                      <a:lnTo>
                        <a:pt x="2654" y="1684"/>
                      </a:lnTo>
                      <a:lnTo>
                        <a:pt x="2666" y="1711"/>
                      </a:lnTo>
                      <a:lnTo>
                        <a:pt x="2679" y="1738"/>
                      </a:lnTo>
                      <a:lnTo>
                        <a:pt x="2689" y="1764"/>
                      </a:lnTo>
                      <a:lnTo>
                        <a:pt x="2693" y="1778"/>
                      </a:lnTo>
                      <a:lnTo>
                        <a:pt x="2697" y="1792"/>
                      </a:lnTo>
                      <a:lnTo>
                        <a:pt x="2699" y="1805"/>
                      </a:lnTo>
                      <a:lnTo>
                        <a:pt x="2701" y="1820"/>
                      </a:lnTo>
                      <a:lnTo>
                        <a:pt x="2701" y="1835"/>
                      </a:lnTo>
                      <a:lnTo>
                        <a:pt x="2699" y="1849"/>
                      </a:lnTo>
                      <a:lnTo>
                        <a:pt x="2697" y="1865"/>
                      </a:lnTo>
                      <a:lnTo>
                        <a:pt x="2693" y="1881"/>
                      </a:lnTo>
                      <a:lnTo>
                        <a:pt x="2689" y="1892"/>
                      </a:lnTo>
                      <a:lnTo>
                        <a:pt x="2684" y="1903"/>
                      </a:lnTo>
                      <a:lnTo>
                        <a:pt x="2677" y="1913"/>
                      </a:lnTo>
                      <a:lnTo>
                        <a:pt x="2671" y="1922"/>
                      </a:lnTo>
                      <a:lnTo>
                        <a:pt x="2655" y="1941"/>
                      </a:lnTo>
                      <a:lnTo>
                        <a:pt x="2639" y="1961"/>
                      </a:lnTo>
                      <a:lnTo>
                        <a:pt x="2623" y="1979"/>
                      </a:lnTo>
                      <a:lnTo>
                        <a:pt x="2607" y="1998"/>
                      </a:lnTo>
                      <a:lnTo>
                        <a:pt x="2601" y="2009"/>
                      </a:lnTo>
                      <a:lnTo>
                        <a:pt x="2595" y="2019"/>
                      </a:lnTo>
                      <a:lnTo>
                        <a:pt x="2589" y="2030"/>
                      </a:lnTo>
                      <a:lnTo>
                        <a:pt x="2584" y="2041"/>
                      </a:lnTo>
                      <a:lnTo>
                        <a:pt x="2584" y="2041"/>
                      </a:lnTo>
                      <a:lnTo>
                        <a:pt x="2549" y="2017"/>
                      </a:lnTo>
                      <a:lnTo>
                        <a:pt x="2544" y="2004"/>
                      </a:lnTo>
                      <a:lnTo>
                        <a:pt x="2539" y="1993"/>
                      </a:lnTo>
                      <a:lnTo>
                        <a:pt x="2536" y="1989"/>
                      </a:lnTo>
                      <a:lnTo>
                        <a:pt x="2534" y="1987"/>
                      </a:lnTo>
                      <a:lnTo>
                        <a:pt x="2530" y="1984"/>
                      </a:lnTo>
                      <a:lnTo>
                        <a:pt x="2526" y="1983"/>
                      </a:lnTo>
                      <a:lnTo>
                        <a:pt x="2519" y="1982"/>
                      </a:lnTo>
                      <a:lnTo>
                        <a:pt x="2512" y="1983"/>
                      </a:lnTo>
                      <a:lnTo>
                        <a:pt x="2503" y="1985"/>
                      </a:lnTo>
                      <a:lnTo>
                        <a:pt x="2493" y="1991"/>
                      </a:lnTo>
                      <a:lnTo>
                        <a:pt x="2475" y="2002"/>
                      </a:lnTo>
                      <a:lnTo>
                        <a:pt x="2457" y="2014"/>
                      </a:lnTo>
                      <a:lnTo>
                        <a:pt x="2448" y="2020"/>
                      </a:lnTo>
                      <a:lnTo>
                        <a:pt x="2439" y="2024"/>
                      </a:lnTo>
                      <a:lnTo>
                        <a:pt x="2430" y="2028"/>
                      </a:lnTo>
                      <a:lnTo>
                        <a:pt x="2421" y="2030"/>
                      </a:lnTo>
                      <a:lnTo>
                        <a:pt x="2408" y="2031"/>
                      </a:lnTo>
                      <a:lnTo>
                        <a:pt x="2396" y="2032"/>
                      </a:lnTo>
                      <a:lnTo>
                        <a:pt x="2385" y="2036"/>
                      </a:lnTo>
                      <a:lnTo>
                        <a:pt x="2373" y="2039"/>
                      </a:lnTo>
                      <a:lnTo>
                        <a:pt x="2352" y="2048"/>
                      </a:lnTo>
                      <a:lnTo>
                        <a:pt x="2332" y="2058"/>
                      </a:lnTo>
                      <a:lnTo>
                        <a:pt x="2312" y="2068"/>
                      </a:lnTo>
                      <a:lnTo>
                        <a:pt x="2291" y="2079"/>
                      </a:lnTo>
                      <a:lnTo>
                        <a:pt x="2269" y="2088"/>
                      </a:lnTo>
                      <a:lnTo>
                        <a:pt x="2246" y="2096"/>
                      </a:lnTo>
                      <a:lnTo>
                        <a:pt x="2225" y="2102"/>
                      </a:lnTo>
                      <a:lnTo>
                        <a:pt x="2205" y="2109"/>
                      </a:lnTo>
                      <a:lnTo>
                        <a:pt x="2185" y="2116"/>
                      </a:lnTo>
                      <a:lnTo>
                        <a:pt x="2167" y="2127"/>
                      </a:lnTo>
                      <a:lnTo>
                        <a:pt x="2149" y="2136"/>
                      </a:lnTo>
                      <a:lnTo>
                        <a:pt x="2131" y="2147"/>
                      </a:lnTo>
                      <a:lnTo>
                        <a:pt x="2113" y="2159"/>
                      </a:lnTo>
                      <a:lnTo>
                        <a:pt x="2094" y="2171"/>
                      </a:lnTo>
                      <a:lnTo>
                        <a:pt x="2083" y="2178"/>
                      </a:lnTo>
                      <a:lnTo>
                        <a:pt x="2071" y="2184"/>
                      </a:lnTo>
                      <a:lnTo>
                        <a:pt x="2058" y="2188"/>
                      </a:lnTo>
                      <a:lnTo>
                        <a:pt x="2045" y="2191"/>
                      </a:lnTo>
                      <a:lnTo>
                        <a:pt x="2018" y="2197"/>
                      </a:lnTo>
                      <a:lnTo>
                        <a:pt x="1991" y="2202"/>
                      </a:lnTo>
                      <a:lnTo>
                        <a:pt x="1977" y="2206"/>
                      </a:lnTo>
                      <a:lnTo>
                        <a:pt x="1964" y="2210"/>
                      </a:lnTo>
                      <a:lnTo>
                        <a:pt x="1952" y="2213"/>
                      </a:lnTo>
                      <a:lnTo>
                        <a:pt x="1940" y="2220"/>
                      </a:lnTo>
                      <a:lnTo>
                        <a:pt x="1930" y="2228"/>
                      </a:lnTo>
                      <a:lnTo>
                        <a:pt x="1920" y="2235"/>
                      </a:lnTo>
                      <a:lnTo>
                        <a:pt x="1912" y="2247"/>
                      </a:lnTo>
                      <a:lnTo>
                        <a:pt x="1905" y="2260"/>
                      </a:lnTo>
                      <a:lnTo>
                        <a:pt x="1901" y="2268"/>
                      </a:lnTo>
                      <a:lnTo>
                        <a:pt x="1896" y="2274"/>
                      </a:lnTo>
                      <a:lnTo>
                        <a:pt x="1892" y="2278"/>
                      </a:lnTo>
                      <a:lnTo>
                        <a:pt x="1887" y="2282"/>
                      </a:lnTo>
                      <a:lnTo>
                        <a:pt x="1877" y="2287"/>
                      </a:lnTo>
                      <a:lnTo>
                        <a:pt x="1866" y="2290"/>
                      </a:lnTo>
                      <a:lnTo>
                        <a:pt x="1857" y="2292"/>
                      </a:lnTo>
                      <a:lnTo>
                        <a:pt x="1848" y="2295"/>
                      </a:lnTo>
                      <a:lnTo>
                        <a:pt x="1846" y="2298"/>
                      </a:lnTo>
                      <a:lnTo>
                        <a:pt x="1842" y="2302"/>
                      </a:lnTo>
                      <a:lnTo>
                        <a:pt x="1841" y="2305"/>
                      </a:lnTo>
                      <a:lnTo>
                        <a:pt x="1839" y="2311"/>
                      </a:lnTo>
                      <a:lnTo>
                        <a:pt x="1848" y="2327"/>
                      </a:lnTo>
                      <a:lnTo>
                        <a:pt x="1859" y="2340"/>
                      </a:lnTo>
                      <a:lnTo>
                        <a:pt x="1869" y="2353"/>
                      </a:lnTo>
                      <a:lnTo>
                        <a:pt x="1879" y="2365"/>
                      </a:lnTo>
                      <a:lnTo>
                        <a:pt x="1883" y="2371"/>
                      </a:lnTo>
                      <a:lnTo>
                        <a:pt x="1887" y="2378"/>
                      </a:lnTo>
                      <a:lnTo>
                        <a:pt x="1890" y="2384"/>
                      </a:lnTo>
                      <a:lnTo>
                        <a:pt x="1892" y="2392"/>
                      </a:lnTo>
                      <a:lnTo>
                        <a:pt x="1895" y="2401"/>
                      </a:lnTo>
                      <a:lnTo>
                        <a:pt x="1895" y="2409"/>
                      </a:lnTo>
                      <a:lnTo>
                        <a:pt x="1895" y="2419"/>
                      </a:lnTo>
                      <a:lnTo>
                        <a:pt x="1894" y="2431"/>
                      </a:lnTo>
                      <a:lnTo>
                        <a:pt x="1891" y="2454"/>
                      </a:lnTo>
                      <a:lnTo>
                        <a:pt x="1888" y="2474"/>
                      </a:lnTo>
                      <a:lnTo>
                        <a:pt x="1887" y="2491"/>
                      </a:lnTo>
                      <a:lnTo>
                        <a:pt x="1888" y="2505"/>
                      </a:lnTo>
                      <a:lnTo>
                        <a:pt x="1891" y="2513"/>
                      </a:lnTo>
                      <a:lnTo>
                        <a:pt x="1894" y="2519"/>
                      </a:lnTo>
                      <a:lnTo>
                        <a:pt x="1896" y="2526"/>
                      </a:lnTo>
                      <a:lnTo>
                        <a:pt x="1901" y="2533"/>
                      </a:lnTo>
                      <a:lnTo>
                        <a:pt x="1914" y="2548"/>
                      </a:lnTo>
                      <a:lnTo>
                        <a:pt x="1933" y="2565"/>
                      </a:lnTo>
                      <a:lnTo>
                        <a:pt x="1956" y="2585"/>
                      </a:lnTo>
                      <a:lnTo>
                        <a:pt x="1983" y="2611"/>
                      </a:lnTo>
                      <a:lnTo>
                        <a:pt x="2012" y="2640"/>
                      </a:lnTo>
                      <a:lnTo>
                        <a:pt x="2040" y="2669"/>
                      </a:lnTo>
                      <a:lnTo>
                        <a:pt x="2053" y="2686"/>
                      </a:lnTo>
                      <a:lnTo>
                        <a:pt x="2066" y="2702"/>
                      </a:lnTo>
                      <a:lnTo>
                        <a:pt x="2079" y="2717"/>
                      </a:lnTo>
                      <a:lnTo>
                        <a:pt x="2089" y="2734"/>
                      </a:lnTo>
                      <a:lnTo>
                        <a:pt x="2100" y="2750"/>
                      </a:lnTo>
                      <a:lnTo>
                        <a:pt x="2107" y="2764"/>
                      </a:lnTo>
                      <a:lnTo>
                        <a:pt x="2115" y="2780"/>
                      </a:lnTo>
                      <a:lnTo>
                        <a:pt x="2119" y="2794"/>
                      </a:lnTo>
                      <a:lnTo>
                        <a:pt x="2127" y="2820"/>
                      </a:lnTo>
                      <a:lnTo>
                        <a:pt x="2133" y="2839"/>
                      </a:lnTo>
                      <a:lnTo>
                        <a:pt x="2141" y="2855"/>
                      </a:lnTo>
                      <a:lnTo>
                        <a:pt x="2150" y="2868"/>
                      </a:lnTo>
                      <a:lnTo>
                        <a:pt x="2161" y="2879"/>
                      </a:lnTo>
                      <a:lnTo>
                        <a:pt x="2173" y="2890"/>
                      </a:lnTo>
                      <a:lnTo>
                        <a:pt x="2192" y="2901"/>
                      </a:lnTo>
                      <a:lnTo>
                        <a:pt x="2212" y="2916"/>
                      </a:lnTo>
                      <a:lnTo>
                        <a:pt x="2214" y="2919"/>
                      </a:lnTo>
                      <a:lnTo>
                        <a:pt x="2215" y="2925"/>
                      </a:lnTo>
                      <a:lnTo>
                        <a:pt x="2256" y="3014"/>
                      </a:lnTo>
                      <a:lnTo>
                        <a:pt x="2256" y="3014"/>
                      </a:lnTo>
                      <a:lnTo>
                        <a:pt x="2247" y="3026"/>
                      </a:lnTo>
                      <a:lnTo>
                        <a:pt x="2240" y="3037"/>
                      </a:lnTo>
                      <a:lnTo>
                        <a:pt x="2236" y="3048"/>
                      </a:lnTo>
                      <a:lnTo>
                        <a:pt x="2232" y="3059"/>
                      </a:lnTo>
                      <a:lnTo>
                        <a:pt x="2230" y="3079"/>
                      </a:lnTo>
                      <a:lnTo>
                        <a:pt x="2230" y="3097"/>
                      </a:lnTo>
                      <a:lnTo>
                        <a:pt x="2229" y="3105"/>
                      </a:lnTo>
                      <a:lnTo>
                        <a:pt x="2227" y="3112"/>
                      </a:lnTo>
                      <a:lnTo>
                        <a:pt x="2223" y="3118"/>
                      </a:lnTo>
                      <a:lnTo>
                        <a:pt x="2216" y="3123"/>
                      </a:lnTo>
                      <a:lnTo>
                        <a:pt x="2208" y="3128"/>
                      </a:lnTo>
                      <a:lnTo>
                        <a:pt x="2195" y="3131"/>
                      </a:lnTo>
                      <a:lnTo>
                        <a:pt x="2180" y="3133"/>
                      </a:lnTo>
                      <a:lnTo>
                        <a:pt x="2159" y="3133"/>
                      </a:lnTo>
                      <a:lnTo>
                        <a:pt x="2151" y="3133"/>
                      </a:lnTo>
                      <a:lnTo>
                        <a:pt x="2146" y="3134"/>
                      </a:lnTo>
                      <a:lnTo>
                        <a:pt x="2140" y="3136"/>
                      </a:lnTo>
                      <a:lnTo>
                        <a:pt x="2135" y="3138"/>
                      </a:lnTo>
                      <a:lnTo>
                        <a:pt x="2127" y="3144"/>
                      </a:lnTo>
                      <a:lnTo>
                        <a:pt x="2119" y="3151"/>
                      </a:lnTo>
                      <a:lnTo>
                        <a:pt x="2114" y="3160"/>
                      </a:lnTo>
                      <a:lnTo>
                        <a:pt x="2110" y="3171"/>
                      </a:lnTo>
                      <a:lnTo>
                        <a:pt x="2106" y="3182"/>
                      </a:lnTo>
                      <a:lnTo>
                        <a:pt x="2102" y="3194"/>
                      </a:lnTo>
                      <a:lnTo>
                        <a:pt x="2098" y="3206"/>
                      </a:lnTo>
                      <a:lnTo>
                        <a:pt x="2094" y="3217"/>
                      </a:lnTo>
                      <a:lnTo>
                        <a:pt x="2089" y="3229"/>
                      </a:lnTo>
                      <a:lnTo>
                        <a:pt x="2083" y="3239"/>
                      </a:lnTo>
                      <a:lnTo>
                        <a:pt x="2075" y="3248"/>
                      </a:lnTo>
                      <a:lnTo>
                        <a:pt x="2065" y="3256"/>
                      </a:lnTo>
                      <a:lnTo>
                        <a:pt x="2059" y="3260"/>
                      </a:lnTo>
                      <a:lnTo>
                        <a:pt x="2053" y="3263"/>
                      </a:lnTo>
                      <a:lnTo>
                        <a:pt x="2045" y="3265"/>
                      </a:lnTo>
                      <a:lnTo>
                        <a:pt x="2037" y="3268"/>
                      </a:lnTo>
                      <a:lnTo>
                        <a:pt x="2017" y="3271"/>
                      </a:lnTo>
                      <a:lnTo>
                        <a:pt x="1996" y="3271"/>
                      </a:lnTo>
                      <a:lnTo>
                        <a:pt x="1974" y="3271"/>
                      </a:lnTo>
                      <a:lnTo>
                        <a:pt x="1953" y="3268"/>
                      </a:lnTo>
                      <a:lnTo>
                        <a:pt x="1931" y="3267"/>
                      </a:lnTo>
                      <a:lnTo>
                        <a:pt x="1910" y="3267"/>
                      </a:lnTo>
                      <a:lnTo>
                        <a:pt x="1891" y="3268"/>
                      </a:lnTo>
                      <a:lnTo>
                        <a:pt x="1873" y="3271"/>
                      </a:lnTo>
                      <a:lnTo>
                        <a:pt x="1872" y="3277"/>
                      </a:lnTo>
                      <a:lnTo>
                        <a:pt x="1872" y="3285"/>
                      </a:lnTo>
                      <a:lnTo>
                        <a:pt x="1873" y="3293"/>
                      </a:lnTo>
                      <a:lnTo>
                        <a:pt x="1874" y="3302"/>
                      </a:lnTo>
                      <a:lnTo>
                        <a:pt x="1879" y="3322"/>
                      </a:lnTo>
                      <a:lnTo>
                        <a:pt x="1887" y="3344"/>
                      </a:lnTo>
                      <a:lnTo>
                        <a:pt x="1907" y="3396"/>
                      </a:lnTo>
                      <a:lnTo>
                        <a:pt x="1927" y="3449"/>
                      </a:lnTo>
                      <a:lnTo>
                        <a:pt x="1936" y="3474"/>
                      </a:lnTo>
                      <a:lnTo>
                        <a:pt x="1943" y="3497"/>
                      </a:lnTo>
                      <a:lnTo>
                        <a:pt x="1945" y="3509"/>
                      </a:lnTo>
                      <a:lnTo>
                        <a:pt x="1947" y="3519"/>
                      </a:lnTo>
                      <a:lnTo>
                        <a:pt x="1948" y="3528"/>
                      </a:lnTo>
                      <a:lnTo>
                        <a:pt x="1948" y="3536"/>
                      </a:lnTo>
                      <a:lnTo>
                        <a:pt x="1945" y="3544"/>
                      </a:lnTo>
                      <a:lnTo>
                        <a:pt x="1943" y="3550"/>
                      </a:lnTo>
                      <a:lnTo>
                        <a:pt x="1939" y="3557"/>
                      </a:lnTo>
                      <a:lnTo>
                        <a:pt x="1934" y="3561"/>
                      </a:lnTo>
                      <a:lnTo>
                        <a:pt x="1927" y="3563"/>
                      </a:lnTo>
                      <a:lnTo>
                        <a:pt x="1920" y="3565"/>
                      </a:lnTo>
                      <a:lnTo>
                        <a:pt x="1909" y="3565"/>
                      </a:lnTo>
                      <a:lnTo>
                        <a:pt x="1898" y="3563"/>
                      </a:lnTo>
                      <a:lnTo>
                        <a:pt x="1888" y="3557"/>
                      </a:lnTo>
                      <a:lnTo>
                        <a:pt x="1879" y="3549"/>
                      </a:lnTo>
                      <a:lnTo>
                        <a:pt x="1873" y="3541"/>
                      </a:lnTo>
                      <a:lnTo>
                        <a:pt x="1865" y="3532"/>
                      </a:lnTo>
                      <a:lnTo>
                        <a:pt x="1859" y="3524"/>
                      </a:lnTo>
                      <a:lnTo>
                        <a:pt x="1851" y="3517"/>
                      </a:lnTo>
                      <a:lnTo>
                        <a:pt x="1842" y="3509"/>
                      </a:lnTo>
                      <a:lnTo>
                        <a:pt x="1833" y="3505"/>
                      </a:lnTo>
                      <a:lnTo>
                        <a:pt x="1816" y="3499"/>
                      </a:lnTo>
                      <a:lnTo>
                        <a:pt x="1800" y="3493"/>
                      </a:lnTo>
                      <a:lnTo>
                        <a:pt x="1786" y="3491"/>
                      </a:lnTo>
                      <a:lnTo>
                        <a:pt x="1768" y="3489"/>
                      </a:lnTo>
                      <a:lnTo>
                        <a:pt x="1763" y="3488"/>
                      </a:lnTo>
                      <a:lnTo>
                        <a:pt x="1756" y="3487"/>
                      </a:lnTo>
                      <a:lnTo>
                        <a:pt x="1751" y="3484"/>
                      </a:lnTo>
                      <a:lnTo>
                        <a:pt x="1746" y="3480"/>
                      </a:lnTo>
                      <a:lnTo>
                        <a:pt x="1736" y="3474"/>
                      </a:lnTo>
                      <a:lnTo>
                        <a:pt x="1727" y="3467"/>
                      </a:lnTo>
                      <a:lnTo>
                        <a:pt x="1721" y="3465"/>
                      </a:lnTo>
                      <a:lnTo>
                        <a:pt x="1716" y="3464"/>
                      </a:lnTo>
                      <a:lnTo>
                        <a:pt x="1711" y="3464"/>
                      </a:lnTo>
                      <a:lnTo>
                        <a:pt x="1706" y="3465"/>
                      </a:lnTo>
                      <a:lnTo>
                        <a:pt x="1695" y="3470"/>
                      </a:lnTo>
                      <a:lnTo>
                        <a:pt x="1688" y="3476"/>
                      </a:lnTo>
                      <a:lnTo>
                        <a:pt x="1680" y="3483"/>
                      </a:lnTo>
                      <a:lnTo>
                        <a:pt x="1675" y="3491"/>
                      </a:lnTo>
                      <a:lnTo>
                        <a:pt x="1668" y="3499"/>
                      </a:lnTo>
                      <a:lnTo>
                        <a:pt x="1663" y="3506"/>
                      </a:lnTo>
                      <a:lnTo>
                        <a:pt x="1653" y="3523"/>
                      </a:lnTo>
                      <a:lnTo>
                        <a:pt x="1640" y="3537"/>
                      </a:lnTo>
                      <a:lnTo>
                        <a:pt x="1627" y="3544"/>
                      </a:lnTo>
                      <a:lnTo>
                        <a:pt x="1614" y="3548"/>
                      </a:lnTo>
                      <a:lnTo>
                        <a:pt x="1601" y="3552"/>
                      </a:lnTo>
                      <a:lnTo>
                        <a:pt x="1587" y="3553"/>
                      </a:lnTo>
                      <a:lnTo>
                        <a:pt x="1561" y="3553"/>
                      </a:lnTo>
                      <a:lnTo>
                        <a:pt x="1533" y="3552"/>
                      </a:lnTo>
                      <a:lnTo>
                        <a:pt x="1506" y="3549"/>
                      </a:lnTo>
                      <a:lnTo>
                        <a:pt x="1480" y="3548"/>
                      </a:lnTo>
                      <a:lnTo>
                        <a:pt x="1466" y="3548"/>
                      </a:lnTo>
                      <a:lnTo>
                        <a:pt x="1453" y="3548"/>
                      </a:lnTo>
                      <a:lnTo>
                        <a:pt x="1440" y="3550"/>
                      </a:lnTo>
                      <a:lnTo>
                        <a:pt x="1427" y="3554"/>
                      </a:lnTo>
                      <a:lnTo>
                        <a:pt x="1401" y="3561"/>
                      </a:lnTo>
                      <a:lnTo>
                        <a:pt x="1377" y="3567"/>
                      </a:lnTo>
                      <a:lnTo>
                        <a:pt x="1364" y="3568"/>
                      </a:lnTo>
                      <a:lnTo>
                        <a:pt x="1351" y="3571"/>
                      </a:lnTo>
                      <a:lnTo>
                        <a:pt x="1339" y="3571"/>
                      </a:lnTo>
                      <a:lnTo>
                        <a:pt x="1326" y="3572"/>
                      </a:lnTo>
                      <a:lnTo>
                        <a:pt x="1315" y="3571"/>
                      </a:lnTo>
                      <a:lnTo>
                        <a:pt x="1303" y="3568"/>
                      </a:lnTo>
                      <a:lnTo>
                        <a:pt x="1291" y="3566"/>
                      </a:lnTo>
                      <a:lnTo>
                        <a:pt x="1280" y="3561"/>
                      </a:lnTo>
                      <a:lnTo>
                        <a:pt x="1269" y="3554"/>
                      </a:lnTo>
                      <a:lnTo>
                        <a:pt x="1259" y="3546"/>
                      </a:lnTo>
                      <a:lnTo>
                        <a:pt x="1250" y="3537"/>
                      </a:lnTo>
                      <a:lnTo>
                        <a:pt x="1241" y="3526"/>
                      </a:lnTo>
                      <a:lnTo>
                        <a:pt x="1236" y="3518"/>
                      </a:lnTo>
                      <a:lnTo>
                        <a:pt x="1229" y="3510"/>
                      </a:lnTo>
                      <a:lnTo>
                        <a:pt x="1221" y="3502"/>
                      </a:lnTo>
                      <a:lnTo>
                        <a:pt x="1214" y="3496"/>
                      </a:lnTo>
                      <a:lnTo>
                        <a:pt x="1204" y="3491"/>
                      </a:lnTo>
                      <a:lnTo>
                        <a:pt x="1195" y="3488"/>
                      </a:lnTo>
                      <a:lnTo>
                        <a:pt x="1190" y="3487"/>
                      </a:lnTo>
                      <a:lnTo>
                        <a:pt x="1185" y="3487"/>
                      </a:lnTo>
                      <a:lnTo>
                        <a:pt x="1180" y="3487"/>
                      </a:lnTo>
                      <a:lnTo>
                        <a:pt x="1175" y="3488"/>
                      </a:lnTo>
                      <a:lnTo>
                        <a:pt x="1168" y="3491"/>
                      </a:lnTo>
                      <a:lnTo>
                        <a:pt x="1163" y="3495"/>
                      </a:lnTo>
                      <a:lnTo>
                        <a:pt x="1159" y="3500"/>
                      </a:lnTo>
                      <a:lnTo>
                        <a:pt x="1157" y="3508"/>
                      </a:lnTo>
                      <a:lnTo>
                        <a:pt x="1153" y="3523"/>
                      </a:lnTo>
                      <a:lnTo>
                        <a:pt x="1150" y="3540"/>
                      </a:lnTo>
                      <a:lnTo>
                        <a:pt x="1149" y="3558"/>
                      </a:lnTo>
                      <a:lnTo>
                        <a:pt x="1146" y="3575"/>
                      </a:lnTo>
                      <a:lnTo>
                        <a:pt x="1145" y="3581"/>
                      </a:lnTo>
                      <a:lnTo>
                        <a:pt x="1142" y="3588"/>
                      </a:lnTo>
                      <a:lnTo>
                        <a:pt x="1138" y="3593"/>
                      </a:lnTo>
                      <a:lnTo>
                        <a:pt x="1134" y="3597"/>
                      </a:lnTo>
                      <a:lnTo>
                        <a:pt x="1127" y="3601"/>
                      </a:lnTo>
                      <a:lnTo>
                        <a:pt x="1119" y="3602"/>
                      </a:lnTo>
                      <a:lnTo>
                        <a:pt x="1110" y="3602"/>
                      </a:lnTo>
                      <a:lnTo>
                        <a:pt x="1102" y="3601"/>
                      </a:lnTo>
                      <a:lnTo>
                        <a:pt x="1094" y="3598"/>
                      </a:lnTo>
                      <a:lnTo>
                        <a:pt x="1085" y="3596"/>
                      </a:lnTo>
                      <a:lnTo>
                        <a:pt x="1077" y="3590"/>
                      </a:lnTo>
                      <a:lnTo>
                        <a:pt x="1070" y="3585"/>
                      </a:lnTo>
                      <a:lnTo>
                        <a:pt x="1039" y="3563"/>
                      </a:lnTo>
                      <a:lnTo>
                        <a:pt x="1013" y="3544"/>
                      </a:lnTo>
                      <a:lnTo>
                        <a:pt x="997" y="3532"/>
                      </a:lnTo>
                      <a:lnTo>
                        <a:pt x="976" y="3513"/>
                      </a:lnTo>
                      <a:lnTo>
                        <a:pt x="956" y="3493"/>
                      </a:lnTo>
                      <a:lnTo>
                        <a:pt x="941" y="3478"/>
                      </a:lnTo>
                      <a:lnTo>
                        <a:pt x="886" y="3488"/>
                      </a:lnTo>
                      <a:lnTo>
                        <a:pt x="886" y="3488"/>
                      </a:lnTo>
                      <a:lnTo>
                        <a:pt x="878" y="3449"/>
                      </a:lnTo>
                      <a:lnTo>
                        <a:pt x="800" y="3374"/>
                      </a:lnTo>
                      <a:lnTo>
                        <a:pt x="787" y="3364"/>
                      </a:lnTo>
                      <a:lnTo>
                        <a:pt x="774" y="3356"/>
                      </a:lnTo>
                      <a:lnTo>
                        <a:pt x="760" y="3350"/>
                      </a:lnTo>
                      <a:lnTo>
                        <a:pt x="745" y="3344"/>
                      </a:lnTo>
                      <a:lnTo>
                        <a:pt x="729" y="3339"/>
                      </a:lnTo>
                      <a:lnTo>
                        <a:pt x="713" y="3335"/>
                      </a:lnTo>
                      <a:lnTo>
                        <a:pt x="699" y="3329"/>
                      </a:lnTo>
                      <a:lnTo>
                        <a:pt x="684" y="3322"/>
                      </a:lnTo>
                      <a:lnTo>
                        <a:pt x="664" y="3308"/>
                      </a:lnTo>
                      <a:lnTo>
                        <a:pt x="646" y="3293"/>
                      </a:lnTo>
                      <a:lnTo>
                        <a:pt x="636" y="3285"/>
                      </a:lnTo>
                      <a:lnTo>
                        <a:pt x="625" y="3278"/>
                      </a:lnTo>
                      <a:lnTo>
                        <a:pt x="619" y="3277"/>
                      </a:lnTo>
                      <a:lnTo>
                        <a:pt x="614" y="3274"/>
                      </a:lnTo>
                      <a:lnTo>
                        <a:pt x="607" y="3274"/>
                      </a:lnTo>
                      <a:lnTo>
                        <a:pt x="601" y="3273"/>
                      </a:lnTo>
                      <a:lnTo>
                        <a:pt x="590" y="3274"/>
                      </a:lnTo>
                      <a:lnTo>
                        <a:pt x="581" y="3277"/>
                      </a:lnTo>
                      <a:lnTo>
                        <a:pt x="575" y="3281"/>
                      </a:lnTo>
                      <a:lnTo>
                        <a:pt x="570" y="3286"/>
                      </a:lnTo>
                      <a:lnTo>
                        <a:pt x="566" y="3293"/>
                      </a:lnTo>
                      <a:lnTo>
                        <a:pt x="563" y="3299"/>
                      </a:lnTo>
                      <a:lnTo>
                        <a:pt x="562" y="3307"/>
                      </a:lnTo>
                      <a:lnTo>
                        <a:pt x="562" y="3316"/>
                      </a:lnTo>
                      <a:lnTo>
                        <a:pt x="566" y="3352"/>
                      </a:lnTo>
                      <a:lnTo>
                        <a:pt x="568" y="3385"/>
                      </a:lnTo>
                      <a:lnTo>
                        <a:pt x="564" y="3390"/>
                      </a:lnTo>
                      <a:lnTo>
                        <a:pt x="562" y="3395"/>
                      </a:lnTo>
                      <a:lnTo>
                        <a:pt x="557" y="3400"/>
                      </a:lnTo>
                      <a:lnTo>
                        <a:pt x="552" y="3405"/>
                      </a:lnTo>
                      <a:lnTo>
                        <a:pt x="545" y="3409"/>
                      </a:lnTo>
                      <a:lnTo>
                        <a:pt x="537" y="3412"/>
                      </a:lnTo>
                      <a:lnTo>
                        <a:pt x="529" y="3412"/>
                      </a:lnTo>
                      <a:lnTo>
                        <a:pt x="520" y="3410"/>
                      </a:lnTo>
                      <a:lnTo>
                        <a:pt x="513" y="3407"/>
                      </a:lnTo>
                      <a:lnTo>
                        <a:pt x="504" y="3403"/>
                      </a:lnTo>
                      <a:lnTo>
                        <a:pt x="495" y="3399"/>
                      </a:lnTo>
                      <a:lnTo>
                        <a:pt x="485" y="3392"/>
                      </a:lnTo>
                      <a:lnTo>
                        <a:pt x="469" y="3382"/>
                      </a:lnTo>
                      <a:lnTo>
                        <a:pt x="452" y="3370"/>
                      </a:lnTo>
                      <a:lnTo>
                        <a:pt x="443" y="3366"/>
                      </a:lnTo>
                      <a:lnTo>
                        <a:pt x="435" y="3362"/>
                      </a:lnTo>
                      <a:lnTo>
                        <a:pt x="428" y="3360"/>
                      </a:lnTo>
                      <a:lnTo>
                        <a:pt x="421" y="3360"/>
                      </a:lnTo>
                      <a:lnTo>
                        <a:pt x="409" y="3360"/>
                      </a:lnTo>
                      <a:lnTo>
                        <a:pt x="399" y="3362"/>
                      </a:lnTo>
                      <a:lnTo>
                        <a:pt x="387" y="3365"/>
                      </a:lnTo>
                      <a:lnTo>
                        <a:pt x="375" y="3368"/>
                      </a:lnTo>
                      <a:lnTo>
                        <a:pt x="353" y="3374"/>
                      </a:lnTo>
                      <a:lnTo>
                        <a:pt x="331" y="3378"/>
                      </a:lnTo>
                      <a:lnTo>
                        <a:pt x="323" y="3378"/>
                      </a:lnTo>
                      <a:lnTo>
                        <a:pt x="316" y="3375"/>
                      </a:lnTo>
                      <a:lnTo>
                        <a:pt x="309" y="3373"/>
                      </a:lnTo>
                      <a:lnTo>
                        <a:pt x="303" y="3369"/>
                      </a:lnTo>
                      <a:lnTo>
                        <a:pt x="298" y="3364"/>
                      </a:lnTo>
                      <a:lnTo>
                        <a:pt x="294" y="3357"/>
                      </a:lnTo>
                      <a:lnTo>
                        <a:pt x="289" y="3351"/>
                      </a:lnTo>
                      <a:lnTo>
                        <a:pt x="286" y="3343"/>
                      </a:lnTo>
                      <a:lnTo>
                        <a:pt x="286" y="3343"/>
                      </a:lnTo>
                      <a:lnTo>
                        <a:pt x="282" y="3334"/>
                      </a:lnTo>
                      <a:lnTo>
                        <a:pt x="279" y="3324"/>
                      </a:lnTo>
                      <a:lnTo>
                        <a:pt x="278" y="3315"/>
                      </a:lnTo>
                      <a:lnTo>
                        <a:pt x="277" y="3304"/>
                      </a:lnTo>
                      <a:lnTo>
                        <a:pt x="276" y="3295"/>
                      </a:lnTo>
                      <a:lnTo>
                        <a:pt x="276" y="3286"/>
                      </a:lnTo>
                      <a:lnTo>
                        <a:pt x="277" y="3278"/>
                      </a:lnTo>
                      <a:lnTo>
                        <a:pt x="278" y="3271"/>
                      </a:lnTo>
                      <a:lnTo>
                        <a:pt x="286" y="3233"/>
                      </a:lnTo>
                      <a:lnTo>
                        <a:pt x="291" y="3198"/>
                      </a:lnTo>
                      <a:lnTo>
                        <a:pt x="294" y="3181"/>
                      </a:lnTo>
                      <a:lnTo>
                        <a:pt x="298" y="3164"/>
                      </a:lnTo>
                      <a:lnTo>
                        <a:pt x="304" y="3147"/>
                      </a:lnTo>
                      <a:lnTo>
                        <a:pt x="313" y="3131"/>
                      </a:lnTo>
                      <a:lnTo>
                        <a:pt x="330" y="3105"/>
                      </a:lnTo>
                      <a:lnTo>
                        <a:pt x="347" y="3080"/>
                      </a:lnTo>
                      <a:lnTo>
                        <a:pt x="355" y="3068"/>
                      </a:lnTo>
                      <a:lnTo>
                        <a:pt x="362" y="3054"/>
                      </a:lnTo>
                      <a:lnTo>
                        <a:pt x="368" y="3040"/>
                      </a:lnTo>
                      <a:lnTo>
                        <a:pt x="373" y="3024"/>
                      </a:lnTo>
                      <a:lnTo>
                        <a:pt x="377" y="3008"/>
                      </a:lnTo>
                      <a:lnTo>
                        <a:pt x="381" y="2993"/>
                      </a:lnTo>
                      <a:lnTo>
                        <a:pt x="386" y="2979"/>
                      </a:lnTo>
                      <a:lnTo>
                        <a:pt x="392" y="2965"/>
                      </a:lnTo>
                      <a:lnTo>
                        <a:pt x="399" y="2952"/>
                      </a:lnTo>
                      <a:lnTo>
                        <a:pt x="406" y="2940"/>
                      </a:lnTo>
                      <a:lnTo>
                        <a:pt x="414" y="2929"/>
                      </a:lnTo>
                      <a:lnTo>
                        <a:pt x="422" y="2917"/>
                      </a:lnTo>
                      <a:lnTo>
                        <a:pt x="440" y="2894"/>
                      </a:lnTo>
                      <a:lnTo>
                        <a:pt x="460" y="2872"/>
                      </a:lnTo>
                      <a:lnTo>
                        <a:pt x="482" y="2849"/>
                      </a:lnTo>
                      <a:lnTo>
                        <a:pt x="504" y="2826"/>
                      </a:lnTo>
                      <a:lnTo>
                        <a:pt x="523" y="2804"/>
                      </a:lnTo>
                      <a:lnTo>
                        <a:pt x="541" y="2780"/>
                      </a:lnTo>
                      <a:lnTo>
                        <a:pt x="557" y="2756"/>
                      </a:lnTo>
                      <a:lnTo>
                        <a:pt x="571" y="2732"/>
                      </a:lnTo>
                      <a:lnTo>
                        <a:pt x="541" y="2704"/>
                      </a:lnTo>
                      <a:lnTo>
                        <a:pt x="523" y="2693"/>
                      </a:lnTo>
                      <a:lnTo>
                        <a:pt x="505" y="2682"/>
                      </a:lnTo>
                      <a:lnTo>
                        <a:pt x="484" y="2672"/>
                      </a:lnTo>
                      <a:lnTo>
                        <a:pt x="465" y="2663"/>
                      </a:lnTo>
                      <a:lnTo>
                        <a:pt x="444" y="2655"/>
                      </a:lnTo>
                      <a:lnTo>
                        <a:pt x="423" y="2647"/>
                      </a:lnTo>
                      <a:lnTo>
                        <a:pt x="403" y="2641"/>
                      </a:lnTo>
                      <a:lnTo>
                        <a:pt x="382" y="2636"/>
                      </a:lnTo>
                      <a:lnTo>
                        <a:pt x="369" y="2632"/>
                      </a:lnTo>
                      <a:lnTo>
                        <a:pt x="358" y="2628"/>
                      </a:lnTo>
                      <a:lnTo>
                        <a:pt x="348" y="2623"/>
                      </a:lnTo>
                      <a:lnTo>
                        <a:pt x="339" y="2618"/>
                      </a:lnTo>
                      <a:lnTo>
                        <a:pt x="323" y="2605"/>
                      </a:lnTo>
                      <a:lnTo>
                        <a:pt x="308" y="2590"/>
                      </a:lnTo>
                      <a:lnTo>
                        <a:pt x="295" y="2576"/>
                      </a:lnTo>
                      <a:lnTo>
                        <a:pt x="279" y="2562"/>
                      </a:lnTo>
                      <a:lnTo>
                        <a:pt x="272" y="2555"/>
                      </a:lnTo>
                      <a:lnTo>
                        <a:pt x="264" y="2550"/>
                      </a:lnTo>
                      <a:lnTo>
                        <a:pt x="255" y="2545"/>
                      </a:lnTo>
                      <a:lnTo>
                        <a:pt x="246" y="2540"/>
                      </a:lnTo>
                      <a:lnTo>
                        <a:pt x="232" y="2535"/>
                      </a:lnTo>
                      <a:lnTo>
                        <a:pt x="216" y="2531"/>
                      </a:lnTo>
                      <a:lnTo>
                        <a:pt x="200" y="2528"/>
                      </a:lnTo>
                      <a:lnTo>
                        <a:pt x="185" y="2524"/>
                      </a:lnTo>
                      <a:lnTo>
                        <a:pt x="171" y="2520"/>
                      </a:lnTo>
                      <a:lnTo>
                        <a:pt x="158" y="2514"/>
                      </a:lnTo>
                      <a:lnTo>
                        <a:pt x="151" y="2510"/>
                      </a:lnTo>
                      <a:lnTo>
                        <a:pt x="145" y="2506"/>
                      </a:lnTo>
                      <a:lnTo>
                        <a:pt x="140" y="2500"/>
                      </a:lnTo>
                      <a:lnTo>
                        <a:pt x="134" y="2493"/>
                      </a:lnTo>
                      <a:lnTo>
                        <a:pt x="114" y="2465"/>
                      </a:lnTo>
                      <a:lnTo>
                        <a:pt x="94" y="2438"/>
                      </a:lnTo>
                      <a:lnTo>
                        <a:pt x="83" y="2425"/>
                      </a:lnTo>
                      <a:lnTo>
                        <a:pt x="71" y="2412"/>
                      </a:lnTo>
                      <a:lnTo>
                        <a:pt x="59" y="2399"/>
                      </a:lnTo>
                      <a:lnTo>
                        <a:pt x="45" y="2387"/>
                      </a:lnTo>
                      <a:lnTo>
                        <a:pt x="45" y="2387"/>
                      </a:lnTo>
                      <a:lnTo>
                        <a:pt x="46" y="2381"/>
                      </a:lnTo>
                      <a:lnTo>
                        <a:pt x="48" y="2373"/>
                      </a:lnTo>
                      <a:lnTo>
                        <a:pt x="49" y="2366"/>
                      </a:lnTo>
                      <a:lnTo>
                        <a:pt x="51" y="2360"/>
                      </a:lnTo>
                      <a:lnTo>
                        <a:pt x="57" y="2348"/>
                      </a:lnTo>
                      <a:lnTo>
                        <a:pt x="63" y="2337"/>
                      </a:lnTo>
                      <a:lnTo>
                        <a:pt x="68" y="2325"/>
                      </a:lnTo>
                      <a:lnTo>
                        <a:pt x="73" y="2312"/>
                      </a:lnTo>
                      <a:lnTo>
                        <a:pt x="75" y="2305"/>
                      </a:lnTo>
                      <a:lnTo>
                        <a:pt x="75" y="2298"/>
                      </a:lnTo>
                      <a:lnTo>
                        <a:pt x="75" y="2290"/>
                      </a:lnTo>
                      <a:lnTo>
                        <a:pt x="73" y="2281"/>
                      </a:lnTo>
                      <a:lnTo>
                        <a:pt x="71" y="2272"/>
                      </a:lnTo>
                      <a:lnTo>
                        <a:pt x="67" y="2263"/>
                      </a:lnTo>
                      <a:lnTo>
                        <a:pt x="63" y="2255"/>
                      </a:lnTo>
                      <a:lnTo>
                        <a:pt x="57" y="2247"/>
                      </a:lnTo>
                      <a:lnTo>
                        <a:pt x="45" y="2233"/>
                      </a:lnTo>
                      <a:lnTo>
                        <a:pt x="32" y="2219"/>
                      </a:lnTo>
                      <a:lnTo>
                        <a:pt x="19" y="2204"/>
                      </a:lnTo>
                      <a:lnTo>
                        <a:pt x="9" y="2189"/>
                      </a:lnTo>
                      <a:lnTo>
                        <a:pt x="5" y="2181"/>
                      </a:lnTo>
                      <a:lnTo>
                        <a:pt x="2" y="2173"/>
                      </a:lnTo>
                      <a:lnTo>
                        <a:pt x="0" y="2163"/>
                      </a:lnTo>
                      <a:lnTo>
                        <a:pt x="0" y="2154"/>
                      </a:lnTo>
                      <a:lnTo>
                        <a:pt x="1" y="2132"/>
                      </a:lnTo>
                      <a:lnTo>
                        <a:pt x="4" y="2109"/>
                      </a:lnTo>
                      <a:lnTo>
                        <a:pt x="4" y="2097"/>
                      </a:lnTo>
                      <a:lnTo>
                        <a:pt x="5" y="2085"/>
                      </a:lnTo>
                      <a:lnTo>
                        <a:pt x="5" y="2074"/>
                      </a:lnTo>
                      <a:lnTo>
                        <a:pt x="4" y="2063"/>
                      </a:lnTo>
                      <a:lnTo>
                        <a:pt x="4" y="2063"/>
                      </a:lnTo>
                      <a:lnTo>
                        <a:pt x="31" y="2035"/>
                      </a:lnTo>
                      <a:lnTo>
                        <a:pt x="40" y="2018"/>
                      </a:lnTo>
                      <a:lnTo>
                        <a:pt x="49" y="2001"/>
                      </a:lnTo>
                      <a:lnTo>
                        <a:pt x="55" y="1984"/>
                      </a:lnTo>
                      <a:lnTo>
                        <a:pt x="61" y="1969"/>
                      </a:lnTo>
                      <a:lnTo>
                        <a:pt x="66" y="1952"/>
                      </a:lnTo>
                      <a:lnTo>
                        <a:pt x="67" y="1935"/>
                      </a:lnTo>
                      <a:lnTo>
                        <a:pt x="68" y="1916"/>
                      </a:lnTo>
                      <a:lnTo>
                        <a:pt x="66" y="1896"/>
                      </a:lnTo>
                      <a:lnTo>
                        <a:pt x="62" y="1879"/>
                      </a:lnTo>
                      <a:lnTo>
                        <a:pt x="57" y="1864"/>
                      </a:lnTo>
                      <a:lnTo>
                        <a:pt x="49" y="1849"/>
                      </a:lnTo>
                      <a:lnTo>
                        <a:pt x="40" y="1835"/>
                      </a:lnTo>
                      <a:lnTo>
                        <a:pt x="31" y="1821"/>
                      </a:lnTo>
                      <a:lnTo>
                        <a:pt x="23" y="1807"/>
                      </a:lnTo>
                      <a:lnTo>
                        <a:pt x="16" y="1792"/>
                      </a:lnTo>
                      <a:lnTo>
                        <a:pt x="11" y="1777"/>
                      </a:lnTo>
                      <a:lnTo>
                        <a:pt x="11" y="1777"/>
                      </a:lnTo>
                      <a:lnTo>
                        <a:pt x="19" y="1767"/>
                      </a:lnTo>
                      <a:lnTo>
                        <a:pt x="24" y="1755"/>
                      </a:lnTo>
                      <a:lnTo>
                        <a:pt x="31" y="1745"/>
                      </a:lnTo>
                      <a:lnTo>
                        <a:pt x="35" y="1734"/>
                      </a:lnTo>
                      <a:lnTo>
                        <a:pt x="44" y="1712"/>
                      </a:lnTo>
                      <a:lnTo>
                        <a:pt x="50" y="1689"/>
                      </a:lnTo>
                      <a:lnTo>
                        <a:pt x="57" y="1667"/>
                      </a:lnTo>
                      <a:lnTo>
                        <a:pt x="63" y="1643"/>
                      </a:lnTo>
                      <a:lnTo>
                        <a:pt x="71" y="1621"/>
                      </a:lnTo>
                      <a:lnTo>
                        <a:pt x="80" y="1598"/>
                      </a:lnTo>
                      <a:lnTo>
                        <a:pt x="90" y="1580"/>
                      </a:lnTo>
                      <a:lnTo>
                        <a:pt x="102" y="1564"/>
                      </a:lnTo>
                      <a:lnTo>
                        <a:pt x="114" y="1549"/>
                      </a:lnTo>
                      <a:lnTo>
                        <a:pt x="125" y="1532"/>
                      </a:lnTo>
                      <a:lnTo>
                        <a:pt x="128" y="1527"/>
                      </a:lnTo>
                      <a:lnTo>
                        <a:pt x="130" y="1523"/>
                      </a:lnTo>
                      <a:lnTo>
                        <a:pt x="132" y="1518"/>
                      </a:lnTo>
                      <a:lnTo>
                        <a:pt x="132" y="1513"/>
                      </a:lnTo>
                      <a:lnTo>
                        <a:pt x="132" y="1501"/>
                      </a:lnTo>
                      <a:lnTo>
                        <a:pt x="129" y="1491"/>
                      </a:lnTo>
                      <a:lnTo>
                        <a:pt x="121" y="1470"/>
                      </a:lnTo>
                      <a:lnTo>
                        <a:pt x="111" y="1450"/>
                      </a:lnTo>
                      <a:lnTo>
                        <a:pt x="111" y="1445"/>
                      </a:lnTo>
                      <a:lnTo>
                        <a:pt x="108" y="1440"/>
                      </a:lnTo>
                      <a:lnTo>
                        <a:pt x="105" y="1435"/>
                      </a:lnTo>
                      <a:lnTo>
                        <a:pt x="102" y="1430"/>
                      </a:lnTo>
                      <a:lnTo>
                        <a:pt x="93" y="1421"/>
                      </a:lnTo>
                      <a:lnTo>
                        <a:pt x="85" y="1412"/>
                      </a:lnTo>
                      <a:lnTo>
                        <a:pt x="81" y="1408"/>
                      </a:lnTo>
                      <a:lnTo>
                        <a:pt x="79" y="1403"/>
                      </a:lnTo>
                      <a:lnTo>
                        <a:pt x="76" y="1399"/>
                      </a:lnTo>
                      <a:lnTo>
                        <a:pt x="75" y="1393"/>
                      </a:lnTo>
                      <a:lnTo>
                        <a:pt x="75" y="1387"/>
                      </a:lnTo>
                      <a:lnTo>
                        <a:pt x="76" y="1382"/>
                      </a:lnTo>
                      <a:lnTo>
                        <a:pt x="79" y="1375"/>
                      </a:lnTo>
                      <a:lnTo>
                        <a:pt x="84" y="1369"/>
                      </a:lnTo>
                      <a:lnTo>
                        <a:pt x="89" y="1362"/>
                      </a:lnTo>
                      <a:lnTo>
                        <a:pt x="94" y="1357"/>
                      </a:lnTo>
                      <a:lnTo>
                        <a:pt x="99" y="1352"/>
                      </a:lnTo>
                      <a:lnTo>
                        <a:pt x="106" y="1349"/>
                      </a:lnTo>
                      <a:lnTo>
                        <a:pt x="116" y="1343"/>
                      </a:lnTo>
                      <a:lnTo>
                        <a:pt x="128" y="1340"/>
                      </a:lnTo>
                      <a:lnTo>
                        <a:pt x="152" y="1336"/>
                      </a:lnTo>
                      <a:lnTo>
                        <a:pt x="180" y="1333"/>
                      </a:lnTo>
                      <a:lnTo>
                        <a:pt x="194" y="1330"/>
                      </a:lnTo>
                      <a:lnTo>
                        <a:pt x="207" y="1327"/>
                      </a:lnTo>
                      <a:lnTo>
                        <a:pt x="219" y="1326"/>
                      </a:lnTo>
                      <a:lnTo>
                        <a:pt x="230" y="1326"/>
                      </a:lnTo>
                      <a:lnTo>
                        <a:pt x="254" y="1326"/>
                      </a:lnTo>
                      <a:lnTo>
                        <a:pt x="276" y="1326"/>
                      </a:lnTo>
                      <a:lnTo>
                        <a:pt x="287" y="1325"/>
                      </a:lnTo>
                      <a:lnTo>
                        <a:pt x="298" y="1323"/>
                      </a:lnTo>
                      <a:lnTo>
                        <a:pt x="309" y="1322"/>
                      </a:lnTo>
                      <a:lnTo>
                        <a:pt x="320" y="1318"/>
                      </a:lnTo>
                      <a:lnTo>
                        <a:pt x="331" y="1314"/>
                      </a:lnTo>
                      <a:lnTo>
                        <a:pt x="343" y="1308"/>
                      </a:lnTo>
                      <a:lnTo>
                        <a:pt x="356" y="1301"/>
                      </a:lnTo>
                      <a:lnTo>
                        <a:pt x="368" y="1291"/>
                      </a:lnTo>
                      <a:lnTo>
                        <a:pt x="375" y="1285"/>
                      </a:lnTo>
                      <a:lnTo>
                        <a:pt x="379" y="1278"/>
                      </a:lnTo>
                      <a:lnTo>
                        <a:pt x="382" y="1273"/>
                      </a:lnTo>
                      <a:lnTo>
                        <a:pt x="382" y="1267"/>
                      </a:lnTo>
                      <a:lnTo>
                        <a:pt x="379" y="1254"/>
                      </a:lnTo>
                      <a:lnTo>
                        <a:pt x="374" y="1241"/>
                      </a:lnTo>
                      <a:lnTo>
                        <a:pt x="371" y="1235"/>
                      </a:lnTo>
                      <a:lnTo>
                        <a:pt x="370" y="1229"/>
                      </a:lnTo>
                      <a:lnTo>
                        <a:pt x="370" y="1222"/>
                      </a:lnTo>
                      <a:lnTo>
                        <a:pt x="370" y="1217"/>
                      </a:lnTo>
                      <a:lnTo>
                        <a:pt x="373" y="1211"/>
                      </a:lnTo>
                      <a:lnTo>
                        <a:pt x="378" y="1206"/>
                      </a:lnTo>
                      <a:lnTo>
                        <a:pt x="384" y="1200"/>
                      </a:lnTo>
                      <a:lnTo>
                        <a:pt x="395" y="1195"/>
                      </a:lnTo>
                      <a:lnTo>
                        <a:pt x="405" y="1190"/>
                      </a:lnTo>
                      <a:lnTo>
                        <a:pt x="414" y="1184"/>
                      </a:lnTo>
                      <a:lnTo>
                        <a:pt x="422" y="1178"/>
                      </a:lnTo>
                      <a:lnTo>
                        <a:pt x="428" y="1173"/>
                      </a:lnTo>
                      <a:lnTo>
                        <a:pt x="434" y="1167"/>
                      </a:lnTo>
                      <a:lnTo>
                        <a:pt x="439" y="1160"/>
                      </a:lnTo>
                      <a:lnTo>
                        <a:pt x="441" y="1154"/>
                      </a:lnTo>
                      <a:lnTo>
                        <a:pt x="445" y="1147"/>
                      </a:lnTo>
                      <a:lnTo>
                        <a:pt x="453" y="1116"/>
                      </a:lnTo>
                      <a:lnTo>
                        <a:pt x="460" y="1077"/>
                      </a:lnTo>
                      <a:lnTo>
                        <a:pt x="460" y="1072"/>
                      </a:lnTo>
                      <a:lnTo>
                        <a:pt x="460" y="1068"/>
                      </a:lnTo>
                      <a:lnTo>
                        <a:pt x="457" y="1064"/>
                      </a:lnTo>
                      <a:lnTo>
                        <a:pt x="454" y="1062"/>
                      </a:lnTo>
                      <a:lnTo>
                        <a:pt x="447" y="1059"/>
                      </a:lnTo>
                      <a:lnTo>
                        <a:pt x="439" y="1057"/>
                      </a:lnTo>
                      <a:lnTo>
                        <a:pt x="435" y="1055"/>
                      </a:lnTo>
                      <a:lnTo>
                        <a:pt x="431" y="1054"/>
                      </a:lnTo>
                      <a:lnTo>
                        <a:pt x="427" y="1051"/>
                      </a:lnTo>
                      <a:lnTo>
                        <a:pt x="425" y="1048"/>
                      </a:lnTo>
                      <a:lnTo>
                        <a:pt x="423" y="1044"/>
                      </a:lnTo>
                      <a:lnTo>
                        <a:pt x="422" y="1039"/>
                      </a:lnTo>
                      <a:lnTo>
                        <a:pt x="422" y="1032"/>
                      </a:lnTo>
                      <a:lnTo>
                        <a:pt x="425" y="1024"/>
                      </a:lnTo>
                      <a:lnTo>
                        <a:pt x="428" y="1013"/>
                      </a:lnTo>
                      <a:lnTo>
                        <a:pt x="432" y="1002"/>
                      </a:lnTo>
                      <a:lnTo>
                        <a:pt x="436" y="996"/>
                      </a:lnTo>
                      <a:lnTo>
                        <a:pt x="440" y="989"/>
                      </a:lnTo>
                      <a:lnTo>
                        <a:pt x="445" y="984"/>
                      </a:lnTo>
                      <a:lnTo>
                        <a:pt x="452" y="980"/>
                      </a:lnTo>
                      <a:lnTo>
                        <a:pt x="460" y="975"/>
                      </a:lnTo>
                      <a:lnTo>
                        <a:pt x="469" y="970"/>
                      </a:lnTo>
                      <a:lnTo>
                        <a:pt x="484" y="962"/>
                      </a:lnTo>
                      <a:lnTo>
                        <a:pt x="496" y="952"/>
                      </a:lnTo>
                      <a:lnTo>
                        <a:pt x="505" y="940"/>
                      </a:lnTo>
                      <a:lnTo>
                        <a:pt x="513" y="928"/>
                      </a:lnTo>
                      <a:lnTo>
                        <a:pt x="519" y="915"/>
                      </a:lnTo>
                      <a:lnTo>
                        <a:pt x="526" y="901"/>
                      </a:lnTo>
                      <a:lnTo>
                        <a:pt x="529" y="887"/>
                      </a:lnTo>
                      <a:lnTo>
                        <a:pt x="533" y="870"/>
                      </a:lnTo>
                      <a:lnTo>
                        <a:pt x="566" y="764"/>
                      </a:lnTo>
                      <a:lnTo>
                        <a:pt x="566" y="763"/>
                      </a:lnTo>
                      <a:lnTo>
                        <a:pt x="571" y="764"/>
                      </a:lnTo>
                      <a:lnTo>
                        <a:pt x="576" y="763"/>
                      </a:lnTo>
                      <a:lnTo>
                        <a:pt x="581" y="760"/>
                      </a:lnTo>
                      <a:lnTo>
                        <a:pt x="585" y="755"/>
                      </a:lnTo>
                      <a:lnTo>
                        <a:pt x="589" y="748"/>
                      </a:lnTo>
                      <a:lnTo>
                        <a:pt x="593" y="739"/>
                      </a:lnTo>
                      <a:lnTo>
                        <a:pt x="597" y="729"/>
                      </a:lnTo>
                      <a:lnTo>
                        <a:pt x="599" y="716"/>
                      </a:lnTo>
                      <a:lnTo>
                        <a:pt x="601" y="715"/>
                      </a:lnTo>
                      <a:lnTo>
                        <a:pt x="602" y="712"/>
                      </a:lnTo>
                      <a:lnTo>
                        <a:pt x="586" y="711"/>
                      </a:lnTo>
                      <a:lnTo>
                        <a:pt x="568" y="711"/>
                      </a:lnTo>
                      <a:lnTo>
                        <a:pt x="559" y="709"/>
                      </a:lnTo>
                      <a:lnTo>
                        <a:pt x="553" y="707"/>
                      </a:lnTo>
                      <a:lnTo>
                        <a:pt x="550" y="704"/>
                      </a:lnTo>
                      <a:lnTo>
                        <a:pt x="548" y="702"/>
                      </a:lnTo>
                      <a:lnTo>
                        <a:pt x="548" y="699"/>
                      </a:lnTo>
                      <a:lnTo>
                        <a:pt x="548" y="695"/>
                      </a:lnTo>
                      <a:lnTo>
                        <a:pt x="550" y="678"/>
                      </a:lnTo>
                      <a:lnTo>
                        <a:pt x="552" y="659"/>
                      </a:lnTo>
                      <a:lnTo>
                        <a:pt x="553" y="641"/>
                      </a:lnTo>
                      <a:lnTo>
                        <a:pt x="555" y="627"/>
                      </a:lnTo>
                      <a:lnTo>
                        <a:pt x="572" y="627"/>
                      </a:lnTo>
                      <a:lnTo>
                        <a:pt x="584" y="628"/>
                      </a:lnTo>
                      <a:lnTo>
                        <a:pt x="590" y="627"/>
                      </a:lnTo>
                      <a:lnTo>
                        <a:pt x="594" y="624"/>
                      </a:lnTo>
                      <a:lnTo>
                        <a:pt x="594" y="620"/>
                      </a:lnTo>
                      <a:lnTo>
                        <a:pt x="593" y="612"/>
                      </a:lnTo>
                      <a:lnTo>
                        <a:pt x="590" y="602"/>
                      </a:lnTo>
                      <a:lnTo>
                        <a:pt x="586" y="588"/>
                      </a:lnTo>
                      <a:lnTo>
                        <a:pt x="585" y="577"/>
                      </a:lnTo>
                      <a:lnTo>
                        <a:pt x="585" y="570"/>
                      </a:lnTo>
                      <a:lnTo>
                        <a:pt x="585" y="564"/>
                      </a:lnTo>
                      <a:lnTo>
                        <a:pt x="588" y="559"/>
                      </a:lnTo>
                      <a:lnTo>
                        <a:pt x="590" y="557"/>
                      </a:lnTo>
                      <a:lnTo>
                        <a:pt x="594" y="554"/>
                      </a:lnTo>
                      <a:lnTo>
                        <a:pt x="598" y="553"/>
                      </a:lnTo>
                      <a:lnTo>
                        <a:pt x="602" y="553"/>
                      </a:lnTo>
                      <a:lnTo>
                        <a:pt x="614" y="554"/>
                      </a:lnTo>
                      <a:lnTo>
                        <a:pt x="625" y="554"/>
                      </a:lnTo>
                      <a:lnTo>
                        <a:pt x="638" y="555"/>
                      </a:lnTo>
                      <a:lnTo>
                        <a:pt x="650" y="553"/>
                      </a:lnTo>
                      <a:lnTo>
                        <a:pt x="666" y="553"/>
                      </a:lnTo>
                      <a:lnTo>
                        <a:pt x="694" y="553"/>
                      </a:lnTo>
                      <a:lnTo>
                        <a:pt x="728" y="553"/>
                      </a:lnTo>
                      <a:lnTo>
                        <a:pt x="765" y="555"/>
                      </a:lnTo>
                      <a:lnTo>
                        <a:pt x="802" y="557"/>
                      </a:lnTo>
                      <a:lnTo>
                        <a:pt x="833" y="561"/>
                      </a:lnTo>
                      <a:lnTo>
                        <a:pt x="846" y="563"/>
                      </a:lnTo>
                      <a:lnTo>
                        <a:pt x="856" y="566"/>
                      </a:lnTo>
                      <a:lnTo>
                        <a:pt x="862" y="568"/>
                      </a:lnTo>
                      <a:lnTo>
                        <a:pt x="865" y="572"/>
                      </a:lnTo>
                      <a:lnTo>
                        <a:pt x="866" y="584"/>
                      </a:lnTo>
                      <a:lnTo>
                        <a:pt x="865" y="595"/>
                      </a:lnTo>
                      <a:lnTo>
                        <a:pt x="864" y="607"/>
                      </a:lnTo>
                      <a:lnTo>
                        <a:pt x="861" y="617"/>
                      </a:lnTo>
                      <a:lnTo>
                        <a:pt x="853" y="640"/>
                      </a:lnTo>
                      <a:lnTo>
                        <a:pt x="846" y="660"/>
                      </a:lnTo>
                      <a:lnTo>
                        <a:pt x="843" y="671"/>
                      </a:lnTo>
                      <a:lnTo>
                        <a:pt x="840" y="680"/>
                      </a:lnTo>
                      <a:lnTo>
                        <a:pt x="840" y="687"/>
                      </a:lnTo>
                      <a:lnTo>
                        <a:pt x="840" y="695"/>
                      </a:lnTo>
                      <a:lnTo>
                        <a:pt x="844" y="703"/>
                      </a:lnTo>
                      <a:lnTo>
                        <a:pt x="849" y="709"/>
                      </a:lnTo>
                      <a:lnTo>
                        <a:pt x="857" y="715"/>
                      </a:lnTo>
                      <a:lnTo>
                        <a:pt x="869" y="719"/>
                      </a:lnTo>
                      <a:lnTo>
                        <a:pt x="881" y="722"/>
                      </a:lnTo>
                      <a:lnTo>
                        <a:pt x="888" y="724"/>
                      </a:lnTo>
                      <a:lnTo>
                        <a:pt x="895" y="724"/>
                      </a:lnTo>
                      <a:lnTo>
                        <a:pt x="900" y="722"/>
                      </a:lnTo>
                      <a:lnTo>
                        <a:pt x="901" y="720"/>
                      </a:lnTo>
                      <a:lnTo>
                        <a:pt x="903" y="717"/>
                      </a:lnTo>
                      <a:lnTo>
                        <a:pt x="903" y="712"/>
                      </a:lnTo>
                      <a:lnTo>
                        <a:pt x="901" y="708"/>
                      </a:lnTo>
                      <a:lnTo>
                        <a:pt x="897" y="697"/>
                      </a:lnTo>
                      <a:lnTo>
                        <a:pt x="895" y="685"/>
                      </a:lnTo>
                      <a:lnTo>
                        <a:pt x="894" y="678"/>
                      </a:lnTo>
                      <a:lnTo>
                        <a:pt x="894" y="673"/>
                      </a:lnTo>
                      <a:lnTo>
                        <a:pt x="896" y="668"/>
                      </a:lnTo>
                      <a:lnTo>
                        <a:pt x="899" y="663"/>
                      </a:lnTo>
                      <a:lnTo>
                        <a:pt x="912" y="642"/>
                      </a:lnTo>
                      <a:lnTo>
                        <a:pt x="926" y="623"/>
                      </a:lnTo>
                      <a:lnTo>
                        <a:pt x="930" y="620"/>
                      </a:lnTo>
                      <a:lnTo>
                        <a:pt x="934" y="617"/>
                      </a:lnTo>
                      <a:lnTo>
                        <a:pt x="938" y="617"/>
                      </a:lnTo>
                      <a:lnTo>
                        <a:pt x="941" y="620"/>
                      </a:lnTo>
                      <a:lnTo>
                        <a:pt x="945" y="624"/>
                      </a:lnTo>
                      <a:lnTo>
                        <a:pt x="951" y="630"/>
                      </a:lnTo>
                      <a:lnTo>
                        <a:pt x="954" y="638"/>
                      </a:lnTo>
                      <a:lnTo>
                        <a:pt x="960" y="650"/>
                      </a:lnTo>
                      <a:lnTo>
                        <a:pt x="961" y="664"/>
                      </a:lnTo>
                      <a:lnTo>
                        <a:pt x="961" y="686"/>
                      </a:lnTo>
                      <a:lnTo>
                        <a:pt x="961" y="715"/>
                      </a:lnTo>
                      <a:lnTo>
                        <a:pt x="960" y="744"/>
                      </a:lnTo>
                      <a:lnTo>
                        <a:pt x="957" y="773"/>
                      </a:lnTo>
                      <a:lnTo>
                        <a:pt x="957" y="796"/>
                      </a:lnTo>
                      <a:lnTo>
                        <a:pt x="956" y="809"/>
                      </a:lnTo>
                      <a:lnTo>
                        <a:pt x="957" y="811"/>
                      </a:lnTo>
                      <a:lnTo>
                        <a:pt x="963" y="786"/>
                      </a:lnTo>
                      <a:lnTo>
                        <a:pt x="970" y="756"/>
                      </a:lnTo>
                      <a:lnTo>
                        <a:pt x="976" y="724"/>
                      </a:lnTo>
                      <a:lnTo>
                        <a:pt x="982" y="689"/>
                      </a:lnTo>
                      <a:lnTo>
                        <a:pt x="984" y="655"/>
                      </a:lnTo>
                      <a:lnTo>
                        <a:pt x="985" y="623"/>
                      </a:lnTo>
                      <a:lnTo>
                        <a:pt x="985" y="607"/>
                      </a:lnTo>
                      <a:lnTo>
                        <a:pt x="984" y="594"/>
                      </a:lnTo>
                      <a:lnTo>
                        <a:pt x="983" y="581"/>
                      </a:lnTo>
                      <a:lnTo>
                        <a:pt x="980" y="571"/>
                      </a:lnTo>
                      <a:lnTo>
                        <a:pt x="979" y="566"/>
                      </a:lnTo>
                      <a:lnTo>
                        <a:pt x="979" y="559"/>
                      </a:lnTo>
                      <a:lnTo>
                        <a:pt x="982" y="553"/>
                      </a:lnTo>
                      <a:lnTo>
                        <a:pt x="984" y="546"/>
                      </a:lnTo>
                      <a:lnTo>
                        <a:pt x="993" y="532"/>
                      </a:lnTo>
                      <a:lnTo>
                        <a:pt x="1005" y="518"/>
                      </a:lnTo>
                      <a:lnTo>
                        <a:pt x="1017" y="506"/>
                      </a:lnTo>
                      <a:lnTo>
                        <a:pt x="1028" y="497"/>
                      </a:lnTo>
                      <a:lnTo>
                        <a:pt x="1033" y="494"/>
                      </a:lnTo>
                      <a:lnTo>
                        <a:pt x="1039" y="493"/>
                      </a:lnTo>
                      <a:lnTo>
                        <a:pt x="1043" y="493"/>
                      </a:lnTo>
                      <a:lnTo>
                        <a:pt x="1045" y="496"/>
                      </a:lnTo>
                      <a:lnTo>
                        <a:pt x="1054" y="504"/>
                      </a:lnTo>
                      <a:lnTo>
                        <a:pt x="1061" y="510"/>
                      </a:lnTo>
                      <a:lnTo>
                        <a:pt x="1066" y="513"/>
                      </a:lnTo>
                      <a:lnTo>
                        <a:pt x="1072" y="515"/>
                      </a:lnTo>
                      <a:lnTo>
                        <a:pt x="1085" y="516"/>
                      </a:lnTo>
                      <a:lnTo>
                        <a:pt x="1105" y="518"/>
                      </a:lnTo>
                      <a:lnTo>
                        <a:pt x="1118" y="520"/>
                      </a:lnTo>
                      <a:lnTo>
                        <a:pt x="1129" y="526"/>
                      </a:lnTo>
                      <a:lnTo>
                        <a:pt x="1141" y="531"/>
                      </a:lnTo>
                      <a:lnTo>
                        <a:pt x="1154" y="538"/>
                      </a:lnTo>
                      <a:lnTo>
                        <a:pt x="1177" y="557"/>
                      </a:lnTo>
                      <a:lnTo>
                        <a:pt x="1201" y="576"/>
                      </a:lnTo>
                      <a:lnTo>
                        <a:pt x="1223" y="595"/>
                      </a:lnTo>
                      <a:lnTo>
                        <a:pt x="1243" y="612"/>
                      </a:lnTo>
                      <a:lnTo>
                        <a:pt x="1252" y="619"/>
                      </a:lnTo>
                      <a:lnTo>
                        <a:pt x="1261" y="624"/>
                      </a:lnTo>
                      <a:lnTo>
                        <a:pt x="1271" y="627"/>
                      </a:lnTo>
                      <a:lnTo>
                        <a:pt x="1278" y="628"/>
                      </a:lnTo>
                      <a:lnTo>
                        <a:pt x="1278" y="621"/>
                      </a:lnTo>
                      <a:lnTo>
                        <a:pt x="1277" y="615"/>
                      </a:lnTo>
                      <a:lnTo>
                        <a:pt x="1274" y="608"/>
                      </a:lnTo>
                      <a:lnTo>
                        <a:pt x="1272" y="602"/>
                      </a:lnTo>
                      <a:lnTo>
                        <a:pt x="1264" y="590"/>
                      </a:lnTo>
                      <a:lnTo>
                        <a:pt x="1254" y="579"/>
                      </a:lnTo>
                      <a:lnTo>
                        <a:pt x="1242" y="567"/>
                      </a:lnTo>
                      <a:lnTo>
                        <a:pt x="1228" y="557"/>
                      </a:lnTo>
                      <a:lnTo>
                        <a:pt x="1214" y="546"/>
                      </a:lnTo>
                      <a:lnTo>
                        <a:pt x="1198" y="536"/>
                      </a:lnTo>
                      <a:lnTo>
                        <a:pt x="1167" y="515"/>
                      </a:lnTo>
                      <a:lnTo>
                        <a:pt x="1138" y="496"/>
                      </a:lnTo>
                      <a:lnTo>
                        <a:pt x="1127" y="487"/>
                      </a:lnTo>
                      <a:lnTo>
                        <a:pt x="1116" y="476"/>
                      </a:lnTo>
                      <a:lnTo>
                        <a:pt x="1107" y="466"/>
                      </a:lnTo>
                      <a:lnTo>
                        <a:pt x="1102" y="456"/>
                      </a:lnTo>
                      <a:lnTo>
                        <a:pt x="1101" y="452"/>
                      </a:lnTo>
                      <a:lnTo>
                        <a:pt x="1101" y="447"/>
                      </a:lnTo>
                      <a:lnTo>
                        <a:pt x="1102" y="443"/>
                      </a:lnTo>
                      <a:lnTo>
                        <a:pt x="1103" y="439"/>
                      </a:lnTo>
                      <a:lnTo>
                        <a:pt x="1107" y="431"/>
                      </a:lnTo>
                      <a:lnTo>
                        <a:pt x="1114" y="423"/>
                      </a:lnTo>
                      <a:lnTo>
                        <a:pt x="1119" y="417"/>
                      </a:lnTo>
                      <a:lnTo>
                        <a:pt x="1122" y="410"/>
                      </a:lnTo>
                      <a:lnTo>
                        <a:pt x="1123" y="408"/>
                      </a:lnTo>
                      <a:lnTo>
                        <a:pt x="1123" y="405"/>
                      </a:lnTo>
                      <a:lnTo>
                        <a:pt x="1122" y="401"/>
                      </a:lnTo>
                      <a:lnTo>
                        <a:pt x="1119" y="399"/>
                      </a:lnTo>
                      <a:lnTo>
                        <a:pt x="1111" y="392"/>
                      </a:lnTo>
                      <a:lnTo>
                        <a:pt x="1105" y="386"/>
                      </a:lnTo>
                      <a:lnTo>
                        <a:pt x="1101" y="380"/>
                      </a:lnTo>
                      <a:lnTo>
                        <a:pt x="1100" y="374"/>
                      </a:lnTo>
                      <a:lnTo>
                        <a:pt x="1098" y="370"/>
                      </a:lnTo>
                      <a:lnTo>
                        <a:pt x="1098" y="365"/>
                      </a:lnTo>
                      <a:lnTo>
                        <a:pt x="1100" y="361"/>
                      </a:lnTo>
                      <a:lnTo>
                        <a:pt x="1101" y="357"/>
                      </a:lnTo>
                      <a:lnTo>
                        <a:pt x="1105" y="351"/>
                      </a:lnTo>
                      <a:lnTo>
                        <a:pt x="1109" y="345"/>
                      </a:lnTo>
                      <a:lnTo>
                        <a:pt x="1111" y="343"/>
                      </a:lnTo>
                      <a:lnTo>
                        <a:pt x="1111" y="340"/>
                      </a:lnTo>
                      <a:lnTo>
                        <a:pt x="1111" y="338"/>
                      </a:lnTo>
                      <a:lnTo>
                        <a:pt x="1110" y="336"/>
                      </a:lnTo>
                      <a:lnTo>
                        <a:pt x="1107" y="334"/>
                      </a:lnTo>
                      <a:lnTo>
                        <a:pt x="1103" y="331"/>
                      </a:lnTo>
                      <a:lnTo>
                        <a:pt x="1100" y="330"/>
                      </a:lnTo>
                      <a:lnTo>
                        <a:pt x="1096" y="330"/>
                      </a:lnTo>
                      <a:lnTo>
                        <a:pt x="1087" y="330"/>
                      </a:lnTo>
                      <a:lnTo>
                        <a:pt x="1079" y="330"/>
                      </a:lnTo>
                      <a:lnTo>
                        <a:pt x="1070" y="331"/>
                      </a:lnTo>
                      <a:lnTo>
                        <a:pt x="1061" y="333"/>
                      </a:lnTo>
                      <a:lnTo>
                        <a:pt x="1052" y="333"/>
                      </a:lnTo>
                      <a:lnTo>
                        <a:pt x="1045" y="331"/>
                      </a:lnTo>
                      <a:lnTo>
                        <a:pt x="1043" y="330"/>
                      </a:lnTo>
                      <a:lnTo>
                        <a:pt x="1041" y="327"/>
                      </a:lnTo>
                      <a:lnTo>
                        <a:pt x="1040" y="325"/>
                      </a:lnTo>
                      <a:lnTo>
                        <a:pt x="1040" y="322"/>
                      </a:lnTo>
                      <a:lnTo>
                        <a:pt x="1043" y="314"/>
                      </a:lnTo>
                      <a:lnTo>
                        <a:pt x="1046" y="305"/>
                      </a:lnTo>
                      <a:lnTo>
                        <a:pt x="1055" y="288"/>
                      </a:lnTo>
                      <a:lnTo>
                        <a:pt x="1062" y="276"/>
                      </a:lnTo>
                      <a:lnTo>
                        <a:pt x="1088" y="273"/>
                      </a:lnTo>
                      <a:lnTo>
                        <a:pt x="1109" y="269"/>
                      </a:lnTo>
                      <a:lnTo>
                        <a:pt x="1118" y="266"/>
                      </a:lnTo>
                      <a:lnTo>
                        <a:pt x="1125" y="263"/>
                      </a:lnTo>
                      <a:lnTo>
                        <a:pt x="1133" y="259"/>
                      </a:lnTo>
                      <a:lnTo>
                        <a:pt x="1138" y="253"/>
                      </a:lnTo>
                      <a:lnTo>
                        <a:pt x="1142" y="247"/>
                      </a:lnTo>
                      <a:lnTo>
                        <a:pt x="1145" y="241"/>
                      </a:lnTo>
                      <a:lnTo>
                        <a:pt x="1146" y="233"/>
                      </a:lnTo>
                      <a:lnTo>
                        <a:pt x="1145" y="224"/>
                      </a:lnTo>
                      <a:lnTo>
                        <a:pt x="1144" y="215"/>
                      </a:lnTo>
                      <a:lnTo>
                        <a:pt x="1140" y="203"/>
                      </a:lnTo>
                      <a:lnTo>
                        <a:pt x="1134" y="190"/>
                      </a:lnTo>
                      <a:lnTo>
                        <a:pt x="1127" y="177"/>
                      </a:lnTo>
                      <a:lnTo>
                        <a:pt x="1115" y="155"/>
                      </a:lnTo>
                      <a:lnTo>
                        <a:pt x="1107" y="136"/>
                      </a:lnTo>
                      <a:lnTo>
                        <a:pt x="1101" y="117"/>
                      </a:lnTo>
                      <a:lnTo>
                        <a:pt x="1098" y="99"/>
                      </a:lnTo>
                      <a:lnTo>
                        <a:pt x="1097" y="81"/>
                      </a:lnTo>
                      <a:lnTo>
                        <a:pt x="1098" y="63"/>
                      </a:lnTo>
                      <a:lnTo>
                        <a:pt x="1101" y="42"/>
                      </a:lnTo>
                      <a:lnTo>
                        <a:pt x="1106" y="18"/>
                      </a:lnTo>
                      <a:lnTo>
                        <a:pt x="1107" y="9"/>
                      </a:lnTo>
                      <a:lnTo>
                        <a:pt x="1109" y="0"/>
                      </a:lnTo>
                      <a:lnTo>
                        <a:pt x="1109" y="0"/>
                      </a:lnTo>
                      <a:lnTo>
                        <a:pt x="1190" y="11"/>
                      </a:lnTo>
                      <a:lnTo>
                        <a:pt x="1207" y="37"/>
                      </a:lnTo>
                      <a:lnTo>
                        <a:pt x="1226" y="64"/>
                      </a:lnTo>
                      <a:lnTo>
                        <a:pt x="1237" y="77"/>
                      </a:lnTo>
                      <a:lnTo>
                        <a:pt x="1248" y="89"/>
                      </a:lnTo>
                      <a:lnTo>
                        <a:pt x="1260" y="98"/>
                      </a:lnTo>
                      <a:lnTo>
                        <a:pt x="1273" y="106"/>
                      </a:lnTo>
                      <a:lnTo>
                        <a:pt x="1283" y="110"/>
                      </a:lnTo>
                      <a:lnTo>
                        <a:pt x="1293" y="111"/>
                      </a:lnTo>
                      <a:lnTo>
                        <a:pt x="1303" y="111"/>
                      </a:lnTo>
                      <a:lnTo>
                        <a:pt x="1311" y="111"/>
                      </a:lnTo>
                      <a:lnTo>
                        <a:pt x="1320" y="108"/>
                      </a:lnTo>
                      <a:lnTo>
                        <a:pt x="1329" y="106"/>
                      </a:lnTo>
                      <a:lnTo>
                        <a:pt x="1337" y="102"/>
                      </a:lnTo>
                      <a:lnTo>
                        <a:pt x="1344" y="98"/>
                      </a:lnTo>
                      <a:lnTo>
                        <a:pt x="1361" y="90"/>
                      </a:lnTo>
                      <a:lnTo>
                        <a:pt x="1377" y="81"/>
                      </a:lnTo>
                      <a:lnTo>
                        <a:pt x="1385" y="79"/>
                      </a:lnTo>
                      <a:lnTo>
                        <a:pt x="1394" y="76"/>
                      </a:lnTo>
                      <a:lnTo>
                        <a:pt x="1401" y="75"/>
                      </a:lnTo>
                      <a:lnTo>
                        <a:pt x="1410" y="73"/>
                      </a:lnTo>
                      <a:lnTo>
                        <a:pt x="1410" y="73"/>
                      </a:lnTo>
                      <a:lnTo>
                        <a:pt x="1401" y="90"/>
                      </a:lnTo>
                      <a:lnTo>
                        <a:pt x="1394" y="103"/>
                      </a:lnTo>
                      <a:lnTo>
                        <a:pt x="1392" y="106"/>
                      </a:lnTo>
                      <a:lnTo>
                        <a:pt x="1392" y="110"/>
                      </a:lnTo>
                      <a:lnTo>
                        <a:pt x="1394" y="114"/>
                      </a:lnTo>
                      <a:lnTo>
                        <a:pt x="1395" y="117"/>
                      </a:lnTo>
                      <a:lnTo>
                        <a:pt x="1397" y="123"/>
                      </a:lnTo>
                      <a:lnTo>
                        <a:pt x="1401" y="128"/>
                      </a:lnTo>
                      <a:lnTo>
                        <a:pt x="1408" y="133"/>
                      </a:lnTo>
                      <a:lnTo>
                        <a:pt x="1414" y="139"/>
                      </a:lnTo>
                      <a:lnTo>
                        <a:pt x="1429" y="152"/>
                      </a:lnTo>
                      <a:lnTo>
                        <a:pt x="1440" y="168"/>
                      </a:lnTo>
                      <a:lnTo>
                        <a:pt x="1445" y="176"/>
                      </a:lnTo>
                      <a:lnTo>
                        <a:pt x="1449" y="184"/>
                      </a:lnTo>
                      <a:lnTo>
                        <a:pt x="1453" y="193"/>
                      </a:lnTo>
                      <a:lnTo>
                        <a:pt x="1456" y="200"/>
                      </a:lnTo>
                      <a:lnTo>
                        <a:pt x="1457" y="209"/>
                      </a:lnTo>
                      <a:lnTo>
                        <a:pt x="1456" y="217"/>
                      </a:lnTo>
                      <a:lnTo>
                        <a:pt x="1454" y="225"/>
                      </a:lnTo>
                      <a:lnTo>
                        <a:pt x="1452" y="233"/>
                      </a:lnTo>
                      <a:lnTo>
                        <a:pt x="1447" y="241"/>
                      </a:lnTo>
                      <a:lnTo>
                        <a:pt x="1440" y="248"/>
                      </a:lnTo>
                      <a:lnTo>
                        <a:pt x="1432" y="255"/>
                      </a:lnTo>
                      <a:lnTo>
                        <a:pt x="1422" y="260"/>
                      </a:lnTo>
                      <a:lnTo>
                        <a:pt x="1405" y="269"/>
                      </a:lnTo>
                      <a:lnTo>
                        <a:pt x="1394" y="277"/>
                      </a:lnTo>
                      <a:lnTo>
                        <a:pt x="1387" y="281"/>
                      </a:lnTo>
                      <a:lnTo>
                        <a:pt x="1385" y="285"/>
                      </a:lnTo>
                      <a:lnTo>
                        <a:pt x="1386" y="286"/>
                      </a:lnTo>
                      <a:lnTo>
                        <a:pt x="1390" y="287"/>
                      </a:lnTo>
                      <a:lnTo>
                        <a:pt x="1397" y="287"/>
                      </a:lnTo>
                      <a:lnTo>
                        <a:pt x="1405" y="287"/>
                      </a:lnTo>
                      <a:lnTo>
                        <a:pt x="1417" y="287"/>
                      </a:lnTo>
                      <a:lnTo>
                        <a:pt x="1427" y="288"/>
                      </a:lnTo>
                      <a:lnTo>
                        <a:pt x="1439" y="290"/>
                      </a:lnTo>
                      <a:lnTo>
                        <a:pt x="1451" y="292"/>
                      </a:lnTo>
                      <a:lnTo>
                        <a:pt x="1461" y="296"/>
                      </a:lnTo>
                      <a:lnTo>
                        <a:pt x="1469" y="303"/>
                      </a:lnTo>
                      <a:lnTo>
                        <a:pt x="1473" y="307"/>
                      </a:lnTo>
                      <a:lnTo>
                        <a:pt x="1476" y="310"/>
                      </a:lnTo>
                      <a:lnTo>
                        <a:pt x="1479" y="316"/>
                      </a:lnTo>
                      <a:lnTo>
                        <a:pt x="1480" y="322"/>
                      </a:lnTo>
                      <a:lnTo>
                        <a:pt x="1483" y="329"/>
                      </a:lnTo>
                      <a:lnTo>
                        <a:pt x="1486" y="333"/>
                      </a:lnTo>
                      <a:lnTo>
                        <a:pt x="1488" y="336"/>
                      </a:lnTo>
                      <a:lnTo>
                        <a:pt x="1492" y="339"/>
                      </a:lnTo>
                      <a:lnTo>
                        <a:pt x="1497" y="339"/>
                      </a:lnTo>
                      <a:lnTo>
                        <a:pt x="1502" y="340"/>
                      </a:lnTo>
                      <a:lnTo>
                        <a:pt x="1508" y="339"/>
                      </a:lnTo>
                      <a:lnTo>
                        <a:pt x="1513" y="338"/>
                      </a:lnTo>
                      <a:lnTo>
                        <a:pt x="1524" y="335"/>
                      </a:lnTo>
                      <a:lnTo>
                        <a:pt x="1535" y="331"/>
                      </a:lnTo>
                      <a:lnTo>
                        <a:pt x="1540" y="331"/>
                      </a:lnTo>
                      <a:lnTo>
                        <a:pt x="1545" y="330"/>
                      </a:lnTo>
                      <a:lnTo>
                        <a:pt x="1550" y="330"/>
                      </a:lnTo>
                      <a:lnTo>
                        <a:pt x="1554" y="331"/>
                      </a:lnTo>
                      <a:lnTo>
                        <a:pt x="1563" y="335"/>
                      </a:lnTo>
                      <a:lnTo>
                        <a:pt x="1571" y="340"/>
                      </a:lnTo>
                      <a:lnTo>
                        <a:pt x="1578" y="345"/>
                      </a:lnTo>
                      <a:lnTo>
                        <a:pt x="1583" y="352"/>
                      </a:lnTo>
                      <a:lnTo>
                        <a:pt x="1592" y="365"/>
                      </a:lnTo>
                      <a:lnTo>
                        <a:pt x="1600" y="377"/>
                      </a:lnTo>
                      <a:lnTo>
                        <a:pt x="1603" y="382"/>
                      </a:lnTo>
                      <a:lnTo>
                        <a:pt x="1609" y="386"/>
                      </a:lnTo>
                      <a:lnTo>
                        <a:pt x="1614" y="390"/>
                      </a:lnTo>
                      <a:lnTo>
                        <a:pt x="1620" y="391"/>
                      </a:lnTo>
                      <a:lnTo>
                        <a:pt x="1628" y="391"/>
                      </a:lnTo>
                      <a:lnTo>
                        <a:pt x="1637" y="390"/>
                      </a:lnTo>
                      <a:lnTo>
                        <a:pt x="1647" y="387"/>
                      </a:lnTo>
                      <a:lnTo>
                        <a:pt x="1660" y="380"/>
                      </a:lnTo>
                      <a:lnTo>
                        <a:pt x="1666" y="378"/>
                      </a:lnTo>
                      <a:lnTo>
                        <a:pt x="1671" y="373"/>
                      </a:lnTo>
                      <a:lnTo>
                        <a:pt x="1677" y="366"/>
                      </a:lnTo>
                      <a:lnTo>
                        <a:pt x="1682" y="358"/>
                      </a:lnTo>
                      <a:lnTo>
                        <a:pt x="1694" y="342"/>
                      </a:lnTo>
                      <a:lnTo>
                        <a:pt x="1706" y="325"/>
                      </a:lnTo>
                      <a:lnTo>
                        <a:pt x="1712" y="317"/>
                      </a:lnTo>
                      <a:lnTo>
                        <a:pt x="1719" y="310"/>
                      </a:lnTo>
                      <a:lnTo>
                        <a:pt x="1725" y="304"/>
                      </a:lnTo>
                      <a:lnTo>
                        <a:pt x="1732" y="300"/>
                      </a:lnTo>
                      <a:lnTo>
                        <a:pt x="1738" y="298"/>
                      </a:lnTo>
                      <a:lnTo>
                        <a:pt x="1745" y="296"/>
                      </a:lnTo>
                      <a:lnTo>
                        <a:pt x="1751" y="299"/>
                      </a:lnTo>
                      <a:lnTo>
                        <a:pt x="1756" y="303"/>
                      </a:lnTo>
                      <a:lnTo>
                        <a:pt x="1768" y="314"/>
                      </a:lnTo>
                      <a:lnTo>
                        <a:pt x="1777" y="323"/>
                      </a:lnTo>
                      <a:lnTo>
                        <a:pt x="1784" y="333"/>
                      </a:lnTo>
                      <a:lnTo>
                        <a:pt x="1789" y="339"/>
                      </a:lnTo>
                      <a:lnTo>
                        <a:pt x="1791" y="345"/>
                      </a:lnTo>
                      <a:lnTo>
                        <a:pt x="1791" y="351"/>
                      </a:lnTo>
                      <a:lnTo>
                        <a:pt x="1790" y="355"/>
                      </a:lnTo>
                      <a:lnTo>
                        <a:pt x="1787" y="357"/>
                      </a:lnTo>
                      <a:lnTo>
                        <a:pt x="1784" y="360"/>
                      </a:lnTo>
                      <a:lnTo>
                        <a:pt x="1777" y="360"/>
                      </a:lnTo>
                      <a:lnTo>
                        <a:pt x="1771" y="360"/>
                      </a:lnTo>
                      <a:lnTo>
                        <a:pt x="1762" y="360"/>
                      </a:lnTo>
                      <a:lnTo>
                        <a:pt x="1742" y="356"/>
                      </a:lnTo>
                      <a:lnTo>
                        <a:pt x="1720" y="348"/>
                      </a:lnTo>
                      <a:lnTo>
                        <a:pt x="1720" y="367"/>
                      </a:lnTo>
                      <a:lnTo>
                        <a:pt x="1720" y="386"/>
                      </a:lnTo>
                      <a:lnTo>
                        <a:pt x="1721" y="405"/>
                      </a:lnTo>
                      <a:lnTo>
                        <a:pt x="1724" y="424"/>
                      </a:lnTo>
                      <a:lnTo>
                        <a:pt x="1723" y="436"/>
                      </a:lnTo>
                      <a:lnTo>
                        <a:pt x="1721" y="447"/>
                      </a:lnTo>
                      <a:lnTo>
                        <a:pt x="1717" y="454"/>
                      </a:lnTo>
                      <a:lnTo>
                        <a:pt x="1714" y="461"/>
                      </a:lnTo>
                      <a:lnTo>
                        <a:pt x="1708" y="466"/>
                      </a:lnTo>
                      <a:lnTo>
                        <a:pt x="1702" y="470"/>
                      </a:lnTo>
                      <a:lnTo>
                        <a:pt x="1694" y="474"/>
                      </a:lnTo>
                      <a:lnTo>
                        <a:pt x="1686" y="476"/>
                      </a:lnTo>
                      <a:lnTo>
                        <a:pt x="1670" y="479"/>
                      </a:lnTo>
                      <a:lnTo>
                        <a:pt x="1653" y="481"/>
                      </a:lnTo>
                      <a:lnTo>
                        <a:pt x="1635" y="484"/>
                      </a:lnTo>
                      <a:lnTo>
                        <a:pt x="1616" y="489"/>
                      </a:lnTo>
                      <a:lnTo>
                        <a:pt x="1609" y="493"/>
                      </a:lnTo>
                      <a:lnTo>
                        <a:pt x="1603" y="498"/>
                      </a:lnTo>
                      <a:lnTo>
                        <a:pt x="1601" y="504"/>
                      </a:lnTo>
                      <a:lnTo>
                        <a:pt x="1601" y="509"/>
                      </a:lnTo>
                      <a:lnTo>
                        <a:pt x="1602" y="515"/>
                      </a:lnTo>
                      <a:lnTo>
                        <a:pt x="1606" y="520"/>
                      </a:lnTo>
                      <a:lnTo>
                        <a:pt x="1611" y="526"/>
                      </a:lnTo>
                      <a:lnTo>
                        <a:pt x="1618" y="531"/>
                      </a:lnTo>
                      <a:lnTo>
                        <a:pt x="1625" y="535"/>
                      </a:lnTo>
                      <a:lnTo>
                        <a:pt x="1633" y="538"/>
                      </a:lnTo>
                      <a:lnTo>
                        <a:pt x="1642" y="542"/>
                      </a:lnTo>
                      <a:lnTo>
                        <a:pt x="1653" y="545"/>
                      </a:lnTo>
                      <a:lnTo>
                        <a:pt x="1663" y="546"/>
                      </a:lnTo>
                      <a:lnTo>
                        <a:pt x="1672" y="546"/>
                      </a:lnTo>
                      <a:lnTo>
                        <a:pt x="1682" y="545"/>
                      </a:lnTo>
                      <a:lnTo>
                        <a:pt x="1692" y="541"/>
                      </a:lnTo>
                      <a:lnTo>
                        <a:pt x="1707" y="536"/>
                      </a:lnTo>
                      <a:lnTo>
                        <a:pt x="1719" y="532"/>
                      </a:lnTo>
                      <a:lnTo>
                        <a:pt x="1727" y="529"/>
                      </a:lnTo>
                      <a:lnTo>
                        <a:pt x="1733" y="531"/>
                      </a:lnTo>
                      <a:lnTo>
                        <a:pt x="1747" y="537"/>
                      </a:lnTo>
                      <a:lnTo>
                        <a:pt x="1773" y="550"/>
                      </a:lnTo>
                      <a:lnTo>
                        <a:pt x="1785" y="554"/>
                      </a:lnTo>
                      <a:lnTo>
                        <a:pt x="1795" y="558"/>
                      </a:lnTo>
                      <a:lnTo>
                        <a:pt x="1804" y="559"/>
                      </a:lnTo>
                      <a:lnTo>
                        <a:pt x="1812" y="559"/>
                      </a:lnTo>
                      <a:lnTo>
                        <a:pt x="1817" y="558"/>
                      </a:lnTo>
                      <a:lnTo>
                        <a:pt x="1822" y="555"/>
                      </a:lnTo>
                      <a:lnTo>
                        <a:pt x="1828" y="553"/>
                      </a:lnTo>
                      <a:lnTo>
                        <a:pt x="1830" y="549"/>
                      </a:lnTo>
                      <a:lnTo>
                        <a:pt x="1837" y="538"/>
                      </a:lnTo>
                      <a:lnTo>
                        <a:pt x="1842" y="527"/>
                      </a:lnTo>
                      <a:lnTo>
                        <a:pt x="1848" y="514"/>
                      </a:lnTo>
                      <a:lnTo>
                        <a:pt x="1857" y="502"/>
                      </a:lnTo>
                      <a:lnTo>
                        <a:pt x="1861" y="500"/>
                      </a:lnTo>
                      <a:lnTo>
                        <a:pt x="1868" y="497"/>
                      </a:lnTo>
                      <a:lnTo>
                        <a:pt x="1877" y="496"/>
                      </a:lnTo>
                      <a:lnTo>
                        <a:pt x="1886" y="494"/>
                      </a:lnTo>
                      <a:lnTo>
                        <a:pt x="1908" y="494"/>
                      </a:lnTo>
                      <a:lnTo>
                        <a:pt x="1933" y="496"/>
                      </a:lnTo>
                      <a:lnTo>
                        <a:pt x="1957" y="497"/>
                      </a:lnTo>
                      <a:lnTo>
                        <a:pt x="1980" y="497"/>
                      </a:lnTo>
                      <a:lnTo>
                        <a:pt x="1992" y="496"/>
                      </a:lnTo>
                      <a:lnTo>
                        <a:pt x="2002" y="494"/>
                      </a:lnTo>
                      <a:lnTo>
                        <a:pt x="2012" y="492"/>
                      </a:lnTo>
                      <a:lnTo>
                        <a:pt x="2018" y="488"/>
                      </a:lnTo>
                      <a:lnTo>
                        <a:pt x="2024" y="484"/>
                      </a:lnTo>
                      <a:lnTo>
                        <a:pt x="2031" y="476"/>
                      </a:lnTo>
                      <a:lnTo>
                        <a:pt x="2036" y="469"/>
                      </a:lnTo>
                      <a:lnTo>
                        <a:pt x="2041" y="458"/>
                      </a:lnTo>
                      <a:lnTo>
                        <a:pt x="2053" y="437"/>
                      </a:lnTo>
                      <a:lnTo>
                        <a:pt x="2065" y="415"/>
                      </a:lnTo>
                      <a:lnTo>
                        <a:pt x="2071" y="405"/>
                      </a:lnTo>
                      <a:lnTo>
                        <a:pt x="2076" y="396"/>
                      </a:lnTo>
                      <a:lnTo>
                        <a:pt x="2083" y="387"/>
                      </a:lnTo>
                      <a:lnTo>
                        <a:pt x="2089" y="380"/>
                      </a:lnTo>
                      <a:lnTo>
                        <a:pt x="2096" y="377"/>
                      </a:lnTo>
                      <a:lnTo>
                        <a:pt x="2102" y="374"/>
                      </a:lnTo>
                      <a:lnTo>
                        <a:pt x="2106" y="374"/>
                      </a:lnTo>
                      <a:lnTo>
                        <a:pt x="2110" y="375"/>
                      </a:lnTo>
                      <a:lnTo>
                        <a:pt x="2113" y="377"/>
                      </a:lnTo>
                      <a:lnTo>
                        <a:pt x="2116" y="378"/>
                      </a:lnTo>
                      <a:lnTo>
                        <a:pt x="2136" y="386"/>
                      </a:lnTo>
                      <a:lnTo>
                        <a:pt x="2167" y="396"/>
                      </a:lnTo>
                      <a:lnTo>
                        <a:pt x="2180" y="401"/>
                      </a:lnTo>
                      <a:lnTo>
                        <a:pt x="2190" y="405"/>
                      </a:lnTo>
                      <a:lnTo>
                        <a:pt x="2193" y="406"/>
                      </a:lnTo>
                      <a:lnTo>
                        <a:pt x="2194" y="408"/>
                      </a:lnTo>
                      <a:lnTo>
                        <a:pt x="2193" y="409"/>
                      </a:lnTo>
                      <a:lnTo>
                        <a:pt x="2189" y="409"/>
                      </a:lnTo>
                      <a:lnTo>
                        <a:pt x="2161" y="409"/>
                      </a:lnTo>
                      <a:lnTo>
                        <a:pt x="2126" y="412"/>
                      </a:lnTo>
                      <a:lnTo>
                        <a:pt x="2109" y="415"/>
                      </a:lnTo>
                      <a:lnTo>
                        <a:pt x="2094" y="421"/>
                      </a:lnTo>
                      <a:lnTo>
                        <a:pt x="2088" y="423"/>
                      </a:lnTo>
                      <a:lnTo>
                        <a:pt x="2084" y="428"/>
                      </a:lnTo>
                      <a:lnTo>
                        <a:pt x="2080" y="434"/>
                      </a:lnTo>
                      <a:lnTo>
                        <a:pt x="2078" y="439"/>
                      </a:lnTo>
                      <a:lnTo>
                        <a:pt x="2074" y="453"/>
                      </a:lnTo>
                      <a:lnTo>
                        <a:pt x="2072" y="463"/>
                      </a:lnTo>
                      <a:lnTo>
                        <a:pt x="2074" y="471"/>
                      </a:lnTo>
                      <a:lnTo>
                        <a:pt x="2076" y="476"/>
                      </a:lnTo>
                      <a:lnTo>
                        <a:pt x="2080" y="479"/>
                      </a:lnTo>
                      <a:lnTo>
                        <a:pt x="2084" y="480"/>
                      </a:lnTo>
                      <a:lnTo>
                        <a:pt x="2091" y="480"/>
                      </a:lnTo>
                      <a:lnTo>
                        <a:pt x="2098" y="478"/>
                      </a:lnTo>
                      <a:lnTo>
                        <a:pt x="2129" y="463"/>
                      </a:lnTo>
                      <a:lnTo>
                        <a:pt x="2155" y="450"/>
                      </a:lnTo>
                      <a:lnTo>
                        <a:pt x="2164" y="449"/>
                      </a:lnTo>
                      <a:lnTo>
                        <a:pt x="2172" y="450"/>
                      </a:lnTo>
                      <a:lnTo>
                        <a:pt x="2179" y="452"/>
                      </a:lnTo>
                      <a:lnTo>
                        <a:pt x="2184" y="453"/>
                      </a:lnTo>
                      <a:lnTo>
                        <a:pt x="2190" y="453"/>
                      </a:lnTo>
                      <a:lnTo>
                        <a:pt x="2198" y="452"/>
                      </a:lnTo>
                      <a:lnTo>
                        <a:pt x="2206" y="447"/>
                      </a:lnTo>
                      <a:lnTo>
                        <a:pt x="2218" y="437"/>
                      </a:lnTo>
                      <a:lnTo>
                        <a:pt x="2225" y="430"/>
                      </a:lnTo>
                      <a:lnTo>
                        <a:pt x="2232" y="426"/>
                      </a:lnTo>
                      <a:lnTo>
                        <a:pt x="2234" y="424"/>
                      </a:lnTo>
                      <a:lnTo>
                        <a:pt x="2237" y="424"/>
                      </a:lnTo>
                      <a:lnTo>
                        <a:pt x="2240" y="426"/>
                      </a:lnTo>
                      <a:lnTo>
                        <a:pt x="2242" y="426"/>
                      </a:lnTo>
                      <a:lnTo>
                        <a:pt x="2247" y="430"/>
                      </a:lnTo>
                      <a:lnTo>
                        <a:pt x="2251" y="436"/>
                      </a:lnTo>
                      <a:lnTo>
                        <a:pt x="2256" y="444"/>
                      </a:lnTo>
                      <a:lnTo>
                        <a:pt x="2263" y="454"/>
                      </a:lnTo>
                      <a:lnTo>
                        <a:pt x="2269" y="466"/>
                      </a:lnTo>
                      <a:lnTo>
                        <a:pt x="2277" y="476"/>
                      </a:lnTo>
                      <a:lnTo>
                        <a:pt x="2286" y="485"/>
                      </a:lnTo>
                      <a:lnTo>
                        <a:pt x="2294" y="493"/>
                      </a:lnTo>
                      <a:lnTo>
                        <a:pt x="2313" y="510"/>
                      </a:lnTo>
                      <a:lnTo>
                        <a:pt x="2333" y="527"/>
                      </a:lnTo>
                      <a:lnTo>
                        <a:pt x="2339" y="533"/>
                      </a:lnTo>
                      <a:lnTo>
                        <a:pt x="2347" y="540"/>
                      </a:lnTo>
                      <a:lnTo>
                        <a:pt x="2354" y="544"/>
                      </a:lnTo>
                      <a:lnTo>
                        <a:pt x="2361" y="546"/>
                      </a:lnTo>
                      <a:lnTo>
                        <a:pt x="2369" y="548"/>
                      </a:lnTo>
                      <a:lnTo>
                        <a:pt x="2377" y="546"/>
                      </a:lnTo>
                      <a:lnTo>
                        <a:pt x="2383" y="542"/>
                      </a:lnTo>
                      <a:lnTo>
                        <a:pt x="2391" y="536"/>
                      </a:lnTo>
                      <a:lnTo>
                        <a:pt x="2396" y="531"/>
                      </a:lnTo>
                      <a:lnTo>
                        <a:pt x="2403" y="528"/>
                      </a:lnTo>
                      <a:lnTo>
                        <a:pt x="2409" y="527"/>
                      </a:lnTo>
                      <a:lnTo>
                        <a:pt x="2416" y="528"/>
                      </a:lnTo>
                      <a:lnTo>
                        <a:pt x="2421" y="531"/>
                      </a:lnTo>
                      <a:lnTo>
                        <a:pt x="2425" y="535"/>
                      </a:lnTo>
                      <a:lnTo>
                        <a:pt x="2427" y="541"/>
                      </a:lnTo>
                      <a:lnTo>
                        <a:pt x="2429" y="549"/>
                      </a:lnTo>
                      <a:lnTo>
                        <a:pt x="2433" y="573"/>
                      </a:lnTo>
                      <a:lnTo>
                        <a:pt x="2439" y="597"/>
                      </a:lnTo>
                      <a:lnTo>
                        <a:pt x="2440" y="608"/>
                      </a:lnTo>
                      <a:lnTo>
                        <a:pt x="2442" y="619"/>
                      </a:lnTo>
                      <a:lnTo>
                        <a:pt x="2440" y="624"/>
                      </a:lnTo>
                      <a:lnTo>
                        <a:pt x="2439" y="629"/>
                      </a:lnTo>
                      <a:lnTo>
                        <a:pt x="2436" y="634"/>
                      </a:lnTo>
                      <a:lnTo>
                        <a:pt x="2434" y="640"/>
                      </a:lnTo>
                      <a:lnTo>
                        <a:pt x="2431" y="645"/>
                      </a:lnTo>
                      <a:lnTo>
                        <a:pt x="2429" y="650"/>
                      </a:lnTo>
                      <a:lnTo>
                        <a:pt x="2427" y="655"/>
                      </a:lnTo>
                      <a:lnTo>
                        <a:pt x="2426" y="660"/>
                      </a:lnTo>
                      <a:lnTo>
                        <a:pt x="2426" y="665"/>
                      </a:lnTo>
                      <a:lnTo>
                        <a:pt x="2426" y="671"/>
                      </a:lnTo>
                      <a:lnTo>
                        <a:pt x="2427" y="676"/>
                      </a:lnTo>
                      <a:lnTo>
                        <a:pt x="2430" y="680"/>
                      </a:lnTo>
                      <a:lnTo>
                        <a:pt x="2435" y="689"/>
                      </a:lnTo>
                      <a:lnTo>
                        <a:pt x="2443" y="698"/>
                      </a:lnTo>
                      <a:lnTo>
                        <a:pt x="2452" y="706"/>
                      </a:lnTo>
                      <a:lnTo>
                        <a:pt x="2462" y="712"/>
                      </a:lnTo>
                      <a:lnTo>
                        <a:pt x="2482" y="722"/>
                      </a:lnTo>
                      <a:lnTo>
                        <a:pt x="2503" y="731"/>
                      </a:lnTo>
                      <a:lnTo>
                        <a:pt x="2523" y="742"/>
                      </a:lnTo>
                      <a:lnTo>
                        <a:pt x="2544" y="750"/>
                      </a:lnTo>
                      <a:lnTo>
                        <a:pt x="2544" y="75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AE645D18-3440-AE45-B1C5-92BA8DE27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7673" y="2779144"/>
                  <a:ext cx="645658" cy="351725"/>
                </a:xfrm>
                <a:custGeom>
                  <a:avLst/>
                  <a:gdLst/>
                  <a:ahLst/>
                  <a:cxnLst>
                    <a:cxn ang="0">
                      <a:pos x="24" y="872"/>
                    </a:cxn>
                    <a:cxn ang="0">
                      <a:pos x="0" y="736"/>
                    </a:cxn>
                    <a:cxn ang="0">
                      <a:pos x="16" y="656"/>
                    </a:cxn>
                    <a:cxn ang="0">
                      <a:pos x="65" y="565"/>
                    </a:cxn>
                    <a:cxn ang="0">
                      <a:pos x="93" y="443"/>
                    </a:cxn>
                    <a:cxn ang="0">
                      <a:pos x="113" y="359"/>
                    </a:cxn>
                    <a:cxn ang="0">
                      <a:pos x="183" y="248"/>
                    </a:cxn>
                    <a:cxn ang="0">
                      <a:pos x="226" y="207"/>
                    </a:cxn>
                    <a:cxn ang="0">
                      <a:pos x="336" y="176"/>
                    </a:cxn>
                    <a:cxn ang="0">
                      <a:pos x="410" y="157"/>
                    </a:cxn>
                    <a:cxn ang="0">
                      <a:pos x="419" y="179"/>
                    </a:cxn>
                    <a:cxn ang="0">
                      <a:pos x="423" y="226"/>
                    </a:cxn>
                    <a:cxn ang="0">
                      <a:pos x="467" y="275"/>
                    </a:cxn>
                    <a:cxn ang="0">
                      <a:pos x="649" y="481"/>
                    </a:cxn>
                    <a:cxn ang="0">
                      <a:pos x="704" y="503"/>
                    </a:cxn>
                    <a:cxn ang="0">
                      <a:pos x="779" y="479"/>
                    </a:cxn>
                    <a:cxn ang="0">
                      <a:pos x="837" y="419"/>
                    </a:cxn>
                    <a:cxn ang="0">
                      <a:pos x="851" y="354"/>
                    </a:cxn>
                    <a:cxn ang="0">
                      <a:pos x="840" y="200"/>
                    </a:cxn>
                    <a:cxn ang="0">
                      <a:pos x="841" y="68"/>
                    </a:cxn>
                    <a:cxn ang="0">
                      <a:pos x="986" y="30"/>
                    </a:cxn>
                    <a:cxn ang="0">
                      <a:pos x="1075" y="0"/>
                    </a:cxn>
                    <a:cxn ang="0">
                      <a:pos x="1116" y="7"/>
                    </a:cxn>
                    <a:cxn ang="0">
                      <a:pos x="1195" y="75"/>
                    </a:cxn>
                    <a:cxn ang="0">
                      <a:pos x="1241" y="135"/>
                    </a:cxn>
                    <a:cxn ang="0">
                      <a:pos x="1313" y="188"/>
                    </a:cxn>
                    <a:cxn ang="0">
                      <a:pos x="1351" y="209"/>
                    </a:cxn>
                    <a:cxn ang="0">
                      <a:pos x="1421" y="202"/>
                    </a:cxn>
                    <a:cxn ang="0">
                      <a:pos x="1520" y="174"/>
                    </a:cxn>
                    <a:cxn ang="0">
                      <a:pos x="1574" y="189"/>
                    </a:cxn>
                    <a:cxn ang="0">
                      <a:pos x="1651" y="245"/>
                    </a:cxn>
                    <a:cxn ang="0">
                      <a:pos x="1680" y="305"/>
                    </a:cxn>
                    <a:cxn ang="0">
                      <a:pos x="1684" y="399"/>
                    </a:cxn>
                    <a:cxn ang="0">
                      <a:pos x="1706" y="454"/>
                    </a:cxn>
                    <a:cxn ang="0">
                      <a:pos x="1780" y="542"/>
                    </a:cxn>
                    <a:cxn ang="0">
                      <a:pos x="1832" y="612"/>
                    </a:cxn>
                    <a:cxn ang="0">
                      <a:pos x="1848" y="665"/>
                    </a:cxn>
                    <a:cxn ang="0">
                      <a:pos x="1767" y="903"/>
                    </a:cxn>
                    <a:cxn ang="0">
                      <a:pos x="1761" y="951"/>
                    </a:cxn>
                    <a:cxn ang="0">
                      <a:pos x="1754" y="982"/>
                    </a:cxn>
                    <a:cxn ang="0">
                      <a:pos x="1710" y="1002"/>
                    </a:cxn>
                    <a:cxn ang="0">
                      <a:pos x="1611" y="983"/>
                    </a:cxn>
                    <a:cxn ang="0">
                      <a:pos x="1560" y="995"/>
                    </a:cxn>
                    <a:cxn ang="0">
                      <a:pos x="1537" y="1027"/>
                    </a:cxn>
                    <a:cxn ang="0">
                      <a:pos x="1494" y="1040"/>
                    </a:cxn>
                    <a:cxn ang="0">
                      <a:pos x="1359" y="995"/>
                    </a:cxn>
                    <a:cxn ang="0">
                      <a:pos x="1262" y="908"/>
                    </a:cxn>
                    <a:cxn ang="0">
                      <a:pos x="1195" y="869"/>
                    </a:cxn>
                    <a:cxn ang="0">
                      <a:pos x="1091" y="837"/>
                    </a:cxn>
                    <a:cxn ang="0">
                      <a:pos x="1016" y="780"/>
                    </a:cxn>
                    <a:cxn ang="0">
                      <a:pos x="921" y="794"/>
                    </a:cxn>
                    <a:cxn ang="0">
                      <a:pos x="847" y="803"/>
                    </a:cxn>
                    <a:cxn ang="0">
                      <a:pos x="796" y="798"/>
                    </a:cxn>
                    <a:cxn ang="0">
                      <a:pos x="762" y="814"/>
                    </a:cxn>
                    <a:cxn ang="0">
                      <a:pos x="683" y="815"/>
                    </a:cxn>
                    <a:cxn ang="0">
                      <a:pos x="496" y="812"/>
                    </a:cxn>
                    <a:cxn ang="0">
                      <a:pos x="299" y="810"/>
                    </a:cxn>
                    <a:cxn ang="0">
                      <a:pos x="220" y="828"/>
                    </a:cxn>
                    <a:cxn ang="0">
                      <a:pos x="174" y="869"/>
                    </a:cxn>
                  </a:cxnLst>
                  <a:rect l="0" t="0" r="r" b="b"/>
                  <a:pathLst>
                    <a:path w="1851" h="1040">
                      <a:moveTo>
                        <a:pt x="25" y="950"/>
                      </a:moveTo>
                      <a:lnTo>
                        <a:pt x="22" y="930"/>
                      </a:lnTo>
                      <a:lnTo>
                        <a:pt x="21" y="912"/>
                      </a:lnTo>
                      <a:lnTo>
                        <a:pt x="21" y="893"/>
                      </a:lnTo>
                      <a:lnTo>
                        <a:pt x="24" y="872"/>
                      </a:lnTo>
                      <a:lnTo>
                        <a:pt x="13" y="827"/>
                      </a:lnTo>
                      <a:lnTo>
                        <a:pt x="5" y="788"/>
                      </a:lnTo>
                      <a:lnTo>
                        <a:pt x="3" y="770"/>
                      </a:lnTo>
                      <a:lnTo>
                        <a:pt x="2" y="753"/>
                      </a:lnTo>
                      <a:lnTo>
                        <a:pt x="0" y="736"/>
                      </a:lnTo>
                      <a:lnTo>
                        <a:pt x="2" y="720"/>
                      </a:lnTo>
                      <a:lnTo>
                        <a:pt x="3" y="704"/>
                      </a:lnTo>
                      <a:lnTo>
                        <a:pt x="5" y="688"/>
                      </a:lnTo>
                      <a:lnTo>
                        <a:pt x="11" y="673"/>
                      </a:lnTo>
                      <a:lnTo>
                        <a:pt x="16" y="656"/>
                      </a:lnTo>
                      <a:lnTo>
                        <a:pt x="24" y="639"/>
                      </a:lnTo>
                      <a:lnTo>
                        <a:pt x="31" y="621"/>
                      </a:lnTo>
                      <a:lnTo>
                        <a:pt x="43" y="601"/>
                      </a:lnTo>
                      <a:lnTo>
                        <a:pt x="55" y="582"/>
                      </a:lnTo>
                      <a:lnTo>
                        <a:pt x="65" y="565"/>
                      </a:lnTo>
                      <a:lnTo>
                        <a:pt x="73" y="548"/>
                      </a:lnTo>
                      <a:lnTo>
                        <a:pt x="78" y="530"/>
                      </a:lnTo>
                      <a:lnTo>
                        <a:pt x="83" y="513"/>
                      </a:lnTo>
                      <a:lnTo>
                        <a:pt x="90" y="478"/>
                      </a:lnTo>
                      <a:lnTo>
                        <a:pt x="93" y="443"/>
                      </a:lnTo>
                      <a:lnTo>
                        <a:pt x="96" y="425"/>
                      </a:lnTo>
                      <a:lnTo>
                        <a:pt x="99" y="408"/>
                      </a:lnTo>
                      <a:lnTo>
                        <a:pt x="103" y="391"/>
                      </a:lnTo>
                      <a:lnTo>
                        <a:pt x="106" y="376"/>
                      </a:lnTo>
                      <a:lnTo>
                        <a:pt x="113" y="359"/>
                      </a:lnTo>
                      <a:lnTo>
                        <a:pt x="119" y="343"/>
                      </a:lnTo>
                      <a:lnTo>
                        <a:pt x="128" y="328"/>
                      </a:lnTo>
                      <a:lnTo>
                        <a:pt x="140" y="314"/>
                      </a:lnTo>
                      <a:lnTo>
                        <a:pt x="162" y="283"/>
                      </a:lnTo>
                      <a:lnTo>
                        <a:pt x="183" y="248"/>
                      </a:lnTo>
                      <a:lnTo>
                        <a:pt x="195" y="232"/>
                      </a:lnTo>
                      <a:lnTo>
                        <a:pt x="206" y="219"/>
                      </a:lnTo>
                      <a:lnTo>
                        <a:pt x="213" y="214"/>
                      </a:lnTo>
                      <a:lnTo>
                        <a:pt x="219" y="210"/>
                      </a:lnTo>
                      <a:lnTo>
                        <a:pt x="226" y="207"/>
                      </a:lnTo>
                      <a:lnTo>
                        <a:pt x="233" y="206"/>
                      </a:lnTo>
                      <a:lnTo>
                        <a:pt x="252" y="204"/>
                      </a:lnTo>
                      <a:lnTo>
                        <a:pt x="277" y="196"/>
                      </a:lnTo>
                      <a:lnTo>
                        <a:pt x="306" y="187"/>
                      </a:lnTo>
                      <a:lnTo>
                        <a:pt x="336" y="176"/>
                      </a:lnTo>
                      <a:lnTo>
                        <a:pt x="364" y="166"/>
                      </a:lnTo>
                      <a:lnTo>
                        <a:pt x="389" y="160"/>
                      </a:lnTo>
                      <a:lnTo>
                        <a:pt x="399" y="157"/>
                      </a:lnTo>
                      <a:lnTo>
                        <a:pt x="407" y="157"/>
                      </a:lnTo>
                      <a:lnTo>
                        <a:pt x="410" y="157"/>
                      </a:lnTo>
                      <a:lnTo>
                        <a:pt x="412" y="158"/>
                      </a:lnTo>
                      <a:lnTo>
                        <a:pt x="413" y="158"/>
                      </a:lnTo>
                      <a:lnTo>
                        <a:pt x="415" y="161"/>
                      </a:lnTo>
                      <a:lnTo>
                        <a:pt x="417" y="170"/>
                      </a:lnTo>
                      <a:lnTo>
                        <a:pt x="419" y="179"/>
                      </a:lnTo>
                      <a:lnTo>
                        <a:pt x="419" y="188"/>
                      </a:lnTo>
                      <a:lnTo>
                        <a:pt x="419" y="198"/>
                      </a:lnTo>
                      <a:lnTo>
                        <a:pt x="419" y="207"/>
                      </a:lnTo>
                      <a:lnTo>
                        <a:pt x="420" y="217"/>
                      </a:lnTo>
                      <a:lnTo>
                        <a:pt x="423" y="226"/>
                      </a:lnTo>
                      <a:lnTo>
                        <a:pt x="426" y="235"/>
                      </a:lnTo>
                      <a:lnTo>
                        <a:pt x="434" y="245"/>
                      </a:lnTo>
                      <a:lnTo>
                        <a:pt x="445" y="255"/>
                      </a:lnTo>
                      <a:lnTo>
                        <a:pt x="455" y="266"/>
                      </a:lnTo>
                      <a:lnTo>
                        <a:pt x="467" y="275"/>
                      </a:lnTo>
                      <a:lnTo>
                        <a:pt x="490" y="296"/>
                      </a:lnTo>
                      <a:lnTo>
                        <a:pt x="509" y="316"/>
                      </a:lnTo>
                      <a:lnTo>
                        <a:pt x="614" y="448"/>
                      </a:lnTo>
                      <a:lnTo>
                        <a:pt x="630" y="463"/>
                      </a:lnTo>
                      <a:lnTo>
                        <a:pt x="649" y="481"/>
                      </a:lnTo>
                      <a:lnTo>
                        <a:pt x="660" y="489"/>
                      </a:lnTo>
                      <a:lnTo>
                        <a:pt x="670" y="496"/>
                      </a:lnTo>
                      <a:lnTo>
                        <a:pt x="680" y="502"/>
                      </a:lnTo>
                      <a:lnTo>
                        <a:pt x="688" y="503"/>
                      </a:lnTo>
                      <a:lnTo>
                        <a:pt x="704" y="503"/>
                      </a:lnTo>
                      <a:lnTo>
                        <a:pt x="719" y="502"/>
                      </a:lnTo>
                      <a:lnTo>
                        <a:pt x="735" y="499"/>
                      </a:lnTo>
                      <a:lnTo>
                        <a:pt x="749" y="495"/>
                      </a:lnTo>
                      <a:lnTo>
                        <a:pt x="765" y="487"/>
                      </a:lnTo>
                      <a:lnTo>
                        <a:pt x="779" y="479"/>
                      </a:lnTo>
                      <a:lnTo>
                        <a:pt x="793" y="469"/>
                      </a:lnTo>
                      <a:lnTo>
                        <a:pt x="806" y="457"/>
                      </a:lnTo>
                      <a:lnTo>
                        <a:pt x="818" y="446"/>
                      </a:lnTo>
                      <a:lnTo>
                        <a:pt x="828" y="432"/>
                      </a:lnTo>
                      <a:lnTo>
                        <a:pt x="837" y="419"/>
                      </a:lnTo>
                      <a:lnTo>
                        <a:pt x="845" y="403"/>
                      </a:lnTo>
                      <a:lnTo>
                        <a:pt x="849" y="391"/>
                      </a:lnTo>
                      <a:lnTo>
                        <a:pt x="851" y="378"/>
                      </a:lnTo>
                      <a:lnTo>
                        <a:pt x="851" y="365"/>
                      </a:lnTo>
                      <a:lnTo>
                        <a:pt x="851" y="354"/>
                      </a:lnTo>
                      <a:lnTo>
                        <a:pt x="850" y="328"/>
                      </a:lnTo>
                      <a:lnTo>
                        <a:pt x="847" y="302"/>
                      </a:lnTo>
                      <a:lnTo>
                        <a:pt x="846" y="267"/>
                      </a:lnTo>
                      <a:lnTo>
                        <a:pt x="844" y="233"/>
                      </a:lnTo>
                      <a:lnTo>
                        <a:pt x="840" y="200"/>
                      </a:lnTo>
                      <a:lnTo>
                        <a:pt x="836" y="165"/>
                      </a:lnTo>
                      <a:lnTo>
                        <a:pt x="836" y="140"/>
                      </a:lnTo>
                      <a:lnTo>
                        <a:pt x="836" y="115"/>
                      </a:lnTo>
                      <a:lnTo>
                        <a:pt x="838" y="91"/>
                      </a:lnTo>
                      <a:lnTo>
                        <a:pt x="841" y="68"/>
                      </a:lnTo>
                      <a:lnTo>
                        <a:pt x="841" y="68"/>
                      </a:lnTo>
                      <a:lnTo>
                        <a:pt x="919" y="55"/>
                      </a:lnTo>
                      <a:lnTo>
                        <a:pt x="941" y="49"/>
                      </a:lnTo>
                      <a:lnTo>
                        <a:pt x="963" y="40"/>
                      </a:lnTo>
                      <a:lnTo>
                        <a:pt x="986" y="30"/>
                      </a:lnTo>
                      <a:lnTo>
                        <a:pt x="1008" y="21"/>
                      </a:lnTo>
                      <a:lnTo>
                        <a:pt x="1031" y="12"/>
                      </a:lnTo>
                      <a:lnTo>
                        <a:pt x="1053" y="4"/>
                      </a:lnTo>
                      <a:lnTo>
                        <a:pt x="1064" y="1"/>
                      </a:lnTo>
                      <a:lnTo>
                        <a:pt x="1075" y="0"/>
                      </a:lnTo>
                      <a:lnTo>
                        <a:pt x="1086" y="0"/>
                      </a:lnTo>
                      <a:lnTo>
                        <a:pt x="1097" y="0"/>
                      </a:lnTo>
                      <a:lnTo>
                        <a:pt x="1103" y="1"/>
                      </a:lnTo>
                      <a:lnTo>
                        <a:pt x="1109" y="4"/>
                      </a:lnTo>
                      <a:lnTo>
                        <a:pt x="1116" y="7"/>
                      </a:lnTo>
                      <a:lnTo>
                        <a:pt x="1122" y="11"/>
                      </a:lnTo>
                      <a:lnTo>
                        <a:pt x="1136" y="20"/>
                      </a:lnTo>
                      <a:lnTo>
                        <a:pt x="1149" y="30"/>
                      </a:lnTo>
                      <a:lnTo>
                        <a:pt x="1175" y="55"/>
                      </a:lnTo>
                      <a:lnTo>
                        <a:pt x="1195" y="75"/>
                      </a:lnTo>
                      <a:lnTo>
                        <a:pt x="1209" y="96"/>
                      </a:lnTo>
                      <a:lnTo>
                        <a:pt x="1219" y="113"/>
                      </a:lnTo>
                      <a:lnTo>
                        <a:pt x="1224" y="121"/>
                      </a:lnTo>
                      <a:lnTo>
                        <a:pt x="1232" y="128"/>
                      </a:lnTo>
                      <a:lnTo>
                        <a:pt x="1241" y="135"/>
                      </a:lnTo>
                      <a:lnTo>
                        <a:pt x="1253" y="143"/>
                      </a:lnTo>
                      <a:lnTo>
                        <a:pt x="1270" y="152"/>
                      </a:lnTo>
                      <a:lnTo>
                        <a:pt x="1285" y="163"/>
                      </a:lnTo>
                      <a:lnTo>
                        <a:pt x="1300" y="175"/>
                      </a:lnTo>
                      <a:lnTo>
                        <a:pt x="1313" y="188"/>
                      </a:lnTo>
                      <a:lnTo>
                        <a:pt x="1320" y="193"/>
                      </a:lnTo>
                      <a:lnTo>
                        <a:pt x="1328" y="198"/>
                      </a:lnTo>
                      <a:lnTo>
                        <a:pt x="1336" y="202"/>
                      </a:lnTo>
                      <a:lnTo>
                        <a:pt x="1344" y="206"/>
                      </a:lnTo>
                      <a:lnTo>
                        <a:pt x="1351" y="209"/>
                      </a:lnTo>
                      <a:lnTo>
                        <a:pt x="1360" y="211"/>
                      </a:lnTo>
                      <a:lnTo>
                        <a:pt x="1371" y="211"/>
                      </a:lnTo>
                      <a:lnTo>
                        <a:pt x="1381" y="211"/>
                      </a:lnTo>
                      <a:lnTo>
                        <a:pt x="1402" y="207"/>
                      </a:lnTo>
                      <a:lnTo>
                        <a:pt x="1421" y="202"/>
                      </a:lnTo>
                      <a:lnTo>
                        <a:pt x="1441" y="196"/>
                      </a:lnTo>
                      <a:lnTo>
                        <a:pt x="1460" y="189"/>
                      </a:lnTo>
                      <a:lnTo>
                        <a:pt x="1480" y="183"/>
                      </a:lnTo>
                      <a:lnTo>
                        <a:pt x="1499" y="178"/>
                      </a:lnTo>
                      <a:lnTo>
                        <a:pt x="1520" y="174"/>
                      </a:lnTo>
                      <a:lnTo>
                        <a:pt x="1541" y="172"/>
                      </a:lnTo>
                      <a:lnTo>
                        <a:pt x="1541" y="172"/>
                      </a:lnTo>
                      <a:lnTo>
                        <a:pt x="1546" y="179"/>
                      </a:lnTo>
                      <a:lnTo>
                        <a:pt x="1559" y="183"/>
                      </a:lnTo>
                      <a:lnTo>
                        <a:pt x="1574" y="189"/>
                      </a:lnTo>
                      <a:lnTo>
                        <a:pt x="1590" y="200"/>
                      </a:lnTo>
                      <a:lnTo>
                        <a:pt x="1607" y="210"/>
                      </a:lnTo>
                      <a:lnTo>
                        <a:pt x="1623" y="223"/>
                      </a:lnTo>
                      <a:lnTo>
                        <a:pt x="1638" y="235"/>
                      </a:lnTo>
                      <a:lnTo>
                        <a:pt x="1651" y="245"/>
                      </a:lnTo>
                      <a:lnTo>
                        <a:pt x="1660" y="255"/>
                      </a:lnTo>
                      <a:lnTo>
                        <a:pt x="1669" y="267"/>
                      </a:lnTo>
                      <a:lnTo>
                        <a:pt x="1675" y="279"/>
                      </a:lnTo>
                      <a:lnTo>
                        <a:pt x="1679" y="292"/>
                      </a:lnTo>
                      <a:lnTo>
                        <a:pt x="1680" y="305"/>
                      </a:lnTo>
                      <a:lnTo>
                        <a:pt x="1682" y="332"/>
                      </a:lnTo>
                      <a:lnTo>
                        <a:pt x="1680" y="360"/>
                      </a:lnTo>
                      <a:lnTo>
                        <a:pt x="1680" y="373"/>
                      </a:lnTo>
                      <a:lnTo>
                        <a:pt x="1682" y="386"/>
                      </a:lnTo>
                      <a:lnTo>
                        <a:pt x="1684" y="399"/>
                      </a:lnTo>
                      <a:lnTo>
                        <a:pt x="1688" y="411"/>
                      </a:lnTo>
                      <a:lnTo>
                        <a:pt x="1691" y="422"/>
                      </a:lnTo>
                      <a:lnTo>
                        <a:pt x="1696" y="433"/>
                      </a:lnTo>
                      <a:lnTo>
                        <a:pt x="1701" y="443"/>
                      </a:lnTo>
                      <a:lnTo>
                        <a:pt x="1706" y="454"/>
                      </a:lnTo>
                      <a:lnTo>
                        <a:pt x="1719" y="473"/>
                      </a:lnTo>
                      <a:lnTo>
                        <a:pt x="1734" y="491"/>
                      </a:lnTo>
                      <a:lnTo>
                        <a:pt x="1748" y="508"/>
                      </a:lnTo>
                      <a:lnTo>
                        <a:pt x="1765" y="525"/>
                      </a:lnTo>
                      <a:lnTo>
                        <a:pt x="1780" y="542"/>
                      </a:lnTo>
                      <a:lnTo>
                        <a:pt x="1794" y="559"/>
                      </a:lnTo>
                      <a:lnTo>
                        <a:pt x="1809" y="575"/>
                      </a:lnTo>
                      <a:lnTo>
                        <a:pt x="1822" y="592"/>
                      </a:lnTo>
                      <a:lnTo>
                        <a:pt x="1827" y="603"/>
                      </a:lnTo>
                      <a:lnTo>
                        <a:pt x="1832" y="612"/>
                      </a:lnTo>
                      <a:lnTo>
                        <a:pt x="1837" y="622"/>
                      </a:lnTo>
                      <a:lnTo>
                        <a:pt x="1840" y="632"/>
                      </a:lnTo>
                      <a:lnTo>
                        <a:pt x="1844" y="643"/>
                      </a:lnTo>
                      <a:lnTo>
                        <a:pt x="1846" y="653"/>
                      </a:lnTo>
                      <a:lnTo>
                        <a:pt x="1848" y="665"/>
                      </a:lnTo>
                      <a:lnTo>
                        <a:pt x="1848" y="678"/>
                      </a:lnTo>
                      <a:lnTo>
                        <a:pt x="1851" y="815"/>
                      </a:lnTo>
                      <a:lnTo>
                        <a:pt x="1851" y="815"/>
                      </a:lnTo>
                      <a:lnTo>
                        <a:pt x="1772" y="897"/>
                      </a:lnTo>
                      <a:lnTo>
                        <a:pt x="1767" y="903"/>
                      </a:lnTo>
                      <a:lnTo>
                        <a:pt x="1763" y="910"/>
                      </a:lnTo>
                      <a:lnTo>
                        <a:pt x="1762" y="916"/>
                      </a:lnTo>
                      <a:lnTo>
                        <a:pt x="1761" y="924"/>
                      </a:lnTo>
                      <a:lnTo>
                        <a:pt x="1759" y="938"/>
                      </a:lnTo>
                      <a:lnTo>
                        <a:pt x="1761" y="951"/>
                      </a:lnTo>
                      <a:lnTo>
                        <a:pt x="1761" y="959"/>
                      </a:lnTo>
                      <a:lnTo>
                        <a:pt x="1759" y="965"/>
                      </a:lnTo>
                      <a:lnTo>
                        <a:pt x="1759" y="970"/>
                      </a:lnTo>
                      <a:lnTo>
                        <a:pt x="1757" y="977"/>
                      </a:lnTo>
                      <a:lnTo>
                        <a:pt x="1754" y="982"/>
                      </a:lnTo>
                      <a:lnTo>
                        <a:pt x="1750" y="987"/>
                      </a:lnTo>
                      <a:lnTo>
                        <a:pt x="1744" y="992"/>
                      </a:lnTo>
                      <a:lnTo>
                        <a:pt x="1736" y="996"/>
                      </a:lnTo>
                      <a:lnTo>
                        <a:pt x="1723" y="1000"/>
                      </a:lnTo>
                      <a:lnTo>
                        <a:pt x="1710" y="1002"/>
                      </a:lnTo>
                      <a:lnTo>
                        <a:pt x="1696" y="1000"/>
                      </a:lnTo>
                      <a:lnTo>
                        <a:pt x="1682" y="999"/>
                      </a:lnTo>
                      <a:lnTo>
                        <a:pt x="1653" y="992"/>
                      </a:lnTo>
                      <a:lnTo>
                        <a:pt x="1625" y="986"/>
                      </a:lnTo>
                      <a:lnTo>
                        <a:pt x="1611" y="983"/>
                      </a:lnTo>
                      <a:lnTo>
                        <a:pt x="1596" y="983"/>
                      </a:lnTo>
                      <a:lnTo>
                        <a:pt x="1583" y="985"/>
                      </a:lnTo>
                      <a:lnTo>
                        <a:pt x="1572" y="989"/>
                      </a:lnTo>
                      <a:lnTo>
                        <a:pt x="1565" y="991"/>
                      </a:lnTo>
                      <a:lnTo>
                        <a:pt x="1560" y="995"/>
                      </a:lnTo>
                      <a:lnTo>
                        <a:pt x="1555" y="1000"/>
                      </a:lnTo>
                      <a:lnTo>
                        <a:pt x="1550" y="1005"/>
                      </a:lnTo>
                      <a:lnTo>
                        <a:pt x="1544" y="1012"/>
                      </a:lnTo>
                      <a:lnTo>
                        <a:pt x="1541" y="1020"/>
                      </a:lnTo>
                      <a:lnTo>
                        <a:pt x="1537" y="1027"/>
                      </a:lnTo>
                      <a:lnTo>
                        <a:pt x="1533" y="1038"/>
                      </a:lnTo>
                      <a:lnTo>
                        <a:pt x="1524" y="1039"/>
                      </a:lnTo>
                      <a:lnTo>
                        <a:pt x="1515" y="1040"/>
                      </a:lnTo>
                      <a:lnTo>
                        <a:pt x="1504" y="1040"/>
                      </a:lnTo>
                      <a:lnTo>
                        <a:pt x="1494" y="1040"/>
                      </a:lnTo>
                      <a:lnTo>
                        <a:pt x="1472" y="1039"/>
                      </a:lnTo>
                      <a:lnTo>
                        <a:pt x="1452" y="1040"/>
                      </a:lnTo>
                      <a:lnTo>
                        <a:pt x="1452" y="1040"/>
                      </a:lnTo>
                      <a:lnTo>
                        <a:pt x="1395" y="1021"/>
                      </a:lnTo>
                      <a:lnTo>
                        <a:pt x="1359" y="995"/>
                      </a:lnTo>
                      <a:lnTo>
                        <a:pt x="1326" y="969"/>
                      </a:lnTo>
                      <a:lnTo>
                        <a:pt x="1309" y="956"/>
                      </a:lnTo>
                      <a:lnTo>
                        <a:pt x="1293" y="942"/>
                      </a:lnTo>
                      <a:lnTo>
                        <a:pt x="1278" y="926"/>
                      </a:lnTo>
                      <a:lnTo>
                        <a:pt x="1262" y="908"/>
                      </a:lnTo>
                      <a:lnTo>
                        <a:pt x="1253" y="899"/>
                      </a:lnTo>
                      <a:lnTo>
                        <a:pt x="1243" y="891"/>
                      </a:lnTo>
                      <a:lnTo>
                        <a:pt x="1231" y="884"/>
                      </a:lnTo>
                      <a:lnTo>
                        <a:pt x="1219" y="878"/>
                      </a:lnTo>
                      <a:lnTo>
                        <a:pt x="1195" y="869"/>
                      </a:lnTo>
                      <a:lnTo>
                        <a:pt x="1167" y="862"/>
                      </a:lnTo>
                      <a:lnTo>
                        <a:pt x="1142" y="855"/>
                      </a:lnTo>
                      <a:lnTo>
                        <a:pt x="1114" y="847"/>
                      </a:lnTo>
                      <a:lnTo>
                        <a:pt x="1103" y="844"/>
                      </a:lnTo>
                      <a:lnTo>
                        <a:pt x="1091" y="837"/>
                      </a:lnTo>
                      <a:lnTo>
                        <a:pt x="1079" y="831"/>
                      </a:lnTo>
                      <a:lnTo>
                        <a:pt x="1069" y="823"/>
                      </a:lnTo>
                      <a:lnTo>
                        <a:pt x="1043" y="799"/>
                      </a:lnTo>
                      <a:lnTo>
                        <a:pt x="1025" y="785"/>
                      </a:lnTo>
                      <a:lnTo>
                        <a:pt x="1016" y="780"/>
                      </a:lnTo>
                      <a:lnTo>
                        <a:pt x="1004" y="776"/>
                      </a:lnTo>
                      <a:lnTo>
                        <a:pt x="990" y="774"/>
                      </a:lnTo>
                      <a:lnTo>
                        <a:pt x="971" y="772"/>
                      </a:lnTo>
                      <a:lnTo>
                        <a:pt x="949" y="784"/>
                      </a:lnTo>
                      <a:lnTo>
                        <a:pt x="921" y="794"/>
                      </a:lnTo>
                      <a:lnTo>
                        <a:pt x="907" y="799"/>
                      </a:lnTo>
                      <a:lnTo>
                        <a:pt x="894" y="803"/>
                      </a:lnTo>
                      <a:lnTo>
                        <a:pt x="881" y="806"/>
                      </a:lnTo>
                      <a:lnTo>
                        <a:pt x="868" y="807"/>
                      </a:lnTo>
                      <a:lnTo>
                        <a:pt x="847" y="803"/>
                      </a:lnTo>
                      <a:lnTo>
                        <a:pt x="827" y="797"/>
                      </a:lnTo>
                      <a:lnTo>
                        <a:pt x="816" y="796"/>
                      </a:lnTo>
                      <a:lnTo>
                        <a:pt x="806" y="796"/>
                      </a:lnTo>
                      <a:lnTo>
                        <a:pt x="801" y="796"/>
                      </a:lnTo>
                      <a:lnTo>
                        <a:pt x="796" y="798"/>
                      </a:lnTo>
                      <a:lnTo>
                        <a:pt x="790" y="801"/>
                      </a:lnTo>
                      <a:lnTo>
                        <a:pt x="785" y="803"/>
                      </a:lnTo>
                      <a:lnTo>
                        <a:pt x="778" y="810"/>
                      </a:lnTo>
                      <a:lnTo>
                        <a:pt x="770" y="812"/>
                      </a:lnTo>
                      <a:lnTo>
                        <a:pt x="762" y="814"/>
                      </a:lnTo>
                      <a:lnTo>
                        <a:pt x="755" y="815"/>
                      </a:lnTo>
                      <a:lnTo>
                        <a:pt x="741" y="812"/>
                      </a:lnTo>
                      <a:lnTo>
                        <a:pt x="723" y="811"/>
                      </a:lnTo>
                      <a:lnTo>
                        <a:pt x="702" y="812"/>
                      </a:lnTo>
                      <a:lnTo>
                        <a:pt x="683" y="815"/>
                      </a:lnTo>
                      <a:lnTo>
                        <a:pt x="664" y="818"/>
                      </a:lnTo>
                      <a:lnTo>
                        <a:pt x="643" y="819"/>
                      </a:lnTo>
                      <a:lnTo>
                        <a:pt x="595" y="818"/>
                      </a:lnTo>
                      <a:lnTo>
                        <a:pt x="546" y="815"/>
                      </a:lnTo>
                      <a:lnTo>
                        <a:pt x="496" y="812"/>
                      </a:lnTo>
                      <a:lnTo>
                        <a:pt x="447" y="809"/>
                      </a:lnTo>
                      <a:lnTo>
                        <a:pt x="398" y="807"/>
                      </a:lnTo>
                      <a:lnTo>
                        <a:pt x="349" y="807"/>
                      </a:lnTo>
                      <a:lnTo>
                        <a:pt x="324" y="809"/>
                      </a:lnTo>
                      <a:lnTo>
                        <a:pt x="299" y="810"/>
                      </a:lnTo>
                      <a:lnTo>
                        <a:pt x="276" y="812"/>
                      </a:lnTo>
                      <a:lnTo>
                        <a:pt x="252" y="816"/>
                      </a:lnTo>
                      <a:lnTo>
                        <a:pt x="241" y="819"/>
                      </a:lnTo>
                      <a:lnTo>
                        <a:pt x="231" y="823"/>
                      </a:lnTo>
                      <a:lnTo>
                        <a:pt x="220" y="828"/>
                      </a:lnTo>
                      <a:lnTo>
                        <a:pt x="211" y="834"/>
                      </a:lnTo>
                      <a:lnTo>
                        <a:pt x="201" y="842"/>
                      </a:lnTo>
                      <a:lnTo>
                        <a:pt x="192" y="850"/>
                      </a:lnTo>
                      <a:lnTo>
                        <a:pt x="183" y="859"/>
                      </a:lnTo>
                      <a:lnTo>
                        <a:pt x="174" y="869"/>
                      </a:lnTo>
                      <a:lnTo>
                        <a:pt x="140" y="910"/>
                      </a:lnTo>
                      <a:lnTo>
                        <a:pt x="110" y="947"/>
                      </a:lnTo>
                      <a:lnTo>
                        <a:pt x="25" y="950"/>
                      </a:lnTo>
                      <a:lnTo>
                        <a:pt x="25" y="95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" name="Freeform 192">
                  <a:extLst>
                    <a:ext uri="{FF2B5EF4-FFF2-40B4-BE49-F238E27FC236}">
                      <a16:creationId xmlns:a16="http://schemas.microsoft.com/office/drawing/2014/main" id="{D7625B6F-E580-5A40-8CC7-EB37B4852D3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20665" y="2136569"/>
                  <a:ext cx="1004822" cy="1730218"/>
                </a:xfrm>
                <a:custGeom>
                  <a:avLst/>
                  <a:gdLst/>
                  <a:ahLst/>
                  <a:cxnLst>
                    <a:cxn ang="0">
                      <a:pos x="2586" y="256"/>
                    </a:cxn>
                    <a:cxn ang="0">
                      <a:pos x="2701" y="80"/>
                    </a:cxn>
                    <a:cxn ang="0">
                      <a:pos x="2867" y="0"/>
                    </a:cxn>
                    <a:cxn ang="0">
                      <a:pos x="1681" y="2022"/>
                    </a:cxn>
                    <a:cxn ang="0">
                      <a:pos x="1745" y="1918"/>
                    </a:cxn>
                    <a:cxn ang="0">
                      <a:pos x="2063" y="1513"/>
                    </a:cxn>
                    <a:cxn ang="0">
                      <a:pos x="1588" y="1280"/>
                    </a:cxn>
                    <a:cxn ang="0">
                      <a:pos x="1628" y="1102"/>
                    </a:cxn>
                    <a:cxn ang="0">
                      <a:pos x="1882" y="833"/>
                    </a:cxn>
                    <a:cxn ang="0">
                      <a:pos x="1539" y="714"/>
                    </a:cxn>
                    <a:cxn ang="0">
                      <a:pos x="1388" y="1031"/>
                    </a:cxn>
                    <a:cxn ang="0">
                      <a:pos x="1237" y="1151"/>
                    </a:cxn>
                    <a:cxn ang="0">
                      <a:pos x="1176" y="1347"/>
                    </a:cxn>
                    <a:cxn ang="0">
                      <a:pos x="1062" y="1541"/>
                    </a:cxn>
                    <a:cxn ang="0">
                      <a:pos x="1046" y="1772"/>
                    </a:cxn>
                    <a:cxn ang="0">
                      <a:pos x="1142" y="2071"/>
                    </a:cxn>
                    <a:cxn ang="0">
                      <a:pos x="917" y="2251"/>
                    </a:cxn>
                    <a:cxn ang="0">
                      <a:pos x="1110" y="2372"/>
                    </a:cxn>
                    <a:cxn ang="0">
                      <a:pos x="1312" y="2522"/>
                    </a:cxn>
                    <a:cxn ang="0">
                      <a:pos x="1417" y="2821"/>
                    </a:cxn>
                    <a:cxn ang="0">
                      <a:pos x="1225" y="3053"/>
                    </a:cxn>
                    <a:cxn ang="0">
                      <a:pos x="984" y="3144"/>
                    </a:cxn>
                    <a:cxn ang="0">
                      <a:pos x="695" y="3238"/>
                    </a:cxn>
                    <a:cxn ang="0">
                      <a:pos x="751" y="3529"/>
                    </a:cxn>
                    <a:cxn ang="0">
                      <a:pos x="347" y="3672"/>
                    </a:cxn>
                    <a:cxn ang="0">
                      <a:pos x="524" y="3766"/>
                    </a:cxn>
                    <a:cxn ang="0">
                      <a:pos x="846" y="4016"/>
                    </a:cxn>
                    <a:cxn ang="0">
                      <a:pos x="908" y="4087"/>
                    </a:cxn>
                    <a:cxn ang="0">
                      <a:pos x="361" y="4179"/>
                    </a:cxn>
                    <a:cxn ang="0">
                      <a:pos x="105" y="4416"/>
                    </a:cxn>
                    <a:cxn ang="0">
                      <a:pos x="449" y="4387"/>
                    </a:cxn>
                    <a:cxn ang="0">
                      <a:pos x="837" y="4367"/>
                    </a:cxn>
                    <a:cxn ang="0">
                      <a:pos x="1175" y="4448"/>
                    </a:cxn>
                    <a:cxn ang="0">
                      <a:pos x="1464" y="4496"/>
                    </a:cxn>
                    <a:cxn ang="0">
                      <a:pos x="2058" y="4536"/>
                    </a:cxn>
                    <a:cxn ang="0">
                      <a:pos x="2041" y="4280"/>
                    </a:cxn>
                    <a:cxn ang="0">
                      <a:pos x="2373" y="3854"/>
                    </a:cxn>
                    <a:cxn ang="0">
                      <a:pos x="1964" y="3630"/>
                    </a:cxn>
                    <a:cxn ang="0">
                      <a:pos x="2080" y="3266"/>
                    </a:cxn>
                    <a:cxn ang="0">
                      <a:pos x="1852" y="2648"/>
                    </a:cxn>
                    <a:cxn ang="0">
                      <a:pos x="2058" y="725"/>
                    </a:cxn>
                    <a:cxn ang="0">
                      <a:pos x="2012" y="751"/>
                    </a:cxn>
                    <a:cxn ang="0">
                      <a:pos x="600" y="2575"/>
                    </a:cxn>
                    <a:cxn ang="0">
                      <a:pos x="741" y="2484"/>
                    </a:cxn>
                    <a:cxn ang="0">
                      <a:pos x="650" y="2045"/>
                    </a:cxn>
                    <a:cxn ang="0">
                      <a:pos x="287" y="2075"/>
                    </a:cxn>
                    <a:cxn ang="0">
                      <a:pos x="234" y="2425"/>
                    </a:cxn>
                    <a:cxn ang="0">
                      <a:pos x="1014" y="2598"/>
                    </a:cxn>
                    <a:cxn ang="0">
                      <a:pos x="957" y="803"/>
                    </a:cxn>
                    <a:cxn ang="0">
                      <a:pos x="1254" y="653"/>
                    </a:cxn>
                    <a:cxn ang="0">
                      <a:pos x="1008" y="881"/>
                    </a:cxn>
                    <a:cxn ang="0">
                      <a:pos x="848" y="978"/>
                    </a:cxn>
                    <a:cxn ang="0">
                      <a:pos x="749" y="1161"/>
                    </a:cxn>
                    <a:cxn ang="0">
                      <a:pos x="1041" y="1061"/>
                    </a:cxn>
                    <a:cxn ang="0">
                      <a:pos x="1075" y="1313"/>
                    </a:cxn>
                    <a:cxn ang="0">
                      <a:pos x="888" y="1496"/>
                    </a:cxn>
                    <a:cxn ang="0">
                      <a:pos x="751" y="1812"/>
                    </a:cxn>
                    <a:cxn ang="0">
                      <a:pos x="730" y="1885"/>
                    </a:cxn>
                    <a:cxn ang="0">
                      <a:pos x="991" y="1911"/>
                    </a:cxn>
                    <a:cxn ang="0">
                      <a:pos x="904" y="1942"/>
                    </a:cxn>
                    <a:cxn ang="0">
                      <a:pos x="1009" y="2045"/>
                    </a:cxn>
                    <a:cxn ang="0">
                      <a:pos x="1054" y="1890"/>
                    </a:cxn>
                    <a:cxn ang="0">
                      <a:pos x="848" y="5075"/>
                    </a:cxn>
                  </a:cxnLst>
                  <a:rect l="0" t="0" r="r" b="b"/>
                  <a:pathLst>
                    <a:path w="2874" h="5114">
                      <a:moveTo>
                        <a:pt x="2705" y="168"/>
                      </a:moveTo>
                      <a:lnTo>
                        <a:pt x="2707" y="184"/>
                      </a:lnTo>
                      <a:lnTo>
                        <a:pt x="2712" y="198"/>
                      </a:lnTo>
                      <a:lnTo>
                        <a:pt x="2712" y="204"/>
                      </a:lnTo>
                      <a:lnTo>
                        <a:pt x="2711" y="211"/>
                      </a:lnTo>
                      <a:lnTo>
                        <a:pt x="2709" y="214"/>
                      </a:lnTo>
                      <a:lnTo>
                        <a:pt x="2706" y="217"/>
                      </a:lnTo>
                      <a:lnTo>
                        <a:pt x="2702" y="220"/>
                      </a:lnTo>
                      <a:lnTo>
                        <a:pt x="2697" y="224"/>
                      </a:lnTo>
                      <a:lnTo>
                        <a:pt x="2694" y="227"/>
                      </a:lnTo>
                      <a:lnTo>
                        <a:pt x="2692" y="229"/>
                      </a:lnTo>
                      <a:lnTo>
                        <a:pt x="2690" y="232"/>
                      </a:lnTo>
                      <a:lnTo>
                        <a:pt x="2690" y="234"/>
                      </a:lnTo>
                      <a:lnTo>
                        <a:pt x="2690" y="242"/>
                      </a:lnTo>
                      <a:lnTo>
                        <a:pt x="2692" y="249"/>
                      </a:lnTo>
                      <a:lnTo>
                        <a:pt x="2694" y="256"/>
                      </a:lnTo>
                      <a:lnTo>
                        <a:pt x="2694" y="264"/>
                      </a:lnTo>
                      <a:lnTo>
                        <a:pt x="2694" y="268"/>
                      </a:lnTo>
                      <a:lnTo>
                        <a:pt x="2693" y="272"/>
                      </a:lnTo>
                      <a:lnTo>
                        <a:pt x="2692" y="276"/>
                      </a:lnTo>
                      <a:lnTo>
                        <a:pt x="2688" y="280"/>
                      </a:lnTo>
                      <a:lnTo>
                        <a:pt x="2671" y="295"/>
                      </a:lnTo>
                      <a:lnTo>
                        <a:pt x="2654" y="311"/>
                      </a:lnTo>
                      <a:lnTo>
                        <a:pt x="2645" y="325"/>
                      </a:lnTo>
                      <a:lnTo>
                        <a:pt x="2637" y="342"/>
                      </a:lnTo>
                      <a:lnTo>
                        <a:pt x="2631" y="361"/>
                      </a:lnTo>
                      <a:lnTo>
                        <a:pt x="2626" y="377"/>
                      </a:lnTo>
                      <a:lnTo>
                        <a:pt x="2622" y="388"/>
                      </a:lnTo>
                      <a:lnTo>
                        <a:pt x="2614" y="412"/>
                      </a:lnTo>
                      <a:lnTo>
                        <a:pt x="2610" y="422"/>
                      </a:lnTo>
                      <a:lnTo>
                        <a:pt x="2605" y="429"/>
                      </a:lnTo>
                      <a:lnTo>
                        <a:pt x="2604" y="430"/>
                      </a:lnTo>
                      <a:lnTo>
                        <a:pt x="2601" y="429"/>
                      </a:lnTo>
                      <a:lnTo>
                        <a:pt x="2600" y="426"/>
                      </a:lnTo>
                      <a:lnTo>
                        <a:pt x="2598" y="422"/>
                      </a:lnTo>
                      <a:lnTo>
                        <a:pt x="2597" y="413"/>
                      </a:lnTo>
                      <a:lnTo>
                        <a:pt x="2598" y="404"/>
                      </a:lnTo>
                      <a:lnTo>
                        <a:pt x="2601" y="395"/>
                      </a:lnTo>
                      <a:lnTo>
                        <a:pt x="2604" y="386"/>
                      </a:lnTo>
                      <a:lnTo>
                        <a:pt x="2611" y="361"/>
                      </a:lnTo>
                      <a:lnTo>
                        <a:pt x="2621" y="337"/>
                      </a:lnTo>
                      <a:lnTo>
                        <a:pt x="2630" y="312"/>
                      </a:lnTo>
                      <a:lnTo>
                        <a:pt x="2636" y="287"/>
                      </a:lnTo>
                      <a:lnTo>
                        <a:pt x="2636" y="282"/>
                      </a:lnTo>
                      <a:lnTo>
                        <a:pt x="2636" y="277"/>
                      </a:lnTo>
                      <a:lnTo>
                        <a:pt x="2635" y="273"/>
                      </a:lnTo>
                      <a:lnTo>
                        <a:pt x="2633" y="271"/>
                      </a:lnTo>
                      <a:lnTo>
                        <a:pt x="2628" y="265"/>
                      </a:lnTo>
                      <a:lnTo>
                        <a:pt x="2622" y="263"/>
                      </a:lnTo>
                      <a:lnTo>
                        <a:pt x="2606" y="260"/>
                      </a:lnTo>
                      <a:lnTo>
                        <a:pt x="2589" y="258"/>
                      </a:lnTo>
                      <a:lnTo>
                        <a:pt x="2586" y="256"/>
                      </a:lnTo>
                      <a:lnTo>
                        <a:pt x="2583" y="255"/>
                      </a:lnTo>
                      <a:lnTo>
                        <a:pt x="2579" y="252"/>
                      </a:lnTo>
                      <a:lnTo>
                        <a:pt x="2576" y="250"/>
                      </a:lnTo>
                      <a:lnTo>
                        <a:pt x="2573" y="242"/>
                      </a:lnTo>
                      <a:lnTo>
                        <a:pt x="2570" y="236"/>
                      </a:lnTo>
                      <a:lnTo>
                        <a:pt x="2569" y="228"/>
                      </a:lnTo>
                      <a:lnTo>
                        <a:pt x="2571" y="221"/>
                      </a:lnTo>
                      <a:lnTo>
                        <a:pt x="2574" y="219"/>
                      </a:lnTo>
                      <a:lnTo>
                        <a:pt x="2576" y="217"/>
                      </a:lnTo>
                      <a:lnTo>
                        <a:pt x="2580" y="216"/>
                      </a:lnTo>
                      <a:lnTo>
                        <a:pt x="2584" y="215"/>
                      </a:lnTo>
                      <a:lnTo>
                        <a:pt x="2601" y="217"/>
                      </a:lnTo>
                      <a:lnTo>
                        <a:pt x="2619" y="220"/>
                      </a:lnTo>
                      <a:lnTo>
                        <a:pt x="2628" y="221"/>
                      </a:lnTo>
                      <a:lnTo>
                        <a:pt x="2637" y="221"/>
                      </a:lnTo>
                      <a:lnTo>
                        <a:pt x="2645" y="220"/>
                      </a:lnTo>
                      <a:lnTo>
                        <a:pt x="2653" y="217"/>
                      </a:lnTo>
                      <a:lnTo>
                        <a:pt x="2657" y="212"/>
                      </a:lnTo>
                      <a:lnTo>
                        <a:pt x="2661" y="208"/>
                      </a:lnTo>
                      <a:lnTo>
                        <a:pt x="2662" y="203"/>
                      </a:lnTo>
                      <a:lnTo>
                        <a:pt x="2662" y="199"/>
                      </a:lnTo>
                      <a:lnTo>
                        <a:pt x="2662" y="194"/>
                      </a:lnTo>
                      <a:lnTo>
                        <a:pt x="2661" y="189"/>
                      </a:lnTo>
                      <a:lnTo>
                        <a:pt x="2659" y="185"/>
                      </a:lnTo>
                      <a:lnTo>
                        <a:pt x="2655" y="180"/>
                      </a:lnTo>
                      <a:lnTo>
                        <a:pt x="2641" y="162"/>
                      </a:lnTo>
                      <a:lnTo>
                        <a:pt x="2627" y="146"/>
                      </a:lnTo>
                      <a:lnTo>
                        <a:pt x="2622" y="136"/>
                      </a:lnTo>
                      <a:lnTo>
                        <a:pt x="2613" y="123"/>
                      </a:lnTo>
                      <a:lnTo>
                        <a:pt x="2611" y="118"/>
                      </a:lnTo>
                      <a:lnTo>
                        <a:pt x="2611" y="111"/>
                      </a:lnTo>
                      <a:lnTo>
                        <a:pt x="2613" y="110"/>
                      </a:lnTo>
                      <a:lnTo>
                        <a:pt x="2615" y="107"/>
                      </a:lnTo>
                      <a:lnTo>
                        <a:pt x="2619" y="106"/>
                      </a:lnTo>
                      <a:lnTo>
                        <a:pt x="2623" y="105"/>
                      </a:lnTo>
                      <a:lnTo>
                        <a:pt x="2628" y="105"/>
                      </a:lnTo>
                      <a:lnTo>
                        <a:pt x="2635" y="103"/>
                      </a:lnTo>
                      <a:lnTo>
                        <a:pt x="2640" y="102"/>
                      </a:lnTo>
                      <a:lnTo>
                        <a:pt x="2645" y="100"/>
                      </a:lnTo>
                      <a:lnTo>
                        <a:pt x="2650" y="90"/>
                      </a:lnTo>
                      <a:lnTo>
                        <a:pt x="2657" y="81"/>
                      </a:lnTo>
                      <a:lnTo>
                        <a:pt x="2662" y="76"/>
                      </a:lnTo>
                      <a:lnTo>
                        <a:pt x="2668" y="70"/>
                      </a:lnTo>
                      <a:lnTo>
                        <a:pt x="2676" y="63"/>
                      </a:lnTo>
                      <a:lnTo>
                        <a:pt x="2684" y="61"/>
                      </a:lnTo>
                      <a:lnTo>
                        <a:pt x="2687" y="59"/>
                      </a:lnTo>
                      <a:lnTo>
                        <a:pt x="2689" y="59"/>
                      </a:lnTo>
                      <a:lnTo>
                        <a:pt x="2692" y="61"/>
                      </a:lnTo>
                      <a:lnTo>
                        <a:pt x="2694" y="62"/>
                      </a:lnTo>
                      <a:lnTo>
                        <a:pt x="2698" y="67"/>
                      </a:lnTo>
                      <a:lnTo>
                        <a:pt x="2701" y="72"/>
                      </a:lnTo>
                      <a:lnTo>
                        <a:pt x="2701" y="80"/>
                      </a:lnTo>
                      <a:lnTo>
                        <a:pt x="2700" y="88"/>
                      </a:lnTo>
                      <a:lnTo>
                        <a:pt x="2697" y="97"/>
                      </a:lnTo>
                      <a:lnTo>
                        <a:pt x="2694" y="105"/>
                      </a:lnTo>
                      <a:lnTo>
                        <a:pt x="2693" y="115"/>
                      </a:lnTo>
                      <a:lnTo>
                        <a:pt x="2693" y="124"/>
                      </a:lnTo>
                      <a:lnTo>
                        <a:pt x="2693" y="135"/>
                      </a:lnTo>
                      <a:lnTo>
                        <a:pt x="2694" y="145"/>
                      </a:lnTo>
                      <a:lnTo>
                        <a:pt x="2705" y="168"/>
                      </a:lnTo>
                      <a:close/>
                      <a:moveTo>
                        <a:pt x="2742" y="120"/>
                      </a:moveTo>
                      <a:lnTo>
                        <a:pt x="2744" y="107"/>
                      </a:lnTo>
                      <a:lnTo>
                        <a:pt x="2746" y="93"/>
                      </a:lnTo>
                      <a:lnTo>
                        <a:pt x="2747" y="81"/>
                      </a:lnTo>
                      <a:lnTo>
                        <a:pt x="2753" y="68"/>
                      </a:lnTo>
                      <a:lnTo>
                        <a:pt x="2757" y="62"/>
                      </a:lnTo>
                      <a:lnTo>
                        <a:pt x="2760" y="57"/>
                      </a:lnTo>
                      <a:lnTo>
                        <a:pt x="2766" y="53"/>
                      </a:lnTo>
                      <a:lnTo>
                        <a:pt x="2771" y="50"/>
                      </a:lnTo>
                      <a:lnTo>
                        <a:pt x="2776" y="49"/>
                      </a:lnTo>
                      <a:lnTo>
                        <a:pt x="2780" y="49"/>
                      </a:lnTo>
                      <a:lnTo>
                        <a:pt x="2782" y="50"/>
                      </a:lnTo>
                      <a:lnTo>
                        <a:pt x="2785" y="52"/>
                      </a:lnTo>
                      <a:lnTo>
                        <a:pt x="2785" y="54"/>
                      </a:lnTo>
                      <a:lnTo>
                        <a:pt x="2785" y="57"/>
                      </a:lnTo>
                      <a:lnTo>
                        <a:pt x="2785" y="61"/>
                      </a:lnTo>
                      <a:lnTo>
                        <a:pt x="2784" y="66"/>
                      </a:lnTo>
                      <a:lnTo>
                        <a:pt x="2779" y="79"/>
                      </a:lnTo>
                      <a:lnTo>
                        <a:pt x="2775" y="93"/>
                      </a:lnTo>
                      <a:lnTo>
                        <a:pt x="2772" y="107"/>
                      </a:lnTo>
                      <a:lnTo>
                        <a:pt x="2769" y="120"/>
                      </a:lnTo>
                      <a:lnTo>
                        <a:pt x="2768" y="125"/>
                      </a:lnTo>
                      <a:lnTo>
                        <a:pt x="2767" y="131"/>
                      </a:lnTo>
                      <a:lnTo>
                        <a:pt x="2766" y="135"/>
                      </a:lnTo>
                      <a:lnTo>
                        <a:pt x="2762" y="138"/>
                      </a:lnTo>
                      <a:lnTo>
                        <a:pt x="2759" y="141"/>
                      </a:lnTo>
                      <a:lnTo>
                        <a:pt x="2755" y="142"/>
                      </a:lnTo>
                      <a:lnTo>
                        <a:pt x="2753" y="142"/>
                      </a:lnTo>
                      <a:lnTo>
                        <a:pt x="2750" y="141"/>
                      </a:lnTo>
                      <a:lnTo>
                        <a:pt x="2747" y="140"/>
                      </a:lnTo>
                      <a:lnTo>
                        <a:pt x="2745" y="138"/>
                      </a:lnTo>
                      <a:lnTo>
                        <a:pt x="2744" y="135"/>
                      </a:lnTo>
                      <a:lnTo>
                        <a:pt x="2744" y="131"/>
                      </a:lnTo>
                      <a:lnTo>
                        <a:pt x="2742" y="120"/>
                      </a:lnTo>
                      <a:close/>
                      <a:moveTo>
                        <a:pt x="2833" y="41"/>
                      </a:moveTo>
                      <a:lnTo>
                        <a:pt x="2834" y="35"/>
                      </a:lnTo>
                      <a:lnTo>
                        <a:pt x="2837" y="30"/>
                      </a:lnTo>
                      <a:lnTo>
                        <a:pt x="2841" y="26"/>
                      </a:lnTo>
                      <a:lnTo>
                        <a:pt x="2845" y="21"/>
                      </a:lnTo>
                      <a:lnTo>
                        <a:pt x="2849" y="14"/>
                      </a:lnTo>
                      <a:lnTo>
                        <a:pt x="2855" y="6"/>
                      </a:lnTo>
                      <a:lnTo>
                        <a:pt x="2859" y="4"/>
                      </a:lnTo>
                      <a:lnTo>
                        <a:pt x="2863" y="1"/>
                      </a:lnTo>
                      <a:lnTo>
                        <a:pt x="2867" y="0"/>
                      </a:lnTo>
                      <a:lnTo>
                        <a:pt x="2871" y="1"/>
                      </a:lnTo>
                      <a:lnTo>
                        <a:pt x="2873" y="5"/>
                      </a:lnTo>
                      <a:lnTo>
                        <a:pt x="2874" y="11"/>
                      </a:lnTo>
                      <a:lnTo>
                        <a:pt x="2873" y="19"/>
                      </a:lnTo>
                      <a:lnTo>
                        <a:pt x="2873" y="23"/>
                      </a:lnTo>
                      <a:lnTo>
                        <a:pt x="2867" y="33"/>
                      </a:lnTo>
                      <a:lnTo>
                        <a:pt x="2861" y="43"/>
                      </a:lnTo>
                      <a:lnTo>
                        <a:pt x="2858" y="48"/>
                      </a:lnTo>
                      <a:lnTo>
                        <a:pt x="2854" y="53"/>
                      </a:lnTo>
                      <a:lnTo>
                        <a:pt x="2851" y="57"/>
                      </a:lnTo>
                      <a:lnTo>
                        <a:pt x="2849" y="61"/>
                      </a:lnTo>
                      <a:lnTo>
                        <a:pt x="2846" y="63"/>
                      </a:lnTo>
                      <a:lnTo>
                        <a:pt x="2842" y="66"/>
                      </a:lnTo>
                      <a:lnTo>
                        <a:pt x="2839" y="66"/>
                      </a:lnTo>
                      <a:lnTo>
                        <a:pt x="2837" y="66"/>
                      </a:lnTo>
                      <a:lnTo>
                        <a:pt x="2834" y="65"/>
                      </a:lnTo>
                      <a:lnTo>
                        <a:pt x="2833" y="63"/>
                      </a:lnTo>
                      <a:lnTo>
                        <a:pt x="2830" y="58"/>
                      </a:lnTo>
                      <a:lnTo>
                        <a:pt x="2829" y="54"/>
                      </a:lnTo>
                      <a:lnTo>
                        <a:pt x="2833" y="41"/>
                      </a:lnTo>
                      <a:close/>
                      <a:moveTo>
                        <a:pt x="1845" y="2588"/>
                      </a:moveTo>
                      <a:lnTo>
                        <a:pt x="1843" y="2549"/>
                      </a:lnTo>
                      <a:lnTo>
                        <a:pt x="1842" y="2508"/>
                      </a:lnTo>
                      <a:lnTo>
                        <a:pt x="1843" y="2487"/>
                      </a:lnTo>
                      <a:lnTo>
                        <a:pt x="1845" y="2468"/>
                      </a:lnTo>
                      <a:lnTo>
                        <a:pt x="1848" y="2448"/>
                      </a:lnTo>
                      <a:lnTo>
                        <a:pt x="1855" y="2429"/>
                      </a:lnTo>
                      <a:lnTo>
                        <a:pt x="1860" y="2414"/>
                      </a:lnTo>
                      <a:lnTo>
                        <a:pt x="1864" y="2399"/>
                      </a:lnTo>
                      <a:lnTo>
                        <a:pt x="1867" y="2385"/>
                      </a:lnTo>
                      <a:lnTo>
                        <a:pt x="1869" y="2369"/>
                      </a:lnTo>
                      <a:lnTo>
                        <a:pt x="1872" y="2339"/>
                      </a:lnTo>
                      <a:lnTo>
                        <a:pt x="1872" y="2307"/>
                      </a:lnTo>
                      <a:lnTo>
                        <a:pt x="1870" y="2291"/>
                      </a:lnTo>
                      <a:lnTo>
                        <a:pt x="1869" y="2276"/>
                      </a:lnTo>
                      <a:lnTo>
                        <a:pt x="1867" y="2262"/>
                      </a:lnTo>
                      <a:lnTo>
                        <a:pt x="1863" y="2247"/>
                      </a:lnTo>
                      <a:lnTo>
                        <a:pt x="1857" y="2233"/>
                      </a:lnTo>
                      <a:lnTo>
                        <a:pt x="1851" y="2220"/>
                      </a:lnTo>
                      <a:lnTo>
                        <a:pt x="1845" y="2207"/>
                      </a:lnTo>
                      <a:lnTo>
                        <a:pt x="1838" y="2194"/>
                      </a:lnTo>
                      <a:lnTo>
                        <a:pt x="1821" y="2170"/>
                      </a:lnTo>
                      <a:lnTo>
                        <a:pt x="1803" y="2146"/>
                      </a:lnTo>
                      <a:lnTo>
                        <a:pt x="1782" y="2124"/>
                      </a:lnTo>
                      <a:lnTo>
                        <a:pt x="1763" y="2102"/>
                      </a:lnTo>
                      <a:lnTo>
                        <a:pt x="1727" y="2063"/>
                      </a:lnTo>
                      <a:lnTo>
                        <a:pt x="1718" y="2050"/>
                      </a:lnTo>
                      <a:lnTo>
                        <a:pt x="1710" y="2040"/>
                      </a:lnTo>
                      <a:lnTo>
                        <a:pt x="1702" y="2032"/>
                      </a:lnTo>
                      <a:lnTo>
                        <a:pt x="1694" y="2027"/>
                      </a:lnTo>
                      <a:lnTo>
                        <a:pt x="1688" y="2023"/>
                      </a:lnTo>
                      <a:lnTo>
                        <a:pt x="1681" y="2022"/>
                      </a:lnTo>
                      <a:lnTo>
                        <a:pt x="1675" y="2022"/>
                      </a:lnTo>
                      <a:lnTo>
                        <a:pt x="1667" y="2023"/>
                      </a:lnTo>
                      <a:lnTo>
                        <a:pt x="1653" y="2027"/>
                      </a:lnTo>
                      <a:lnTo>
                        <a:pt x="1636" y="2032"/>
                      </a:lnTo>
                      <a:lnTo>
                        <a:pt x="1627" y="2035"/>
                      </a:lnTo>
                      <a:lnTo>
                        <a:pt x="1616" y="2036"/>
                      </a:lnTo>
                      <a:lnTo>
                        <a:pt x="1605" y="2036"/>
                      </a:lnTo>
                      <a:lnTo>
                        <a:pt x="1593" y="2036"/>
                      </a:lnTo>
                      <a:lnTo>
                        <a:pt x="1587" y="2035"/>
                      </a:lnTo>
                      <a:lnTo>
                        <a:pt x="1578" y="2032"/>
                      </a:lnTo>
                      <a:lnTo>
                        <a:pt x="1567" y="2027"/>
                      </a:lnTo>
                      <a:lnTo>
                        <a:pt x="1556" y="2022"/>
                      </a:lnTo>
                      <a:lnTo>
                        <a:pt x="1531" y="2008"/>
                      </a:lnTo>
                      <a:lnTo>
                        <a:pt x="1504" y="1991"/>
                      </a:lnTo>
                      <a:lnTo>
                        <a:pt x="1479" y="1971"/>
                      </a:lnTo>
                      <a:lnTo>
                        <a:pt x="1457" y="1955"/>
                      </a:lnTo>
                      <a:lnTo>
                        <a:pt x="1449" y="1946"/>
                      </a:lnTo>
                      <a:lnTo>
                        <a:pt x="1443" y="1938"/>
                      </a:lnTo>
                      <a:lnTo>
                        <a:pt x="1439" y="1931"/>
                      </a:lnTo>
                      <a:lnTo>
                        <a:pt x="1438" y="1926"/>
                      </a:lnTo>
                      <a:lnTo>
                        <a:pt x="1445" y="1926"/>
                      </a:lnTo>
                      <a:lnTo>
                        <a:pt x="1453" y="1927"/>
                      </a:lnTo>
                      <a:lnTo>
                        <a:pt x="1464" y="1930"/>
                      </a:lnTo>
                      <a:lnTo>
                        <a:pt x="1474" y="1934"/>
                      </a:lnTo>
                      <a:lnTo>
                        <a:pt x="1496" y="1946"/>
                      </a:lnTo>
                      <a:lnTo>
                        <a:pt x="1519" y="1957"/>
                      </a:lnTo>
                      <a:lnTo>
                        <a:pt x="1531" y="1962"/>
                      </a:lnTo>
                      <a:lnTo>
                        <a:pt x="1541" y="1966"/>
                      </a:lnTo>
                      <a:lnTo>
                        <a:pt x="1552" y="1970"/>
                      </a:lnTo>
                      <a:lnTo>
                        <a:pt x="1562" y="1971"/>
                      </a:lnTo>
                      <a:lnTo>
                        <a:pt x="1567" y="1971"/>
                      </a:lnTo>
                      <a:lnTo>
                        <a:pt x="1571" y="1970"/>
                      </a:lnTo>
                      <a:lnTo>
                        <a:pt x="1575" y="1969"/>
                      </a:lnTo>
                      <a:lnTo>
                        <a:pt x="1579" y="1966"/>
                      </a:lnTo>
                      <a:lnTo>
                        <a:pt x="1583" y="1964"/>
                      </a:lnTo>
                      <a:lnTo>
                        <a:pt x="1587" y="1961"/>
                      </a:lnTo>
                      <a:lnTo>
                        <a:pt x="1589" y="1956"/>
                      </a:lnTo>
                      <a:lnTo>
                        <a:pt x="1592" y="1951"/>
                      </a:lnTo>
                      <a:lnTo>
                        <a:pt x="1594" y="1947"/>
                      </a:lnTo>
                      <a:lnTo>
                        <a:pt x="1597" y="1943"/>
                      </a:lnTo>
                      <a:lnTo>
                        <a:pt x="1601" y="1940"/>
                      </a:lnTo>
                      <a:lnTo>
                        <a:pt x="1605" y="1938"/>
                      </a:lnTo>
                      <a:lnTo>
                        <a:pt x="1615" y="1934"/>
                      </a:lnTo>
                      <a:lnTo>
                        <a:pt x="1628" y="1931"/>
                      </a:lnTo>
                      <a:lnTo>
                        <a:pt x="1655" y="1929"/>
                      </a:lnTo>
                      <a:lnTo>
                        <a:pt x="1685" y="1929"/>
                      </a:lnTo>
                      <a:lnTo>
                        <a:pt x="1712" y="1929"/>
                      </a:lnTo>
                      <a:lnTo>
                        <a:pt x="1733" y="1927"/>
                      </a:lnTo>
                      <a:lnTo>
                        <a:pt x="1740" y="1926"/>
                      </a:lnTo>
                      <a:lnTo>
                        <a:pt x="1745" y="1924"/>
                      </a:lnTo>
                      <a:lnTo>
                        <a:pt x="1745" y="1921"/>
                      </a:lnTo>
                      <a:lnTo>
                        <a:pt x="1745" y="1918"/>
                      </a:lnTo>
                      <a:lnTo>
                        <a:pt x="1743" y="1916"/>
                      </a:lnTo>
                      <a:lnTo>
                        <a:pt x="1742" y="1913"/>
                      </a:lnTo>
                      <a:lnTo>
                        <a:pt x="1723" y="1883"/>
                      </a:lnTo>
                      <a:lnTo>
                        <a:pt x="1714" y="1867"/>
                      </a:lnTo>
                      <a:lnTo>
                        <a:pt x="1711" y="1864"/>
                      </a:lnTo>
                      <a:lnTo>
                        <a:pt x="1708" y="1861"/>
                      </a:lnTo>
                      <a:lnTo>
                        <a:pt x="1705" y="1860"/>
                      </a:lnTo>
                      <a:lnTo>
                        <a:pt x="1698" y="1857"/>
                      </a:lnTo>
                      <a:lnTo>
                        <a:pt x="1683" y="1855"/>
                      </a:lnTo>
                      <a:lnTo>
                        <a:pt x="1658" y="1851"/>
                      </a:lnTo>
                      <a:lnTo>
                        <a:pt x="1637" y="1847"/>
                      </a:lnTo>
                      <a:lnTo>
                        <a:pt x="1624" y="1844"/>
                      </a:lnTo>
                      <a:lnTo>
                        <a:pt x="1615" y="1841"/>
                      </a:lnTo>
                      <a:lnTo>
                        <a:pt x="1611" y="1838"/>
                      </a:lnTo>
                      <a:lnTo>
                        <a:pt x="1610" y="1835"/>
                      </a:lnTo>
                      <a:lnTo>
                        <a:pt x="1610" y="1834"/>
                      </a:lnTo>
                      <a:lnTo>
                        <a:pt x="1611" y="1833"/>
                      </a:lnTo>
                      <a:lnTo>
                        <a:pt x="1614" y="1832"/>
                      </a:lnTo>
                      <a:lnTo>
                        <a:pt x="1620" y="1829"/>
                      </a:lnTo>
                      <a:lnTo>
                        <a:pt x="1628" y="1826"/>
                      </a:lnTo>
                      <a:lnTo>
                        <a:pt x="1650" y="1822"/>
                      </a:lnTo>
                      <a:lnTo>
                        <a:pt x="1675" y="1820"/>
                      </a:lnTo>
                      <a:lnTo>
                        <a:pt x="1686" y="1819"/>
                      </a:lnTo>
                      <a:lnTo>
                        <a:pt x="1697" y="1820"/>
                      </a:lnTo>
                      <a:lnTo>
                        <a:pt x="1706" y="1820"/>
                      </a:lnTo>
                      <a:lnTo>
                        <a:pt x="1712" y="1821"/>
                      </a:lnTo>
                      <a:lnTo>
                        <a:pt x="1718" y="1822"/>
                      </a:lnTo>
                      <a:lnTo>
                        <a:pt x="1723" y="1822"/>
                      </a:lnTo>
                      <a:lnTo>
                        <a:pt x="1729" y="1822"/>
                      </a:lnTo>
                      <a:lnTo>
                        <a:pt x="1736" y="1821"/>
                      </a:lnTo>
                      <a:lnTo>
                        <a:pt x="1749" y="1816"/>
                      </a:lnTo>
                      <a:lnTo>
                        <a:pt x="1764" y="1810"/>
                      </a:lnTo>
                      <a:lnTo>
                        <a:pt x="1780" y="1799"/>
                      </a:lnTo>
                      <a:lnTo>
                        <a:pt x="1797" y="1789"/>
                      </a:lnTo>
                      <a:lnTo>
                        <a:pt x="1813" y="1776"/>
                      </a:lnTo>
                      <a:lnTo>
                        <a:pt x="1830" y="1763"/>
                      </a:lnTo>
                      <a:lnTo>
                        <a:pt x="1865" y="1734"/>
                      </a:lnTo>
                      <a:lnTo>
                        <a:pt x="1895" y="1706"/>
                      </a:lnTo>
                      <a:lnTo>
                        <a:pt x="1922" y="1683"/>
                      </a:lnTo>
                      <a:lnTo>
                        <a:pt x="1940" y="1664"/>
                      </a:lnTo>
                      <a:lnTo>
                        <a:pt x="1953" y="1650"/>
                      </a:lnTo>
                      <a:lnTo>
                        <a:pt x="1966" y="1635"/>
                      </a:lnTo>
                      <a:lnTo>
                        <a:pt x="1977" y="1618"/>
                      </a:lnTo>
                      <a:lnTo>
                        <a:pt x="1986" y="1601"/>
                      </a:lnTo>
                      <a:lnTo>
                        <a:pt x="1996" y="1584"/>
                      </a:lnTo>
                      <a:lnTo>
                        <a:pt x="2006" y="1567"/>
                      </a:lnTo>
                      <a:lnTo>
                        <a:pt x="2018" y="1552"/>
                      </a:lnTo>
                      <a:lnTo>
                        <a:pt x="2031" y="1536"/>
                      </a:lnTo>
                      <a:lnTo>
                        <a:pt x="2039" y="1530"/>
                      </a:lnTo>
                      <a:lnTo>
                        <a:pt x="2048" y="1523"/>
                      </a:lnTo>
                      <a:lnTo>
                        <a:pt x="2056" y="1518"/>
                      </a:lnTo>
                      <a:lnTo>
                        <a:pt x="2063" y="1513"/>
                      </a:lnTo>
                      <a:lnTo>
                        <a:pt x="2080" y="1504"/>
                      </a:lnTo>
                      <a:lnTo>
                        <a:pt x="2095" y="1496"/>
                      </a:lnTo>
                      <a:lnTo>
                        <a:pt x="2101" y="1491"/>
                      </a:lnTo>
                      <a:lnTo>
                        <a:pt x="2106" y="1486"/>
                      </a:lnTo>
                      <a:lnTo>
                        <a:pt x="2110" y="1479"/>
                      </a:lnTo>
                      <a:lnTo>
                        <a:pt x="2114" y="1471"/>
                      </a:lnTo>
                      <a:lnTo>
                        <a:pt x="2117" y="1464"/>
                      </a:lnTo>
                      <a:lnTo>
                        <a:pt x="2117" y="1453"/>
                      </a:lnTo>
                      <a:lnTo>
                        <a:pt x="2117" y="1442"/>
                      </a:lnTo>
                      <a:lnTo>
                        <a:pt x="2114" y="1429"/>
                      </a:lnTo>
                      <a:lnTo>
                        <a:pt x="2111" y="1417"/>
                      </a:lnTo>
                      <a:lnTo>
                        <a:pt x="2111" y="1407"/>
                      </a:lnTo>
                      <a:lnTo>
                        <a:pt x="2114" y="1399"/>
                      </a:lnTo>
                      <a:lnTo>
                        <a:pt x="2118" y="1390"/>
                      </a:lnTo>
                      <a:lnTo>
                        <a:pt x="2120" y="1382"/>
                      </a:lnTo>
                      <a:lnTo>
                        <a:pt x="2124" y="1374"/>
                      </a:lnTo>
                      <a:lnTo>
                        <a:pt x="2127" y="1365"/>
                      </a:lnTo>
                      <a:lnTo>
                        <a:pt x="2127" y="1356"/>
                      </a:lnTo>
                      <a:lnTo>
                        <a:pt x="2127" y="1354"/>
                      </a:lnTo>
                      <a:lnTo>
                        <a:pt x="2124" y="1352"/>
                      </a:lnTo>
                      <a:lnTo>
                        <a:pt x="2120" y="1351"/>
                      </a:lnTo>
                      <a:lnTo>
                        <a:pt x="2115" y="1350"/>
                      </a:lnTo>
                      <a:lnTo>
                        <a:pt x="2102" y="1347"/>
                      </a:lnTo>
                      <a:lnTo>
                        <a:pt x="2087" y="1346"/>
                      </a:lnTo>
                      <a:lnTo>
                        <a:pt x="2071" y="1344"/>
                      </a:lnTo>
                      <a:lnTo>
                        <a:pt x="2056" y="1342"/>
                      </a:lnTo>
                      <a:lnTo>
                        <a:pt x="2043" y="1341"/>
                      </a:lnTo>
                      <a:lnTo>
                        <a:pt x="2034" y="1338"/>
                      </a:lnTo>
                      <a:lnTo>
                        <a:pt x="2016" y="1333"/>
                      </a:lnTo>
                      <a:lnTo>
                        <a:pt x="2000" y="1326"/>
                      </a:lnTo>
                      <a:lnTo>
                        <a:pt x="1986" y="1320"/>
                      </a:lnTo>
                      <a:lnTo>
                        <a:pt x="1970" y="1313"/>
                      </a:lnTo>
                      <a:lnTo>
                        <a:pt x="1955" y="1307"/>
                      </a:lnTo>
                      <a:lnTo>
                        <a:pt x="1939" y="1300"/>
                      </a:lnTo>
                      <a:lnTo>
                        <a:pt x="1922" y="1297"/>
                      </a:lnTo>
                      <a:lnTo>
                        <a:pt x="1904" y="1293"/>
                      </a:lnTo>
                      <a:lnTo>
                        <a:pt x="1890" y="1290"/>
                      </a:lnTo>
                      <a:lnTo>
                        <a:pt x="1876" y="1285"/>
                      </a:lnTo>
                      <a:lnTo>
                        <a:pt x="1863" y="1280"/>
                      </a:lnTo>
                      <a:lnTo>
                        <a:pt x="1850" y="1272"/>
                      </a:lnTo>
                      <a:lnTo>
                        <a:pt x="1837" y="1265"/>
                      </a:lnTo>
                      <a:lnTo>
                        <a:pt x="1824" y="1259"/>
                      </a:lnTo>
                      <a:lnTo>
                        <a:pt x="1810" y="1254"/>
                      </a:lnTo>
                      <a:lnTo>
                        <a:pt x="1795" y="1250"/>
                      </a:lnTo>
                      <a:lnTo>
                        <a:pt x="1778" y="1247"/>
                      </a:lnTo>
                      <a:lnTo>
                        <a:pt x="1762" y="1246"/>
                      </a:lnTo>
                      <a:lnTo>
                        <a:pt x="1745" y="1247"/>
                      </a:lnTo>
                      <a:lnTo>
                        <a:pt x="1728" y="1250"/>
                      </a:lnTo>
                      <a:lnTo>
                        <a:pt x="1693" y="1256"/>
                      </a:lnTo>
                      <a:lnTo>
                        <a:pt x="1658" y="1264"/>
                      </a:lnTo>
                      <a:lnTo>
                        <a:pt x="1623" y="1273"/>
                      </a:lnTo>
                      <a:lnTo>
                        <a:pt x="1588" y="1280"/>
                      </a:lnTo>
                      <a:lnTo>
                        <a:pt x="1571" y="1281"/>
                      </a:lnTo>
                      <a:lnTo>
                        <a:pt x="1556" y="1281"/>
                      </a:lnTo>
                      <a:lnTo>
                        <a:pt x="1539" y="1280"/>
                      </a:lnTo>
                      <a:lnTo>
                        <a:pt x="1523" y="1277"/>
                      </a:lnTo>
                      <a:lnTo>
                        <a:pt x="1523" y="1273"/>
                      </a:lnTo>
                      <a:lnTo>
                        <a:pt x="1525" y="1269"/>
                      </a:lnTo>
                      <a:lnTo>
                        <a:pt x="1526" y="1265"/>
                      </a:lnTo>
                      <a:lnTo>
                        <a:pt x="1528" y="1262"/>
                      </a:lnTo>
                      <a:lnTo>
                        <a:pt x="1535" y="1255"/>
                      </a:lnTo>
                      <a:lnTo>
                        <a:pt x="1541" y="1249"/>
                      </a:lnTo>
                      <a:lnTo>
                        <a:pt x="1557" y="1240"/>
                      </a:lnTo>
                      <a:lnTo>
                        <a:pt x="1570" y="1230"/>
                      </a:lnTo>
                      <a:lnTo>
                        <a:pt x="1576" y="1221"/>
                      </a:lnTo>
                      <a:lnTo>
                        <a:pt x="1580" y="1215"/>
                      </a:lnTo>
                      <a:lnTo>
                        <a:pt x="1582" y="1208"/>
                      </a:lnTo>
                      <a:lnTo>
                        <a:pt x="1582" y="1203"/>
                      </a:lnTo>
                      <a:lnTo>
                        <a:pt x="1583" y="1198"/>
                      </a:lnTo>
                      <a:lnTo>
                        <a:pt x="1584" y="1193"/>
                      </a:lnTo>
                      <a:lnTo>
                        <a:pt x="1588" y="1188"/>
                      </a:lnTo>
                      <a:lnTo>
                        <a:pt x="1597" y="1181"/>
                      </a:lnTo>
                      <a:lnTo>
                        <a:pt x="1604" y="1177"/>
                      </a:lnTo>
                      <a:lnTo>
                        <a:pt x="1610" y="1175"/>
                      </a:lnTo>
                      <a:lnTo>
                        <a:pt x="1615" y="1173"/>
                      </a:lnTo>
                      <a:lnTo>
                        <a:pt x="1622" y="1173"/>
                      </a:lnTo>
                      <a:lnTo>
                        <a:pt x="1633" y="1175"/>
                      </a:lnTo>
                      <a:lnTo>
                        <a:pt x="1648" y="1177"/>
                      </a:lnTo>
                      <a:lnTo>
                        <a:pt x="1657" y="1179"/>
                      </a:lnTo>
                      <a:lnTo>
                        <a:pt x="1664" y="1177"/>
                      </a:lnTo>
                      <a:lnTo>
                        <a:pt x="1673" y="1176"/>
                      </a:lnTo>
                      <a:lnTo>
                        <a:pt x="1681" y="1172"/>
                      </a:lnTo>
                      <a:lnTo>
                        <a:pt x="1688" y="1167"/>
                      </a:lnTo>
                      <a:lnTo>
                        <a:pt x="1693" y="1161"/>
                      </a:lnTo>
                      <a:lnTo>
                        <a:pt x="1696" y="1153"/>
                      </a:lnTo>
                      <a:lnTo>
                        <a:pt x="1697" y="1145"/>
                      </a:lnTo>
                      <a:lnTo>
                        <a:pt x="1676" y="1146"/>
                      </a:lnTo>
                      <a:lnTo>
                        <a:pt x="1655" y="1148"/>
                      </a:lnTo>
                      <a:lnTo>
                        <a:pt x="1645" y="1146"/>
                      </a:lnTo>
                      <a:lnTo>
                        <a:pt x="1636" y="1145"/>
                      </a:lnTo>
                      <a:lnTo>
                        <a:pt x="1627" y="1141"/>
                      </a:lnTo>
                      <a:lnTo>
                        <a:pt x="1618" y="1136"/>
                      </a:lnTo>
                      <a:lnTo>
                        <a:pt x="1606" y="1127"/>
                      </a:lnTo>
                      <a:lnTo>
                        <a:pt x="1589" y="1111"/>
                      </a:lnTo>
                      <a:lnTo>
                        <a:pt x="1582" y="1104"/>
                      </a:lnTo>
                      <a:lnTo>
                        <a:pt x="1578" y="1097"/>
                      </a:lnTo>
                      <a:lnTo>
                        <a:pt x="1576" y="1094"/>
                      </a:lnTo>
                      <a:lnTo>
                        <a:pt x="1578" y="1093"/>
                      </a:lnTo>
                      <a:lnTo>
                        <a:pt x="1579" y="1093"/>
                      </a:lnTo>
                      <a:lnTo>
                        <a:pt x="1582" y="1093"/>
                      </a:lnTo>
                      <a:lnTo>
                        <a:pt x="1593" y="1096"/>
                      </a:lnTo>
                      <a:lnTo>
                        <a:pt x="1605" y="1098"/>
                      </a:lnTo>
                      <a:lnTo>
                        <a:pt x="1616" y="1101"/>
                      </a:lnTo>
                      <a:lnTo>
                        <a:pt x="1628" y="1102"/>
                      </a:lnTo>
                      <a:lnTo>
                        <a:pt x="1636" y="1102"/>
                      </a:lnTo>
                      <a:lnTo>
                        <a:pt x="1642" y="1101"/>
                      </a:lnTo>
                      <a:lnTo>
                        <a:pt x="1649" y="1098"/>
                      </a:lnTo>
                      <a:lnTo>
                        <a:pt x="1654" y="1094"/>
                      </a:lnTo>
                      <a:lnTo>
                        <a:pt x="1664" y="1087"/>
                      </a:lnTo>
                      <a:lnTo>
                        <a:pt x="1676" y="1079"/>
                      </a:lnTo>
                      <a:lnTo>
                        <a:pt x="1692" y="1076"/>
                      </a:lnTo>
                      <a:lnTo>
                        <a:pt x="1708" y="1074"/>
                      </a:lnTo>
                      <a:lnTo>
                        <a:pt x="1720" y="1069"/>
                      </a:lnTo>
                      <a:lnTo>
                        <a:pt x="1729" y="1063"/>
                      </a:lnTo>
                      <a:lnTo>
                        <a:pt x="1737" y="1058"/>
                      </a:lnTo>
                      <a:lnTo>
                        <a:pt x="1747" y="1050"/>
                      </a:lnTo>
                      <a:lnTo>
                        <a:pt x="1782" y="1028"/>
                      </a:lnTo>
                      <a:lnTo>
                        <a:pt x="1822" y="1005"/>
                      </a:lnTo>
                      <a:lnTo>
                        <a:pt x="1845" y="995"/>
                      </a:lnTo>
                      <a:lnTo>
                        <a:pt x="1865" y="986"/>
                      </a:lnTo>
                      <a:lnTo>
                        <a:pt x="1886" y="978"/>
                      </a:lnTo>
                      <a:lnTo>
                        <a:pt x="1904" y="973"/>
                      </a:lnTo>
                      <a:lnTo>
                        <a:pt x="1925" y="969"/>
                      </a:lnTo>
                      <a:lnTo>
                        <a:pt x="1943" y="965"/>
                      </a:lnTo>
                      <a:lnTo>
                        <a:pt x="1951" y="962"/>
                      </a:lnTo>
                      <a:lnTo>
                        <a:pt x="1957" y="960"/>
                      </a:lnTo>
                      <a:lnTo>
                        <a:pt x="1964" y="957"/>
                      </a:lnTo>
                      <a:lnTo>
                        <a:pt x="1969" y="953"/>
                      </a:lnTo>
                      <a:lnTo>
                        <a:pt x="1974" y="948"/>
                      </a:lnTo>
                      <a:lnTo>
                        <a:pt x="1979" y="943"/>
                      </a:lnTo>
                      <a:lnTo>
                        <a:pt x="1983" y="938"/>
                      </a:lnTo>
                      <a:lnTo>
                        <a:pt x="1986" y="930"/>
                      </a:lnTo>
                      <a:lnTo>
                        <a:pt x="1988" y="922"/>
                      </a:lnTo>
                      <a:lnTo>
                        <a:pt x="1991" y="913"/>
                      </a:lnTo>
                      <a:lnTo>
                        <a:pt x="1992" y="903"/>
                      </a:lnTo>
                      <a:lnTo>
                        <a:pt x="1992" y="891"/>
                      </a:lnTo>
                      <a:lnTo>
                        <a:pt x="1993" y="882"/>
                      </a:lnTo>
                      <a:lnTo>
                        <a:pt x="1996" y="874"/>
                      </a:lnTo>
                      <a:lnTo>
                        <a:pt x="2000" y="865"/>
                      </a:lnTo>
                      <a:lnTo>
                        <a:pt x="2004" y="857"/>
                      </a:lnTo>
                      <a:lnTo>
                        <a:pt x="2006" y="850"/>
                      </a:lnTo>
                      <a:lnTo>
                        <a:pt x="2010" y="842"/>
                      </a:lnTo>
                      <a:lnTo>
                        <a:pt x="2013" y="833"/>
                      </a:lnTo>
                      <a:lnTo>
                        <a:pt x="2013" y="824"/>
                      </a:lnTo>
                      <a:lnTo>
                        <a:pt x="2001" y="825"/>
                      </a:lnTo>
                      <a:lnTo>
                        <a:pt x="1990" y="828"/>
                      </a:lnTo>
                      <a:lnTo>
                        <a:pt x="1979" y="831"/>
                      </a:lnTo>
                      <a:lnTo>
                        <a:pt x="1968" y="835"/>
                      </a:lnTo>
                      <a:lnTo>
                        <a:pt x="1955" y="841"/>
                      </a:lnTo>
                      <a:lnTo>
                        <a:pt x="1943" y="844"/>
                      </a:lnTo>
                      <a:lnTo>
                        <a:pt x="1931" y="846"/>
                      </a:lnTo>
                      <a:lnTo>
                        <a:pt x="1920" y="847"/>
                      </a:lnTo>
                      <a:lnTo>
                        <a:pt x="1908" y="846"/>
                      </a:lnTo>
                      <a:lnTo>
                        <a:pt x="1898" y="842"/>
                      </a:lnTo>
                      <a:lnTo>
                        <a:pt x="1890" y="837"/>
                      </a:lnTo>
                      <a:lnTo>
                        <a:pt x="1882" y="833"/>
                      </a:lnTo>
                      <a:lnTo>
                        <a:pt x="1873" y="829"/>
                      </a:lnTo>
                      <a:lnTo>
                        <a:pt x="1864" y="828"/>
                      </a:lnTo>
                      <a:lnTo>
                        <a:pt x="1857" y="828"/>
                      </a:lnTo>
                      <a:lnTo>
                        <a:pt x="1852" y="828"/>
                      </a:lnTo>
                      <a:lnTo>
                        <a:pt x="1845" y="829"/>
                      </a:lnTo>
                      <a:lnTo>
                        <a:pt x="1837" y="831"/>
                      </a:lnTo>
                      <a:lnTo>
                        <a:pt x="1832" y="833"/>
                      </a:lnTo>
                      <a:lnTo>
                        <a:pt x="1825" y="831"/>
                      </a:lnTo>
                      <a:lnTo>
                        <a:pt x="1817" y="829"/>
                      </a:lnTo>
                      <a:lnTo>
                        <a:pt x="1810" y="826"/>
                      </a:lnTo>
                      <a:lnTo>
                        <a:pt x="1794" y="819"/>
                      </a:lnTo>
                      <a:lnTo>
                        <a:pt x="1782" y="813"/>
                      </a:lnTo>
                      <a:lnTo>
                        <a:pt x="1772" y="812"/>
                      </a:lnTo>
                      <a:lnTo>
                        <a:pt x="1760" y="812"/>
                      </a:lnTo>
                      <a:lnTo>
                        <a:pt x="1749" y="813"/>
                      </a:lnTo>
                      <a:lnTo>
                        <a:pt x="1738" y="816"/>
                      </a:lnTo>
                      <a:lnTo>
                        <a:pt x="1727" y="816"/>
                      </a:lnTo>
                      <a:lnTo>
                        <a:pt x="1718" y="815"/>
                      </a:lnTo>
                      <a:lnTo>
                        <a:pt x="1712" y="813"/>
                      </a:lnTo>
                      <a:lnTo>
                        <a:pt x="1708" y="811"/>
                      </a:lnTo>
                      <a:lnTo>
                        <a:pt x="1705" y="807"/>
                      </a:lnTo>
                      <a:lnTo>
                        <a:pt x="1701" y="802"/>
                      </a:lnTo>
                      <a:lnTo>
                        <a:pt x="1693" y="791"/>
                      </a:lnTo>
                      <a:lnTo>
                        <a:pt x="1686" y="784"/>
                      </a:lnTo>
                      <a:lnTo>
                        <a:pt x="1679" y="778"/>
                      </a:lnTo>
                      <a:lnTo>
                        <a:pt x="1672" y="776"/>
                      </a:lnTo>
                      <a:lnTo>
                        <a:pt x="1664" y="774"/>
                      </a:lnTo>
                      <a:lnTo>
                        <a:pt x="1658" y="776"/>
                      </a:lnTo>
                      <a:lnTo>
                        <a:pt x="1650" y="777"/>
                      </a:lnTo>
                      <a:lnTo>
                        <a:pt x="1644" y="780"/>
                      </a:lnTo>
                      <a:lnTo>
                        <a:pt x="1631" y="786"/>
                      </a:lnTo>
                      <a:lnTo>
                        <a:pt x="1619" y="793"/>
                      </a:lnTo>
                      <a:lnTo>
                        <a:pt x="1614" y="795"/>
                      </a:lnTo>
                      <a:lnTo>
                        <a:pt x="1610" y="796"/>
                      </a:lnTo>
                      <a:lnTo>
                        <a:pt x="1606" y="796"/>
                      </a:lnTo>
                      <a:lnTo>
                        <a:pt x="1602" y="795"/>
                      </a:lnTo>
                      <a:lnTo>
                        <a:pt x="1596" y="787"/>
                      </a:lnTo>
                      <a:lnTo>
                        <a:pt x="1591" y="780"/>
                      </a:lnTo>
                      <a:lnTo>
                        <a:pt x="1587" y="771"/>
                      </a:lnTo>
                      <a:lnTo>
                        <a:pt x="1583" y="762"/>
                      </a:lnTo>
                      <a:lnTo>
                        <a:pt x="1578" y="742"/>
                      </a:lnTo>
                      <a:lnTo>
                        <a:pt x="1572" y="724"/>
                      </a:lnTo>
                      <a:lnTo>
                        <a:pt x="1570" y="716"/>
                      </a:lnTo>
                      <a:lnTo>
                        <a:pt x="1567" y="711"/>
                      </a:lnTo>
                      <a:lnTo>
                        <a:pt x="1565" y="707"/>
                      </a:lnTo>
                      <a:lnTo>
                        <a:pt x="1562" y="705"/>
                      </a:lnTo>
                      <a:lnTo>
                        <a:pt x="1559" y="702"/>
                      </a:lnTo>
                      <a:lnTo>
                        <a:pt x="1557" y="701"/>
                      </a:lnTo>
                      <a:lnTo>
                        <a:pt x="1554" y="701"/>
                      </a:lnTo>
                      <a:lnTo>
                        <a:pt x="1550" y="702"/>
                      </a:lnTo>
                      <a:lnTo>
                        <a:pt x="1545" y="706"/>
                      </a:lnTo>
                      <a:lnTo>
                        <a:pt x="1539" y="714"/>
                      </a:lnTo>
                      <a:lnTo>
                        <a:pt x="1532" y="723"/>
                      </a:lnTo>
                      <a:lnTo>
                        <a:pt x="1526" y="734"/>
                      </a:lnTo>
                      <a:lnTo>
                        <a:pt x="1514" y="759"/>
                      </a:lnTo>
                      <a:lnTo>
                        <a:pt x="1501" y="784"/>
                      </a:lnTo>
                      <a:lnTo>
                        <a:pt x="1496" y="795"/>
                      </a:lnTo>
                      <a:lnTo>
                        <a:pt x="1490" y="804"/>
                      </a:lnTo>
                      <a:lnTo>
                        <a:pt x="1484" y="812"/>
                      </a:lnTo>
                      <a:lnTo>
                        <a:pt x="1479" y="816"/>
                      </a:lnTo>
                      <a:lnTo>
                        <a:pt x="1470" y="834"/>
                      </a:lnTo>
                      <a:lnTo>
                        <a:pt x="1460" y="855"/>
                      </a:lnTo>
                      <a:lnTo>
                        <a:pt x="1457" y="859"/>
                      </a:lnTo>
                      <a:lnTo>
                        <a:pt x="1453" y="863"/>
                      </a:lnTo>
                      <a:lnTo>
                        <a:pt x="1451" y="865"/>
                      </a:lnTo>
                      <a:lnTo>
                        <a:pt x="1447" y="866"/>
                      </a:lnTo>
                      <a:lnTo>
                        <a:pt x="1443" y="868"/>
                      </a:lnTo>
                      <a:lnTo>
                        <a:pt x="1439" y="866"/>
                      </a:lnTo>
                      <a:lnTo>
                        <a:pt x="1434" y="865"/>
                      </a:lnTo>
                      <a:lnTo>
                        <a:pt x="1429" y="861"/>
                      </a:lnTo>
                      <a:lnTo>
                        <a:pt x="1425" y="857"/>
                      </a:lnTo>
                      <a:lnTo>
                        <a:pt x="1421" y="856"/>
                      </a:lnTo>
                      <a:lnTo>
                        <a:pt x="1418" y="856"/>
                      </a:lnTo>
                      <a:lnTo>
                        <a:pt x="1416" y="856"/>
                      </a:lnTo>
                      <a:lnTo>
                        <a:pt x="1413" y="857"/>
                      </a:lnTo>
                      <a:lnTo>
                        <a:pt x="1411" y="860"/>
                      </a:lnTo>
                      <a:lnTo>
                        <a:pt x="1409" y="863"/>
                      </a:lnTo>
                      <a:lnTo>
                        <a:pt x="1408" y="865"/>
                      </a:lnTo>
                      <a:lnTo>
                        <a:pt x="1407" y="881"/>
                      </a:lnTo>
                      <a:lnTo>
                        <a:pt x="1407" y="894"/>
                      </a:lnTo>
                      <a:lnTo>
                        <a:pt x="1408" y="907"/>
                      </a:lnTo>
                      <a:lnTo>
                        <a:pt x="1407" y="916"/>
                      </a:lnTo>
                      <a:lnTo>
                        <a:pt x="1404" y="922"/>
                      </a:lnTo>
                      <a:lnTo>
                        <a:pt x="1401" y="926"/>
                      </a:lnTo>
                      <a:lnTo>
                        <a:pt x="1396" y="927"/>
                      </a:lnTo>
                      <a:lnTo>
                        <a:pt x="1391" y="927"/>
                      </a:lnTo>
                      <a:lnTo>
                        <a:pt x="1386" y="927"/>
                      </a:lnTo>
                      <a:lnTo>
                        <a:pt x="1381" y="925"/>
                      </a:lnTo>
                      <a:lnTo>
                        <a:pt x="1376" y="923"/>
                      </a:lnTo>
                      <a:lnTo>
                        <a:pt x="1370" y="922"/>
                      </a:lnTo>
                      <a:lnTo>
                        <a:pt x="1366" y="922"/>
                      </a:lnTo>
                      <a:lnTo>
                        <a:pt x="1364" y="923"/>
                      </a:lnTo>
                      <a:lnTo>
                        <a:pt x="1363" y="926"/>
                      </a:lnTo>
                      <a:lnTo>
                        <a:pt x="1364" y="933"/>
                      </a:lnTo>
                      <a:lnTo>
                        <a:pt x="1365" y="940"/>
                      </a:lnTo>
                      <a:lnTo>
                        <a:pt x="1370" y="952"/>
                      </a:lnTo>
                      <a:lnTo>
                        <a:pt x="1378" y="966"/>
                      </a:lnTo>
                      <a:lnTo>
                        <a:pt x="1387" y="984"/>
                      </a:lnTo>
                      <a:lnTo>
                        <a:pt x="1391" y="992"/>
                      </a:lnTo>
                      <a:lnTo>
                        <a:pt x="1395" y="1001"/>
                      </a:lnTo>
                      <a:lnTo>
                        <a:pt x="1396" y="1009"/>
                      </a:lnTo>
                      <a:lnTo>
                        <a:pt x="1396" y="1015"/>
                      </a:lnTo>
                      <a:lnTo>
                        <a:pt x="1392" y="1024"/>
                      </a:lnTo>
                      <a:lnTo>
                        <a:pt x="1388" y="1031"/>
                      </a:lnTo>
                      <a:lnTo>
                        <a:pt x="1383" y="1035"/>
                      </a:lnTo>
                      <a:lnTo>
                        <a:pt x="1377" y="1036"/>
                      </a:lnTo>
                      <a:lnTo>
                        <a:pt x="1370" y="1036"/>
                      </a:lnTo>
                      <a:lnTo>
                        <a:pt x="1364" y="1034"/>
                      </a:lnTo>
                      <a:lnTo>
                        <a:pt x="1356" y="1031"/>
                      </a:lnTo>
                      <a:lnTo>
                        <a:pt x="1350" y="1026"/>
                      </a:lnTo>
                      <a:lnTo>
                        <a:pt x="1322" y="1005"/>
                      </a:lnTo>
                      <a:lnTo>
                        <a:pt x="1307" y="992"/>
                      </a:lnTo>
                      <a:lnTo>
                        <a:pt x="1303" y="991"/>
                      </a:lnTo>
                      <a:lnTo>
                        <a:pt x="1300" y="991"/>
                      </a:lnTo>
                      <a:lnTo>
                        <a:pt x="1298" y="992"/>
                      </a:lnTo>
                      <a:lnTo>
                        <a:pt x="1297" y="995"/>
                      </a:lnTo>
                      <a:lnTo>
                        <a:pt x="1294" y="1000"/>
                      </a:lnTo>
                      <a:lnTo>
                        <a:pt x="1293" y="1008"/>
                      </a:lnTo>
                      <a:lnTo>
                        <a:pt x="1293" y="1024"/>
                      </a:lnTo>
                      <a:lnTo>
                        <a:pt x="1293" y="1037"/>
                      </a:lnTo>
                      <a:lnTo>
                        <a:pt x="1294" y="1054"/>
                      </a:lnTo>
                      <a:lnTo>
                        <a:pt x="1293" y="1067"/>
                      </a:lnTo>
                      <a:lnTo>
                        <a:pt x="1291" y="1076"/>
                      </a:lnTo>
                      <a:lnTo>
                        <a:pt x="1289" y="1080"/>
                      </a:lnTo>
                      <a:lnTo>
                        <a:pt x="1287" y="1081"/>
                      </a:lnTo>
                      <a:lnTo>
                        <a:pt x="1285" y="1081"/>
                      </a:lnTo>
                      <a:lnTo>
                        <a:pt x="1284" y="1081"/>
                      </a:lnTo>
                      <a:lnTo>
                        <a:pt x="1281" y="1080"/>
                      </a:lnTo>
                      <a:lnTo>
                        <a:pt x="1277" y="1076"/>
                      </a:lnTo>
                      <a:lnTo>
                        <a:pt x="1272" y="1070"/>
                      </a:lnTo>
                      <a:lnTo>
                        <a:pt x="1262" y="1053"/>
                      </a:lnTo>
                      <a:lnTo>
                        <a:pt x="1252" y="1034"/>
                      </a:lnTo>
                      <a:lnTo>
                        <a:pt x="1245" y="1014"/>
                      </a:lnTo>
                      <a:lnTo>
                        <a:pt x="1241" y="999"/>
                      </a:lnTo>
                      <a:lnTo>
                        <a:pt x="1236" y="1002"/>
                      </a:lnTo>
                      <a:lnTo>
                        <a:pt x="1233" y="1008"/>
                      </a:lnTo>
                      <a:lnTo>
                        <a:pt x="1230" y="1013"/>
                      </a:lnTo>
                      <a:lnTo>
                        <a:pt x="1229" y="1019"/>
                      </a:lnTo>
                      <a:lnTo>
                        <a:pt x="1229" y="1031"/>
                      </a:lnTo>
                      <a:lnTo>
                        <a:pt x="1230" y="1043"/>
                      </a:lnTo>
                      <a:lnTo>
                        <a:pt x="1230" y="1050"/>
                      </a:lnTo>
                      <a:lnTo>
                        <a:pt x="1230" y="1057"/>
                      </a:lnTo>
                      <a:lnTo>
                        <a:pt x="1229" y="1062"/>
                      </a:lnTo>
                      <a:lnTo>
                        <a:pt x="1227" y="1067"/>
                      </a:lnTo>
                      <a:lnTo>
                        <a:pt x="1223" y="1075"/>
                      </a:lnTo>
                      <a:lnTo>
                        <a:pt x="1219" y="1088"/>
                      </a:lnTo>
                      <a:lnTo>
                        <a:pt x="1220" y="1094"/>
                      </a:lnTo>
                      <a:lnTo>
                        <a:pt x="1225" y="1105"/>
                      </a:lnTo>
                      <a:lnTo>
                        <a:pt x="1232" y="1118"/>
                      </a:lnTo>
                      <a:lnTo>
                        <a:pt x="1238" y="1131"/>
                      </a:lnTo>
                      <a:lnTo>
                        <a:pt x="1241" y="1136"/>
                      </a:lnTo>
                      <a:lnTo>
                        <a:pt x="1242" y="1141"/>
                      </a:lnTo>
                      <a:lnTo>
                        <a:pt x="1243" y="1146"/>
                      </a:lnTo>
                      <a:lnTo>
                        <a:pt x="1242" y="1149"/>
                      </a:lnTo>
                      <a:lnTo>
                        <a:pt x="1241" y="1151"/>
                      </a:lnTo>
                      <a:lnTo>
                        <a:pt x="1237" y="1151"/>
                      </a:lnTo>
                      <a:lnTo>
                        <a:pt x="1232" y="1150"/>
                      </a:lnTo>
                      <a:lnTo>
                        <a:pt x="1224" y="1148"/>
                      </a:lnTo>
                      <a:lnTo>
                        <a:pt x="1210" y="1138"/>
                      </a:lnTo>
                      <a:lnTo>
                        <a:pt x="1194" y="1131"/>
                      </a:lnTo>
                      <a:lnTo>
                        <a:pt x="1186" y="1129"/>
                      </a:lnTo>
                      <a:lnTo>
                        <a:pt x="1181" y="1131"/>
                      </a:lnTo>
                      <a:lnTo>
                        <a:pt x="1179" y="1132"/>
                      </a:lnTo>
                      <a:lnTo>
                        <a:pt x="1177" y="1135"/>
                      </a:lnTo>
                      <a:lnTo>
                        <a:pt x="1176" y="1138"/>
                      </a:lnTo>
                      <a:lnTo>
                        <a:pt x="1176" y="1144"/>
                      </a:lnTo>
                      <a:lnTo>
                        <a:pt x="1177" y="1157"/>
                      </a:lnTo>
                      <a:lnTo>
                        <a:pt x="1177" y="1170"/>
                      </a:lnTo>
                      <a:lnTo>
                        <a:pt x="1179" y="1180"/>
                      </a:lnTo>
                      <a:lnTo>
                        <a:pt x="1181" y="1188"/>
                      </a:lnTo>
                      <a:lnTo>
                        <a:pt x="1183" y="1192"/>
                      </a:lnTo>
                      <a:lnTo>
                        <a:pt x="1185" y="1194"/>
                      </a:lnTo>
                      <a:lnTo>
                        <a:pt x="1188" y="1197"/>
                      </a:lnTo>
                      <a:lnTo>
                        <a:pt x="1192" y="1198"/>
                      </a:lnTo>
                      <a:lnTo>
                        <a:pt x="1195" y="1198"/>
                      </a:lnTo>
                      <a:lnTo>
                        <a:pt x="1202" y="1198"/>
                      </a:lnTo>
                      <a:lnTo>
                        <a:pt x="1208" y="1197"/>
                      </a:lnTo>
                      <a:lnTo>
                        <a:pt x="1215" y="1194"/>
                      </a:lnTo>
                      <a:lnTo>
                        <a:pt x="1217" y="1194"/>
                      </a:lnTo>
                      <a:lnTo>
                        <a:pt x="1217" y="1198"/>
                      </a:lnTo>
                      <a:lnTo>
                        <a:pt x="1217" y="1202"/>
                      </a:lnTo>
                      <a:lnTo>
                        <a:pt x="1216" y="1208"/>
                      </a:lnTo>
                      <a:lnTo>
                        <a:pt x="1215" y="1221"/>
                      </a:lnTo>
                      <a:lnTo>
                        <a:pt x="1215" y="1232"/>
                      </a:lnTo>
                      <a:lnTo>
                        <a:pt x="1216" y="1238"/>
                      </a:lnTo>
                      <a:lnTo>
                        <a:pt x="1216" y="1246"/>
                      </a:lnTo>
                      <a:lnTo>
                        <a:pt x="1216" y="1254"/>
                      </a:lnTo>
                      <a:lnTo>
                        <a:pt x="1215" y="1262"/>
                      </a:lnTo>
                      <a:lnTo>
                        <a:pt x="1212" y="1268"/>
                      </a:lnTo>
                      <a:lnTo>
                        <a:pt x="1210" y="1276"/>
                      </a:lnTo>
                      <a:lnTo>
                        <a:pt x="1207" y="1281"/>
                      </a:lnTo>
                      <a:lnTo>
                        <a:pt x="1203" y="1286"/>
                      </a:lnTo>
                      <a:lnTo>
                        <a:pt x="1195" y="1291"/>
                      </a:lnTo>
                      <a:lnTo>
                        <a:pt x="1189" y="1295"/>
                      </a:lnTo>
                      <a:lnTo>
                        <a:pt x="1181" y="1297"/>
                      </a:lnTo>
                      <a:lnTo>
                        <a:pt x="1175" y="1299"/>
                      </a:lnTo>
                      <a:lnTo>
                        <a:pt x="1172" y="1300"/>
                      </a:lnTo>
                      <a:lnTo>
                        <a:pt x="1171" y="1302"/>
                      </a:lnTo>
                      <a:lnTo>
                        <a:pt x="1170" y="1304"/>
                      </a:lnTo>
                      <a:lnTo>
                        <a:pt x="1168" y="1307"/>
                      </a:lnTo>
                      <a:lnTo>
                        <a:pt x="1170" y="1313"/>
                      </a:lnTo>
                      <a:lnTo>
                        <a:pt x="1175" y="1324"/>
                      </a:lnTo>
                      <a:lnTo>
                        <a:pt x="1179" y="1332"/>
                      </a:lnTo>
                      <a:lnTo>
                        <a:pt x="1181" y="1337"/>
                      </a:lnTo>
                      <a:lnTo>
                        <a:pt x="1181" y="1341"/>
                      </a:lnTo>
                      <a:lnTo>
                        <a:pt x="1180" y="1344"/>
                      </a:lnTo>
                      <a:lnTo>
                        <a:pt x="1179" y="1347"/>
                      </a:lnTo>
                      <a:lnTo>
                        <a:pt x="1176" y="1347"/>
                      </a:lnTo>
                      <a:lnTo>
                        <a:pt x="1172" y="1347"/>
                      </a:lnTo>
                      <a:lnTo>
                        <a:pt x="1167" y="1347"/>
                      </a:lnTo>
                      <a:lnTo>
                        <a:pt x="1158" y="1344"/>
                      </a:lnTo>
                      <a:lnTo>
                        <a:pt x="1149" y="1341"/>
                      </a:lnTo>
                      <a:lnTo>
                        <a:pt x="1142" y="1337"/>
                      </a:lnTo>
                      <a:lnTo>
                        <a:pt x="1140" y="1334"/>
                      </a:lnTo>
                      <a:lnTo>
                        <a:pt x="1135" y="1339"/>
                      </a:lnTo>
                      <a:lnTo>
                        <a:pt x="1132" y="1347"/>
                      </a:lnTo>
                      <a:lnTo>
                        <a:pt x="1129" y="1356"/>
                      </a:lnTo>
                      <a:lnTo>
                        <a:pt x="1128" y="1365"/>
                      </a:lnTo>
                      <a:lnTo>
                        <a:pt x="1127" y="1373"/>
                      </a:lnTo>
                      <a:lnTo>
                        <a:pt x="1124" y="1381"/>
                      </a:lnTo>
                      <a:lnTo>
                        <a:pt x="1123" y="1385"/>
                      </a:lnTo>
                      <a:lnTo>
                        <a:pt x="1122" y="1386"/>
                      </a:lnTo>
                      <a:lnTo>
                        <a:pt x="1105" y="1378"/>
                      </a:lnTo>
                      <a:lnTo>
                        <a:pt x="1097" y="1376"/>
                      </a:lnTo>
                      <a:lnTo>
                        <a:pt x="1096" y="1377"/>
                      </a:lnTo>
                      <a:lnTo>
                        <a:pt x="1096" y="1381"/>
                      </a:lnTo>
                      <a:lnTo>
                        <a:pt x="1097" y="1387"/>
                      </a:lnTo>
                      <a:lnTo>
                        <a:pt x="1098" y="1396"/>
                      </a:lnTo>
                      <a:lnTo>
                        <a:pt x="1100" y="1405"/>
                      </a:lnTo>
                      <a:lnTo>
                        <a:pt x="1098" y="1413"/>
                      </a:lnTo>
                      <a:lnTo>
                        <a:pt x="1096" y="1418"/>
                      </a:lnTo>
                      <a:lnTo>
                        <a:pt x="1092" y="1423"/>
                      </a:lnTo>
                      <a:lnTo>
                        <a:pt x="1085" y="1425"/>
                      </a:lnTo>
                      <a:lnTo>
                        <a:pt x="1078" y="1427"/>
                      </a:lnTo>
                      <a:lnTo>
                        <a:pt x="1070" y="1427"/>
                      </a:lnTo>
                      <a:lnTo>
                        <a:pt x="1061" y="1426"/>
                      </a:lnTo>
                      <a:lnTo>
                        <a:pt x="1041" y="1425"/>
                      </a:lnTo>
                      <a:lnTo>
                        <a:pt x="1022" y="1421"/>
                      </a:lnTo>
                      <a:lnTo>
                        <a:pt x="1013" y="1421"/>
                      </a:lnTo>
                      <a:lnTo>
                        <a:pt x="1004" y="1420"/>
                      </a:lnTo>
                      <a:lnTo>
                        <a:pt x="995" y="1420"/>
                      </a:lnTo>
                      <a:lnTo>
                        <a:pt x="987" y="1421"/>
                      </a:lnTo>
                      <a:lnTo>
                        <a:pt x="988" y="1423"/>
                      </a:lnTo>
                      <a:lnTo>
                        <a:pt x="989" y="1426"/>
                      </a:lnTo>
                      <a:lnTo>
                        <a:pt x="993" y="1430"/>
                      </a:lnTo>
                      <a:lnTo>
                        <a:pt x="999" y="1434"/>
                      </a:lnTo>
                      <a:lnTo>
                        <a:pt x="1010" y="1442"/>
                      </a:lnTo>
                      <a:lnTo>
                        <a:pt x="1024" y="1451"/>
                      </a:lnTo>
                      <a:lnTo>
                        <a:pt x="1053" y="1466"/>
                      </a:lnTo>
                      <a:lnTo>
                        <a:pt x="1074" y="1474"/>
                      </a:lnTo>
                      <a:lnTo>
                        <a:pt x="1063" y="1479"/>
                      </a:lnTo>
                      <a:lnTo>
                        <a:pt x="1044" y="1490"/>
                      </a:lnTo>
                      <a:lnTo>
                        <a:pt x="1035" y="1496"/>
                      </a:lnTo>
                      <a:lnTo>
                        <a:pt x="1028" y="1504"/>
                      </a:lnTo>
                      <a:lnTo>
                        <a:pt x="1027" y="1508"/>
                      </a:lnTo>
                      <a:lnTo>
                        <a:pt x="1027" y="1512"/>
                      </a:lnTo>
                      <a:lnTo>
                        <a:pt x="1028" y="1514"/>
                      </a:lnTo>
                      <a:lnTo>
                        <a:pt x="1032" y="1518"/>
                      </a:lnTo>
                      <a:lnTo>
                        <a:pt x="1049" y="1532"/>
                      </a:lnTo>
                      <a:lnTo>
                        <a:pt x="1062" y="1541"/>
                      </a:lnTo>
                      <a:lnTo>
                        <a:pt x="1070" y="1544"/>
                      </a:lnTo>
                      <a:lnTo>
                        <a:pt x="1078" y="1543"/>
                      </a:lnTo>
                      <a:lnTo>
                        <a:pt x="1088" y="1540"/>
                      </a:lnTo>
                      <a:lnTo>
                        <a:pt x="1101" y="1536"/>
                      </a:lnTo>
                      <a:lnTo>
                        <a:pt x="1129" y="1525"/>
                      </a:lnTo>
                      <a:lnTo>
                        <a:pt x="1157" y="1512"/>
                      </a:lnTo>
                      <a:lnTo>
                        <a:pt x="1170" y="1504"/>
                      </a:lnTo>
                      <a:lnTo>
                        <a:pt x="1183" y="1496"/>
                      </a:lnTo>
                      <a:lnTo>
                        <a:pt x="1193" y="1486"/>
                      </a:lnTo>
                      <a:lnTo>
                        <a:pt x="1203" y="1474"/>
                      </a:lnTo>
                      <a:lnTo>
                        <a:pt x="1210" y="1470"/>
                      </a:lnTo>
                      <a:lnTo>
                        <a:pt x="1219" y="1464"/>
                      </a:lnTo>
                      <a:lnTo>
                        <a:pt x="1229" y="1458"/>
                      </a:lnTo>
                      <a:lnTo>
                        <a:pt x="1236" y="1458"/>
                      </a:lnTo>
                      <a:lnTo>
                        <a:pt x="1236" y="1460"/>
                      </a:lnTo>
                      <a:lnTo>
                        <a:pt x="1236" y="1464"/>
                      </a:lnTo>
                      <a:lnTo>
                        <a:pt x="1233" y="1468"/>
                      </a:lnTo>
                      <a:lnTo>
                        <a:pt x="1230" y="1473"/>
                      </a:lnTo>
                      <a:lnTo>
                        <a:pt x="1224" y="1482"/>
                      </a:lnTo>
                      <a:lnTo>
                        <a:pt x="1220" y="1488"/>
                      </a:lnTo>
                      <a:lnTo>
                        <a:pt x="1210" y="1505"/>
                      </a:lnTo>
                      <a:lnTo>
                        <a:pt x="1197" y="1525"/>
                      </a:lnTo>
                      <a:lnTo>
                        <a:pt x="1190" y="1532"/>
                      </a:lnTo>
                      <a:lnTo>
                        <a:pt x="1184" y="1541"/>
                      </a:lnTo>
                      <a:lnTo>
                        <a:pt x="1176" y="1548"/>
                      </a:lnTo>
                      <a:lnTo>
                        <a:pt x="1167" y="1552"/>
                      </a:lnTo>
                      <a:lnTo>
                        <a:pt x="1140" y="1566"/>
                      </a:lnTo>
                      <a:lnTo>
                        <a:pt x="1102" y="1588"/>
                      </a:lnTo>
                      <a:lnTo>
                        <a:pt x="1083" y="1600"/>
                      </a:lnTo>
                      <a:lnTo>
                        <a:pt x="1067" y="1613"/>
                      </a:lnTo>
                      <a:lnTo>
                        <a:pt x="1059" y="1618"/>
                      </a:lnTo>
                      <a:lnTo>
                        <a:pt x="1054" y="1624"/>
                      </a:lnTo>
                      <a:lnTo>
                        <a:pt x="1049" y="1629"/>
                      </a:lnTo>
                      <a:lnTo>
                        <a:pt x="1046" y="1635"/>
                      </a:lnTo>
                      <a:lnTo>
                        <a:pt x="1041" y="1646"/>
                      </a:lnTo>
                      <a:lnTo>
                        <a:pt x="1036" y="1657"/>
                      </a:lnTo>
                      <a:lnTo>
                        <a:pt x="1032" y="1667"/>
                      </a:lnTo>
                      <a:lnTo>
                        <a:pt x="1028" y="1680"/>
                      </a:lnTo>
                      <a:lnTo>
                        <a:pt x="1027" y="1685"/>
                      </a:lnTo>
                      <a:lnTo>
                        <a:pt x="1027" y="1692"/>
                      </a:lnTo>
                      <a:lnTo>
                        <a:pt x="1028" y="1696"/>
                      </a:lnTo>
                      <a:lnTo>
                        <a:pt x="1030" y="1701"/>
                      </a:lnTo>
                      <a:lnTo>
                        <a:pt x="1034" y="1710"/>
                      </a:lnTo>
                      <a:lnTo>
                        <a:pt x="1035" y="1719"/>
                      </a:lnTo>
                      <a:lnTo>
                        <a:pt x="1032" y="1741"/>
                      </a:lnTo>
                      <a:lnTo>
                        <a:pt x="1028" y="1762"/>
                      </a:lnTo>
                      <a:lnTo>
                        <a:pt x="1030" y="1765"/>
                      </a:lnTo>
                      <a:lnTo>
                        <a:pt x="1031" y="1768"/>
                      </a:lnTo>
                      <a:lnTo>
                        <a:pt x="1032" y="1771"/>
                      </a:lnTo>
                      <a:lnTo>
                        <a:pt x="1036" y="1772"/>
                      </a:lnTo>
                      <a:lnTo>
                        <a:pt x="1040" y="1772"/>
                      </a:lnTo>
                      <a:lnTo>
                        <a:pt x="1046" y="1772"/>
                      </a:lnTo>
                      <a:lnTo>
                        <a:pt x="1054" y="1769"/>
                      </a:lnTo>
                      <a:lnTo>
                        <a:pt x="1063" y="1767"/>
                      </a:lnTo>
                      <a:lnTo>
                        <a:pt x="1093" y="1749"/>
                      </a:lnTo>
                      <a:lnTo>
                        <a:pt x="1131" y="1727"/>
                      </a:lnTo>
                      <a:lnTo>
                        <a:pt x="1138" y="1723"/>
                      </a:lnTo>
                      <a:lnTo>
                        <a:pt x="1146" y="1720"/>
                      </a:lnTo>
                      <a:lnTo>
                        <a:pt x="1154" y="1719"/>
                      </a:lnTo>
                      <a:lnTo>
                        <a:pt x="1159" y="1719"/>
                      </a:lnTo>
                      <a:lnTo>
                        <a:pt x="1162" y="1720"/>
                      </a:lnTo>
                      <a:lnTo>
                        <a:pt x="1164" y="1721"/>
                      </a:lnTo>
                      <a:lnTo>
                        <a:pt x="1166" y="1724"/>
                      </a:lnTo>
                      <a:lnTo>
                        <a:pt x="1167" y="1727"/>
                      </a:lnTo>
                      <a:lnTo>
                        <a:pt x="1168" y="1734"/>
                      </a:lnTo>
                      <a:lnTo>
                        <a:pt x="1167" y="1745"/>
                      </a:lnTo>
                      <a:lnTo>
                        <a:pt x="1164" y="1755"/>
                      </a:lnTo>
                      <a:lnTo>
                        <a:pt x="1164" y="1764"/>
                      </a:lnTo>
                      <a:lnTo>
                        <a:pt x="1164" y="1773"/>
                      </a:lnTo>
                      <a:lnTo>
                        <a:pt x="1166" y="1782"/>
                      </a:lnTo>
                      <a:lnTo>
                        <a:pt x="1170" y="1798"/>
                      </a:lnTo>
                      <a:lnTo>
                        <a:pt x="1176" y="1812"/>
                      </a:lnTo>
                      <a:lnTo>
                        <a:pt x="1184" y="1825"/>
                      </a:lnTo>
                      <a:lnTo>
                        <a:pt x="1192" y="1839"/>
                      </a:lnTo>
                      <a:lnTo>
                        <a:pt x="1201" y="1855"/>
                      </a:lnTo>
                      <a:lnTo>
                        <a:pt x="1207" y="1873"/>
                      </a:lnTo>
                      <a:lnTo>
                        <a:pt x="1211" y="1885"/>
                      </a:lnTo>
                      <a:lnTo>
                        <a:pt x="1217" y="1896"/>
                      </a:lnTo>
                      <a:lnTo>
                        <a:pt x="1223" y="1908"/>
                      </a:lnTo>
                      <a:lnTo>
                        <a:pt x="1227" y="1918"/>
                      </a:lnTo>
                      <a:lnTo>
                        <a:pt x="1219" y="1917"/>
                      </a:lnTo>
                      <a:lnTo>
                        <a:pt x="1212" y="1916"/>
                      </a:lnTo>
                      <a:lnTo>
                        <a:pt x="1205" y="1914"/>
                      </a:lnTo>
                      <a:lnTo>
                        <a:pt x="1198" y="1912"/>
                      </a:lnTo>
                      <a:lnTo>
                        <a:pt x="1186" y="1907"/>
                      </a:lnTo>
                      <a:lnTo>
                        <a:pt x="1175" y="1903"/>
                      </a:lnTo>
                      <a:lnTo>
                        <a:pt x="1170" y="1901"/>
                      </a:lnTo>
                      <a:lnTo>
                        <a:pt x="1163" y="1901"/>
                      </a:lnTo>
                      <a:lnTo>
                        <a:pt x="1158" y="1903"/>
                      </a:lnTo>
                      <a:lnTo>
                        <a:pt x="1153" y="1904"/>
                      </a:lnTo>
                      <a:lnTo>
                        <a:pt x="1148" y="1908"/>
                      </a:lnTo>
                      <a:lnTo>
                        <a:pt x="1142" y="1913"/>
                      </a:lnTo>
                      <a:lnTo>
                        <a:pt x="1137" y="1920"/>
                      </a:lnTo>
                      <a:lnTo>
                        <a:pt x="1131" y="1929"/>
                      </a:lnTo>
                      <a:lnTo>
                        <a:pt x="1123" y="1944"/>
                      </a:lnTo>
                      <a:lnTo>
                        <a:pt x="1119" y="1957"/>
                      </a:lnTo>
                      <a:lnTo>
                        <a:pt x="1118" y="1969"/>
                      </a:lnTo>
                      <a:lnTo>
                        <a:pt x="1119" y="1979"/>
                      </a:lnTo>
                      <a:lnTo>
                        <a:pt x="1125" y="2000"/>
                      </a:lnTo>
                      <a:lnTo>
                        <a:pt x="1136" y="2028"/>
                      </a:lnTo>
                      <a:lnTo>
                        <a:pt x="1138" y="2040"/>
                      </a:lnTo>
                      <a:lnTo>
                        <a:pt x="1141" y="2050"/>
                      </a:lnTo>
                      <a:lnTo>
                        <a:pt x="1142" y="2061"/>
                      </a:lnTo>
                      <a:lnTo>
                        <a:pt x="1142" y="2071"/>
                      </a:lnTo>
                      <a:lnTo>
                        <a:pt x="1141" y="2082"/>
                      </a:lnTo>
                      <a:lnTo>
                        <a:pt x="1136" y="2091"/>
                      </a:lnTo>
                      <a:lnTo>
                        <a:pt x="1133" y="2095"/>
                      </a:lnTo>
                      <a:lnTo>
                        <a:pt x="1129" y="2098"/>
                      </a:lnTo>
                      <a:lnTo>
                        <a:pt x="1125" y="2102"/>
                      </a:lnTo>
                      <a:lnTo>
                        <a:pt x="1120" y="2106"/>
                      </a:lnTo>
                      <a:lnTo>
                        <a:pt x="1113" y="2109"/>
                      </a:lnTo>
                      <a:lnTo>
                        <a:pt x="1105" y="2109"/>
                      </a:lnTo>
                      <a:lnTo>
                        <a:pt x="1096" y="2109"/>
                      </a:lnTo>
                      <a:lnTo>
                        <a:pt x="1087" y="2107"/>
                      </a:lnTo>
                      <a:lnTo>
                        <a:pt x="1078" y="2106"/>
                      </a:lnTo>
                      <a:lnTo>
                        <a:pt x="1070" y="2106"/>
                      </a:lnTo>
                      <a:lnTo>
                        <a:pt x="1066" y="2106"/>
                      </a:lnTo>
                      <a:lnTo>
                        <a:pt x="1062" y="2107"/>
                      </a:lnTo>
                      <a:lnTo>
                        <a:pt x="1059" y="2109"/>
                      </a:lnTo>
                      <a:lnTo>
                        <a:pt x="1057" y="2111"/>
                      </a:lnTo>
                      <a:lnTo>
                        <a:pt x="1050" y="2122"/>
                      </a:lnTo>
                      <a:lnTo>
                        <a:pt x="1048" y="2131"/>
                      </a:lnTo>
                      <a:lnTo>
                        <a:pt x="1045" y="2140"/>
                      </a:lnTo>
                      <a:lnTo>
                        <a:pt x="1044" y="2149"/>
                      </a:lnTo>
                      <a:lnTo>
                        <a:pt x="1040" y="2158"/>
                      </a:lnTo>
                      <a:lnTo>
                        <a:pt x="1036" y="2166"/>
                      </a:lnTo>
                      <a:lnTo>
                        <a:pt x="1032" y="2170"/>
                      </a:lnTo>
                      <a:lnTo>
                        <a:pt x="1028" y="2174"/>
                      </a:lnTo>
                      <a:lnTo>
                        <a:pt x="1023" y="2177"/>
                      </a:lnTo>
                      <a:lnTo>
                        <a:pt x="1015" y="2180"/>
                      </a:lnTo>
                      <a:lnTo>
                        <a:pt x="1004" y="2186"/>
                      </a:lnTo>
                      <a:lnTo>
                        <a:pt x="995" y="2194"/>
                      </a:lnTo>
                      <a:lnTo>
                        <a:pt x="988" y="2202"/>
                      </a:lnTo>
                      <a:lnTo>
                        <a:pt x="983" y="2211"/>
                      </a:lnTo>
                      <a:lnTo>
                        <a:pt x="977" y="2231"/>
                      </a:lnTo>
                      <a:lnTo>
                        <a:pt x="970" y="2255"/>
                      </a:lnTo>
                      <a:lnTo>
                        <a:pt x="969" y="2267"/>
                      </a:lnTo>
                      <a:lnTo>
                        <a:pt x="969" y="2278"/>
                      </a:lnTo>
                      <a:lnTo>
                        <a:pt x="967" y="2284"/>
                      </a:lnTo>
                      <a:lnTo>
                        <a:pt x="967" y="2290"/>
                      </a:lnTo>
                      <a:lnTo>
                        <a:pt x="966" y="2295"/>
                      </a:lnTo>
                      <a:lnTo>
                        <a:pt x="964" y="2300"/>
                      </a:lnTo>
                      <a:lnTo>
                        <a:pt x="958" y="2306"/>
                      </a:lnTo>
                      <a:lnTo>
                        <a:pt x="954" y="2310"/>
                      </a:lnTo>
                      <a:lnTo>
                        <a:pt x="951" y="2310"/>
                      </a:lnTo>
                      <a:lnTo>
                        <a:pt x="948" y="2307"/>
                      </a:lnTo>
                      <a:lnTo>
                        <a:pt x="945" y="2303"/>
                      </a:lnTo>
                      <a:lnTo>
                        <a:pt x="944" y="2298"/>
                      </a:lnTo>
                      <a:lnTo>
                        <a:pt x="943" y="2290"/>
                      </a:lnTo>
                      <a:lnTo>
                        <a:pt x="942" y="2282"/>
                      </a:lnTo>
                      <a:lnTo>
                        <a:pt x="939" y="2249"/>
                      </a:lnTo>
                      <a:lnTo>
                        <a:pt x="935" y="2232"/>
                      </a:lnTo>
                      <a:lnTo>
                        <a:pt x="932" y="2237"/>
                      </a:lnTo>
                      <a:lnTo>
                        <a:pt x="927" y="2242"/>
                      </a:lnTo>
                      <a:lnTo>
                        <a:pt x="922" y="2246"/>
                      </a:lnTo>
                      <a:lnTo>
                        <a:pt x="917" y="2251"/>
                      </a:lnTo>
                      <a:lnTo>
                        <a:pt x="912" y="2256"/>
                      </a:lnTo>
                      <a:lnTo>
                        <a:pt x="909" y="2263"/>
                      </a:lnTo>
                      <a:lnTo>
                        <a:pt x="908" y="2267"/>
                      </a:lnTo>
                      <a:lnTo>
                        <a:pt x="908" y="2271"/>
                      </a:lnTo>
                      <a:lnTo>
                        <a:pt x="908" y="2275"/>
                      </a:lnTo>
                      <a:lnTo>
                        <a:pt x="910" y="2280"/>
                      </a:lnTo>
                      <a:lnTo>
                        <a:pt x="917" y="2298"/>
                      </a:lnTo>
                      <a:lnTo>
                        <a:pt x="921" y="2312"/>
                      </a:lnTo>
                      <a:lnTo>
                        <a:pt x="925" y="2325"/>
                      </a:lnTo>
                      <a:lnTo>
                        <a:pt x="926" y="2337"/>
                      </a:lnTo>
                      <a:lnTo>
                        <a:pt x="927" y="2360"/>
                      </a:lnTo>
                      <a:lnTo>
                        <a:pt x="926" y="2392"/>
                      </a:lnTo>
                      <a:lnTo>
                        <a:pt x="929" y="2407"/>
                      </a:lnTo>
                      <a:lnTo>
                        <a:pt x="934" y="2424"/>
                      </a:lnTo>
                      <a:lnTo>
                        <a:pt x="936" y="2433"/>
                      </a:lnTo>
                      <a:lnTo>
                        <a:pt x="940" y="2440"/>
                      </a:lnTo>
                      <a:lnTo>
                        <a:pt x="944" y="2447"/>
                      </a:lnTo>
                      <a:lnTo>
                        <a:pt x="948" y="2449"/>
                      </a:lnTo>
                      <a:lnTo>
                        <a:pt x="949" y="2443"/>
                      </a:lnTo>
                      <a:lnTo>
                        <a:pt x="951" y="2424"/>
                      </a:lnTo>
                      <a:lnTo>
                        <a:pt x="951" y="2412"/>
                      </a:lnTo>
                      <a:lnTo>
                        <a:pt x="951" y="2400"/>
                      </a:lnTo>
                      <a:lnTo>
                        <a:pt x="952" y="2390"/>
                      </a:lnTo>
                      <a:lnTo>
                        <a:pt x="954" y="2382"/>
                      </a:lnTo>
                      <a:lnTo>
                        <a:pt x="956" y="2377"/>
                      </a:lnTo>
                      <a:lnTo>
                        <a:pt x="958" y="2374"/>
                      </a:lnTo>
                      <a:lnTo>
                        <a:pt x="961" y="2372"/>
                      </a:lnTo>
                      <a:lnTo>
                        <a:pt x="964" y="2370"/>
                      </a:lnTo>
                      <a:lnTo>
                        <a:pt x="966" y="2370"/>
                      </a:lnTo>
                      <a:lnTo>
                        <a:pt x="970" y="2372"/>
                      </a:lnTo>
                      <a:lnTo>
                        <a:pt x="974" y="2373"/>
                      </a:lnTo>
                      <a:lnTo>
                        <a:pt x="977" y="2376"/>
                      </a:lnTo>
                      <a:lnTo>
                        <a:pt x="984" y="2382"/>
                      </a:lnTo>
                      <a:lnTo>
                        <a:pt x="992" y="2391"/>
                      </a:lnTo>
                      <a:lnTo>
                        <a:pt x="1001" y="2402"/>
                      </a:lnTo>
                      <a:lnTo>
                        <a:pt x="1009" y="2413"/>
                      </a:lnTo>
                      <a:lnTo>
                        <a:pt x="1026" y="2439"/>
                      </a:lnTo>
                      <a:lnTo>
                        <a:pt x="1041" y="2462"/>
                      </a:lnTo>
                      <a:lnTo>
                        <a:pt x="1049" y="2471"/>
                      </a:lnTo>
                      <a:lnTo>
                        <a:pt x="1056" y="2479"/>
                      </a:lnTo>
                      <a:lnTo>
                        <a:pt x="1061" y="2484"/>
                      </a:lnTo>
                      <a:lnTo>
                        <a:pt x="1065" y="2487"/>
                      </a:lnTo>
                      <a:lnTo>
                        <a:pt x="1070" y="2459"/>
                      </a:lnTo>
                      <a:lnTo>
                        <a:pt x="1076" y="2418"/>
                      </a:lnTo>
                      <a:lnTo>
                        <a:pt x="1079" y="2408"/>
                      </a:lnTo>
                      <a:lnTo>
                        <a:pt x="1081" y="2399"/>
                      </a:lnTo>
                      <a:lnTo>
                        <a:pt x="1085" y="2391"/>
                      </a:lnTo>
                      <a:lnTo>
                        <a:pt x="1089" y="2383"/>
                      </a:lnTo>
                      <a:lnTo>
                        <a:pt x="1093" y="2378"/>
                      </a:lnTo>
                      <a:lnTo>
                        <a:pt x="1098" y="2374"/>
                      </a:lnTo>
                      <a:lnTo>
                        <a:pt x="1103" y="2372"/>
                      </a:lnTo>
                      <a:lnTo>
                        <a:pt x="1110" y="2372"/>
                      </a:lnTo>
                      <a:lnTo>
                        <a:pt x="1116" y="2373"/>
                      </a:lnTo>
                      <a:lnTo>
                        <a:pt x="1120" y="2376"/>
                      </a:lnTo>
                      <a:lnTo>
                        <a:pt x="1124" y="2378"/>
                      </a:lnTo>
                      <a:lnTo>
                        <a:pt x="1128" y="2381"/>
                      </a:lnTo>
                      <a:lnTo>
                        <a:pt x="1132" y="2387"/>
                      </a:lnTo>
                      <a:lnTo>
                        <a:pt x="1136" y="2394"/>
                      </a:lnTo>
                      <a:lnTo>
                        <a:pt x="1141" y="2402"/>
                      </a:lnTo>
                      <a:lnTo>
                        <a:pt x="1148" y="2408"/>
                      </a:lnTo>
                      <a:lnTo>
                        <a:pt x="1151" y="2411"/>
                      </a:lnTo>
                      <a:lnTo>
                        <a:pt x="1157" y="2413"/>
                      </a:lnTo>
                      <a:lnTo>
                        <a:pt x="1162" y="2416"/>
                      </a:lnTo>
                      <a:lnTo>
                        <a:pt x="1170" y="2417"/>
                      </a:lnTo>
                      <a:lnTo>
                        <a:pt x="1177" y="2420"/>
                      </a:lnTo>
                      <a:lnTo>
                        <a:pt x="1184" y="2425"/>
                      </a:lnTo>
                      <a:lnTo>
                        <a:pt x="1190" y="2430"/>
                      </a:lnTo>
                      <a:lnTo>
                        <a:pt x="1195" y="2435"/>
                      </a:lnTo>
                      <a:lnTo>
                        <a:pt x="1199" y="2440"/>
                      </a:lnTo>
                      <a:lnTo>
                        <a:pt x="1205" y="2446"/>
                      </a:lnTo>
                      <a:lnTo>
                        <a:pt x="1210" y="2448"/>
                      </a:lnTo>
                      <a:lnTo>
                        <a:pt x="1216" y="2451"/>
                      </a:lnTo>
                      <a:lnTo>
                        <a:pt x="1221" y="2451"/>
                      </a:lnTo>
                      <a:lnTo>
                        <a:pt x="1225" y="2449"/>
                      </a:lnTo>
                      <a:lnTo>
                        <a:pt x="1229" y="2447"/>
                      </a:lnTo>
                      <a:lnTo>
                        <a:pt x="1232" y="2444"/>
                      </a:lnTo>
                      <a:lnTo>
                        <a:pt x="1238" y="2435"/>
                      </a:lnTo>
                      <a:lnTo>
                        <a:pt x="1245" y="2425"/>
                      </a:lnTo>
                      <a:lnTo>
                        <a:pt x="1249" y="2420"/>
                      </a:lnTo>
                      <a:lnTo>
                        <a:pt x="1252" y="2414"/>
                      </a:lnTo>
                      <a:lnTo>
                        <a:pt x="1256" y="2411"/>
                      </a:lnTo>
                      <a:lnTo>
                        <a:pt x="1262" y="2407"/>
                      </a:lnTo>
                      <a:lnTo>
                        <a:pt x="1268" y="2404"/>
                      </a:lnTo>
                      <a:lnTo>
                        <a:pt x="1276" y="2403"/>
                      </a:lnTo>
                      <a:lnTo>
                        <a:pt x="1284" y="2402"/>
                      </a:lnTo>
                      <a:lnTo>
                        <a:pt x="1293" y="2404"/>
                      </a:lnTo>
                      <a:lnTo>
                        <a:pt x="1316" y="2409"/>
                      </a:lnTo>
                      <a:lnTo>
                        <a:pt x="1338" y="2417"/>
                      </a:lnTo>
                      <a:lnTo>
                        <a:pt x="1360" y="2424"/>
                      </a:lnTo>
                      <a:lnTo>
                        <a:pt x="1385" y="2429"/>
                      </a:lnTo>
                      <a:lnTo>
                        <a:pt x="1386" y="2444"/>
                      </a:lnTo>
                      <a:lnTo>
                        <a:pt x="1387" y="2465"/>
                      </a:lnTo>
                      <a:lnTo>
                        <a:pt x="1386" y="2475"/>
                      </a:lnTo>
                      <a:lnTo>
                        <a:pt x="1383" y="2483"/>
                      </a:lnTo>
                      <a:lnTo>
                        <a:pt x="1381" y="2487"/>
                      </a:lnTo>
                      <a:lnTo>
                        <a:pt x="1378" y="2490"/>
                      </a:lnTo>
                      <a:lnTo>
                        <a:pt x="1374" y="2491"/>
                      </a:lnTo>
                      <a:lnTo>
                        <a:pt x="1370" y="2491"/>
                      </a:lnTo>
                      <a:lnTo>
                        <a:pt x="1361" y="2492"/>
                      </a:lnTo>
                      <a:lnTo>
                        <a:pt x="1354" y="2493"/>
                      </a:lnTo>
                      <a:lnTo>
                        <a:pt x="1346" y="2496"/>
                      </a:lnTo>
                      <a:lnTo>
                        <a:pt x="1338" y="2500"/>
                      </a:lnTo>
                      <a:lnTo>
                        <a:pt x="1324" y="2510"/>
                      </a:lnTo>
                      <a:lnTo>
                        <a:pt x="1312" y="2522"/>
                      </a:lnTo>
                      <a:lnTo>
                        <a:pt x="1300" y="2535"/>
                      </a:lnTo>
                      <a:lnTo>
                        <a:pt x="1289" y="2548"/>
                      </a:lnTo>
                      <a:lnTo>
                        <a:pt x="1277" y="2561"/>
                      </a:lnTo>
                      <a:lnTo>
                        <a:pt x="1264" y="2573"/>
                      </a:lnTo>
                      <a:lnTo>
                        <a:pt x="1255" y="2582"/>
                      </a:lnTo>
                      <a:lnTo>
                        <a:pt x="1247" y="2589"/>
                      </a:lnTo>
                      <a:lnTo>
                        <a:pt x="1242" y="2597"/>
                      </a:lnTo>
                      <a:lnTo>
                        <a:pt x="1240" y="2606"/>
                      </a:lnTo>
                      <a:lnTo>
                        <a:pt x="1238" y="2614"/>
                      </a:lnTo>
                      <a:lnTo>
                        <a:pt x="1238" y="2623"/>
                      </a:lnTo>
                      <a:lnTo>
                        <a:pt x="1240" y="2631"/>
                      </a:lnTo>
                      <a:lnTo>
                        <a:pt x="1242" y="2640"/>
                      </a:lnTo>
                      <a:lnTo>
                        <a:pt x="1250" y="2657"/>
                      </a:lnTo>
                      <a:lnTo>
                        <a:pt x="1256" y="2675"/>
                      </a:lnTo>
                      <a:lnTo>
                        <a:pt x="1260" y="2683"/>
                      </a:lnTo>
                      <a:lnTo>
                        <a:pt x="1263" y="2692"/>
                      </a:lnTo>
                      <a:lnTo>
                        <a:pt x="1265" y="2702"/>
                      </a:lnTo>
                      <a:lnTo>
                        <a:pt x="1267" y="2711"/>
                      </a:lnTo>
                      <a:lnTo>
                        <a:pt x="1264" y="2718"/>
                      </a:lnTo>
                      <a:lnTo>
                        <a:pt x="1263" y="2724"/>
                      </a:lnTo>
                      <a:lnTo>
                        <a:pt x="1263" y="2729"/>
                      </a:lnTo>
                      <a:lnTo>
                        <a:pt x="1263" y="2733"/>
                      </a:lnTo>
                      <a:lnTo>
                        <a:pt x="1265" y="2737"/>
                      </a:lnTo>
                      <a:lnTo>
                        <a:pt x="1268" y="2741"/>
                      </a:lnTo>
                      <a:lnTo>
                        <a:pt x="1271" y="2744"/>
                      </a:lnTo>
                      <a:lnTo>
                        <a:pt x="1274" y="2746"/>
                      </a:lnTo>
                      <a:lnTo>
                        <a:pt x="1284" y="2750"/>
                      </a:lnTo>
                      <a:lnTo>
                        <a:pt x="1294" y="2753"/>
                      </a:lnTo>
                      <a:lnTo>
                        <a:pt x="1306" y="2753"/>
                      </a:lnTo>
                      <a:lnTo>
                        <a:pt x="1316" y="2754"/>
                      </a:lnTo>
                      <a:lnTo>
                        <a:pt x="1307" y="2773"/>
                      </a:lnTo>
                      <a:lnTo>
                        <a:pt x="1302" y="2786"/>
                      </a:lnTo>
                      <a:lnTo>
                        <a:pt x="1300" y="2790"/>
                      </a:lnTo>
                      <a:lnTo>
                        <a:pt x="1302" y="2794"/>
                      </a:lnTo>
                      <a:lnTo>
                        <a:pt x="1303" y="2795"/>
                      </a:lnTo>
                      <a:lnTo>
                        <a:pt x="1304" y="2797"/>
                      </a:lnTo>
                      <a:lnTo>
                        <a:pt x="1322" y="2795"/>
                      </a:lnTo>
                      <a:lnTo>
                        <a:pt x="1351" y="2793"/>
                      </a:lnTo>
                      <a:lnTo>
                        <a:pt x="1355" y="2794"/>
                      </a:lnTo>
                      <a:lnTo>
                        <a:pt x="1357" y="2794"/>
                      </a:lnTo>
                      <a:lnTo>
                        <a:pt x="1360" y="2797"/>
                      </a:lnTo>
                      <a:lnTo>
                        <a:pt x="1363" y="2798"/>
                      </a:lnTo>
                      <a:lnTo>
                        <a:pt x="1366" y="2803"/>
                      </a:lnTo>
                      <a:lnTo>
                        <a:pt x="1372" y="2807"/>
                      </a:lnTo>
                      <a:lnTo>
                        <a:pt x="1386" y="2808"/>
                      </a:lnTo>
                      <a:lnTo>
                        <a:pt x="1405" y="2806"/>
                      </a:lnTo>
                      <a:lnTo>
                        <a:pt x="1414" y="2806"/>
                      </a:lnTo>
                      <a:lnTo>
                        <a:pt x="1420" y="2808"/>
                      </a:lnTo>
                      <a:lnTo>
                        <a:pt x="1421" y="2810"/>
                      </a:lnTo>
                      <a:lnTo>
                        <a:pt x="1421" y="2813"/>
                      </a:lnTo>
                      <a:lnTo>
                        <a:pt x="1420" y="2816"/>
                      </a:lnTo>
                      <a:lnTo>
                        <a:pt x="1417" y="2821"/>
                      </a:lnTo>
                      <a:lnTo>
                        <a:pt x="1396" y="2838"/>
                      </a:lnTo>
                      <a:lnTo>
                        <a:pt x="1361" y="2868"/>
                      </a:lnTo>
                      <a:lnTo>
                        <a:pt x="1354" y="2876"/>
                      </a:lnTo>
                      <a:lnTo>
                        <a:pt x="1347" y="2882"/>
                      </a:lnTo>
                      <a:lnTo>
                        <a:pt x="1343" y="2889"/>
                      </a:lnTo>
                      <a:lnTo>
                        <a:pt x="1339" y="2895"/>
                      </a:lnTo>
                      <a:lnTo>
                        <a:pt x="1339" y="2898"/>
                      </a:lnTo>
                      <a:lnTo>
                        <a:pt x="1339" y="2900"/>
                      </a:lnTo>
                      <a:lnTo>
                        <a:pt x="1339" y="2903"/>
                      </a:lnTo>
                      <a:lnTo>
                        <a:pt x="1342" y="2904"/>
                      </a:lnTo>
                      <a:lnTo>
                        <a:pt x="1347" y="2907"/>
                      </a:lnTo>
                      <a:lnTo>
                        <a:pt x="1356" y="2908"/>
                      </a:lnTo>
                      <a:lnTo>
                        <a:pt x="1368" y="2905"/>
                      </a:lnTo>
                      <a:lnTo>
                        <a:pt x="1379" y="2902"/>
                      </a:lnTo>
                      <a:lnTo>
                        <a:pt x="1383" y="2902"/>
                      </a:lnTo>
                      <a:lnTo>
                        <a:pt x="1386" y="2903"/>
                      </a:lnTo>
                      <a:lnTo>
                        <a:pt x="1385" y="2905"/>
                      </a:lnTo>
                      <a:lnTo>
                        <a:pt x="1382" y="2912"/>
                      </a:lnTo>
                      <a:lnTo>
                        <a:pt x="1370" y="2934"/>
                      </a:lnTo>
                      <a:lnTo>
                        <a:pt x="1364" y="2946"/>
                      </a:lnTo>
                      <a:lnTo>
                        <a:pt x="1359" y="2948"/>
                      </a:lnTo>
                      <a:lnTo>
                        <a:pt x="1351" y="2951"/>
                      </a:lnTo>
                      <a:lnTo>
                        <a:pt x="1339" y="2951"/>
                      </a:lnTo>
                      <a:lnTo>
                        <a:pt x="1322" y="2949"/>
                      </a:lnTo>
                      <a:lnTo>
                        <a:pt x="1316" y="2949"/>
                      </a:lnTo>
                      <a:lnTo>
                        <a:pt x="1308" y="2951"/>
                      </a:lnTo>
                      <a:lnTo>
                        <a:pt x="1299" y="2952"/>
                      </a:lnTo>
                      <a:lnTo>
                        <a:pt x="1289" y="2955"/>
                      </a:lnTo>
                      <a:lnTo>
                        <a:pt x="1281" y="2959"/>
                      </a:lnTo>
                      <a:lnTo>
                        <a:pt x="1274" y="2962"/>
                      </a:lnTo>
                      <a:lnTo>
                        <a:pt x="1272" y="2966"/>
                      </a:lnTo>
                      <a:lnTo>
                        <a:pt x="1269" y="2969"/>
                      </a:lnTo>
                      <a:lnTo>
                        <a:pt x="1268" y="2973"/>
                      </a:lnTo>
                      <a:lnTo>
                        <a:pt x="1268" y="2977"/>
                      </a:lnTo>
                      <a:lnTo>
                        <a:pt x="1269" y="2983"/>
                      </a:lnTo>
                      <a:lnTo>
                        <a:pt x="1272" y="2988"/>
                      </a:lnTo>
                      <a:lnTo>
                        <a:pt x="1277" y="2994"/>
                      </a:lnTo>
                      <a:lnTo>
                        <a:pt x="1282" y="2997"/>
                      </a:lnTo>
                      <a:lnTo>
                        <a:pt x="1289" y="3000"/>
                      </a:lnTo>
                      <a:lnTo>
                        <a:pt x="1294" y="3005"/>
                      </a:lnTo>
                      <a:lnTo>
                        <a:pt x="1299" y="3010"/>
                      </a:lnTo>
                      <a:lnTo>
                        <a:pt x="1303" y="3016"/>
                      </a:lnTo>
                      <a:lnTo>
                        <a:pt x="1304" y="3019"/>
                      </a:lnTo>
                      <a:lnTo>
                        <a:pt x="1303" y="3022"/>
                      </a:lnTo>
                      <a:lnTo>
                        <a:pt x="1302" y="3025"/>
                      </a:lnTo>
                      <a:lnTo>
                        <a:pt x="1299" y="3026"/>
                      </a:lnTo>
                      <a:lnTo>
                        <a:pt x="1291" y="3028"/>
                      </a:lnTo>
                      <a:lnTo>
                        <a:pt x="1282" y="3031"/>
                      </a:lnTo>
                      <a:lnTo>
                        <a:pt x="1260" y="3034"/>
                      </a:lnTo>
                      <a:lnTo>
                        <a:pt x="1245" y="3039"/>
                      </a:lnTo>
                      <a:lnTo>
                        <a:pt x="1234" y="3045"/>
                      </a:lnTo>
                      <a:lnTo>
                        <a:pt x="1225" y="3053"/>
                      </a:lnTo>
                      <a:lnTo>
                        <a:pt x="1220" y="3062"/>
                      </a:lnTo>
                      <a:lnTo>
                        <a:pt x="1215" y="3071"/>
                      </a:lnTo>
                      <a:lnTo>
                        <a:pt x="1214" y="3082"/>
                      </a:lnTo>
                      <a:lnTo>
                        <a:pt x="1212" y="3092"/>
                      </a:lnTo>
                      <a:lnTo>
                        <a:pt x="1212" y="3104"/>
                      </a:lnTo>
                      <a:lnTo>
                        <a:pt x="1215" y="3117"/>
                      </a:lnTo>
                      <a:lnTo>
                        <a:pt x="1215" y="3124"/>
                      </a:lnTo>
                      <a:lnTo>
                        <a:pt x="1216" y="3132"/>
                      </a:lnTo>
                      <a:lnTo>
                        <a:pt x="1219" y="3140"/>
                      </a:lnTo>
                      <a:lnTo>
                        <a:pt x="1221" y="3146"/>
                      </a:lnTo>
                      <a:lnTo>
                        <a:pt x="1228" y="3159"/>
                      </a:lnTo>
                      <a:lnTo>
                        <a:pt x="1234" y="3172"/>
                      </a:lnTo>
                      <a:lnTo>
                        <a:pt x="1242" y="3184"/>
                      </a:lnTo>
                      <a:lnTo>
                        <a:pt x="1247" y="3197"/>
                      </a:lnTo>
                      <a:lnTo>
                        <a:pt x="1250" y="3202"/>
                      </a:lnTo>
                      <a:lnTo>
                        <a:pt x="1252" y="3209"/>
                      </a:lnTo>
                      <a:lnTo>
                        <a:pt x="1252" y="3215"/>
                      </a:lnTo>
                      <a:lnTo>
                        <a:pt x="1254" y="3223"/>
                      </a:lnTo>
                      <a:lnTo>
                        <a:pt x="1252" y="3229"/>
                      </a:lnTo>
                      <a:lnTo>
                        <a:pt x="1251" y="3234"/>
                      </a:lnTo>
                      <a:lnTo>
                        <a:pt x="1249" y="3238"/>
                      </a:lnTo>
                      <a:lnTo>
                        <a:pt x="1246" y="3241"/>
                      </a:lnTo>
                      <a:lnTo>
                        <a:pt x="1242" y="3242"/>
                      </a:lnTo>
                      <a:lnTo>
                        <a:pt x="1238" y="3242"/>
                      </a:lnTo>
                      <a:lnTo>
                        <a:pt x="1234" y="3241"/>
                      </a:lnTo>
                      <a:lnTo>
                        <a:pt x="1229" y="3240"/>
                      </a:lnTo>
                      <a:lnTo>
                        <a:pt x="1220" y="3233"/>
                      </a:lnTo>
                      <a:lnTo>
                        <a:pt x="1211" y="3224"/>
                      </a:lnTo>
                      <a:lnTo>
                        <a:pt x="1203" y="3215"/>
                      </a:lnTo>
                      <a:lnTo>
                        <a:pt x="1198" y="3205"/>
                      </a:lnTo>
                      <a:lnTo>
                        <a:pt x="1193" y="3187"/>
                      </a:lnTo>
                      <a:lnTo>
                        <a:pt x="1190" y="3174"/>
                      </a:lnTo>
                      <a:lnTo>
                        <a:pt x="1189" y="3171"/>
                      </a:lnTo>
                      <a:lnTo>
                        <a:pt x="1188" y="3170"/>
                      </a:lnTo>
                      <a:lnTo>
                        <a:pt x="1185" y="3168"/>
                      </a:lnTo>
                      <a:lnTo>
                        <a:pt x="1183" y="3168"/>
                      </a:lnTo>
                      <a:lnTo>
                        <a:pt x="1173" y="3170"/>
                      </a:lnTo>
                      <a:lnTo>
                        <a:pt x="1163" y="3174"/>
                      </a:lnTo>
                      <a:lnTo>
                        <a:pt x="1146" y="3184"/>
                      </a:lnTo>
                      <a:lnTo>
                        <a:pt x="1136" y="3192"/>
                      </a:lnTo>
                      <a:lnTo>
                        <a:pt x="1133" y="3193"/>
                      </a:lnTo>
                      <a:lnTo>
                        <a:pt x="1131" y="3193"/>
                      </a:lnTo>
                      <a:lnTo>
                        <a:pt x="1127" y="3193"/>
                      </a:lnTo>
                      <a:lnTo>
                        <a:pt x="1124" y="3192"/>
                      </a:lnTo>
                      <a:lnTo>
                        <a:pt x="1115" y="3188"/>
                      </a:lnTo>
                      <a:lnTo>
                        <a:pt x="1103" y="3179"/>
                      </a:lnTo>
                      <a:lnTo>
                        <a:pt x="1091" y="3170"/>
                      </a:lnTo>
                      <a:lnTo>
                        <a:pt x="1078" y="3163"/>
                      </a:lnTo>
                      <a:lnTo>
                        <a:pt x="1063" y="3158"/>
                      </a:lnTo>
                      <a:lnTo>
                        <a:pt x="1048" y="3153"/>
                      </a:lnTo>
                      <a:lnTo>
                        <a:pt x="1017" y="3148"/>
                      </a:lnTo>
                      <a:lnTo>
                        <a:pt x="984" y="3144"/>
                      </a:lnTo>
                      <a:lnTo>
                        <a:pt x="967" y="3141"/>
                      </a:lnTo>
                      <a:lnTo>
                        <a:pt x="952" y="3140"/>
                      </a:lnTo>
                      <a:lnTo>
                        <a:pt x="938" y="3137"/>
                      </a:lnTo>
                      <a:lnTo>
                        <a:pt x="923" y="3133"/>
                      </a:lnTo>
                      <a:lnTo>
                        <a:pt x="910" y="3130"/>
                      </a:lnTo>
                      <a:lnTo>
                        <a:pt x="900" y="3123"/>
                      </a:lnTo>
                      <a:lnTo>
                        <a:pt x="890" y="3115"/>
                      </a:lnTo>
                      <a:lnTo>
                        <a:pt x="882" y="3106"/>
                      </a:lnTo>
                      <a:lnTo>
                        <a:pt x="870" y="3084"/>
                      </a:lnTo>
                      <a:lnTo>
                        <a:pt x="861" y="3060"/>
                      </a:lnTo>
                      <a:lnTo>
                        <a:pt x="855" y="3049"/>
                      </a:lnTo>
                      <a:lnTo>
                        <a:pt x="848" y="3039"/>
                      </a:lnTo>
                      <a:lnTo>
                        <a:pt x="843" y="3035"/>
                      </a:lnTo>
                      <a:lnTo>
                        <a:pt x="839" y="3031"/>
                      </a:lnTo>
                      <a:lnTo>
                        <a:pt x="834" y="3028"/>
                      </a:lnTo>
                      <a:lnTo>
                        <a:pt x="828" y="3026"/>
                      </a:lnTo>
                      <a:lnTo>
                        <a:pt x="824" y="3025"/>
                      </a:lnTo>
                      <a:lnTo>
                        <a:pt x="820" y="3026"/>
                      </a:lnTo>
                      <a:lnTo>
                        <a:pt x="816" y="3026"/>
                      </a:lnTo>
                      <a:lnTo>
                        <a:pt x="812" y="3028"/>
                      </a:lnTo>
                      <a:lnTo>
                        <a:pt x="804" y="3032"/>
                      </a:lnTo>
                      <a:lnTo>
                        <a:pt x="798" y="3039"/>
                      </a:lnTo>
                      <a:lnTo>
                        <a:pt x="790" y="3047"/>
                      </a:lnTo>
                      <a:lnTo>
                        <a:pt x="782" y="3054"/>
                      </a:lnTo>
                      <a:lnTo>
                        <a:pt x="773" y="3061"/>
                      </a:lnTo>
                      <a:lnTo>
                        <a:pt x="764" y="3065"/>
                      </a:lnTo>
                      <a:lnTo>
                        <a:pt x="764" y="3071"/>
                      </a:lnTo>
                      <a:lnTo>
                        <a:pt x="765" y="3079"/>
                      </a:lnTo>
                      <a:lnTo>
                        <a:pt x="768" y="3087"/>
                      </a:lnTo>
                      <a:lnTo>
                        <a:pt x="772" y="3093"/>
                      </a:lnTo>
                      <a:lnTo>
                        <a:pt x="781" y="3109"/>
                      </a:lnTo>
                      <a:lnTo>
                        <a:pt x="791" y="3123"/>
                      </a:lnTo>
                      <a:lnTo>
                        <a:pt x="804" y="3137"/>
                      </a:lnTo>
                      <a:lnTo>
                        <a:pt x="817" y="3148"/>
                      </a:lnTo>
                      <a:lnTo>
                        <a:pt x="825" y="3153"/>
                      </a:lnTo>
                      <a:lnTo>
                        <a:pt x="831" y="3157"/>
                      </a:lnTo>
                      <a:lnTo>
                        <a:pt x="838" y="3159"/>
                      </a:lnTo>
                      <a:lnTo>
                        <a:pt x="844" y="3162"/>
                      </a:lnTo>
                      <a:lnTo>
                        <a:pt x="844" y="3163"/>
                      </a:lnTo>
                      <a:lnTo>
                        <a:pt x="844" y="3163"/>
                      </a:lnTo>
                      <a:lnTo>
                        <a:pt x="844" y="3168"/>
                      </a:lnTo>
                      <a:lnTo>
                        <a:pt x="843" y="3172"/>
                      </a:lnTo>
                      <a:lnTo>
                        <a:pt x="840" y="3176"/>
                      </a:lnTo>
                      <a:lnTo>
                        <a:pt x="838" y="3180"/>
                      </a:lnTo>
                      <a:lnTo>
                        <a:pt x="829" y="3188"/>
                      </a:lnTo>
                      <a:lnTo>
                        <a:pt x="818" y="3194"/>
                      </a:lnTo>
                      <a:lnTo>
                        <a:pt x="804" y="3201"/>
                      </a:lnTo>
                      <a:lnTo>
                        <a:pt x="790" y="3207"/>
                      </a:lnTo>
                      <a:lnTo>
                        <a:pt x="774" y="3212"/>
                      </a:lnTo>
                      <a:lnTo>
                        <a:pt x="758" y="3218"/>
                      </a:lnTo>
                      <a:lnTo>
                        <a:pt x="725" y="3228"/>
                      </a:lnTo>
                      <a:lnTo>
                        <a:pt x="695" y="3238"/>
                      </a:lnTo>
                      <a:lnTo>
                        <a:pt x="684" y="3244"/>
                      </a:lnTo>
                      <a:lnTo>
                        <a:pt x="673" y="3249"/>
                      </a:lnTo>
                      <a:lnTo>
                        <a:pt x="669" y="3253"/>
                      </a:lnTo>
                      <a:lnTo>
                        <a:pt x="667" y="3255"/>
                      </a:lnTo>
                      <a:lnTo>
                        <a:pt x="664" y="3258"/>
                      </a:lnTo>
                      <a:lnTo>
                        <a:pt x="663" y="3262"/>
                      </a:lnTo>
                      <a:lnTo>
                        <a:pt x="662" y="3266"/>
                      </a:lnTo>
                      <a:lnTo>
                        <a:pt x="662" y="3271"/>
                      </a:lnTo>
                      <a:lnTo>
                        <a:pt x="663" y="3273"/>
                      </a:lnTo>
                      <a:lnTo>
                        <a:pt x="664" y="3277"/>
                      </a:lnTo>
                      <a:lnTo>
                        <a:pt x="668" y="3280"/>
                      </a:lnTo>
                      <a:lnTo>
                        <a:pt x="671" y="3282"/>
                      </a:lnTo>
                      <a:lnTo>
                        <a:pt x="676" y="3285"/>
                      </a:lnTo>
                      <a:lnTo>
                        <a:pt x="681" y="3288"/>
                      </a:lnTo>
                      <a:lnTo>
                        <a:pt x="694" y="3290"/>
                      </a:lnTo>
                      <a:lnTo>
                        <a:pt x="708" y="3293"/>
                      </a:lnTo>
                      <a:lnTo>
                        <a:pt x="724" y="3295"/>
                      </a:lnTo>
                      <a:lnTo>
                        <a:pt x="741" y="3295"/>
                      </a:lnTo>
                      <a:lnTo>
                        <a:pt x="777" y="3297"/>
                      </a:lnTo>
                      <a:lnTo>
                        <a:pt x="812" y="3297"/>
                      </a:lnTo>
                      <a:lnTo>
                        <a:pt x="828" y="3297"/>
                      </a:lnTo>
                      <a:lnTo>
                        <a:pt x="840" y="3298"/>
                      </a:lnTo>
                      <a:lnTo>
                        <a:pt x="852" y="3299"/>
                      </a:lnTo>
                      <a:lnTo>
                        <a:pt x="860" y="3301"/>
                      </a:lnTo>
                      <a:lnTo>
                        <a:pt x="859" y="3310"/>
                      </a:lnTo>
                      <a:lnTo>
                        <a:pt x="852" y="3323"/>
                      </a:lnTo>
                      <a:lnTo>
                        <a:pt x="844" y="3338"/>
                      </a:lnTo>
                      <a:lnTo>
                        <a:pt x="834" y="3354"/>
                      </a:lnTo>
                      <a:lnTo>
                        <a:pt x="824" y="3372"/>
                      </a:lnTo>
                      <a:lnTo>
                        <a:pt x="815" y="3389"/>
                      </a:lnTo>
                      <a:lnTo>
                        <a:pt x="808" y="3404"/>
                      </a:lnTo>
                      <a:lnTo>
                        <a:pt x="804" y="3417"/>
                      </a:lnTo>
                      <a:lnTo>
                        <a:pt x="804" y="3424"/>
                      </a:lnTo>
                      <a:lnTo>
                        <a:pt x="804" y="3429"/>
                      </a:lnTo>
                      <a:lnTo>
                        <a:pt x="807" y="3434"/>
                      </a:lnTo>
                      <a:lnTo>
                        <a:pt x="809" y="3439"/>
                      </a:lnTo>
                      <a:lnTo>
                        <a:pt x="816" y="3447"/>
                      </a:lnTo>
                      <a:lnTo>
                        <a:pt x="822" y="3453"/>
                      </a:lnTo>
                      <a:lnTo>
                        <a:pt x="828" y="3460"/>
                      </a:lnTo>
                      <a:lnTo>
                        <a:pt x="829" y="3465"/>
                      </a:lnTo>
                      <a:lnTo>
                        <a:pt x="828" y="3466"/>
                      </a:lnTo>
                      <a:lnTo>
                        <a:pt x="825" y="3469"/>
                      </a:lnTo>
                      <a:lnTo>
                        <a:pt x="821" y="3470"/>
                      </a:lnTo>
                      <a:lnTo>
                        <a:pt x="815" y="3473"/>
                      </a:lnTo>
                      <a:lnTo>
                        <a:pt x="803" y="3477"/>
                      </a:lnTo>
                      <a:lnTo>
                        <a:pt x="793" y="3481"/>
                      </a:lnTo>
                      <a:lnTo>
                        <a:pt x="786" y="3486"/>
                      </a:lnTo>
                      <a:lnTo>
                        <a:pt x="780" y="3491"/>
                      </a:lnTo>
                      <a:lnTo>
                        <a:pt x="769" y="3504"/>
                      </a:lnTo>
                      <a:lnTo>
                        <a:pt x="761" y="3517"/>
                      </a:lnTo>
                      <a:lnTo>
                        <a:pt x="756" y="3522"/>
                      </a:lnTo>
                      <a:lnTo>
                        <a:pt x="751" y="3529"/>
                      </a:lnTo>
                      <a:lnTo>
                        <a:pt x="745" y="3534"/>
                      </a:lnTo>
                      <a:lnTo>
                        <a:pt x="737" y="3539"/>
                      </a:lnTo>
                      <a:lnTo>
                        <a:pt x="728" y="3543"/>
                      </a:lnTo>
                      <a:lnTo>
                        <a:pt x="716" y="3545"/>
                      </a:lnTo>
                      <a:lnTo>
                        <a:pt x="702" y="3548"/>
                      </a:lnTo>
                      <a:lnTo>
                        <a:pt x="686" y="3548"/>
                      </a:lnTo>
                      <a:lnTo>
                        <a:pt x="672" y="3548"/>
                      </a:lnTo>
                      <a:lnTo>
                        <a:pt x="658" y="3549"/>
                      </a:lnTo>
                      <a:lnTo>
                        <a:pt x="645" y="3552"/>
                      </a:lnTo>
                      <a:lnTo>
                        <a:pt x="632" y="3554"/>
                      </a:lnTo>
                      <a:lnTo>
                        <a:pt x="607" y="3561"/>
                      </a:lnTo>
                      <a:lnTo>
                        <a:pt x="583" y="3567"/>
                      </a:lnTo>
                      <a:lnTo>
                        <a:pt x="558" y="3574"/>
                      </a:lnTo>
                      <a:lnTo>
                        <a:pt x="533" y="3578"/>
                      </a:lnTo>
                      <a:lnTo>
                        <a:pt x="521" y="3580"/>
                      </a:lnTo>
                      <a:lnTo>
                        <a:pt x="508" y="3580"/>
                      </a:lnTo>
                      <a:lnTo>
                        <a:pt x="495" y="3580"/>
                      </a:lnTo>
                      <a:lnTo>
                        <a:pt x="480" y="3579"/>
                      </a:lnTo>
                      <a:lnTo>
                        <a:pt x="473" y="3579"/>
                      </a:lnTo>
                      <a:lnTo>
                        <a:pt x="466" y="3576"/>
                      </a:lnTo>
                      <a:lnTo>
                        <a:pt x="458" y="3573"/>
                      </a:lnTo>
                      <a:lnTo>
                        <a:pt x="451" y="3567"/>
                      </a:lnTo>
                      <a:lnTo>
                        <a:pt x="443" y="3564"/>
                      </a:lnTo>
                      <a:lnTo>
                        <a:pt x="436" y="3562"/>
                      </a:lnTo>
                      <a:lnTo>
                        <a:pt x="432" y="3562"/>
                      </a:lnTo>
                      <a:lnTo>
                        <a:pt x="430" y="3562"/>
                      </a:lnTo>
                      <a:lnTo>
                        <a:pt x="427" y="3564"/>
                      </a:lnTo>
                      <a:lnTo>
                        <a:pt x="425" y="3566"/>
                      </a:lnTo>
                      <a:lnTo>
                        <a:pt x="417" y="3575"/>
                      </a:lnTo>
                      <a:lnTo>
                        <a:pt x="409" y="3582"/>
                      </a:lnTo>
                      <a:lnTo>
                        <a:pt x="399" y="3587"/>
                      </a:lnTo>
                      <a:lnTo>
                        <a:pt x="390" y="3589"/>
                      </a:lnTo>
                      <a:lnTo>
                        <a:pt x="369" y="3593"/>
                      </a:lnTo>
                      <a:lnTo>
                        <a:pt x="347" y="3597"/>
                      </a:lnTo>
                      <a:lnTo>
                        <a:pt x="349" y="3601"/>
                      </a:lnTo>
                      <a:lnTo>
                        <a:pt x="355" y="3605"/>
                      </a:lnTo>
                      <a:lnTo>
                        <a:pt x="361" y="3608"/>
                      </a:lnTo>
                      <a:lnTo>
                        <a:pt x="366" y="3611"/>
                      </a:lnTo>
                      <a:lnTo>
                        <a:pt x="373" y="3614"/>
                      </a:lnTo>
                      <a:lnTo>
                        <a:pt x="379" y="3619"/>
                      </a:lnTo>
                      <a:lnTo>
                        <a:pt x="384" y="3624"/>
                      </a:lnTo>
                      <a:lnTo>
                        <a:pt x="390" y="3632"/>
                      </a:lnTo>
                      <a:lnTo>
                        <a:pt x="392" y="3637"/>
                      </a:lnTo>
                      <a:lnTo>
                        <a:pt x="392" y="3643"/>
                      </a:lnTo>
                      <a:lnTo>
                        <a:pt x="391" y="3648"/>
                      </a:lnTo>
                      <a:lnTo>
                        <a:pt x="387" y="3652"/>
                      </a:lnTo>
                      <a:lnTo>
                        <a:pt x="378" y="3657"/>
                      </a:lnTo>
                      <a:lnTo>
                        <a:pt x="366" y="3661"/>
                      </a:lnTo>
                      <a:lnTo>
                        <a:pt x="356" y="3663"/>
                      </a:lnTo>
                      <a:lnTo>
                        <a:pt x="348" y="3667"/>
                      </a:lnTo>
                      <a:lnTo>
                        <a:pt x="347" y="3670"/>
                      </a:lnTo>
                      <a:lnTo>
                        <a:pt x="347" y="3672"/>
                      </a:lnTo>
                      <a:lnTo>
                        <a:pt x="348" y="3675"/>
                      </a:lnTo>
                      <a:lnTo>
                        <a:pt x="353" y="3679"/>
                      </a:lnTo>
                      <a:lnTo>
                        <a:pt x="360" y="3687"/>
                      </a:lnTo>
                      <a:lnTo>
                        <a:pt x="365" y="3696"/>
                      </a:lnTo>
                      <a:lnTo>
                        <a:pt x="370" y="3705"/>
                      </a:lnTo>
                      <a:lnTo>
                        <a:pt x="374" y="3714"/>
                      </a:lnTo>
                      <a:lnTo>
                        <a:pt x="378" y="3716"/>
                      </a:lnTo>
                      <a:lnTo>
                        <a:pt x="381" y="3720"/>
                      </a:lnTo>
                      <a:lnTo>
                        <a:pt x="384" y="3723"/>
                      </a:lnTo>
                      <a:lnTo>
                        <a:pt x="388" y="3724"/>
                      </a:lnTo>
                      <a:lnTo>
                        <a:pt x="394" y="3725"/>
                      </a:lnTo>
                      <a:lnTo>
                        <a:pt x="399" y="3724"/>
                      </a:lnTo>
                      <a:lnTo>
                        <a:pt x="406" y="3723"/>
                      </a:lnTo>
                      <a:lnTo>
                        <a:pt x="414" y="3720"/>
                      </a:lnTo>
                      <a:lnTo>
                        <a:pt x="430" y="3712"/>
                      </a:lnTo>
                      <a:lnTo>
                        <a:pt x="444" y="3709"/>
                      </a:lnTo>
                      <a:lnTo>
                        <a:pt x="447" y="3709"/>
                      </a:lnTo>
                      <a:lnTo>
                        <a:pt x="449" y="3709"/>
                      </a:lnTo>
                      <a:lnTo>
                        <a:pt x="452" y="3710"/>
                      </a:lnTo>
                      <a:lnTo>
                        <a:pt x="453" y="3711"/>
                      </a:lnTo>
                      <a:lnTo>
                        <a:pt x="454" y="3714"/>
                      </a:lnTo>
                      <a:lnTo>
                        <a:pt x="454" y="3718"/>
                      </a:lnTo>
                      <a:lnTo>
                        <a:pt x="454" y="3722"/>
                      </a:lnTo>
                      <a:lnTo>
                        <a:pt x="453" y="3727"/>
                      </a:lnTo>
                      <a:lnTo>
                        <a:pt x="452" y="3729"/>
                      </a:lnTo>
                      <a:lnTo>
                        <a:pt x="449" y="3733"/>
                      </a:lnTo>
                      <a:lnTo>
                        <a:pt x="447" y="3736"/>
                      </a:lnTo>
                      <a:lnTo>
                        <a:pt x="443" y="3737"/>
                      </a:lnTo>
                      <a:lnTo>
                        <a:pt x="435" y="3741"/>
                      </a:lnTo>
                      <a:lnTo>
                        <a:pt x="426" y="3742"/>
                      </a:lnTo>
                      <a:lnTo>
                        <a:pt x="406" y="3744"/>
                      </a:lnTo>
                      <a:lnTo>
                        <a:pt x="390" y="3745"/>
                      </a:lnTo>
                      <a:lnTo>
                        <a:pt x="384" y="3746"/>
                      </a:lnTo>
                      <a:lnTo>
                        <a:pt x="381" y="3747"/>
                      </a:lnTo>
                      <a:lnTo>
                        <a:pt x="378" y="3749"/>
                      </a:lnTo>
                      <a:lnTo>
                        <a:pt x="378" y="3750"/>
                      </a:lnTo>
                      <a:lnTo>
                        <a:pt x="381" y="3753"/>
                      </a:lnTo>
                      <a:lnTo>
                        <a:pt x="388" y="3757"/>
                      </a:lnTo>
                      <a:lnTo>
                        <a:pt x="406" y="3763"/>
                      </a:lnTo>
                      <a:lnTo>
                        <a:pt x="422" y="3771"/>
                      </a:lnTo>
                      <a:lnTo>
                        <a:pt x="434" y="3781"/>
                      </a:lnTo>
                      <a:lnTo>
                        <a:pt x="444" y="3791"/>
                      </a:lnTo>
                      <a:lnTo>
                        <a:pt x="449" y="3795"/>
                      </a:lnTo>
                      <a:lnTo>
                        <a:pt x="456" y="3798"/>
                      </a:lnTo>
                      <a:lnTo>
                        <a:pt x="460" y="3798"/>
                      </a:lnTo>
                      <a:lnTo>
                        <a:pt x="463" y="3797"/>
                      </a:lnTo>
                      <a:lnTo>
                        <a:pt x="467" y="3795"/>
                      </a:lnTo>
                      <a:lnTo>
                        <a:pt x="471" y="3794"/>
                      </a:lnTo>
                      <a:lnTo>
                        <a:pt x="484" y="3785"/>
                      </a:lnTo>
                      <a:lnTo>
                        <a:pt x="498" y="3779"/>
                      </a:lnTo>
                      <a:lnTo>
                        <a:pt x="511" y="3772"/>
                      </a:lnTo>
                      <a:lnTo>
                        <a:pt x="524" y="3766"/>
                      </a:lnTo>
                      <a:lnTo>
                        <a:pt x="539" y="3762"/>
                      </a:lnTo>
                      <a:lnTo>
                        <a:pt x="553" y="3758"/>
                      </a:lnTo>
                      <a:lnTo>
                        <a:pt x="568" y="3757"/>
                      </a:lnTo>
                      <a:lnTo>
                        <a:pt x="585" y="3755"/>
                      </a:lnTo>
                      <a:lnTo>
                        <a:pt x="593" y="3755"/>
                      </a:lnTo>
                      <a:lnTo>
                        <a:pt x="598" y="3757"/>
                      </a:lnTo>
                      <a:lnTo>
                        <a:pt x="603" y="3758"/>
                      </a:lnTo>
                      <a:lnTo>
                        <a:pt x="609" y="3759"/>
                      </a:lnTo>
                      <a:lnTo>
                        <a:pt x="611" y="3762"/>
                      </a:lnTo>
                      <a:lnTo>
                        <a:pt x="614" y="3763"/>
                      </a:lnTo>
                      <a:lnTo>
                        <a:pt x="615" y="3766"/>
                      </a:lnTo>
                      <a:lnTo>
                        <a:pt x="616" y="3769"/>
                      </a:lnTo>
                      <a:lnTo>
                        <a:pt x="618" y="3776"/>
                      </a:lnTo>
                      <a:lnTo>
                        <a:pt x="620" y="3782"/>
                      </a:lnTo>
                      <a:lnTo>
                        <a:pt x="623" y="3790"/>
                      </a:lnTo>
                      <a:lnTo>
                        <a:pt x="629" y="3798"/>
                      </a:lnTo>
                      <a:lnTo>
                        <a:pt x="633" y="3802"/>
                      </a:lnTo>
                      <a:lnTo>
                        <a:pt x="638" y="3804"/>
                      </a:lnTo>
                      <a:lnTo>
                        <a:pt x="644" y="3807"/>
                      </a:lnTo>
                      <a:lnTo>
                        <a:pt x="650" y="3810"/>
                      </a:lnTo>
                      <a:lnTo>
                        <a:pt x="663" y="3814"/>
                      </a:lnTo>
                      <a:lnTo>
                        <a:pt x="677" y="3817"/>
                      </a:lnTo>
                      <a:lnTo>
                        <a:pt x="693" y="3821"/>
                      </a:lnTo>
                      <a:lnTo>
                        <a:pt x="707" y="3826"/>
                      </a:lnTo>
                      <a:lnTo>
                        <a:pt x="714" y="3829"/>
                      </a:lnTo>
                      <a:lnTo>
                        <a:pt x="720" y="3833"/>
                      </a:lnTo>
                      <a:lnTo>
                        <a:pt x="725" y="3837"/>
                      </a:lnTo>
                      <a:lnTo>
                        <a:pt x="730" y="3842"/>
                      </a:lnTo>
                      <a:lnTo>
                        <a:pt x="734" y="3846"/>
                      </a:lnTo>
                      <a:lnTo>
                        <a:pt x="737" y="3852"/>
                      </a:lnTo>
                      <a:lnTo>
                        <a:pt x="738" y="3859"/>
                      </a:lnTo>
                      <a:lnTo>
                        <a:pt x="739" y="3865"/>
                      </a:lnTo>
                      <a:lnTo>
                        <a:pt x="741" y="3880"/>
                      </a:lnTo>
                      <a:lnTo>
                        <a:pt x="739" y="3894"/>
                      </a:lnTo>
                      <a:lnTo>
                        <a:pt x="739" y="3909"/>
                      </a:lnTo>
                      <a:lnTo>
                        <a:pt x="739" y="3924"/>
                      </a:lnTo>
                      <a:lnTo>
                        <a:pt x="742" y="3930"/>
                      </a:lnTo>
                      <a:lnTo>
                        <a:pt x="743" y="3937"/>
                      </a:lnTo>
                      <a:lnTo>
                        <a:pt x="747" y="3942"/>
                      </a:lnTo>
                      <a:lnTo>
                        <a:pt x="751" y="3948"/>
                      </a:lnTo>
                      <a:lnTo>
                        <a:pt x="754" y="3956"/>
                      </a:lnTo>
                      <a:lnTo>
                        <a:pt x="758" y="3964"/>
                      </a:lnTo>
                      <a:lnTo>
                        <a:pt x="763" y="3972"/>
                      </a:lnTo>
                      <a:lnTo>
                        <a:pt x="769" y="3978"/>
                      </a:lnTo>
                      <a:lnTo>
                        <a:pt x="777" y="3985"/>
                      </a:lnTo>
                      <a:lnTo>
                        <a:pt x="786" y="3991"/>
                      </a:lnTo>
                      <a:lnTo>
                        <a:pt x="795" y="3997"/>
                      </a:lnTo>
                      <a:lnTo>
                        <a:pt x="804" y="4003"/>
                      </a:lnTo>
                      <a:lnTo>
                        <a:pt x="815" y="4007"/>
                      </a:lnTo>
                      <a:lnTo>
                        <a:pt x="825" y="4010"/>
                      </a:lnTo>
                      <a:lnTo>
                        <a:pt x="835" y="4013"/>
                      </a:lnTo>
                      <a:lnTo>
                        <a:pt x="846" y="4016"/>
                      </a:lnTo>
                      <a:lnTo>
                        <a:pt x="855" y="4017"/>
                      </a:lnTo>
                      <a:lnTo>
                        <a:pt x="865" y="4018"/>
                      </a:lnTo>
                      <a:lnTo>
                        <a:pt x="874" y="4017"/>
                      </a:lnTo>
                      <a:lnTo>
                        <a:pt x="882" y="4016"/>
                      </a:lnTo>
                      <a:lnTo>
                        <a:pt x="895" y="4010"/>
                      </a:lnTo>
                      <a:lnTo>
                        <a:pt x="908" y="4005"/>
                      </a:lnTo>
                      <a:lnTo>
                        <a:pt x="921" y="3999"/>
                      </a:lnTo>
                      <a:lnTo>
                        <a:pt x="932" y="3992"/>
                      </a:lnTo>
                      <a:lnTo>
                        <a:pt x="945" y="3986"/>
                      </a:lnTo>
                      <a:lnTo>
                        <a:pt x="958" y="3982"/>
                      </a:lnTo>
                      <a:lnTo>
                        <a:pt x="965" y="3981"/>
                      </a:lnTo>
                      <a:lnTo>
                        <a:pt x="973" y="3979"/>
                      </a:lnTo>
                      <a:lnTo>
                        <a:pt x="979" y="3979"/>
                      </a:lnTo>
                      <a:lnTo>
                        <a:pt x="986" y="3979"/>
                      </a:lnTo>
                      <a:lnTo>
                        <a:pt x="1004" y="3982"/>
                      </a:lnTo>
                      <a:lnTo>
                        <a:pt x="1019" y="3982"/>
                      </a:lnTo>
                      <a:lnTo>
                        <a:pt x="1034" y="3981"/>
                      </a:lnTo>
                      <a:lnTo>
                        <a:pt x="1048" y="3977"/>
                      </a:lnTo>
                      <a:lnTo>
                        <a:pt x="1062" y="3973"/>
                      </a:lnTo>
                      <a:lnTo>
                        <a:pt x="1075" y="3966"/>
                      </a:lnTo>
                      <a:lnTo>
                        <a:pt x="1089" y="3959"/>
                      </a:lnTo>
                      <a:lnTo>
                        <a:pt x="1105" y="3950"/>
                      </a:lnTo>
                      <a:lnTo>
                        <a:pt x="1124" y="3937"/>
                      </a:lnTo>
                      <a:lnTo>
                        <a:pt x="1144" y="3924"/>
                      </a:lnTo>
                      <a:lnTo>
                        <a:pt x="1154" y="3918"/>
                      </a:lnTo>
                      <a:lnTo>
                        <a:pt x="1164" y="3913"/>
                      </a:lnTo>
                      <a:lnTo>
                        <a:pt x="1176" y="3911"/>
                      </a:lnTo>
                      <a:lnTo>
                        <a:pt x="1188" y="3909"/>
                      </a:lnTo>
                      <a:lnTo>
                        <a:pt x="1186" y="3915"/>
                      </a:lnTo>
                      <a:lnTo>
                        <a:pt x="1184" y="3920"/>
                      </a:lnTo>
                      <a:lnTo>
                        <a:pt x="1179" y="3926"/>
                      </a:lnTo>
                      <a:lnTo>
                        <a:pt x="1173" y="3933"/>
                      </a:lnTo>
                      <a:lnTo>
                        <a:pt x="1159" y="3948"/>
                      </a:lnTo>
                      <a:lnTo>
                        <a:pt x="1142" y="3962"/>
                      </a:lnTo>
                      <a:lnTo>
                        <a:pt x="1124" y="3978"/>
                      </a:lnTo>
                      <a:lnTo>
                        <a:pt x="1106" y="3990"/>
                      </a:lnTo>
                      <a:lnTo>
                        <a:pt x="1092" y="4000"/>
                      </a:lnTo>
                      <a:lnTo>
                        <a:pt x="1081" y="4005"/>
                      </a:lnTo>
                      <a:lnTo>
                        <a:pt x="1053" y="4019"/>
                      </a:lnTo>
                      <a:lnTo>
                        <a:pt x="1026" y="4034"/>
                      </a:lnTo>
                      <a:lnTo>
                        <a:pt x="1013" y="4040"/>
                      </a:lnTo>
                      <a:lnTo>
                        <a:pt x="999" y="4047"/>
                      </a:lnTo>
                      <a:lnTo>
                        <a:pt x="983" y="4052"/>
                      </a:lnTo>
                      <a:lnTo>
                        <a:pt x="967" y="4057"/>
                      </a:lnTo>
                      <a:lnTo>
                        <a:pt x="954" y="4060"/>
                      </a:lnTo>
                      <a:lnTo>
                        <a:pt x="936" y="4062"/>
                      </a:lnTo>
                      <a:lnTo>
                        <a:pt x="927" y="4065"/>
                      </a:lnTo>
                      <a:lnTo>
                        <a:pt x="920" y="4067"/>
                      </a:lnTo>
                      <a:lnTo>
                        <a:pt x="913" y="4070"/>
                      </a:lnTo>
                      <a:lnTo>
                        <a:pt x="910" y="4074"/>
                      </a:lnTo>
                      <a:lnTo>
                        <a:pt x="908" y="4080"/>
                      </a:lnTo>
                      <a:lnTo>
                        <a:pt x="908" y="4087"/>
                      </a:lnTo>
                      <a:lnTo>
                        <a:pt x="909" y="4095"/>
                      </a:lnTo>
                      <a:lnTo>
                        <a:pt x="909" y="4102"/>
                      </a:lnTo>
                      <a:lnTo>
                        <a:pt x="909" y="4109"/>
                      </a:lnTo>
                      <a:lnTo>
                        <a:pt x="908" y="4115"/>
                      </a:lnTo>
                      <a:lnTo>
                        <a:pt x="907" y="4119"/>
                      </a:lnTo>
                      <a:lnTo>
                        <a:pt x="905" y="4122"/>
                      </a:lnTo>
                      <a:lnTo>
                        <a:pt x="903" y="4123"/>
                      </a:lnTo>
                      <a:lnTo>
                        <a:pt x="899" y="4124"/>
                      </a:lnTo>
                      <a:lnTo>
                        <a:pt x="895" y="4126"/>
                      </a:lnTo>
                      <a:lnTo>
                        <a:pt x="891" y="4126"/>
                      </a:lnTo>
                      <a:lnTo>
                        <a:pt x="885" y="4126"/>
                      </a:lnTo>
                      <a:lnTo>
                        <a:pt x="879" y="4124"/>
                      </a:lnTo>
                      <a:lnTo>
                        <a:pt x="865" y="4121"/>
                      </a:lnTo>
                      <a:lnTo>
                        <a:pt x="851" y="4114"/>
                      </a:lnTo>
                      <a:lnTo>
                        <a:pt x="822" y="4102"/>
                      </a:lnTo>
                      <a:lnTo>
                        <a:pt x="803" y="4092"/>
                      </a:lnTo>
                      <a:lnTo>
                        <a:pt x="783" y="4082"/>
                      </a:lnTo>
                      <a:lnTo>
                        <a:pt x="764" y="4074"/>
                      </a:lnTo>
                      <a:lnTo>
                        <a:pt x="745" y="4067"/>
                      </a:lnTo>
                      <a:lnTo>
                        <a:pt x="725" y="4061"/>
                      </a:lnTo>
                      <a:lnTo>
                        <a:pt x="685" y="4049"/>
                      </a:lnTo>
                      <a:lnTo>
                        <a:pt x="645" y="4036"/>
                      </a:lnTo>
                      <a:lnTo>
                        <a:pt x="623" y="4038"/>
                      </a:lnTo>
                      <a:lnTo>
                        <a:pt x="600" y="4035"/>
                      </a:lnTo>
                      <a:lnTo>
                        <a:pt x="588" y="4035"/>
                      </a:lnTo>
                      <a:lnTo>
                        <a:pt x="576" y="4034"/>
                      </a:lnTo>
                      <a:lnTo>
                        <a:pt x="565" y="4035"/>
                      </a:lnTo>
                      <a:lnTo>
                        <a:pt x="553" y="4036"/>
                      </a:lnTo>
                      <a:lnTo>
                        <a:pt x="549" y="4038"/>
                      </a:lnTo>
                      <a:lnTo>
                        <a:pt x="546" y="4039"/>
                      </a:lnTo>
                      <a:lnTo>
                        <a:pt x="544" y="4042"/>
                      </a:lnTo>
                      <a:lnTo>
                        <a:pt x="544" y="4043"/>
                      </a:lnTo>
                      <a:lnTo>
                        <a:pt x="545" y="4048"/>
                      </a:lnTo>
                      <a:lnTo>
                        <a:pt x="550" y="4054"/>
                      </a:lnTo>
                      <a:lnTo>
                        <a:pt x="555" y="4061"/>
                      </a:lnTo>
                      <a:lnTo>
                        <a:pt x="559" y="4067"/>
                      </a:lnTo>
                      <a:lnTo>
                        <a:pt x="562" y="4071"/>
                      </a:lnTo>
                      <a:lnTo>
                        <a:pt x="563" y="4075"/>
                      </a:lnTo>
                      <a:lnTo>
                        <a:pt x="563" y="4078"/>
                      </a:lnTo>
                      <a:lnTo>
                        <a:pt x="562" y="4082"/>
                      </a:lnTo>
                      <a:lnTo>
                        <a:pt x="546" y="4079"/>
                      </a:lnTo>
                      <a:lnTo>
                        <a:pt x="533" y="4076"/>
                      </a:lnTo>
                      <a:lnTo>
                        <a:pt x="521" y="4075"/>
                      </a:lnTo>
                      <a:lnTo>
                        <a:pt x="510" y="4076"/>
                      </a:lnTo>
                      <a:lnTo>
                        <a:pt x="500" y="4078"/>
                      </a:lnTo>
                      <a:lnTo>
                        <a:pt x="491" y="4080"/>
                      </a:lnTo>
                      <a:lnTo>
                        <a:pt x="483" y="4084"/>
                      </a:lnTo>
                      <a:lnTo>
                        <a:pt x="475" y="4089"/>
                      </a:lnTo>
                      <a:lnTo>
                        <a:pt x="444" y="4117"/>
                      </a:lnTo>
                      <a:lnTo>
                        <a:pt x="403" y="4153"/>
                      </a:lnTo>
                      <a:lnTo>
                        <a:pt x="383" y="4166"/>
                      </a:lnTo>
                      <a:lnTo>
                        <a:pt x="361" y="4179"/>
                      </a:lnTo>
                      <a:lnTo>
                        <a:pt x="339" y="4190"/>
                      </a:lnTo>
                      <a:lnTo>
                        <a:pt x="316" y="4201"/>
                      </a:lnTo>
                      <a:lnTo>
                        <a:pt x="268" y="4222"/>
                      </a:lnTo>
                      <a:lnTo>
                        <a:pt x="223" y="4241"/>
                      </a:lnTo>
                      <a:lnTo>
                        <a:pt x="210" y="4249"/>
                      </a:lnTo>
                      <a:lnTo>
                        <a:pt x="198" y="4257"/>
                      </a:lnTo>
                      <a:lnTo>
                        <a:pt x="186" y="4266"/>
                      </a:lnTo>
                      <a:lnTo>
                        <a:pt x="176" y="4276"/>
                      </a:lnTo>
                      <a:lnTo>
                        <a:pt x="164" y="4285"/>
                      </a:lnTo>
                      <a:lnTo>
                        <a:pt x="153" y="4294"/>
                      </a:lnTo>
                      <a:lnTo>
                        <a:pt x="141" y="4302"/>
                      </a:lnTo>
                      <a:lnTo>
                        <a:pt x="128" y="4308"/>
                      </a:lnTo>
                      <a:lnTo>
                        <a:pt x="120" y="4311"/>
                      </a:lnTo>
                      <a:lnTo>
                        <a:pt x="112" y="4312"/>
                      </a:lnTo>
                      <a:lnTo>
                        <a:pt x="103" y="4312"/>
                      </a:lnTo>
                      <a:lnTo>
                        <a:pt x="94" y="4312"/>
                      </a:lnTo>
                      <a:lnTo>
                        <a:pt x="75" y="4312"/>
                      </a:lnTo>
                      <a:lnTo>
                        <a:pt x="55" y="4312"/>
                      </a:lnTo>
                      <a:lnTo>
                        <a:pt x="46" y="4312"/>
                      </a:lnTo>
                      <a:lnTo>
                        <a:pt x="39" y="4314"/>
                      </a:lnTo>
                      <a:lnTo>
                        <a:pt x="30" y="4316"/>
                      </a:lnTo>
                      <a:lnTo>
                        <a:pt x="22" y="4320"/>
                      </a:lnTo>
                      <a:lnTo>
                        <a:pt x="15" y="4325"/>
                      </a:lnTo>
                      <a:lnTo>
                        <a:pt x="9" y="4332"/>
                      </a:lnTo>
                      <a:lnTo>
                        <a:pt x="4" y="4339"/>
                      </a:lnTo>
                      <a:lnTo>
                        <a:pt x="0" y="4350"/>
                      </a:lnTo>
                      <a:lnTo>
                        <a:pt x="0" y="4354"/>
                      </a:lnTo>
                      <a:lnTo>
                        <a:pt x="0" y="4356"/>
                      </a:lnTo>
                      <a:lnTo>
                        <a:pt x="2" y="4358"/>
                      </a:lnTo>
                      <a:lnTo>
                        <a:pt x="5" y="4359"/>
                      </a:lnTo>
                      <a:lnTo>
                        <a:pt x="14" y="4359"/>
                      </a:lnTo>
                      <a:lnTo>
                        <a:pt x="24" y="4358"/>
                      </a:lnTo>
                      <a:lnTo>
                        <a:pt x="37" y="4356"/>
                      </a:lnTo>
                      <a:lnTo>
                        <a:pt x="49" y="4355"/>
                      </a:lnTo>
                      <a:lnTo>
                        <a:pt x="54" y="4355"/>
                      </a:lnTo>
                      <a:lnTo>
                        <a:pt x="59" y="4356"/>
                      </a:lnTo>
                      <a:lnTo>
                        <a:pt x="63" y="4358"/>
                      </a:lnTo>
                      <a:lnTo>
                        <a:pt x="67" y="4360"/>
                      </a:lnTo>
                      <a:lnTo>
                        <a:pt x="71" y="4365"/>
                      </a:lnTo>
                      <a:lnTo>
                        <a:pt x="72" y="4373"/>
                      </a:lnTo>
                      <a:lnTo>
                        <a:pt x="74" y="4382"/>
                      </a:lnTo>
                      <a:lnTo>
                        <a:pt x="74" y="4391"/>
                      </a:lnTo>
                      <a:lnTo>
                        <a:pt x="74" y="4400"/>
                      </a:lnTo>
                      <a:lnTo>
                        <a:pt x="74" y="4408"/>
                      </a:lnTo>
                      <a:lnTo>
                        <a:pt x="75" y="4413"/>
                      </a:lnTo>
                      <a:lnTo>
                        <a:pt x="76" y="4416"/>
                      </a:lnTo>
                      <a:lnTo>
                        <a:pt x="77" y="4418"/>
                      </a:lnTo>
                      <a:lnTo>
                        <a:pt x="79" y="4420"/>
                      </a:lnTo>
                      <a:lnTo>
                        <a:pt x="85" y="4421"/>
                      </a:lnTo>
                      <a:lnTo>
                        <a:pt x="93" y="4420"/>
                      </a:lnTo>
                      <a:lnTo>
                        <a:pt x="98" y="4418"/>
                      </a:lnTo>
                      <a:lnTo>
                        <a:pt x="105" y="4416"/>
                      </a:lnTo>
                      <a:lnTo>
                        <a:pt x="115" y="4408"/>
                      </a:lnTo>
                      <a:lnTo>
                        <a:pt x="124" y="4399"/>
                      </a:lnTo>
                      <a:lnTo>
                        <a:pt x="134" y="4389"/>
                      </a:lnTo>
                      <a:lnTo>
                        <a:pt x="145" y="4377"/>
                      </a:lnTo>
                      <a:lnTo>
                        <a:pt x="156" y="4367"/>
                      </a:lnTo>
                      <a:lnTo>
                        <a:pt x="171" y="4356"/>
                      </a:lnTo>
                      <a:lnTo>
                        <a:pt x="182" y="4351"/>
                      </a:lnTo>
                      <a:lnTo>
                        <a:pt x="189" y="4350"/>
                      </a:lnTo>
                      <a:lnTo>
                        <a:pt x="191" y="4351"/>
                      </a:lnTo>
                      <a:lnTo>
                        <a:pt x="193" y="4352"/>
                      </a:lnTo>
                      <a:lnTo>
                        <a:pt x="195" y="4354"/>
                      </a:lnTo>
                      <a:lnTo>
                        <a:pt x="195" y="4356"/>
                      </a:lnTo>
                      <a:lnTo>
                        <a:pt x="197" y="4363"/>
                      </a:lnTo>
                      <a:lnTo>
                        <a:pt x="198" y="4369"/>
                      </a:lnTo>
                      <a:lnTo>
                        <a:pt x="201" y="4376"/>
                      </a:lnTo>
                      <a:lnTo>
                        <a:pt x="204" y="4382"/>
                      </a:lnTo>
                      <a:lnTo>
                        <a:pt x="208" y="4386"/>
                      </a:lnTo>
                      <a:lnTo>
                        <a:pt x="212" y="4387"/>
                      </a:lnTo>
                      <a:lnTo>
                        <a:pt x="219" y="4389"/>
                      </a:lnTo>
                      <a:lnTo>
                        <a:pt x="225" y="4387"/>
                      </a:lnTo>
                      <a:lnTo>
                        <a:pt x="239" y="4384"/>
                      </a:lnTo>
                      <a:lnTo>
                        <a:pt x="256" y="4378"/>
                      </a:lnTo>
                      <a:lnTo>
                        <a:pt x="274" y="4372"/>
                      </a:lnTo>
                      <a:lnTo>
                        <a:pt x="292" y="4368"/>
                      </a:lnTo>
                      <a:lnTo>
                        <a:pt x="302" y="4368"/>
                      </a:lnTo>
                      <a:lnTo>
                        <a:pt x="311" y="4369"/>
                      </a:lnTo>
                      <a:lnTo>
                        <a:pt x="318" y="4371"/>
                      </a:lnTo>
                      <a:lnTo>
                        <a:pt x="326" y="4374"/>
                      </a:lnTo>
                      <a:lnTo>
                        <a:pt x="334" y="4378"/>
                      </a:lnTo>
                      <a:lnTo>
                        <a:pt x="340" y="4381"/>
                      </a:lnTo>
                      <a:lnTo>
                        <a:pt x="347" y="4382"/>
                      </a:lnTo>
                      <a:lnTo>
                        <a:pt x="352" y="4384"/>
                      </a:lnTo>
                      <a:lnTo>
                        <a:pt x="362" y="4384"/>
                      </a:lnTo>
                      <a:lnTo>
                        <a:pt x="373" y="4382"/>
                      </a:lnTo>
                      <a:lnTo>
                        <a:pt x="377" y="4384"/>
                      </a:lnTo>
                      <a:lnTo>
                        <a:pt x="382" y="4384"/>
                      </a:lnTo>
                      <a:lnTo>
                        <a:pt x="387" y="4385"/>
                      </a:lnTo>
                      <a:lnTo>
                        <a:pt x="392" y="4389"/>
                      </a:lnTo>
                      <a:lnTo>
                        <a:pt x="397" y="4393"/>
                      </a:lnTo>
                      <a:lnTo>
                        <a:pt x="403" y="4398"/>
                      </a:lnTo>
                      <a:lnTo>
                        <a:pt x="409" y="4406"/>
                      </a:lnTo>
                      <a:lnTo>
                        <a:pt x="416" y="4415"/>
                      </a:lnTo>
                      <a:lnTo>
                        <a:pt x="419" y="4417"/>
                      </a:lnTo>
                      <a:lnTo>
                        <a:pt x="422" y="4420"/>
                      </a:lnTo>
                      <a:lnTo>
                        <a:pt x="425" y="4418"/>
                      </a:lnTo>
                      <a:lnTo>
                        <a:pt x="429" y="4417"/>
                      </a:lnTo>
                      <a:lnTo>
                        <a:pt x="434" y="4412"/>
                      </a:lnTo>
                      <a:lnTo>
                        <a:pt x="439" y="4403"/>
                      </a:lnTo>
                      <a:lnTo>
                        <a:pt x="443" y="4395"/>
                      </a:lnTo>
                      <a:lnTo>
                        <a:pt x="447" y="4389"/>
                      </a:lnTo>
                      <a:lnTo>
                        <a:pt x="448" y="4387"/>
                      </a:lnTo>
                      <a:lnTo>
                        <a:pt x="449" y="4387"/>
                      </a:lnTo>
                      <a:lnTo>
                        <a:pt x="449" y="4389"/>
                      </a:lnTo>
                      <a:lnTo>
                        <a:pt x="449" y="4391"/>
                      </a:lnTo>
                      <a:lnTo>
                        <a:pt x="451" y="4403"/>
                      </a:lnTo>
                      <a:lnTo>
                        <a:pt x="452" y="4412"/>
                      </a:lnTo>
                      <a:lnTo>
                        <a:pt x="456" y="4421"/>
                      </a:lnTo>
                      <a:lnTo>
                        <a:pt x="460" y="4429"/>
                      </a:lnTo>
                      <a:lnTo>
                        <a:pt x="465" y="4434"/>
                      </a:lnTo>
                      <a:lnTo>
                        <a:pt x="470" y="4441"/>
                      </a:lnTo>
                      <a:lnTo>
                        <a:pt x="476" y="4444"/>
                      </a:lnTo>
                      <a:lnTo>
                        <a:pt x="484" y="4450"/>
                      </a:lnTo>
                      <a:lnTo>
                        <a:pt x="517" y="4464"/>
                      </a:lnTo>
                      <a:lnTo>
                        <a:pt x="550" y="4482"/>
                      </a:lnTo>
                      <a:lnTo>
                        <a:pt x="555" y="4485"/>
                      </a:lnTo>
                      <a:lnTo>
                        <a:pt x="561" y="4486"/>
                      </a:lnTo>
                      <a:lnTo>
                        <a:pt x="566" y="4487"/>
                      </a:lnTo>
                      <a:lnTo>
                        <a:pt x="571" y="4487"/>
                      </a:lnTo>
                      <a:lnTo>
                        <a:pt x="576" y="4486"/>
                      </a:lnTo>
                      <a:lnTo>
                        <a:pt x="583" y="4483"/>
                      </a:lnTo>
                      <a:lnTo>
                        <a:pt x="588" y="4481"/>
                      </a:lnTo>
                      <a:lnTo>
                        <a:pt x="593" y="4477"/>
                      </a:lnTo>
                      <a:lnTo>
                        <a:pt x="603" y="4466"/>
                      </a:lnTo>
                      <a:lnTo>
                        <a:pt x="615" y="4455"/>
                      </a:lnTo>
                      <a:lnTo>
                        <a:pt x="625" y="4441"/>
                      </a:lnTo>
                      <a:lnTo>
                        <a:pt x="635" y="4426"/>
                      </a:lnTo>
                      <a:lnTo>
                        <a:pt x="654" y="4394"/>
                      </a:lnTo>
                      <a:lnTo>
                        <a:pt x="671" y="4363"/>
                      </a:lnTo>
                      <a:lnTo>
                        <a:pt x="684" y="4337"/>
                      </a:lnTo>
                      <a:lnTo>
                        <a:pt x="695" y="4321"/>
                      </a:lnTo>
                      <a:lnTo>
                        <a:pt x="698" y="4319"/>
                      </a:lnTo>
                      <a:lnTo>
                        <a:pt x="701" y="4317"/>
                      </a:lnTo>
                      <a:lnTo>
                        <a:pt x="703" y="4316"/>
                      </a:lnTo>
                      <a:lnTo>
                        <a:pt x="706" y="4316"/>
                      </a:lnTo>
                      <a:lnTo>
                        <a:pt x="710" y="4319"/>
                      </a:lnTo>
                      <a:lnTo>
                        <a:pt x="715" y="4323"/>
                      </a:lnTo>
                      <a:lnTo>
                        <a:pt x="719" y="4328"/>
                      </a:lnTo>
                      <a:lnTo>
                        <a:pt x="724" y="4333"/>
                      </a:lnTo>
                      <a:lnTo>
                        <a:pt x="729" y="4337"/>
                      </a:lnTo>
                      <a:lnTo>
                        <a:pt x="734" y="4339"/>
                      </a:lnTo>
                      <a:lnTo>
                        <a:pt x="746" y="4341"/>
                      </a:lnTo>
                      <a:lnTo>
                        <a:pt x="759" y="4339"/>
                      </a:lnTo>
                      <a:lnTo>
                        <a:pt x="765" y="4339"/>
                      </a:lnTo>
                      <a:lnTo>
                        <a:pt x="771" y="4339"/>
                      </a:lnTo>
                      <a:lnTo>
                        <a:pt x="777" y="4341"/>
                      </a:lnTo>
                      <a:lnTo>
                        <a:pt x="782" y="4342"/>
                      </a:lnTo>
                      <a:lnTo>
                        <a:pt x="790" y="4347"/>
                      </a:lnTo>
                      <a:lnTo>
                        <a:pt x="795" y="4352"/>
                      </a:lnTo>
                      <a:lnTo>
                        <a:pt x="796" y="4356"/>
                      </a:lnTo>
                      <a:lnTo>
                        <a:pt x="799" y="4360"/>
                      </a:lnTo>
                      <a:lnTo>
                        <a:pt x="802" y="4363"/>
                      </a:lnTo>
                      <a:lnTo>
                        <a:pt x="808" y="4364"/>
                      </a:lnTo>
                      <a:lnTo>
                        <a:pt x="818" y="4365"/>
                      </a:lnTo>
                      <a:lnTo>
                        <a:pt x="837" y="4367"/>
                      </a:lnTo>
                      <a:lnTo>
                        <a:pt x="847" y="4367"/>
                      </a:lnTo>
                      <a:lnTo>
                        <a:pt x="857" y="4368"/>
                      </a:lnTo>
                      <a:lnTo>
                        <a:pt x="868" y="4371"/>
                      </a:lnTo>
                      <a:lnTo>
                        <a:pt x="878" y="4374"/>
                      </a:lnTo>
                      <a:lnTo>
                        <a:pt x="888" y="4378"/>
                      </a:lnTo>
                      <a:lnTo>
                        <a:pt x="899" y="4384"/>
                      </a:lnTo>
                      <a:lnTo>
                        <a:pt x="908" y="4389"/>
                      </a:lnTo>
                      <a:lnTo>
                        <a:pt x="916" y="4395"/>
                      </a:lnTo>
                      <a:lnTo>
                        <a:pt x="925" y="4420"/>
                      </a:lnTo>
                      <a:lnTo>
                        <a:pt x="934" y="4446"/>
                      </a:lnTo>
                      <a:lnTo>
                        <a:pt x="936" y="4451"/>
                      </a:lnTo>
                      <a:lnTo>
                        <a:pt x="939" y="4456"/>
                      </a:lnTo>
                      <a:lnTo>
                        <a:pt x="943" y="4460"/>
                      </a:lnTo>
                      <a:lnTo>
                        <a:pt x="947" y="4463"/>
                      </a:lnTo>
                      <a:lnTo>
                        <a:pt x="951" y="4465"/>
                      </a:lnTo>
                      <a:lnTo>
                        <a:pt x="956" y="4466"/>
                      </a:lnTo>
                      <a:lnTo>
                        <a:pt x="961" y="4466"/>
                      </a:lnTo>
                      <a:lnTo>
                        <a:pt x="967" y="4465"/>
                      </a:lnTo>
                      <a:lnTo>
                        <a:pt x="980" y="4461"/>
                      </a:lnTo>
                      <a:lnTo>
                        <a:pt x="992" y="4460"/>
                      </a:lnTo>
                      <a:lnTo>
                        <a:pt x="1004" y="4460"/>
                      </a:lnTo>
                      <a:lnTo>
                        <a:pt x="1014" y="4461"/>
                      </a:lnTo>
                      <a:lnTo>
                        <a:pt x="1024" y="4463"/>
                      </a:lnTo>
                      <a:lnTo>
                        <a:pt x="1034" y="4466"/>
                      </a:lnTo>
                      <a:lnTo>
                        <a:pt x="1044" y="4469"/>
                      </a:lnTo>
                      <a:lnTo>
                        <a:pt x="1053" y="4474"/>
                      </a:lnTo>
                      <a:lnTo>
                        <a:pt x="1071" y="4482"/>
                      </a:lnTo>
                      <a:lnTo>
                        <a:pt x="1089" y="4491"/>
                      </a:lnTo>
                      <a:lnTo>
                        <a:pt x="1098" y="4495"/>
                      </a:lnTo>
                      <a:lnTo>
                        <a:pt x="1107" y="4497"/>
                      </a:lnTo>
                      <a:lnTo>
                        <a:pt x="1118" y="4499"/>
                      </a:lnTo>
                      <a:lnTo>
                        <a:pt x="1128" y="4500"/>
                      </a:lnTo>
                      <a:lnTo>
                        <a:pt x="1133" y="4500"/>
                      </a:lnTo>
                      <a:lnTo>
                        <a:pt x="1136" y="4499"/>
                      </a:lnTo>
                      <a:lnTo>
                        <a:pt x="1137" y="4495"/>
                      </a:lnTo>
                      <a:lnTo>
                        <a:pt x="1137" y="4491"/>
                      </a:lnTo>
                      <a:lnTo>
                        <a:pt x="1133" y="4481"/>
                      </a:lnTo>
                      <a:lnTo>
                        <a:pt x="1125" y="4469"/>
                      </a:lnTo>
                      <a:lnTo>
                        <a:pt x="1106" y="4443"/>
                      </a:lnTo>
                      <a:lnTo>
                        <a:pt x="1093" y="4426"/>
                      </a:lnTo>
                      <a:lnTo>
                        <a:pt x="1092" y="4420"/>
                      </a:lnTo>
                      <a:lnTo>
                        <a:pt x="1092" y="4415"/>
                      </a:lnTo>
                      <a:lnTo>
                        <a:pt x="1093" y="4412"/>
                      </a:lnTo>
                      <a:lnTo>
                        <a:pt x="1096" y="4409"/>
                      </a:lnTo>
                      <a:lnTo>
                        <a:pt x="1098" y="4409"/>
                      </a:lnTo>
                      <a:lnTo>
                        <a:pt x="1103" y="4411"/>
                      </a:lnTo>
                      <a:lnTo>
                        <a:pt x="1109" y="4412"/>
                      </a:lnTo>
                      <a:lnTo>
                        <a:pt x="1115" y="4415"/>
                      </a:lnTo>
                      <a:lnTo>
                        <a:pt x="1140" y="4429"/>
                      </a:lnTo>
                      <a:lnTo>
                        <a:pt x="1157" y="4439"/>
                      </a:lnTo>
                      <a:lnTo>
                        <a:pt x="1166" y="4444"/>
                      </a:lnTo>
                      <a:lnTo>
                        <a:pt x="1175" y="4448"/>
                      </a:lnTo>
                      <a:lnTo>
                        <a:pt x="1184" y="4450"/>
                      </a:lnTo>
                      <a:lnTo>
                        <a:pt x="1192" y="4451"/>
                      </a:lnTo>
                      <a:lnTo>
                        <a:pt x="1199" y="4451"/>
                      </a:lnTo>
                      <a:lnTo>
                        <a:pt x="1207" y="4450"/>
                      </a:lnTo>
                      <a:lnTo>
                        <a:pt x="1215" y="4448"/>
                      </a:lnTo>
                      <a:lnTo>
                        <a:pt x="1221" y="4446"/>
                      </a:lnTo>
                      <a:lnTo>
                        <a:pt x="1236" y="4441"/>
                      </a:lnTo>
                      <a:lnTo>
                        <a:pt x="1249" y="4437"/>
                      </a:lnTo>
                      <a:lnTo>
                        <a:pt x="1255" y="4434"/>
                      </a:lnTo>
                      <a:lnTo>
                        <a:pt x="1262" y="4434"/>
                      </a:lnTo>
                      <a:lnTo>
                        <a:pt x="1268" y="4434"/>
                      </a:lnTo>
                      <a:lnTo>
                        <a:pt x="1274" y="4435"/>
                      </a:lnTo>
                      <a:lnTo>
                        <a:pt x="1287" y="4438"/>
                      </a:lnTo>
                      <a:lnTo>
                        <a:pt x="1297" y="4438"/>
                      </a:lnTo>
                      <a:lnTo>
                        <a:pt x="1304" y="4438"/>
                      </a:lnTo>
                      <a:lnTo>
                        <a:pt x="1308" y="4435"/>
                      </a:lnTo>
                      <a:lnTo>
                        <a:pt x="1312" y="4431"/>
                      </a:lnTo>
                      <a:lnTo>
                        <a:pt x="1315" y="4428"/>
                      </a:lnTo>
                      <a:lnTo>
                        <a:pt x="1315" y="4422"/>
                      </a:lnTo>
                      <a:lnTo>
                        <a:pt x="1315" y="4417"/>
                      </a:lnTo>
                      <a:lnTo>
                        <a:pt x="1313" y="4406"/>
                      </a:lnTo>
                      <a:lnTo>
                        <a:pt x="1313" y="4395"/>
                      </a:lnTo>
                      <a:lnTo>
                        <a:pt x="1313" y="4391"/>
                      </a:lnTo>
                      <a:lnTo>
                        <a:pt x="1315" y="4389"/>
                      </a:lnTo>
                      <a:lnTo>
                        <a:pt x="1319" y="4386"/>
                      </a:lnTo>
                      <a:lnTo>
                        <a:pt x="1322" y="4385"/>
                      </a:lnTo>
                      <a:lnTo>
                        <a:pt x="1325" y="4387"/>
                      </a:lnTo>
                      <a:lnTo>
                        <a:pt x="1325" y="4394"/>
                      </a:lnTo>
                      <a:lnTo>
                        <a:pt x="1326" y="4400"/>
                      </a:lnTo>
                      <a:lnTo>
                        <a:pt x="1329" y="4406"/>
                      </a:lnTo>
                      <a:lnTo>
                        <a:pt x="1333" y="4411"/>
                      </a:lnTo>
                      <a:lnTo>
                        <a:pt x="1337" y="4416"/>
                      </a:lnTo>
                      <a:lnTo>
                        <a:pt x="1342" y="4420"/>
                      </a:lnTo>
                      <a:lnTo>
                        <a:pt x="1347" y="4424"/>
                      </a:lnTo>
                      <a:lnTo>
                        <a:pt x="1354" y="4426"/>
                      </a:lnTo>
                      <a:lnTo>
                        <a:pt x="1366" y="4431"/>
                      </a:lnTo>
                      <a:lnTo>
                        <a:pt x="1382" y="4435"/>
                      </a:lnTo>
                      <a:lnTo>
                        <a:pt x="1399" y="4438"/>
                      </a:lnTo>
                      <a:lnTo>
                        <a:pt x="1416" y="4441"/>
                      </a:lnTo>
                      <a:lnTo>
                        <a:pt x="1448" y="4444"/>
                      </a:lnTo>
                      <a:lnTo>
                        <a:pt x="1478" y="4450"/>
                      </a:lnTo>
                      <a:lnTo>
                        <a:pt x="1490" y="4453"/>
                      </a:lnTo>
                      <a:lnTo>
                        <a:pt x="1499" y="4460"/>
                      </a:lnTo>
                      <a:lnTo>
                        <a:pt x="1501" y="4463"/>
                      </a:lnTo>
                      <a:lnTo>
                        <a:pt x="1504" y="4466"/>
                      </a:lnTo>
                      <a:lnTo>
                        <a:pt x="1505" y="4472"/>
                      </a:lnTo>
                      <a:lnTo>
                        <a:pt x="1506" y="4477"/>
                      </a:lnTo>
                      <a:lnTo>
                        <a:pt x="1490" y="4483"/>
                      </a:lnTo>
                      <a:lnTo>
                        <a:pt x="1474" y="4486"/>
                      </a:lnTo>
                      <a:lnTo>
                        <a:pt x="1469" y="4488"/>
                      </a:lnTo>
                      <a:lnTo>
                        <a:pt x="1465" y="4492"/>
                      </a:lnTo>
                      <a:lnTo>
                        <a:pt x="1464" y="4496"/>
                      </a:lnTo>
                      <a:lnTo>
                        <a:pt x="1464" y="4499"/>
                      </a:lnTo>
                      <a:lnTo>
                        <a:pt x="1464" y="4504"/>
                      </a:lnTo>
                      <a:lnTo>
                        <a:pt x="1465" y="4509"/>
                      </a:lnTo>
                      <a:lnTo>
                        <a:pt x="1468" y="4516"/>
                      </a:lnTo>
                      <a:lnTo>
                        <a:pt x="1471" y="4521"/>
                      </a:lnTo>
                      <a:lnTo>
                        <a:pt x="1477" y="4525"/>
                      </a:lnTo>
                      <a:lnTo>
                        <a:pt x="1483" y="4527"/>
                      </a:lnTo>
                      <a:lnTo>
                        <a:pt x="1491" y="4529"/>
                      </a:lnTo>
                      <a:lnTo>
                        <a:pt x="1499" y="4529"/>
                      </a:lnTo>
                      <a:lnTo>
                        <a:pt x="1508" y="4527"/>
                      </a:lnTo>
                      <a:lnTo>
                        <a:pt x="1518" y="4526"/>
                      </a:lnTo>
                      <a:lnTo>
                        <a:pt x="1537" y="4523"/>
                      </a:lnTo>
                      <a:lnTo>
                        <a:pt x="1558" y="4521"/>
                      </a:lnTo>
                      <a:lnTo>
                        <a:pt x="1569" y="4520"/>
                      </a:lnTo>
                      <a:lnTo>
                        <a:pt x="1579" y="4520"/>
                      </a:lnTo>
                      <a:lnTo>
                        <a:pt x="1588" y="4521"/>
                      </a:lnTo>
                      <a:lnTo>
                        <a:pt x="1597" y="4523"/>
                      </a:lnTo>
                      <a:lnTo>
                        <a:pt x="1606" y="4526"/>
                      </a:lnTo>
                      <a:lnTo>
                        <a:pt x="1616" y="4527"/>
                      </a:lnTo>
                      <a:lnTo>
                        <a:pt x="1627" y="4527"/>
                      </a:lnTo>
                      <a:lnTo>
                        <a:pt x="1639" y="4526"/>
                      </a:lnTo>
                      <a:lnTo>
                        <a:pt x="1648" y="4527"/>
                      </a:lnTo>
                      <a:lnTo>
                        <a:pt x="1657" y="4530"/>
                      </a:lnTo>
                      <a:lnTo>
                        <a:pt x="1661" y="4531"/>
                      </a:lnTo>
                      <a:lnTo>
                        <a:pt x="1664" y="4534"/>
                      </a:lnTo>
                      <a:lnTo>
                        <a:pt x="1668" y="4538"/>
                      </a:lnTo>
                      <a:lnTo>
                        <a:pt x="1671" y="4542"/>
                      </a:lnTo>
                      <a:lnTo>
                        <a:pt x="1680" y="4558"/>
                      </a:lnTo>
                      <a:lnTo>
                        <a:pt x="1692" y="4577"/>
                      </a:lnTo>
                      <a:lnTo>
                        <a:pt x="1698" y="4584"/>
                      </a:lnTo>
                      <a:lnTo>
                        <a:pt x="1706" y="4591"/>
                      </a:lnTo>
                      <a:lnTo>
                        <a:pt x="1714" y="4596"/>
                      </a:lnTo>
                      <a:lnTo>
                        <a:pt x="1721" y="4597"/>
                      </a:lnTo>
                      <a:lnTo>
                        <a:pt x="1728" y="4600"/>
                      </a:lnTo>
                      <a:lnTo>
                        <a:pt x="1734" y="4602"/>
                      </a:lnTo>
                      <a:lnTo>
                        <a:pt x="1742" y="4602"/>
                      </a:lnTo>
                      <a:lnTo>
                        <a:pt x="1751" y="4602"/>
                      </a:lnTo>
                      <a:lnTo>
                        <a:pt x="1771" y="4600"/>
                      </a:lnTo>
                      <a:lnTo>
                        <a:pt x="1790" y="4596"/>
                      </a:lnTo>
                      <a:lnTo>
                        <a:pt x="1812" y="4591"/>
                      </a:lnTo>
                      <a:lnTo>
                        <a:pt x="1833" y="4586"/>
                      </a:lnTo>
                      <a:lnTo>
                        <a:pt x="1851" y="4582"/>
                      </a:lnTo>
                      <a:lnTo>
                        <a:pt x="1867" y="4580"/>
                      </a:lnTo>
                      <a:lnTo>
                        <a:pt x="1889" y="4580"/>
                      </a:lnTo>
                      <a:lnTo>
                        <a:pt x="1911" y="4579"/>
                      </a:lnTo>
                      <a:lnTo>
                        <a:pt x="1933" y="4577"/>
                      </a:lnTo>
                      <a:lnTo>
                        <a:pt x="1955" y="4573"/>
                      </a:lnTo>
                      <a:lnTo>
                        <a:pt x="1977" y="4569"/>
                      </a:lnTo>
                      <a:lnTo>
                        <a:pt x="1999" y="4562"/>
                      </a:lnTo>
                      <a:lnTo>
                        <a:pt x="2019" y="4556"/>
                      </a:lnTo>
                      <a:lnTo>
                        <a:pt x="2039" y="4547"/>
                      </a:lnTo>
                      <a:lnTo>
                        <a:pt x="2058" y="4536"/>
                      </a:lnTo>
                      <a:lnTo>
                        <a:pt x="2076" y="4525"/>
                      </a:lnTo>
                      <a:lnTo>
                        <a:pt x="2092" y="4512"/>
                      </a:lnTo>
                      <a:lnTo>
                        <a:pt x="2106" y="4497"/>
                      </a:lnTo>
                      <a:lnTo>
                        <a:pt x="2113" y="4488"/>
                      </a:lnTo>
                      <a:lnTo>
                        <a:pt x="2118" y="4481"/>
                      </a:lnTo>
                      <a:lnTo>
                        <a:pt x="2123" y="4472"/>
                      </a:lnTo>
                      <a:lnTo>
                        <a:pt x="2128" y="4463"/>
                      </a:lnTo>
                      <a:lnTo>
                        <a:pt x="2132" y="4452"/>
                      </a:lnTo>
                      <a:lnTo>
                        <a:pt x="2135" y="4442"/>
                      </a:lnTo>
                      <a:lnTo>
                        <a:pt x="2137" y="4430"/>
                      </a:lnTo>
                      <a:lnTo>
                        <a:pt x="2140" y="4420"/>
                      </a:lnTo>
                      <a:lnTo>
                        <a:pt x="2140" y="4409"/>
                      </a:lnTo>
                      <a:lnTo>
                        <a:pt x="2137" y="4402"/>
                      </a:lnTo>
                      <a:lnTo>
                        <a:pt x="2133" y="4396"/>
                      </a:lnTo>
                      <a:lnTo>
                        <a:pt x="2128" y="4391"/>
                      </a:lnTo>
                      <a:lnTo>
                        <a:pt x="2120" y="4389"/>
                      </a:lnTo>
                      <a:lnTo>
                        <a:pt x="2111" y="4386"/>
                      </a:lnTo>
                      <a:lnTo>
                        <a:pt x="2101" y="4385"/>
                      </a:lnTo>
                      <a:lnTo>
                        <a:pt x="2091" y="4385"/>
                      </a:lnTo>
                      <a:lnTo>
                        <a:pt x="2067" y="4385"/>
                      </a:lnTo>
                      <a:lnTo>
                        <a:pt x="2044" y="4385"/>
                      </a:lnTo>
                      <a:lnTo>
                        <a:pt x="2032" y="4385"/>
                      </a:lnTo>
                      <a:lnTo>
                        <a:pt x="2022" y="4384"/>
                      </a:lnTo>
                      <a:lnTo>
                        <a:pt x="2012" y="4382"/>
                      </a:lnTo>
                      <a:lnTo>
                        <a:pt x="2003" y="4380"/>
                      </a:lnTo>
                      <a:lnTo>
                        <a:pt x="1996" y="4376"/>
                      </a:lnTo>
                      <a:lnTo>
                        <a:pt x="1991" y="4372"/>
                      </a:lnTo>
                      <a:lnTo>
                        <a:pt x="1986" y="4367"/>
                      </a:lnTo>
                      <a:lnTo>
                        <a:pt x="1981" y="4361"/>
                      </a:lnTo>
                      <a:lnTo>
                        <a:pt x="1977" y="4356"/>
                      </a:lnTo>
                      <a:lnTo>
                        <a:pt x="1971" y="4351"/>
                      </a:lnTo>
                      <a:lnTo>
                        <a:pt x="1966" y="4347"/>
                      </a:lnTo>
                      <a:lnTo>
                        <a:pt x="1960" y="4343"/>
                      </a:lnTo>
                      <a:lnTo>
                        <a:pt x="1946" y="4338"/>
                      </a:lnTo>
                      <a:lnTo>
                        <a:pt x="1933" y="4333"/>
                      </a:lnTo>
                      <a:lnTo>
                        <a:pt x="1926" y="4330"/>
                      </a:lnTo>
                      <a:lnTo>
                        <a:pt x="1921" y="4327"/>
                      </a:lnTo>
                      <a:lnTo>
                        <a:pt x="1914" y="4323"/>
                      </a:lnTo>
                      <a:lnTo>
                        <a:pt x="1908" y="4317"/>
                      </a:lnTo>
                      <a:lnTo>
                        <a:pt x="1908" y="4316"/>
                      </a:lnTo>
                      <a:lnTo>
                        <a:pt x="1909" y="4315"/>
                      </a:lnTo>
                      <a:lnTo>
                        <a:pt x="1924" y="4314"/>
                      </a:lnTo>
                      <a:lnTo>
                        <a:pt x="1934" y="4311"/>
                      </a:lnTo>
                      <a:lnTo>
                        <a:pt x="1944" y="4307"/>
                      </a:lnTo>
                      <a:lnTo>
                        <a:pt x="1953" y="4302"/>
                      </a:lnTo>
                      <a:lnTo>
                        <a:pt x="1961" y="4297"/>
                      </a:lnTo>
                      <a:lnTo>
                        <a:pt x="1970" y="4293"/>
                      </a:lnTo>
                      <a:lnTo>
                        <a:pt x="1981" y="4290"/>
                      </a:lnTo>
                      <a:lnTo>
                        <a:pt x="1995" y="4289"/>
                      </a:lnTo>
                      <a:lnTo>
                        <a:pt x="2014" y="4286"/>
                      </a:lnTo>
                      <a:lnTo>
                        <a:pt x="2034" y="4282"/>
                      </a:lnTo>
                      <a:lnTo>
                        <a:pt x="2041" y="4280"/>
                      </a:lnTo>
                      <a:lnTo>
                        <a:pt x="2050" y="4276"/>
                      </a:lnTo>
                      <a:lnTo>
                        <a:pt x="2058" y="4272"/>
                      </a:lnTo>
                      <a:lnTo>
                        <a:pt x="2065" y="4267"/>
                      </a:lnTo>
                      <a:lnTo>
                        <a:pt x="2070" y="4262"/>
                      </a:lnTo>
                      <a:lnTo>
                        <a:pt x="2075" y="4257"/>
                      </a:lnTo>
                      <a:lnTo>
                        <a:pt x="2079" y="4250"/>
                      </a:lnTo>
                      <a:lnTo>
                        <a:pt x="2083" y="4242"/>
                      </a:lnTo>
                      <a:lnTo>
                        <a:pt x="2084" y="4235"/>
                      </a:lnTo>
                      <a:lnTo>
                        <a:pt x="2084" y="4225"/>
                      </a:lnTo>
                      <a:lnTo>
                        <a:pt x="2083" y="4216"/>
                      </a:lnTo>
                      <a:lnTo>
                        <a:pt x="2082" y="4206"/>
                      </a:lnTo>
                      <a:lnTo>
                        <a:pt x="2079" y="4197"/>
                      </a:lnTo>
                      <a:lnTo>
                        <a:pt x="2079" y="4189"/>
                      </a:lnTo>
                      <a:lnTo>
                        <a:pt x="2082" y="4185"/>
                      </a:lnTo>
                      <a:lnTo>
                        <a:pt x="2085" y="4181"/>
                      </a:lnTo>
                      <a:lnTo>
                        <a:pt x="2092" y="4180"/>
                      </a:lnTo>
                      <a:lnTo>
                        <a:pt x="2098" y="4180"/>
                      </a:lnTo>
                      <a:lnTo>
                        <a:pt x="2105" y="4180"/>
                      </a:lnTo>
                      <a:lnTo>
                        <a:pt x="2113" y="4181"/>
                      </a:lnTo>
                      <a:lnTo>
                        <a:pt x="2128" y="4181"/>
                      </a:lnTo>
                      <a:lnTo>
                        <a:pt x="2144" y="4180"/>
                      </a:lnTo>
                      <a:lnTo>
                        <a:pt x="2158" y="4176"/>
                      </a:lnTo>
                      <a:lnTo>
                        <a:pt x="2172" y="4170"/>
                      </a:lnTo>
                      <a:lnTo>
                        <a:pt x="2185" y="4162"/>
                      </a:lnTo>
                      <a:lnTo>
                        <a:pt x="2197" y="4153"/>
                      </a:lnTo>
                      <a:lnTo>
                        <a:pt x="2209" y="4143"/>
                      </a:lnTo>
                      <a:lnTo>
                        <a:pt x="2219" y="4131"/>
                      </a:lnTo>
                      <a:lnTo>
                        <a:pt x="2216" y="4133"/>
                      </a:lnTo>
                      <a:lnTo>
                        <a:pt x="2216" y="4136"/>
                      </a:lnTo>
                      <a:lnTo>
                        <a:pt x="2223" y="4128"/>
                      </a:lnTo>
                      <a:lnTo>
                        <a:pt x="2229" y="4123"/>
                      </a:lnTo>
                      <a:lnTo>
                        <a:pt x="2236" y="4118"/>
                      </a:lnTo>
                      <a:lnTo>
                        <a:pt x="2244" y="4113"/>
                      </a:lnTo>
                      <a:lnTo>
                        <a:pt x="2256" y="4106"/>
                      </a:lnTo>
                      <a:lnTo>
                        <a:pt x="2271" y="4099"/>
                      </a:lnTo>
                      <a:lnTo>
                        <a:pt x="2284" y="4092"/>
                      </a:lnTo>
                      <a:lnTo>
                        <a:pt x="2297" y="4083"/>
                      </a:lnTo>
                      <a:lnTo>
                        <a:pt x="2303" y="4076"/>
                      </a:lnTo>
                      <a:lnTo>
                        <a:pt x="2308" y="4070"/>
                      </a:lnTo>
                      <a:lnTo>
                        <a:pt x="2313" y="4061"/>
                      </a:lnTo>
                      <a:lnTo>
                        <a:pt x="2319" y="4052"/>
                      </a:lnTo>
                      <a:lnTo>
                        <a:pt x="2332" y="4025"/>
                      </a:lnTo>
                      <a:lnTo>
                        <a:pt x="2343" y="3999"/>
                      </a:lnTo>
                      <a:lnTo>
                        <a:pt x="2354" y="3974"/>
                      </a:lnTo>
                      <a:lnTo>
                        <a:pt x="2363" y="3950"/>
                      </a:lnTo>
                      <a:lnTo>
                        <a:pt x="2365" y="3938"/>
                      </a:lnTo>
                      <a:lnTo>
                        <a:pt x="2369" y="3925"/>
                      </a:lnTo>
                      <a:lnTo>
                        <a:pt x="2372" y="3912"/>
                      </a:lnTo>
                      <a:lnTo>
                        <a:pt x="2373" y="3899"/>
                      </a:lnTo>
                      <a:lnTo>
                        <a:pt x="2373" y="3885"/>
                      </a:lnTo>
                      <a:lnTo>
                        <a:pt x="2373" y="3869"/>
                      </a:lnTo>
                      <a:lnTo>
                        <a:pt x="2373" y="3854"/>
                      </a:lnTo>
                      <a:lnTo>
                        <a:pt x="2370" y="3837"/>
                      </a:lnTo>
                      <a:lnTo>
                        <a:pt x="2369" y="3829"/>
                      </a:lnTo>
                      <a:lnTo>
                        <a:pt x="2367" y="3820"/>
                      </a:lnTo>
                      <a:lnTo>
                        <a:pt x="2363" y="3811"/>
                      </a:lnTo>
                      <a:lnTo>
                        <a:pt x="2359" y="3801"/>
                      </a:lnTo>
                      <a:lnTo>
                        <a:pt x="2347" y="3782"/>
                      </a:lnTo>
                      <a:lnTo>
                        <a:pt x="2333" y="3764"/>
                      </a:lnTo>
                      <a:lnTo>
                        <a:pt x="2316" y="3746"/>
                      </a:lnTo>
                      <a:lnTo>
                        <a:pt x="2298" y="3728"/>
                      </a:lnTo>
                      <a:lnTo>
                        <a:pt x="2278" y="3712"/>
                      </a:lnTo>
                      <a:lnTo>
                        <a:pt x="2256" y="3698"/>
                      </a:lnTo>
                      <a:lnTo>
                        <a:pt x="2234" y="3685"/>
                      </a:lnTo>
                      <a:lnTo>
                        <a:pt x="2212" y="3674"/>
                      </a:lnTo>
                      <a:lnTo>
                        <a:pt x="2190" y="3666"/>
                      </a:lnTo>
                      <a:lnTo>
                        <a:pt x="2167" y="3661"/>
                      </a:lnTo>
                      <a:lnTo>
                        <a:pt x="2157" y="3658"/>
                      </a:lnTo>
                      <a:lnTo>
                        <a:pt x="2146" y="3658"/>
                      </a:lnTo>
                      <a:lnTo>
                        <a:pt x="2136" y="3658"/>
                      </a:lnTo>
                      <a:lnTo>
                        <a:pt x="2126" y="3659"/>
                      </a:lnTo>
                      <a:lnTo>
                        <a:pt x="2117" y="3661"/>
                      </a:lnTo>
                      <a:lnTo>
                        <a:pt x="2107" y="3665"/>
                      </a:lnTo>
                      <a:lnTo>
                        <a:pt x="2098" y="3668"/>
                      </a:lnTo>
                      <a:lnTo>
                        <a:pt x="2091" y="3674"/>
                      </a:lnTo>
                      <a:lnTo>
                        <a:pt x="2079" y="3684"/>
                      </a:lnTo>
                      <a:lnTo>
                        <a:pt x="2066" y="3697"/>
                      </a:lnTo>
                      <a:lnTo>
                        <a:pt x="2058" y="3702"/>
                      </a:lnTo>
                      <a:lnTo>
                        <a:pt x="2050" y="3705"/>
                      </a:lnTo>
                      <a:lnTo>
                        <a:pt x="2047" y="3706"/>
                      </a:lnTo>
                      <a:lnTo>
                        <a:pt x="2043" y="3706"/>
                      </a:lnTo>
                      <a:lnTo>
                        <a:pt x="2038" y="3706"/>
                      </a:lnTo>
                      <a:lnTo>
                        <a:pt x="2032" y="3705"/>
                      </a:lnTo>
                      <a:lnTo>
                        <a:pt x="2026" y="3702"/>
                      </a:lnTo>
                      <a:lnTo>
                        <a:pt x="2021" y="3700"/>
                      </a:lnTo>
                      <a:lnTo>
                        <a:pt x="2017" y="3697"/>
                      </a:lnTo>
                      <a:lnTo>
                        <a:pt x="2013" y="3694"/>
                      </a:lnTo>
                      <a:lnTo>
                        <a:pt x="2008" y="3687"/>
                      </a:lnTo>
                      <a:lnTo>
                        <a:pt x="1999" y="3679"/>
                      </a:lnTo>
                      <a:lnTo>
                        <a:pt x="1992" y="3676"/>
                      </a:lnTo>
                      <a:lnTo>
                        <a:pt x="1986" y="3675"/>
                      </a:lnTo>
                      <a:lnTo>
                        <a:pt x="1977" y="3674"/>
                      </a:lnTo>
                      <a:lnTo>
                        <a:pt x="1969" y="3672"/>
                      </a:lnTo>
                      <a:lnTo>
                        <a:pt x="1961" y="3671"/>
                      </a:lnTo>
                      <a:lnTo>
                        <a:pt x="1953" y="3668"/>
                      </a:lnTo>
                      <a:lnTo>
                        <a:pt x="1951" y="3667"/>
                      </a:lnTo>
                      <a:lnTo>
                        <a:pt x="1949" y="3666"/>
                      </a:lnTo>
                      <a:lnTo>
                        <a:pt x="1948" y="3663"/>
                      </a:lnTo>
                      <a:lnTo>
                        <a:pt x="1947" y="3661"/>
                      </a:lnTo>
                      <a:lnTo>
                        <a:pt x="1947" y="3655"/>
                      </a:lnTo>
                      <a:lnTo>
                        <a:pt x="1948" y="3650"/>
                      </a:lnTo>
                      <a:lnTo>
                        <a:pt x="1951" y="3645"/>
                      </a:lnTo>
                      <a:lnTo>
                        <a:pt x="1955" y="3640"/>
                      </a:lnTo>
                      <a:lnTo>
                        <a:pt x="1964" y="3630"/>
                      </a:lnTo>
                      <a:lnTo>
                        <a:pt x="1975" y="3618"/>
                      </a:lnTo>
                      <a:lnTo>
                        <a:pt x="1999" y="3598"/>
                      </a:lnTo>
                      <a:lnTo>
                        <a:pt x="2017" y="3582"/>
                      </a:lnTo>
                      <a:lnTo>
                        <a:pt x="2034" y="3576"/>
                      </a:lnTo>
                      <a:lnTo>
                        <a:pt x="2056" y="3567"/>
                      </a:lnTo>
                      <a:lnTo>
                        <a:pt x="2067" y="3562"/>
                      </a:lnTo>
                      <a:lnTo>
                        <a:pt x="2078" y="3557"/>
                      </a:lnTo>
                      <a:lnTo>
                        <a:pt x="2084" y="3552"/>
                      </a:lnTo>
                      <a:lnTo>
                        <a:pt x="2089" y="3548"/>
                      </a:lnTo>
                      <a:lnTo>
                        <a:pt x="2089" y="3541"/>
                      </a:lnTo>
                      <a:lnTo>
                        <a:pt x="2087" y="3530"/>
                      </a:lnTo>
                      <a:lnTo>
                        <a:pt x="2083" y="3514"/>
                      </a:lnTo>
                      <a:lnTo>
                        <a:pt x="2078" y="3496"/>
                      </a:lnTo>
                      <a:lnTo>
                        <a:pt x="2067" y="3461"/>
                      </a:lnTo>
                      <a:lnTo>
                        <a:pt x="2061" y="3437"/>
                      </a:lnTo>
                      <a:lnTo>
                        <a:pt x="2058" y="3418"/>
                      </a:lnTo>
                      <a:lnTo>
                        <a:pt x="2053" y="3394"/>
                      </a:lnTo>
                      <a:lnTo>
                        <a:pt x="2044" y="3367"/>
                      </a:lnTo>
                      <a:lnTo>
                        <a:pt x="2034" y="3338"/>
                      </a:lnTo>
                      <a:lnTo>
                        <a:pt x="2021" y="3310"/>
                      </a:lnTo>
                      <a:lnTo>
                        <a:pt x="2008" y="3285"/>
                      </a:lnTo>
                      <a:lnTo>
                        <a:pt x="2001" y="3275"/>
                      </a:lnTo>
                      <a:lnTo>
                        <a:pt x="1993" y="3266"/>
                      </a:lnTo>
                      <a:lnTo>
                        <a:pt x="1987" y="3259"/>
                      </a:lnTo>
                      <a:lnTo>
                        <a:pt x="1981" y="3254"/>
                      </a:lnTo>
                      <a:lnTo>
                        <a:pt x="1966" y="3246"/>
                      </a:lnTo>
                      <a:lnTo>
                        <a:pt x="1949" y="3241"/>
                      </a:lnTo>
                      <a:lnTo>
                        <a:pt x="1931" y="3236"/>
                      </a:lnTo>
                      <a:lnTo>
                        <a:pt x="1913" y="3232"/>
                      </a:lnTo>
                      <a:lnTo>
                        <a:pt x="1896" y="3228"/>
                      </a:lnTo>
                      <a:lnTo>
                        <a:pt x="1879" y="3223"/>
                      </a:lnTo>
                      <a:lnTo>
                        <a:pt x="1864" y="3216"/>
                      </a:lnTo>
                      <a:lnTo>
                        <a:pt x="1850" y="3209"/>
                      </a:lnTo>
                      <a:lnTo>
                        <a:pt x="1864" y="3205"/>
                      </a:lnTo>
                      <a:lnTo>
                        <a:pt x="1879" y="3203"/>
                      </a:lnTo>
                      <a:lnTo>
                        <a:pt x="1896" y="3203"/>
                      </a:lnTo>
                      <a:lnTo>
                        <a:pt x="1912" y="3206"/>
                      </a:lnTo>
                      <a:lnTo>
                        <a:pt x="1929" y="3209"/>
                      </a:lnTo>
                      <a:lnTo>
                        <a:pt x="1944" y="3212"/>
                      </a:lnTo>
                      <a:lnTo>
                        <a:pt x="1960" y="3216"/>
                      </a:lnTo>
                      <a:lnTo>
                        <a:pt x="1974" y="3222"/>
                      </a:lnTo>
                      <a:lnTo>
                        <a:pt x="1992" y="3231"/>
                      </a:lnTo>
                      <a:lnTo>
                        <a:pt x="2014" y="3244"/>
                      </a:lnTo>
                      <a:lnTo>
                        <a:pt x="2036" y="3258"/>
                      </a:lnTo>
                      <a:lnTo>
                        <a:pt x="2057" y="3269"/>
                      </a:lnTo>
                      <a:lnTo>
                        <a:pt x="2065" y="3273"/>
                      </a:lnTo>
                      <a:lnTo>
                        <a:pt x="2071" y="3275"/>
                      </a:lnTo>
                      <a:lnTo>
                        <a:pt x="2074" y="3275"/>
                      </a:lnTo>
                      <a:lnTo>
                        <a:pt x="2076" y="3275"/>
                      </a:lnTo>
                      <a:lnTo>
                        <a:pt x="2078" y="3273"/>
                      </a:lnTo>
                      <a:lnTo>
                        <a:pt x="2079" y="3272"/>
                      </a:lnTo>
                      <a:lnTo>
                        <a:pt x="2080" y="3266"/>
                      </a:lnTo>
                      <a:lnTo>
                        <a:pt x="2078" y="3256"/>
                      </a:lnTo>
                      <a:lnTo>
                        <a:pt x="2073" y="3244"/>
                      </a:lnTo>
                      <a:lnTo>
                        <a:pt x="2063" y="3225"/>
                      </a:lnTo>
                      <a:lnTo>
                        <a:pt x="2058" y="3214"/>
                      </a:lnTo>
                      <a:lnTo>
                        <a:pt x="2053" y="3202"/>
                      </a:lnTo>
                      <a:lnTo>
                        <a:pt x="2049" y="3192"/>
                      </a:lnTo>
                      <a:lnTo>
                        <a:pt x="2047" y="3180"/>
                      </a:lnTo>
                      <a:lnTo>
                        <a:pt x="2045" y="3170"/>
                      </a:lnTo>
                      <a:lnTo>
                        <a:pt x="2045" y="3158"/>
                      </a:lnTo>
                      <a:lnTo>
                        <a:pt x="2048" y="3145"/>
                      </a:lnTo>
                      <a:lnTo>
                        <a:pt x="2053" y="3132"/>
                      </a:lnTo>
                      <a:lnTo>
                        <a:pt x="2057" y="3122"/>
                      </a:lnTo>
                      <a:lnTo>
                        <a:pt x="2060" y="3113"/>
                      </a:lnTo>
                      <a:lnTo>
                        <a:pt x="2061" y="3104"/>
                      </a:lnTo>
                      <a:lnTo>
                        <a:pt x="2062" y="3095"/>
                      </a:lnTo>
                      <a:lnTo>
                        <a:pt x="2062" y="3078"/>
                      </a:lnTo>
                      <a:lnTo>
                        <a:pt x="2060" y="3061"/>
                      </a:lnTo>
                      <a:lnTo>
                        <a:pt x="2054" y="3044"/>
                      </a:lnTo>
                      <a:lnTo>
                        <a:pt x="2048" y="3027"/>
                      </a:lnTo>
                      <a:lnTo>
                        <a:pt x="2041" y="3010"/>
                      </a:lnTo>
                      <a:lnTo>
                        <a:pt x="2034" y="2991"/>
                      </a:lnTo>
                      <a:lnTo>
                        <a:pt x="2028" y="2977"/>
                      </a:lnTo>
                      <a:lnTo>
                        <a:pt x="2023" y="2961"/>
                      </a:lnTo>
                      <a:lnTo>
                        <a:pt x="2021" y="2947"/>
                      </a:lnTo>
                      <a:lnTo>
                        <a:pt x="2018" y="2931"/>
                      </a:lnTo>
                      <a:lnTo>
                        <a:pt x="2016" y="2916"/>
                      </a:lnTo>
                      <a:lnTo>
                        <a:pt x="2012" y="2900"/>
                      </a:lnTo>
                      <a:lnTo>
                        <a:pt x="2008" y="2886"/>
                      </a:lnTo>
                      <a:lnTo>
                        <a:pt x="2003" y="2870"/>
                      </a:lnTo>
                      <a:lnTo>
                        <a:pt x="1997" y="2861"/>
                      </a:lnTo>
                      <a:lnTo>
                        <a:pt x="1992" y="2852"/>
                      </a:lnTo>
                      <a:lnTo>
                        <a:pt x="1986" y="2845"/>
                      </a:lnTo>
                      <a:lnTo>
                        <a:pt x="1977" y="2838"/>
                      </a:lnTo>
                      <a:lnTo>
                        <a:pt x="1960" y="2826"/>
                      </a:lnTo>
                      <a:lnTo>
                        <a:pt x="1940" y="2816"/>
                      </a:lnTo>
                      <a:lnTo>
                        <a:pt x="1920" y="2807"/>
                      </a:lnTo>
                      <a:lnTo>
                        <a:pt x="1900" y="2797"/>
                      </a:lnTo>
                      <a:lnTo>
                        <a:pt x="1891" y="2791"/>
                      </a:lnTo>
                      <a:lnTo>
                        <a:pt x="1883" y="2786"/>
                      </a:lnTo>
                      <a:lnTo>
                        <a:pt x="1876" y="2780"/>
                      </a:lnTo>
                      <a:lnTo>
                        <a:pt x="1869" y="2773"/>
                      </a:lnTo>
                      <a:lnTo>
                        <a:pt x="1864" y="2766"/>
                      </a:lnTo>
                      <a:lnTo>
                        <a:pt x="1860" y="2756"/>
                      </a:lnTo>
                      <a:lnTo>
                        <a:pt x="1857" y="2747"/>
                      </a:lnTo>
                      <a:lnTo>
                        <a:pt x="1855" y="2737"/>
                      </a:lnTo>
                      <a:lnTo>
                        <a:pt x="1854" y="2718"/>
                      </a:lnTo>
                      <a:lnTo>
                        <a:pt x="1852" y="2698"/>
                      </a:lnTo>
                      <a:lnTo>
                        <a:pt x="1852" y="2688"/>
                      </a:lnTo>
                      <a:lnTo>
                        <a:pt x="1854" y="2679"/>
                      </a:lnTo>
                      <a:lnTo>
                        <a:pt x="1854" y="2668"/>
                      </a:lnTo>
                      <a:lnTo>
                        <a:pt x="1855" y="2659"/>
                      </a:lnTo>
                      <a:lnTo>
                        <a:pt x="1852" y="2648"/>
                      </a:lnTo>
                      <a:lnTo>
                        <a:pt x="1850" y="2637"/>
                      </a:lnTo>
                      <a:lnTo>
                        <a:pt x="1846" y="2626"/>
                      </a:lnTo>
                      <a:lnTo>
                        <a:pt x="1843" y="2614"/>
                      </a:lnTo>
                      <a:lnTo>
                        <a:pt x="1845" y="2588"/>
                      </a:lnTo>
                      <a:close/>
                      <a:moveTo>
                        <a:pt x="2038" y="712"/>
                      </a:moveTo>
                      <a:lnTo>
                        <a:pt x="2035" y="694"/>
                      </a:lnTo>
                      <a:lnTo>
                        <a:pt x="2032" y="683"/>
                      </a:lnTo>
                      <a:lnTo>
                        <a:pt x="2023" y="681"/>
                      </a:lnTo>
                      <a:lnTo>
                        <a:pt x="2016" y="681"/>
                      </a:lnTo>
                      <a:lnTo>
                        <a:pt x="2010" y="681"/>
                      </a:lnTo>
                      <a:lnTo>
                        <a:pt x="2008" y="679"/>
                      </a:lnTo>
                      <a:lnTo>
                        <a:pt x="2004" y="676"/>
                      </a:lnTo>
                      <a:lnTo>
                        <a:pt x="2001" y="672"/>
                      </a:lnTo>
                      <a:lnTo>
                        <a:pt x="2000" y="664"/>
                      </a:lnTo>
                      <a:lnTo>
                        <a:pt x="2001" y="657"/>
                      </a:lnTo>
                      <a:lnTo>
                        <a:pt x="2005" y="648"/>
                      </a:lnTo>
                      <a:lnTo>
                        <a:pt x="2009" y="640"/>
                      </a:lnTo>
                      <a:lnTo>
                        <a:pt x="2016" y="632"/>
                      </a:lnTo>
                      <a:lnTo>
                        <a:pt x="2022" y="626"/>
                      </a:lnTo>
                      <a:lnTo>
                        <a:pt x="2030" y="620"/>
                      </a:lnTo>
                      <a:lnTo>
                        <a:pt x="2036" y="618"/>
                      </a:lnTo>
                      <a:lnTo>
                        <a:pt x="2039" y="618"/>
                      </a:lnTo>
                      <a:lnTo>
                        <a:pt x="2041" y="619"/>
                      </a:lnTo>
                      <a:lnTo>
                        <a:pt x="2043" y="620"/>
                      </a:lnTo>
                      <a:lnTo>
                        <a:pt x="2045" y="622"/>
                      </a:lnTo>
                      <a:lnTo>
                        <a:pt x="2049" y="628"/>
                      </a:lnTo>
                      <a:lnTo>
                        <a:pt x="2053" y="635"/>
                      </a:lnTo>
                      <a:lnTo>
                        <a:pt x="2060" y="650"/>
                      </a:lnTo>
                      <a:lnTo>
                        <a:pt x="2065" y="662"/>
                      </a:lnTo>
                      <a:lnTo>
                        <a:pt x="2070" y="671"/>
                      </a:lnTo>
                      <a:lnTo>
                        <a:pt x="2076" y="679"/>
                      </a:lnTo>
                      <a:lnTo>
                        <a:pt x="2083" y="684"/>
                      </a:lnTo>
                      <a:lnTo>
                        <a:pt x="2092" y="690"/>
                      </a:lnTo>
                      <a:lnTo>
                        <a:pt x="2107" y="698"/>
                      </a:lnTo>
                      <a:lnTo>
                        <a:pt x="2118" y="703"/>
                      </a:lnTo>
                      <a:lnTo>
                        <a:pt x="2122" y="707"/>
                      </a:lnTo>
                      <a:lnTo>
                        <a:pt x="2126" y="714"/>
                      </a:lnTo>
                      <a:lnTo>
                        <a:pt x="2127" y="720"/>
                      </a:lnTo>
                      <a:lnTo>
                        <a:pt x="2130" y="729"/>
                      </a:lnTo>
                      <a:lnTo>
                        <a:pt x="2132" y="741"/>
                      </a:lnTo>
                      <a:lnTo>
                        <a:pt x="2132" y="752"/>
                      </a:lnTo>
                      <a:lnTo>
                        <a:pt x="2131" y="754"/>
                      </a:lnTo>
                      <a:lnTo>
                        <a:pt x="2127" y="754"/>
                      </a:lnTo>
                      <a:lnTo>
                        <a:pt x="2122" y="754"/>
                      </a:lnTo>
                      <a:lnTo>
                        <a:pt x="2115" y="752"/>
                      </a:lnTo>
                      <a:lnTo>
                        <a:pt x="2105" y="751"/>
                      </a:lnTo>
                      <a:lnTo>
                        <a:pt x="2097" y="749"/>
                      </a:lnTo>
                      <a:lnTo>
                        <a:pt x="2089" y="741"/>
                      </a:lnTo>
                      <a:lnTo>
                        <a:pt x="2082" y="736"/>
                      </a:lnTo>
                      <a:lnTo>
                        <a:pt x="2074" y="730"/>
                      </a:lnTo>
                      <a:lnTo>
                        <a:pt x="2066" y="728"/>
                      </a:lnTo>
                      <a:lnTo>
                        <a:pt x="2058" y="725"/>
                      </a:lnTo>
                      <a:lnTo>
                        <a:pt x="2052" y="721"/>
                      </a:lnTo>
                      <a:lnTo>
                        <a:pt x="2044" y="717"/>
                      </a:lnTo>
                      <a:lnTo>
                        <a:pt x="2038" y="712"/>
                      </a:lnTo>
                      <a:close/>
                      <a:moveTo>
                        <a:pt x="2198" y="601"/>
                      </a:moveTo>
                      <a:lnTo>
                        <a:pt x="2211" y="593"/>
                      </a:lnTo>
                      <a:lnTo>
                        <a:pt x="2223" y="585"/>
                      </a:lnTo>
                      <a:lnTo>
                        <a:pt x="2232" y="579"/>
                      </a:lnTo>
                      <a:lnTo>
                        <a:pt x="2242" y="574"/>
                      </a:lnTo>
                      <a:lnTo>
                        <a:pt x="2249" y="570"/>
                      </a:lnTo>
                      <a:lnTo>
                        <a:pt x="2258" y="565"/>
                      </a:lnTo>
                      <a:lnTo>
                        <a:pt x="2262" y="562"/>
                      </a:lnTo>
                      <a:lnTo>
                        <a:pt x="2267" y="562"/>
                      </a:lnTo>
                      <a:lnTo>
                        <a:pt x="2271" y="562"/>
                      </a:lnTo>
                      <a:lnTo>
                        <a:pt x="2273" y="563"/>
                      </a:lnTo>
                      <a:lnTo>
                        <a:pt x="2275" y="565"/>
                      </a:lnTo>
                      <a:lnTo>
                        <a:pt x="2276" y="567"/>
                      </a:lnTo>
                      <a:lnTo>
                        <a:pt x="2276" y="569"/>
                      </a:lnTo>
                      <a:lnTo>
                        <a:pt x="2275" y="571"/>
                      </a:lnTo>
                      <a:lnTo>
                        <a:pt x="2272" y="575"/>
                      </a:lnTo>
                      <a:lnTo>
                        <a:pt x="2269" y="578"/>
                      </a:lnTo>
                      <a:lnTo>
                        <a:pt x="2262" y="583"/>
                      </a:lnTo>
                      <a:lnTo>
                        <a:pt x="2254" y="588"/>
                      </a:lnTo>
                      <a:lnTo>
                        <a:pt x="2247" y="596"/>
                      </a:lnTo>
                      <a:lnTo>
                        <a:pt x="2242" y="602"/>
                      </a:lnTo>
                      <a:lnTo>
                        <a:pt x="2240" y="605"/>
                      </a:lnTo>
                      <a:lnTo>
                        <a:pt x="2234" y="607"/>
                      </a:lnTo>
                      <a:lnTo>
                        <a:pt x="2229" y="609"/>
                      </a:lnTo>
                      <a:lnTo>
                        <a:pt x="2223" y="610"/>
                      </a:lnTo>
                      <a:lnTo>
                        <a:pt x="2218" y="611"/>
                      </a:lnTo>
                      <a:lnTo>
                        <a:pt x="2211" y="611"/>
                      </a:lnTo>
                      <a:lnTo>
                        <a:pt x="2207" y="610"/>
                      </a:lnTo>
                      <a:lnTo>
                        <a:pt x="2205" y="609"/>
                      </a:lnTo>
                      <a:lnTo>
                        <a:pt x="2198" y="601"/>
                      </a:lnTo>
                      <a:close/>
                      <a:moveTo>
                        <a:pt x="1978" y="768"/>
                      </a:moveTo>
                      <a:lnTo>
                        <a:pt x="1971" y="762"/>
                      </a:lnTo>
                      <a:lnTo>
                        <a:pt x="1966" y="754"/>
                      </a:lnTo>
                      <a:lnTo>
                        <a:pt x="1961" y="746"/>
                      </a:lnTo>
                      <a:lnTo>
                        <a:pt x="1957" y="737"/>
                      </a:lnTo>
                      <a:lnTo>
                        <a:pt x="1956" y="733"/>
                      </a:lnTo>
                      <a:lnTo>
                        <a:pt x="1955" y="730"/>
                      </a:lnTo>
                      <a:lnTo>
                        <a:pt x="1956" y="727"/>
                      </a:lnTo>
                      <a:lnTo>
                        <a:pt x="1959" y="723"/>
                      </a:lnTo>
                      <a:lnTo>
                        <a:pt x="1962" y="719"/>
                      </a:lnTo>
                      <a:lnTo>
                        <a:pt x="1968" y="716"/>
                      </a:lnTo>
                      <a:lnTo>
                        <a:pt x="1974" y="716"/>
                      </a:lnTo>
                      <a:lnTo>
                        <a:pt x="1979" y="717"/>
                      </a:lnTo>
                      <a:lnTo>
                        <a:pt x="1988" y="721"/>
                      </a:lnTo>
                      <a:lnTo>
                        <a:pt x="1997" y="724"/>
                      </a:lnTo>
                      <a:lnTo>
                        <a:pt x="2001" y="729"/>
                      </a:lnTo>
                      <a:lnTo>
                        <a:pt x="2005" y="737"/>
                      </a:lnTo>
                      <a:lnTo>
                        <a:pt x="2009" y="745"/>
                      </a:lnTo>
                      <a:lnTo>
                        <a:pt x="2012" y="751"/>
                      </a:lnTo>
                      <a:lnTo>
                        <a:pt x="2013" y="756"/>
                      </a:lnTo>
                      <a:lnTo>
                        <a:pt x="2013" y="760"/>
                      </a:lnTo>
                      <a:lnTo>
                        <a:pt x="2012" y="764"/>
                      </a:lnTo>
                      <a:lnTo>
                        <a:pt x="2009" y="765"/>
                      </a:lnTo>
                      <a:lnTo>
                        <a:pt x="2003" y="769"/>
                      </a:lnTo>
                      <a:lnTo>
                        <a:pt x="1993" y="769"/>
                      </a:lnTo>
                      <a:lnTo>
                        <a:pt x="1978" y="768"/>
                      </a:lnTo>
                      <a:close/>
                      <a:moveTo>
                        <a:pt x="2109" y="636"/>
                      </a:moveTo>
                      <a:lnTo>
                        <a:pt x="2102" y="636"/>
                      </a:lnTo>
                      <a:lnTo>
                        <a:pt x="2097" y="633"/>
                      </a:lnTo>
                      <a:lnTo>
                        <a:pt x="2095" y="631"/>
                      </a:lnTo>
                      <a:lnTo>
                        <a:pt x="2091" y="626"/>
                      </a:lnTo>
                      <a:lnTo>
                        <a:pt x="2087" y="619"/>
                      </a:lnTo>
                      <a:lnTo>
                        <a:pt x="2084" y="613"/>
                      </a:lnTo>
                      <a:lnTo>
                        <a:pt x="2083" y="610"/>
                      </a:lnTo>
                      <a:lnTo>
                        <a:pt x="2082" y="606"/>
                      </a:lnTo>
                      <a:lnTo>
                        <a:pt x="2082" y="603"/>
                      </a:lnTo>
                      <a:lnTo>
                        <a:pt x="2083" y="600"/>
                      </a:lnTo>
                      <a:lnTo>
                        <a:pt x="2084" y="597"/>
                      </a:lnTo>
                      <a:lnTo>
                        <a:pt x="2085" y="596"/>
                      </a:lnTo>
                      <a:lnTo>
                        <a:pt x="2087" y="596"/>
                      </a:lnTo>
                      <a:lnTo>
                        <a:pt x="2089" y="594"/>
                      </a:lnTo>
                      <a:lnTo>
                        <a:pt x="2093" y="596"/>
                      </a:lnTo>
                      <a:lnTo>
                        <a:pt x="2097" y="598"/>
                      </a:lnTo>
                      <a:lnTo>
                        <a:pt x="2100" y="600"/>
                      </a:lnTo>
                      <a:lnTo>
                        <a:pt x="2104" y="602"/>
                      </a:lnTo>
                      <a:lnTo>
                        <a:pt x="2109" y="606"/>
                      </a:lnTo>
                      <a:lnTo>
                        <a:pt x="2113" y="611"/>
                      </a:lnTo>
                      <a:lnTo>
                        <a:pt x="2117" y="614"/>
                      </a:lnTo>
                      <a:lnTo>
                        <a:pt x="2119" y="616"/>
                      </a:lnTo>
                      <a:lnTo>
                        <a:pt x="2120" y="620"/>
                      </a:lnTo>
                      <a:lnTo>
                        <a:pt x="2122" y="624"/>
                      </a:lnTo>
                      <a:lnTo>
                        <a:pt x="2123" y="628"/>
                      </a:lnTo>
                      <a:lnTo>
                        <a:pt x="2123" y="631"/>
                      </a:lnTo>
                      <a:lnTo>
                        <a:pt x="2122" y="632"/>
                      </a:lnTo>
                      <a:lnTo>
                        <a:pt x="2119" y="635"/>
                      </a:lnTo>
                      <a:lnTo>
                        <a:pt x="2109" y="636"/>
                      </a:lnTo>
                      <a:close/>
                      <a:moveTo>
                        <a:pt x="505" y="2556"/>
                      </a:moveTo>
                      <a:lnTo>
                        <a:pt x="506" y="2554"/>
                      </a:lnTo>
                      <a:lnTo>
                        <a:pt x="508" y="2554"/>
                      </a:lnTo>
                      <a:lnTo>
                        <a:pt x="514" y="2563"/>
                      </a:lnTo>
                      <a:lnTo>
                        <a:pt x="522" y="2570"/>
                      </a:lnTo>
                      <a:lnTo>
                        <a:pt x="530" y="2575"/>
                      </a:lnTo>
                      <a:lnTo>
                        <a:pt x="539" y="2578"/>
                      </a:lnTo>
                      <a:lnTo>
                        <a:pt x="548" y="2580"/>
                      </a:lnTo>
                      <a:lnTo>
                        <a:pt x="558" y="2582"/>
                      </a:lnTo>
                      <a:lnTo>
                        <a:pt x="568" y="2583"/>
                      </a:lnTo>
                      <a:lnTo>
                        <a:pt x="579" y="2583"/>
                      </a:lnTo>
                      <a:lnTo>
                        <a:pt x="585" y="2582"/>
                      </a:lnTo>
                      <a:lnTo>
                        <a:pt x="590" y="2580"/>
                      </a:lnTo>
                      <a:lnTo>
                        <a:pt x="594" y="2578"/>
                      </a:lnTo>
                      <a:lnTo>
                        <a:pt x="600" y="2575"/>
                      </a:lnTo>
                      <a:lnTo>
                        <a:pt x="607" y="2566"/>
                      </a:lnTo>
                      <a:lnTo>
                        <a:pt x="614" y="2557"/>
                      </a:lnTo>
                      <a:lnTo>
                        <a:pt x="619" y="2548"/>
                      </a:lnTo>
                      <a:lnTo>
                        <a:pt x="624" y="2540"/>
                      </a:lnTo>
                      <a:lnTo>
                        <a:pt x="628" y="2534"/>
                      </a:lnTo>
                      <a:lnTo>
                        <a:pt x="633" y="2531"/>
                      </a:lnTo>
                      <a:lnTo>
                        <a:pt x="638" y="2532"/>
                      </a:lnTo>
                      <a:lnTo>
                        <a:pt x="644" y="2536"/>
                      </a:lnTo>
                      <a:lnTo>
                        <a:pt x="647" y="2540"/>
                      </a:lnTo>
                      <a:lnTo>
                        <a:pt x="653" y="2545"/>
                      </a:lnTo>
                      <a:lnTo>
                        <a:pt x="658" y="2550"/>
                      </a:lnTo>
                      <a:lnTo>
                        <a:pt x="663" y="2552"/>
                      </a:lnTo>
                      <a:lnTo>
                        <a:pt x="666" y="2552"/>
                      </a:lnTo>
                      <a:lnTo>
                        <a:pt x="669" y="2552"/>
                      </a:lnTo>
                      <a:lnTo>
                        <a:pt x="673" y="2549"/>
                      </a:lnTo>
                      <a:lnTo>
                        <a:pt x="677" y="2547"/>
                      </a:lnTo>
                      <a:lnTo>
                        <a:pt x="684" y="2540"/>
                      </a:lnTo>
                      <a:lnTo>
                        <a:pt x="690" y="2534"/>
                      </a:lnTo>
                      <a:lnTo>
                        <a:pt x="694" y="2528"/>
                      </a:lnTo>
                      <a:lnTo>
                        <a:pt x="695" y="2525"/>
                      </a:lnTo>
                      <a:lnTo>
                        <a:pt x="697" y="2521"/>
                      </a:lnTo>
                      <a:lnTo>
                        <a:pt x="697" y="2518"/>
                      </a:lnTo>
                      <a:lnTo>
                        <a:pt x="695" y="2516"/>
                      </a:lnTo>
                      <a:lnTo>
                        <a:pt x="693" y="2513"/>
                      </a:lnTo>
                      <a:lnTo>
                        <a:pt x="688" y="2508"/>
                      </a:lnTo>
                      <a:lnTo>
                        <a:pt x="682" y="2503"/>
                      </a:lnTo>
                      <a:lnTo>
                        <a:pt x="680" y="2500"/>
                      </a:lnTo>
                      <a:lnTo>
                        <a:pt x="679" y="2496"/>
                      </a:lnTo>
                      <a:lnTo>
                        <a:pt x="679" y="2492"/>
                      </a:lnTo>
                      <a:lnTo>
                        <a:pt x="679" y="2487"/>
                      </a:lnTo>
                      <a:lnTo>
                        <a:pt x="680" y="2481"/>
                      </a:lnTo>
                      <a:lnTo>
                        <a:pt x="684" y="2475"/>
                      </a:lnTo>
                      <a:lnTo>
                        <a:pt x="686" y="2471"/>
                      </a:lnTo>
                      <a:lnTo>
                        <a:pt x="692" y="2469"/>
                      </a:lnTo>
                      <a:lnTo>
                        <a:pt x="695" y="2466"/>
                      </a:lnTo>
                      <a:lnTo>
                        <a:pt x="699" y="2464"/>
                      </a:lnTo>
                      <a:lnTo>
                        <a:pt x="702" y="2460"/>
                      </a:lnTo>
                      <a:lnTo>
                        <a:pt x="704" y="2455"/>
                      </a:lnTo>
                      <a:lnTo>
                        <a:pt x="707" y="2444"/>
                      </a:lnTo>
                      <a:lnTo>
                        <a:pt x="707" y="2431"/>
                      </a:lnTo>
                      <a:lnTo>
                        <a:pt x="707" y="2420"/>
                      </a:lnTo>
                      <a:lnTo>
                        <a:pt x="708" y="2408"/>
                      </a:lnTo>
                      <a:lnTo>
                        <a:pt x="711" y="2408"/>
                      </a:lnTo>
                      <a:lnTo>
                        <a:pt x="714" y="2409"/>
                      </a:lnTo>
                      <a:lnTo>
                        <a:pt x="715" y="2412"/>
                      </a:lnTo>
                      <a:lnTo>
                        <a:pt x="717" y="2416"/>
                      </a:lnTo>
                      <a:lnTo>
                        <a:pt x="721" y="2424"/>
                      </a:lnTo>
                      <a:lnTo>
                        <a:pt x="725" y="2434"/>
                      </a:lnTo>
                      <a:lnTo>
                        <a:pt x="730" y="2455"/>
                      </a:lnTo>
                      <a:lnTo>
                        <a:pt x="734" y="2470"/>
                      </a:lnTo>
                      <a:lnTo>
                        <a:pt x="737" y="2478"/>
                      </a:lnTo>
                      <a:lnTo>
                        <a:pt x="741" y="2484"/>
                      </a:lnTo>
                      <a:lnTo>
                        <a:pt x="745" y="2490"/>
                      </a:lnTo>
                      <a:lnTo>
                        <a:pt x="749" y="2492"/>
                      </a:lnTo>
                      <a:lnTo>
                        <a:pt x="751" y="2492"/>
                      </a:lnTo>
                      <a:lnTo>
                        <a:pt x="752" y="2492"/>
                      </a:lnTo>
                      <a:lnTo>
                        <a:pt x="755" y="2491"/>
                      </a:lnTo>
                      <a:lnTo>
                        <a:pt x="756" y="2490"/>
                      </a:lnTo>
                      <a:lnTo>
                        <a:pt x="758" y="2483"/>
                      </a:lnTo>
                      <a:lnTo>
                        <a:pt x="758" y="2474"/>
                      </a:lnTo>
                      <a:lnTo>
                        <a:pt x="758" y="2459"/>
                      </a:lnTo>
                      <a:lnTo>
                        <a:pt x="758" y="2442"/>
                      </a:lnTo>
                      <a:lnTo>
                        <a:pt x="759" y="2424"/>
                      </a:lnTo>
                      <a:lnTo>
                        <a:pt x="761" y="2407"/>
                      </a:lnTo>
                      <a:lnTo>
                        <a:pt x="763" y="2390"/>
                      </a:lnTo>
                      <a:lnTo>
                        <a:pt x="763" y="2372"/>
                      </a:lnTo>
                      <a:lnTo>
                        <a:pt x="761" y="2355"/>
                      </a:lnTo>
                      <a:lnTo>
                        <a:pt x="759" y="2339"/>
                      </a:lnTo>
                      <a:lnTo>
                        <a:pt x="742" y="2341"/>
                      </a:lnTo>
                      <a:lnTo>
                        <a:pt x="719" y="2341"/>
                      </a:lnTo>
                      <a:lnTo>
                        <a:pt x="707" y="2339"/>
                      </a:lnTo>
                      <a:lnTo>
                        <a:pt x="698" y="2337"/>
                      </a:lnTo>
                      <a:lnTo>
                        <a:pt x="694" y="2334"/>
                      </a:lnTo>
                      <a:lnTo>
                        <a:pt x="692" y="2332"/>
                      </a:lnTo>
                      <a:lnTo>
                        <a:pt x="690" y="2329"/>
                      </a:lnTo>
                      <a:lnTo>
                        <a:pt x="690" y="2325"/>
                      </a:lnTo>
                      <a:lnTo>
                        <a:pt x="690" y="2321"/>
                      </a:lnTo>
                      <a:lnTo>
                        <a:pt x="692" y="2317"/>
                      </a:lnTo>
                      <a:lnTo>
                        <a:pt x="694" y="2313"/>
                      </a:lnTo>
                      <a:lnTo>
                        <a:pt x="695" y="2311"/>
                      </a:lnTo>
                      <a:lnTo>
                        <a:pt x="701" y="2306"/>
                      </a:lnTo>
                      <a:lnTo>
                        <a:pt x="707" y="2300"/>
                      </a:lnTo>
                      <a:lnTo>
                        <a:pt x="714" y="2295"/>
                      </a:lnTo>
                      <a:lnTo>
                        <a:pt x="719" y="2289"/>
                      </a:lnTo>
                      <a:lnTo>
                        <a:pt x="721" y="2286"/>
                      </a:lnTo>
                      <a:lnTo>
                        <a:pt x="723" y="2282"/>
                      </a:lnTo>
                      <a:lnTo>
                        <a:pt x="724" y="2278"/>
                      </a:lnTo>
                      <a:lnTo>
                        <a:pt x="724" y="2273"/>
                      </a:lnTo>
                      <a:lnTo>
                        <a:pt x="723" y="2255"/>
                      </a:lnTo>
                      <a:lnTo>
                        <a:pt x="719" y="2238"/>
                      </a:lnTo>
                      <a:lnTo>
                        <a:pt x="715" y="2220"/>
                      </a:lnTo>
                      <a:lnTo>
                        <a:pt x="710" y="2202"/>
                      </a:lnTo>
                      <a:lnTo>
                        <a:pt x="704" y="2184"/>
                      </a:lnTo>
                      <a:lnTo>
                        <a:pt x="701" y="2166"/>
                      </a:lnTo>
                      <a:lnTo>
                        <a:pt x="697" y="2149"/>
                      </a:lnTo>
                      <a:lnTo>
                        <a:pt x="697" y="2132"/>
                      </a:lnTo>
                      <a:lnTo>
                        <a:pt x="697" y="2114"/>
                      </a:lnTo>
                      <a:lnTo>
                        <a:pt x="697" y="2100"/>
                      </a:lnTo>
                      <a:lnTo>
                        <a:pt x="694" y="2089"/>
                      </a:lnTo>
                      <a:lnTo>
                        <a:pt x="692" y="2080"/>
                      </a:lnTo>
                      <a:lnTo>
                        <a:pt x="685" y="2072"/>
                      </a:lnTo>
                      <a:lnTo>
                        <a:pt x="677" y="2063"/>
                      </a:lnTo>
                      <a:lnTo>
                        <a:pt x="666" y="2056"/>
                      </a:lnTo>
                      <a:lnTo>
                        <a:pt x="650" y="2045"/>
                      </a:lnTo>
                      <a:lnTo>
                        <a:pt x="616" y="2045"/>
                      </a:lnTo>
                      <a:lnTo>
                        <a:pt x="578" y="2047"/>
                      </a:lnTo>
                      <a:lnTo>
                        <a:pt x="557" y="2047"/>
                      </a:lnTo>
                      <a:lnTo>
                        <a:pt x="539" y="2045"/>
                      </a:lnTo>
                      <a:lnTo>
                        <a:pt x="522" y="2043"/>
                      </a:lnTo>
                      <a:lnTo>
                        <a:pt x="509" y="2039"/>
                      </a:lnTo>
                      <a:lnTo>
                        <a:pt x="500" y="2035"/>
                      </a:lnTo>
                      <a:lnTo>
                        <a:pt x="492" y="2032"/>
                      </a:lnTo>
                      <a:lnTo>
                        <a:pt x="483" y="2031"/>
                      </a:lnTo>
                      <a:lnTo>
                        <a:pt x="476" y="2031"/>
                      </a:lnTo>
                      <a:lnTo>
                        <a:pt x="462" y="2032"/>
                      </a:lnTo>
                      <a:lnTo>
                        <a:pt x="449" y="2035"/>
                      </a:lnTo>
                      <a:lnTo>
                        <a:pt x="438" y="2039"/>
                      </a:lnTo>
                      <a:lnTo>
                        <a:pt x="425" y="2041"/>
                      </a:lnTo>
                      <a:lnTo>
                        <a:pt x="418" y="2043"/>
                      </a:lnTo>
                      <a:lnTo>
                        <a:pt x="412" y="2043"/>
                      </a:lnTo>
                      <a:lnTo>
                        <a:pt x="405" y="2043"/>
                      </a:lnTo>
                      <a:lnTo>
                        <a:pt x="399" y="2041"/>
                      </a:lnTo>
                      <a:lnTo>
                        <a:pt x="400" y="2031"/>
                      </a:lnTo>
                      <a:lnTo>
                        <a:pt x="403" y="2023"/>
                      </a:lnTo>
                      <a:lnTo>
                        <a:pt x="408" y="2015"/>
                      </a:lnTo>
                      <a:lnTo>
                        <a:pt x="414" y="2009"/>
                      </a:lnTo>
                      <a:lnTo>
                        <a:pt x="430" y="1997"/>
                      </a:lnTo>
                      <a:lnTo>
                        <a:pt x="447" y="1988"/>
                      </a:lnTo>
                      <a:lnTo>
                        <a:pt x="454" y="1983"/>
                      </a:lnTo>
                      <a:lnTo>
                        <a:pt x="462" y="1978"/>
                      </a:lnTo>
                      <a:lnTo>
                        <a:pt x="469" y="1973"/>
                      </a:lnTo>
                      <a:lnTo>
                        <a:pt x="473" y="1968"/>
                      </a:lnTo>
                      <a:lnTo>
                        <a:pt x="476" y="1961"/>
                      </a:lnTo>
                      <a:lnTo>
                        <a:pt x="476" y="1953"/>
                      </a:lnTo>
                      <a:lnTo>
                        <a:pt x="475" y="1944"/>
                      </a:lnTo>
                      <a:lnTo>
                        <a:pt x="470" y="1934"/>
                      </a:lnTo>
                      <a:lnTo>
                        <a:pt x="462" y="1921"/>
                      </a:lnTo>
                      <a:lnTo>
                        <a:pt x="453" y="1903"/>
                      </a:lnTo>
                      <a:lnTo>
                        <a:pt x="443" y="1886"/>
                      </a:lnTo>
                      <a:lnTo>
                        <a:pt x="434" y="1874"/>
                      </a:lnTo>
                      <a:lnTo>
                        <a:pt x="426" y="1885"/>
                      </a:lnTo>
                      <a:lnTo>
                        <a:pt x="413" y="1905"/>
                      </a:lnTo>
                      <a:lnTo>
                        <a:pt x="395" y="1935"/>
                      </a:lnTo>
                      <a:lnTo>
                        <a:pt x="374" y="1965"/>
                      </a:lnTo>
                      <a:lnTo>
                        <a:pt x="353" y="1995"/>
                      </a:lnTo>
                      <a:lnTo>
                        <a:pt x="337" y="2015"/>
                      </a:lnTo>
                      <a:lnTo>
                        <a:pt x="329" y="2022"/>
                      </a:lnTo>
                      <a:lnTo>
                        <a:pt x="322" y="2026"/>
                      </a:lnTo>
                      <a:lnTo>
                        <a:pt x="320" y="2026"/>
                      </a:lnTo>
                      <a:lnTo>
                        <a:pt x="318" y="2025"/>
                      </a:lnTo>
                      <a:lnTo>
                        <a:pt x="317" y="2022"/>
                      </a:lnTo>
                      <a:lnTo>
                        <a:pt x="316" y="2019"/>
                      </a:lnTo>
                      <a:lnTo>
                        <a:pt x="317" y="2023"/>
                      </a:lnTo>
                      <a:lnTo>
                        <a:pt x="289" y="2065"/>
                      </a:lnTo>
                      <a:lnTo>
                        <a:pt x="289" y="2071"/>
                      </a:lnTo>
                      <a:lnTo>
                        <a:pt x="287" y="2075"/>
                      </a:lnTo>
                      <a:lnTo>
                        <a:pt x="285" y="2079"/>
                      </a:lnTo>
                      <a:lnTo>
                        <a:pt x="282" y="2083"/>
                      </a:lnTo>
                      <a:lnTo>
                        <a:pt x="272" y="2087"/>
                      </a:lnTo>
                      <a:lnTo>
                        <a:pt x="260" y="2089"/>
                      </a:lnTo>
                      <a:lnTo>
                        <a:pt x="234" y="2092"/>
                      </a:lnTo>
                      <a:lnTo>
                        <a:pt x="212" y="2093"/>
                      </a:lnTo>
                      <a:lnTo>
                        <a:pt x="206" y="2096"/>
                      </a:lnTo>
                      <a:lnTo>
                        <a:pt x="201" y="2098"/>
                      </a:lnTo>
                      <a:lnTo>
                        <a:pt x="197" y="2101"/>
                      </a:lnTo>
                      <a:lnTo>
                        <a:pt x="193" y="2105"/>
                      </a:lnTo>
                      <a:lnTo>
                        <a:pt x="190" y="2109"/>
                      </a:lnTo>
                      <a:lnTo>
                        <a:pt x="189" y="2113"/>
                      </a:lnTo>
                      <a:lnTo>
                        <a:pt x="189" y="2117"/>
                      </a:lnTo>
                      <a:lnTo>
                        <a:pt x="189" y="2122"/>
                      </a:lnTo>
                      <a:lnTo>
                        <a:pt x="191" y="2131"/>
                      </a:lnTo>
                      <a:lnTo>
                        <a:pt x="195" y="2141"/>
                      </a:lnTo>
                      <a:lnTo>
                        <a:pt x="201" y="2150"/>
                      </a:lnTo>
                      <a:lnTo>
                        <a:pt x="206" y="2159"/>
                      </a:lnTo>
                      <a:lnTo>
                        <a:pt x="210" y="2166"/>
                      </a:lnTo>
                      <a:lnTo>
                        <a:pt x="212" y="2171"/>
                      </a:lnTo>
                      <a:lnTo>
                        <a:pt x="212" y="2175"/>
                      </a:lnTo>
                      <a:lnTo>
                        <a:pt x="212" y="2179"/>
                      </a:lnTo>
                      <a:lnTo>
                        <a:pt x="211" y="2181"/>
                      </a:lnTo>
                      <a:lnTo>
                        <a:pt x="208" y="2184"/>
                      </a:lnTo>
                      <a:lnTo>
                        <a:pt x="206" y="2185"/>
                      </a:lnTo>
                      <a:lnTo>
                        <a:pt x="202" y="2186"/>
                      </a:lnTo>
                      <a:lnTo>
                        <a:pt x="182" y="2189"/>
                      </a:lnTo>
                      <a:lnTo>
                        <a:pt x="164" y="2193"/>
                      </a:lnTo>
                      <a:lnTo>
                        <a:pt x="156" y="2197"/>
                      </a:lnTo>
                      <a:lnTo>
                        <a:pt x="150" y="2202"/>
                      </a:lnTo>
                      <a:lnTo>
                        <a:pt x="144" y="2207"/>
                      </a:lnTo>
                      <a:lnTo>
                        <a:pt x="138" y="2214"/>
                      </a:lnTo>
                      <a:lnTo>
                        <a:pt x="134" y="2220"/>
                      </a:lnTo>
                      <a:lnTo>
                        <a:pt x="131" y="2228"/>
                      </a:lnTo>
                      <a:lnTo>
                        <a:pt x="128" y="2236"/>
                      </a:lnTo>
                      <a:lnTo>
                        <a:pt x="127" y="2245"/>
                      </a:lnTo>
                      <a:lnTo>
                        <a:pt x="124" y="2262"/>
                      </a:lnTo>
                      <a:lnTo>
                        <a:pt x="124" y="2278"/>
                      </a:lnTo>
                      <a:lnTo>
                        <a:pt x="127" y="2295"/>
                      </a:lnTo>
                      <a:lnTo>
                        <a:pt x="132" y="2311"/>
                      </a:lnTo>
                      <a:lnTo>
                        <a:pt x="136" y="2321"/>
                      </a:lnTo>
                      <a:lnTo>
                        <a:pt x="141" y="2332"/>
                      </a:lnTo>
                      <a:lnTo>
                        <a:pt x="146" y="2343"/>
                      </a:lnTo>
                      <a:lnTo>
                        <a:pt x="154" y="2354"/>
                      </a:lnTo>
                      <a:lnTo>
                        <a:pt x="162" y="2365"/>
                      </a:lnTo>
                      <a:lnTo>
                        <a:pt x="171" y="2376"/>
                      </a:lnTo>
                      <a:lnTo>
                        <a:pt x="180" y="2386"/>
                      </a:lnTo>
                      <a:lnTo>
                        <a:pt x="190" y="2396"/>
                      </a:lnTo>
                      <a:lnTo>
                        <a:pt x="201" y="2404"/>
                      </a:lnTo>
                      <a:lnTo>
                        <a:pt x="211" y="2413"/>
                      </a:lnTo>
                      <a:lnTo>
                        <a:pt x="223" y="2420"/>
                      </a:lnTo>
                      <a:lnTo>
                        <a:pt x="234" y="2425"/>
                      </a:lnTo>
                      <a:lnTo>
                        <a:pt x="246" y="2429"/>
                      </a:lnTo>
                      <a:lnTo>
                        <a:pt x="258" y="2431"/>
                      </a:lnTo>
                      <a:lnTo>
                        <a:pt x="269" y="2433"/>
                      </a:lnTo>
                      <a:lnTo>
                        <a:pt x="281" y="2431"/>
                      </a:lnTo>
                      <a:lnTo>
                        <a:pt x="287" y="2430"/>
                      </a:lnTo>
                      <a:lnTo>
                        <a:pt x="294" y="2427"/>
                      </a:lnTo>
                      <a:lnTo>
                        <a:pt x="300" y="2425"/>
                      </a:lnTo>
                      <a:lnTo>
                        <a:pt x="307" y="2421"/>
                      </a:lnTo>
                      <a:lnTo>
                        <a:pt x="320" y="2412"/>
                      </a:lnTo>
                      <a:lnTo>
                        <a:pt x="331" y="2404"/>
                      </a:lnTo>
                      <a:lnTo>
                        <a:pt x="344" y="2395"/>
                      </a:lnTo>
                      <a:lnTo>
                        <a:pt x="359" y="2387"/>
                      </a:lnTo>
                      <a:lnTo>
                        <a:pt x="366" y="2385"/>
                      </a:lnTo>
                      <a:lnTo>
                        <a:pt x="374" y="2382"/>
                      </a:lnTo>
                      <a:lnTo>
                        <a:pt x="382" y="2381"/>
                      </a:lnTo>
                      <a:lnTo>
                        <a:pt x="391" y="2381"/>
                      </a:lnTo>
                      <a:lnTo>
                        <a:pt x="395" y="2381"/>
                      </a:lnTo>
                      <a:lnTo>
                        <a:pt x="399" y="2383"/>
                      </a:lnTo>
                      <a:lnTo>
                        <a:pt x="403" y="2386"/>
                      </a:lnTo>
                      <a:lnTo>
                        <a:pt x="406" y="2391"/>
                      </a:lnTo>
                      <a:lnTo>
                        <a:pt x="412" y="2402"/>
                      </a:lnTo>
                      <a:lnTo>
                        <a:pt x="418" y="2414"/>
                      </a:lnTo>
                      <a:lnTo>
                        <a:pt x="426" y="2443"/>
                      </a:lnTo>
                      <a:lnTo>
                        <a:pt x="432" y="2464"/>
                      </a:lnTo>
                      <a:lnTo>
                        <a:pt x="436" y="2473"/>
                      </a:lnTo>
                      <a:lnTo>
                        <a:pt x="441" y="2479"/>
                      </a:lnTo>
                      <a:lnTo>
                        <a:pt x="447" y="2483"/>
                      </a:lnTo>
                      <a:lnTo>
                        <a:pt x="457" y="2487"/>
                      </a:lnTo>
                      <a:lnTo>
                        <a:pt x="466" y="2490"/>
                      </a:lnTo>
                      <a:lnTo>
                        <a:pt x="475" y="2492"/>
                      </a:lnTo>
                      <a:lnTo>
                        <a:pt x="484" y="2495"/>
                      </a:lnTo>
                      <a:lnTo>
                        <a:pt x="491" y="2500"/>
                      </a:lnTo>
                      <a:lnTo>
                        <a:pt x="495" y="2505"/>
                      </a:lnTo>
                      <a:lnTo>
                        <a:pt x="497" y="2510"/>
                      </a:lnTo>
                      <a:lnTo>
                        <a:pt x="498" y="2518"/>
                      </a:lnTo>
                      <a:lnTo>
                        <a:pt x="501" y="2526"/>
                      </a:lnTo>
                      <a:lnTo>
                        <a:pt x="504" y="2543"/>
                      </a:lnTo>
                      <a:lnTo>
                        <a:pt x="508" y="2554"/>
                      </a:lnTo>
                      <a:lnTo>
                        <a:pt x="505" y="2556"/>
                      </a:lnTo>
                      <a:close/>
                      <a:moveTo>
                        <a:pt x="905" y="2677"/>
                      </a:moveTo>
                      <a:lnTo>
                        <a:pt x="917" y="2667"/>
                      </a:lnTo>
                      <a:lnTo>
                        <a:pt x="930" y="2655"/>
                      </a:lnTo>
                      <a:lnTo>
                        <a:pt x="942" y="2648"/>
                      </a:lnTo>
                      <a:lnTo>
                        <a:pt x="953" y="2639"/>
                      </a:lnTo>
                      <a:lnTo>
                        <a:pt x="964" y="2628"/>
                      </a:lnTo>
                      <a:lnTo>
                        <a:pt x="973" y="2617"/>
                      </a:lnTo>
                      <a:lnTo>
                        <a:pt x="977" y="2613"/>
                      </a:lnTo>
                      <a:lnTo>
                        <a:pt x="983" y="2607"/>
                      </a:lnTo>
                      <a:lnTo>
                        <a:pt x="988" y="2604"/>
                      </a:lnTo>
                      <a:lnTo>
                        <a:pt x="995" y="2601"/>
                      </a:lnTo>
                      <a:lnTo>
                        <a:pt x="1005" y="2598"/>
                      </a:lnTo>
                      <a:lnTo>
                        <a:pt x="1014" y="2598"/>
                      </a:lnTo>
                      <a:lnTo>
                        <a:pt x="1023" y="2600"/>
                      </a:lnTo>
                      <a:lnTo>
                        <a:pt x="1034" y="2600"/>
                      </a:lnTo>
                      <a:lnTo>
                        <a:pt x="1037" y="2601"/>
                      </a:lnTo>
                      <a:lnTo>
                        <a:pt x="1041" y="2602"/>
                      </a:lnTo>
                      <a:lnTo>
                        <a:pt x="1044" y="2604"/>
                      </a:lnTo>
                      <a:lnTo>
                        <a:pt x="1045" y="2605"/>
                      </a:lnTo>
                      <a:lnTo>
                        <a:pt x="1045" y="2607"/>
                      </a:lnTo>
                      <a:lnTo>
                        <a:pt x="1044" y="2609"/>
                      </a:lnTo>
                      <a:lnTo>
                        <a:pt x="1041" y="2611"/>
                      </a:lnTo>
                      <a:lnTo>
                        <a:pt x="1037" y="2614"/>
                      </a:lnTo>
                      <a:lnTo>
                        <a:pt x="1030" y="2619"/>
                      </a:lnTo>
                      <a:lnTo>
                        <a:pt x="1024" y="2626"/>
                      </a:lnTo>
                      <a:lnTo>
                        <a:pt x="1023" y="2631"/>
                      </a:lnTo>
                      <a:lnTo>
                        <a:pt x="1023" y="2637"/>
                      </a:lnTo>
                      <a:lnTo>
                        <a:pt x="1027" y="2652"/>
                      </a:lnTo>
                      <a:lnTo>
                        <a:pt x="1031" y="2667"/>
                      </a:lnTo>
                      <a:lnTo>
                        <a:pt x="1031" y="2674"/>
                      </a:lnTo>
                      <a:lnTo>
                        <a:pt x="1031" y="2680"/>
                      </a:lnTo>
                      <a:lnTo>
                        <a:pt x="1028" y="2684"/>
                      </a:lnTo>
                      <a:lnTo>
                        <a:pt x="1026" y="2688"/>
                      </a:lnTo>
                      <a:lnTo>
                        <a:pt x="1015" y="2693"/>
                      </a:lnTo>
                      <a:lnTo>
                        <a:pt x="1004" y="2697"/>
                      </a:lnTo>
                      <a:lnTo>
                        <a:pt x="993" y="2702"/>
                      </a:lnTo>
                      <a:lnTo>
                        <a:pt x="982" y="2707"/>
                      </a:lnTo>
                      <a:lnTo>
                        <a:pt x="971" y="2714"/>
                      </a:lnTo>
                      <a:lnTo>
                        <a:pt x="961" y="2719"/>
                      </a:lnTo>
                      <a:lnTo>
                        <a:pt x="948" y="2723"/>
                      </a:lnTo>
                      <a:lnTo>
                        <a:pt x="936" y="2725"/>
                      </a:lnTo>
                      <a:lnTo>
                        <a:pt x="923" y="2727"/>
                      </a:lnTo>
                      <a:lnTo>
                        <a:pt x="910" y="2729"/>
                      </a:lnTo>
                      <a:lnTo>
                        <a:pt x="905" y="2731"/>
                      </a:lnTo>
                      <a:lnTo>
                        <a:pt x="901" y="2731"/>
                      </a:lnTo>
                      <a:lnTo>
                        <a:pt x="899" y="2731"/>
                      </a:lnTo>
                      <a:lnTo>
                        <a:pt x="895" y="2731"/>
                      </a:lnTo>
                      <a:lnTo>
                        <a:pt x="891" y="2727"/>
                      </a:lnTo>
                      <a:lnTo>
                        <a:pt x="890" y="2721"/>
                      </a:lnTo>
                      <a:lnTo>
                        <a:pt x="888" y="2707"/>
                      </a:lnTo>
                      <a:lnTo>
                        <a:pt x="888" y="2694"/>
                      </a:lnTo>
                      <a:lnTo>
                        <a:pt x="905" y="2677"/>
                      </a:lnTo>
                      <a:close/>
                      <a:moveTo>
                        <a:pt x="943" y="879"/>
                      </a:moveTo>
                      <a:lnTo>
                        <a:pt x="956" y="870"/>
                      </a:lnTo>
                      <a:lnTo>
                        <a:pt x="975" y="856"/>
                      </a:lnTo>
                      <a:lnTo>
                        <a:pt x="984" y="848"/>
                      </a:lnTo>
                      <a:lnTo>
                        <a:pt x="992" y="841"/>
                      </a:lnTo>
                      <a:lnTo>
                        <a:pt x="995" y="837"/>
                      </a:lnTo>
                      <a:lnTo>
                        <a:pt x="996" y="834"/>
                      </a:lnTo>
                      <a:lnTo>
                        <a:pt x="997" y="830"/>
                      </a:lnTo>
                      <a:lnTo>
                        <a:pt x="997" y="828"/>
                      </a:lnTo>
                      <a:lnTo>
                        <a:pt x="991" y="822"/>
                      </a:lnTo>
                      <a:lnTo>
                        <a:pt x="979" y="816"/>
                      </a:lnTo>
                      <a:lnTo>
                        <a:pt x="966" y="808"/>
                      </a:lnTo>
                      <a:lnTo>
                        <a:pt x="957" y="803"/>
                      </a:lnTo>
                      <a:lnTo>
                        <a:pt x="966" y="793"/>
                      </a:lnTo>
                      <a:lnTo>
                        <a:pt x="982" y="780"/>
                      </a:lnTo>
                      <a:lnTo>
                        <a:pt x="983" y="777"/>
                      </a:lnTo>
                      <a:lnTo>
                        <a:pt x="983" y="773"/>
                      </a:lnTo>
                      <a:lnTo>
                        <a:pt x="982" y="769"/>
                      </a:lnTo>
                      <a:lnTo>
                        <a:pt x="982" y="767"/>
                      </a:lnTo>
                      <a:lnTo>
                        <a:pt x="978" y="760"/>
                      </a:lnTo>
                      <a:lnTo>
                        <a:pt x="973" y="754"/>
                      </a:lnTo>
                      <a:lnTo>
                        <a:pt x="969" y="746"/>
                      </a:lnTo>
                      <a:lnTo>
                        <a:pt x="964" y="739"/>
                      </a:lnTo>
                      <a:lnTo>
                        <a:pt x="960" y="733"/>
                      </a:lnTo>
                      <a:lnTo>
                        <a:pt x="958" y="727"/>
                      </a:lnTo>
                      <a:lnTo>
                        <a:pt x="958" y="723"/>
                      </a:lnTo>
                      <a:lnTo>
                        <a:pt x="960" y="720"/>
                      </a:lnTo>
                      <a:lnTo>
                        <a:pt x="962" y="717"/>
                      </a:lnTo>
                      <a:lnTo>
                        <a:pt x="965" y="715"/>
                      </a:lnTo>
                      <a:lnTo>
                        <a:pt x="971" y="711"/>
                      </a:lnTo>
                      <a:lnTo>
                        <a:pt x="979" y="707"/>
                      </a:lnTo>
                      <a:lnTo>
                        <a:pt x="996" y="705"/>
                      </a:lnTo>
                      <a:lnTo>
                        <a:pt x="1010" y="703"/>
                      </a:lnTo>
                      <a:lnTo>
                        <a:pt x="1010" y="716"/>
                      </a:lnTo>
                      <a:lnTo>
                        <a:pt x="1010" y="730"/>
                      </a:lnTo>
                      <a:lnTo>
                        <a:pt x="1011" y="737"/>
                      </a:lnTo>
                      <a:lnTo>
                        <a:pt x="1014" y="743"/>
                      </a:lnTo>
                      <a:lnTo>
                        <a:pt x="1018" y="749"/>
                      </a:lnTo>
                      <a:lnTo>
                        <a:pt x="1023" y="754"/>
                      </a:lnTo>
                      <a:lnTo>
                        <a:pt x="1037" y="760"/>
                      </a:lnTo>
                      <a:lnTo>
                        <a:pt x="1048" y="764"/>
                      </a:lnTo>
                      <a:lnTo>
                        <a:pt x="1057" y="765"/>
                      </a:lnTo>
                      <a:lnTo>
                        <a:pt x="1065" y="765"/>
                      </a:lnTo>
                      <a:lnTo>
                        <a:pt x="1070" y="763"/>
                      </a:lnTo>
                      <a:lnTo>
                        <a:pt x="1075" y="758"/>
                      </a:lnTo>
                      <a:lnTo>
                        <a:pt x="1079" y="752"/>
                      </a:lnTo>
                      <a:lnTo>
                        <a:pt x="1083" y="746"/>
                      </a:lnTo>
                      <a:lnTo>
                        <a:pt x="1088" y="730"/>
                      </a:lnTo>
                      <a:lnTo>
                        <a:pt x="1093" y="714"/>
                      </a:lnTo>
                      <a:lnTo>
                        <a:pt x="1097" y="706"/>
                      </a:lnTo>
                      <a:lnTo>
                        <a:pt x="1101" y="699"/>
                      </a:lnTo>
                      <a:lnTo>
                        <a:pt x="1107" y="693"/>
                      </a:lnTo>
                      <a:lnTo>
                        <a:pt x="1114" y="689"/>
                      </a:lnTo>
                      <a:lnTo>
                        <a:pt x="1137" y="677"/>
                      </a:lnTo>
                      <a:lnTo>
                        <a:pt x="1162" y="667"/>
                      </a:lnTo>
                      <a:lnTo>
                        <a:pt x="1175" y="662"/>
                      </a:lnTo>
                      <a:lnTo>
                        <a:pt x="1188" y="658"/>
                      </a:lnTo>
                      <a:lnTo>
                        <a:pt x="1201" y="655"/>
                      </a:lnTo>
                      <a:lnTo>
                        <a:pt x="1214" y="653"/>
                      </a:lnTo>
                      <a:lnTo>
                        <a:pt x="1234" y="649"/>
                      </a:lnTo>
                      <a:lnTo>
                        <a:pt x="1247" y="646"/>
                      </a:lnTo>
                      <a:lnTo>
                        <a:pt x="1250" y="648"/>
                      </a:lnTo>
                      <a:lnTo>
                        <a:pt x="1252" y="649"/>
                      </a:lnTo>
                      <a:lnTo>
                        <a:pt x="1254" y="650"/>
                      </a:lnTo>
                      <a:lnTo>
                        <a:pt x="1254" y="653"/>
                      </a:lnTo>
                      <a:lnTo>
                        <a:pt x="1254" y="663"/>
                      </a:lnTo>
                      <a:lnTo>
                        <a:pt x="1251" y="677"/>
                      </a:lnTo>
                      <a:lnTo>
                        <a:pt x="1249" y="688"/>
                      </a:lnTo>
                      <a:lnTo>
                        <a:pt x="1245" y="697"/>
                      </a:lnTo>
                      <a:lnTo>
                        <a:pt x="1241" y="706"/>
                      </a:lnTo>
                      <a:lnTo>
                        <a:pt x="1236" y="714"/>
                      </a:lnTo>
                      <a:lnTo>
                        <a:pt x="1230" y="720"/>
                      </a:lnTo>
                      <a:lnTo>
                        <a:pt x="1224" y="727"/>
                      </a:lnTo>
                      <a:lnTo>
                        <a:pt x="1216" y="734"/>
                      </a:lnTo>
                      <a:lnTo>
                        <a:pt x="1207" y="741"/>
                      </a:lnTo>
                      <a:lnTo>
                        <a:pt x="1197" y="747"/>
                      </a:lnTo>
                      <a:lnTo>
                        <a:pt x="1185" y="752"/>
                      </a:lnTo>
                      <a:lnTo>
                        <a:pt x="1181" y="756"/>
                      </a:lnTo>
                      <a:lnTo>
                        <a:pt x="1180" y="759"/>
                      </a:lnTo>
                      <a:lnTo>
                        <a:pt x="1184" y="763"/>
                      </a:lnTo>
                      <a:lnTo>
                        <a:pt x="1192" y="767"/>
                      </a:lnTo>
                      <a:lnTo>
                        <a:pt x="1201" y="771"/>
                      </a:lnTo>
                      <a:lnTo>
                        <a:pt x="1206" y="773"/>
                      </a:lnTo>
                      <a:lnTo>
                        <a:pt x="1208" y="776"/>
                      </a:lnTo>
                      <a:lnTo>
                        <a:pt x="1208" y="780"/>
                      </a:lnTo>
                      <a:lnTo>
                        <a:pt x="1206" y="781"/>
                      </a:lnTo>
                      <a:lnTo>
                        <a:pt x="1202" y="784"/>
                      </a:lnTo>
                      <a:lnTo>
                        <a:pt x="1195" y="785"/>
                      </a:lnTo>
                      <a:lnTo>
                        <a:pt x="1188" y="786"/>
                      </a:lnTo>
                      <a:lnTo>
                        <a:pt x="1155" y="791"/>
                      </a:lnTo>
                      <a:lnTo>
                        <a:pt x="1131" y="794"/>
                      </a:lnTo>
                      <a:lnTo>
                        <a:pt x="1122" y="796"/>
                      </a:lnTo>
                      <a:lnTo>
                        <a:pt x="1115" y="798"/>
                      </a:lnTo>
                      <a:lnTo>
                        <a:pt x="1113" y="800"/>
                      </a:lnTo>
                      <a:lnTo>
                        <a:pt x="1111" y="803"/>
                      </a:lnTo>
                      <a:lnTo>
                        <a:pt x="1114" y="809"/>
                      </a:lnTo>
                      <a:lnTo>
                        <a:pt x="1120" y="816"/>
                      </a:lnTo>
                      <a:lnTo>
                        <a:pt x="1123" y="820"/>
                      </a:lnTo>
                      <a:lnTo>
                        <a:pt x="1127" y="825"/>
                      </a:lnTo>
                      <a:lnTo>
                        <a:pt x="1129" y="829"/>
                      </a:lnTo>
                      <a:lnTo>
                        <a:pt x="1129" y="834"/>
                      </a:lnTo>
                      <a:lnTo>
                        <a:pt x="1129" y="839"/>
                      </a:lnTo>
                      <a:lnTo>
                        <a:pt x="1127" y="844"/>
                      </a:lnTo>
                      <a:lnTo>
                        <a:pt x="1123" y="850"/>
                      </a:lnTo>
                      <a:lnTo>
                        <a:pt x="1115" y="856"/>
                      </a:lnTo>
                      <a:lnTo>
                        <a:pt x="1106" y="861"/>
                      </a:lnTo>
                      <a:lnTo>
                        <a:pt x="1096" y="864"/>
                      </a:lnTo>
                      <a:lnTo>
                        <a:pt x="1087" y="865"/>
                      </a:lnTo>
                      <a:lnTo>
                        <a:pt x="1076" y="865"/>
                      </a:lnTo>
                      <a:lnTo>
                        <a:pt x="1057" y="861"/>
                      </a:lnTo>
                      <a:lnTo>
                        <a:pt x="1036" y="857"/>
                      </a:lnTo>
                      <a:lnTo>
                        <a:pt x="1031" y="857"/>
                      </a:lnTo>
                      <a:lnTo>
                        <a:pt x="1026" y="859"/>
                      </a:lnTo>
                      <a:lnTo>
                        <a:pt x="1022" y="860"/>
                      </a:lnTo>
                      <a:lnTo>
                        <a:pt x="1018" y="863"/>
                      </a:lnTo>
                      <a:lnTo>
                        <a:pt x="1013" y="870"/>
                      </a:lnTo>
                      <a:lnTo>
                        <a:pt x="1008" y="881"/>
                      </a:lnTo>
                      <a:lnTo>
                        <a:pt x="1002" y="890"/>
                      </a:lnTo>
                      <a:lnTo>
                        <a:pt x="996" y="900"/>
                      </a:lnTo>
                      <a:lnTo>
                        <a:pt x="991" y="904"/>
                      </a:lnTo>
                      <a:lnTo>
                        <a:pt x="986" y="907"/>
                      </a:lnTo>
                      <a:lnTo>
                        <a:pt x="979" y="909"/>
                      </a:lnTo>
                      <a:lnTo>
                        <a:pt x="973" y="912"/>
                      </a:lnTo>
                      <a:lnTo>
                        <a:pt x="956" y="916"/>
                      </a:lnTo>
                      <a:lnTo>
                        <a:pt x="942" y="921"/>
                      </a:lnTo>
                      <a:lnTo>
                        <a:pt x="935" y="921"/>
                      </a:lnTo>
                      <a:lnTo>
                        <a:pt x="930" y="918"/>
                      </a:lnTo>
                      <a:lnTo>
                        <a:pt x="925" y="914"/>
                      </a:lnTo>
                      <a:lnTo>
                        <a:pt x="920" y="909"/>
                      </a:lnTo>
                      <a:lnTo>
                        <a:pt x="916" y="903"/>
                      </a:lnTo>
                      <a:lnTo>
                        <a:pt x="913" y="898"/>
                      </a:lnTo>
                      <a:lnTo>
                        <a:pt x="913" y="891"/>
                      </a:lnTo>
                      <a:lnTo>
                        <a:pt x="914" y="886"/>
                      </a:lnTo>
                      <a:lnTo>
                        <a:pt x="943" y="879"/>
                      </a:lnTo>
                      <a:close/>
                      <a:moveTo>
                        <a:pt x="833" y="974"/>
                      </a:moveTo>
                      <a:lnTo>
                        <a:pt x="822" y="965"/>
                      </a:lnTo>
                      <a:lnTo>
                        <a:pt x="813" y="955"/>
                      </a:lnTo>
                      <a:lnTo>
                        <a:pt x="806" y="945"/>
                      </a:lnTo>
                      <a:lnTo>
                        <a:pt x="796" y="933"/>
                      </a:lnTo>
                      <a:lnTo>
                        <a:pt x="793" y="926"/>
                      </a:lnTo>
                      <a:lnTo>
                        <a:pt x="791" y="920"/>
                      </a:lnTo>
                      <a:lnTo>
                        <a:pt x="791" y="916"/>
                      </a:lnTo>
                      <a:lnTo>
                        <a:pt x="793" y="913"/>
                      </a:lnTo>
                      <a:lnTo>
                        <a:pt x="794" y="910"/>
                      </a:lnTo>
                      <a:lnTo>
                        <a:pt x="796" y="909"/>
                      </a:lnTo>
                      <a:lnTo>
                        <a:pt x="806" y="909"/>
                      </a:lnTo>
                      <a:lnTo>
                        <a:pt x="815" y="912"/>
                      </a:lnTo>
                      <a:lnTo>
                        <a:pt x="828" y="910"/>
                      </a:lnTo>
                      <a:lnTo>
                        <a:pt x="839" y="908"/>
                      </a:lnTo>
                      <a:lnTo>
                        <a:pt x="844" y="907"/>
                      </a:lnTo>
                      <a:lnTo>
                        <a:pt x="851" y="907"/>
                      </a:lnTo>
                      <a:lnTo>
                        <a:pt x="856" y="907"/>
                      </a:lnTo>
                      <a:lnTo>
                        <a:pt x="863" y="907"/>
                      </a:lnTo>
                      <a:lnTo>
                        <a:pt x="869" y="909"/>
                      </a:lnTo>
                      <a:lnTo>
                        <a:pt x="873" y="914"/>
                      </a:lnTo>
                      <a:lnTo>
                        <a:pt x="875" y="920"/>
                      </a:lnTo>
                      <a:lnTo>
                        <a:pt x="878" y="926"/>
                      </a:lnTo>
                      <a:lnTo>
                        <a:pt x="879" y="939"/>
                      </a:lnTo>
                      <a:lnTo>
                        <a:pt x="882" y="952"/>
                      </a:lnTo>
                      <a:lnTo>
                        <a:pt x="883" y="956"/>
                      </a:lnTo>
                      <a:lnTo>
                        <a:pt x="883" y="958"/>
                      </a:lnTo>
                      <a:lnTo>
                        <a:pt x="883" y="961"/>
                      </a:lnTo>
                      <a:lnTo>
                        <a:pt x="882" y="965"/>
                      </a:lnTo>
                      <a:lnTo>
                        <a:pt x="879" y="969"/>
                      </a:lnTo>
                      <a:lnTo>
                        <a:pt x="874" y="973"/>
                      </a:lnTo>
                      <a:lnTo>
                        <a:pt x="868" y="975"/>
                      </a:lnTo>
                      <a:lnTo>
                        <a:pt x="861" y="977"/>
                      </a:lnTo>
                      <a:lnTo>
                        <a:pt x="855" y="978"/>
                      </a:lnTo>
                      <a:lnTo>
                        <a:pt x="848" y="978"/>
                      </a:lnTo>
                      <a:lnTo>
                        <a:pt x="833" y="974"/>
                      </a:lnTo>
                      <a:close/>
                      <a:moveTo>
                        <a:pt x="798" y="1040"/>
                      </a:moveTo>
                      <a:lnTo>
                        <a:pt x="790" y="1035"/>
                      </a:lnTo>
                      <a:lnTo>
                        <a:pt x="785" y="1030"/>
                      </a:lnTo>
                      <a:lnTo>
                        <a:pt x="781" y="1024"/>
                      </a:lnTo>
                      <a:lnTo>
                        <a:pt x="776" y="1017"/>
                      </a:lnTo>
                      <a:lnTo>
                        <a:pt x="773" y="1010"/>
                      </a:lnTo>
                      <a:lnTo>
                        <a:pt x="772" y="1002"/>
                      </a:lnTo>
                      <a:lnTo>
                        <a:pt x="773" y="1000"/>
                      </a:lnTo>
                      <a:lnTo>
                        <a:pt x="774" y="997"/>
                      </a:lnTo>
                      <a:lnTo>
                        <a:pt x="778" y="996"/>
                      </a:lnTo>
                      <a:lnTo>
                        <a:pt x="782" y="996"/>
                      </a:lnTo>
                      <a:lnTo>
                        <a:pt x="796" y="996"/>
                      </a:lnTo>
                      <a:lnTo>
                        <a:pt x="812" y="999"/>
                      </a:lnTo>
                      <a:lnTo>
                        <a:pt x="815" y="999"/>
                      </a:lnTo>
                      <a:lnTo>
                        <a:pt x="818" y="999"/>
                      </a:lnTo>
                      <a:lnTo>
                        <a:pt x="821" y="1000"/>
                      </a:lnTo>
                      <a:lnTo>
                        <a:pt x="822" y="1002"/>
                      </a:lnTo>
                      <a:lnTo>
                        <a:pt x="830" y="1014"/>
                      </a:lnTo>
                      <a:lnTo>
                        <a:pt x="835" y="1026"/>
                      </a:lnTo>
                      <a:lnTo>
                        <a:pt x="837" y="1030"/>
                      </a:lnTo>
                      <a:lnTo>
                        <a:pt x="835" y="1032"/>
                      </a:lnTo>
                      <a:lnTo>
                        <a:pt x="834" y="1036"/>
                      </a:lnTo>
                      <a:lnTo>
                        <a:pt x="830" y="1037"/>
                      </a:lnTo>
                      <a:lnTo>
                        <a:pt x="824" y="1041"/>
                      </a:lnTo>
                      <a:lnTo>
                        <a:pt x="817" y="1044"/>
                      </a:lnTo>
                      <a:lnTo>
                        <a:pt x="798" y="1040"/>
                      </a:lnTo>
                      <a:close/>
                      <a:moveTo>
                        <a:pt x="737" y="1124"/>
                      </a:moveTo>
                      <a:lnTo>
                        <a:pt x="738" y="1111"/>
                      </a:lnTo>
                      <a:lnTo>
                        <a:pt x="741" y="1092"/>
                      </a:lnTo>
                      <a:lnTo>
                        <a:pt x="743" y="1083"/>
                      </a:lnTo>
                      <a:lnTo>
                        <a:pt x="746" y="1074"/>
                      </a:lnTo>
                      <a:lnTo>
                        <a:pt x="749" y="1069"/>
                      </a:lnTo>
                      <a:lnTo>
                        <a:pt x="752" y="1065"/>
                      </a:lnTo>
                      <a:lnTo>
                        <a:pt x="759" y="1063"/>
                      </a:lnTo>
                      <a:lnTo>
                        <a:pt x="769" y="1063"/>
                      </a:lnTo>
                      <a:lnTo>
                        <a:pt x="780" y="1065"/>
                      </a:lnTo>
                      <a:lnTo>
                        <a:pt x="783" y="1066"/>
                      </a:lnTo>
                      <a:lnTo>
                        <a:pt x="782" y="1075"/>
                      </a:lnTo>
                      <a:lnTo>
                        <a:pt x="780" y="1084"/>
                      </a:lnTo>
                      <a:lnTo>
                        <a:pt x="777" y="1093"/>
                      </a:lnTo>
                      <a:lnTo>
                        <a:pt x="773" y="1101"/>
                      </a:lnTo>
                      <a:lnTo>
                        <a:pt x="771" y="1113"/>
                      </a:lnTo>
                      <a:lnTo>
                        <a:pt x="769" y="1124"/>
                      </a:lnTo>
                      <a:lnTo>
                        <a:pt x="767" y="1136"/>
                      </a:lnTo>
                      <a:lnTo>
                        <a:pt x="764" y="1148"/>
                      </a:lnTo>
                      <a:lnTo>
                        <a:pt x="764" y="1153"/>
                      </a:lnTo>
                      <a:lnTo>
                        <a:pt x="761" y="1157"/>
                      </a:lnTo>
                      <a:lnTo>
                        <a:pt x="759" y="1159"/>
                      </a:lnTo>
                      <a:lnTo>
                        <a:pt x="755" y="1162"/>
                      </a:lnTo>
                      <a:lnTo>
                        <a:pt x="751" y="1162"/>
                      </a:lnTo>
                      <a:lnTo>
                        <a:pt x="749" y="1161"/>
                      </a:lnTo>
                      <a:lnTo>
                        <a:pt x="747" y="1158"/>
                      </a:lnTo>
                      <a:lnTo>
                        <a:pt x="746" y="1155"/>
                      </a:lnTo>
                      <a:lnTo>
                        <a:pt x="745" y="1148"/>
                      </a:lnTo>
                      <a:lnTo>
                        <a:pt x="745" y="1141"/>
                      </a:lnTo>
                      <a:lnTo>
                        <a:pt x="737" y="1124"/>
                      </a:lnTo>
                      <a:close/>
                      <a:moveTo>
                        <a:pt x="1010" y="1176"/>
                      </a:moveTo>
                      <a:lnTo>
                        <a:pt x="1011" y="1168"/>
                      </a:lnTo>
                      <a:lnTo>
                        <a:pt x="1013" y="1159"/>
                      </a:lnTo>
                      <a:lnTo>
                        <a:pt x="1013" y="1149"/>
                      </a:lnTo>
                      <a:lnTo>
                        <a:pt x="1011" y="1140"/>
                      </a:lnTo>
                      <a:lnTo>
                        <a:pt x="1009" y="1131"/>
                      </a:lnTo>
                      <a:lnTo>
                        <a:pt x="1005" y="1124"/>
                      </a:lnTo>
                      <a:lnTo>
                        <a:pt x="1001" y="1123"/>
                      </a:lnTo>
                      <a:lnTo>
                        <a:pt x="999" y="1122"/>
                      </a:lnTo>
                      <a:lnTo>
                        <a:pt x="995" y="1122"/>
                      </a:lnTo>
                      <a:lnTo>
                        <a:pt x="989" y="1123"/>
                      </a:lnTo>
                      <a:lnTo>
                        <a:pt x="980" y="1126"/>
                      </a:lnTo>
                      <a:lnTo>
                        <a:pt x="971" y="1126"/>
                      </a:lnTo>
                      <a:lnTo>
                        <a:pt x="965" y="1124"/>
                      </a:lnTo>
                      <a:lnTo>
                        <a:pt x="958" y="1122"/>
                      </a:lnTo>
                      <a:lnTo>
                        <a:pt x="953" y="1118"/>
                      </a:lnTo>
                      <a:lnTo>
                        <a:pt x="949" y="1114"/>
                      </a:lnTo>
                      <a:lnTo>
                        <a:pt x="945" y="1107"/>
                      </a:lnTo>
                      <a:lnTo>
                        <a:pt x="943" y="1102"/>
                      </a:lnTo>
                      <a:lnTo>
                        <a:pt x="940" y="1089"/>
                      </a:lnTo>
                      <a:lnTo>
                        <a:pt x="940" y="1079"/>
                      </a:lnTo>
                      <a:lnTo>
                        <a:pt x="942" y="1075"/>
                      </a:lnTo>
                      <a:lnTo>
                        <a:pt x="942" y="1071"/>
                      </a:lnTo>
                      <a:lnTo>
                        <a:pt x="944" y="1070"/>
                      </a:lnTo>
                      <a:lnTo>
                        <a:pt x="945" y="1070"/>
                      </a:lnTo>
                      <a:lnTo>
                        <a:pt x="953" y="1072"/>
                      </a:lnTo>
                      <a:lnTo>
                        <a:pt x="961" y="1075"/>
                      </a:lnTo>
                      <a:lnTo>
                        <a:pt x="970" y="1076"/>
                      </a:lnTo>
                      <a:lnTo>
                        <a:pt x="978" y="1076"/>
                      </a:lnTo>
                      <a:lnTo>
                        <a:pt x="982" y="1076"/>
                      </a:lnTo>
                      <a:lnTo>
                        <a:pt x="986" y="1075"/>
                      </a:lnTo>
                      <a:lnTo>
                        <a:pt x="989" y="1072"/>
                      </a:lnTo>
                      <a:lnTo>
                        <a:pt x="992" y="1071"/>
                      </a:lnTo>
                      <a:lnTo>
                        <a:pt x="993" y="1067"/>
                      </a:lnTo>
                      <a:lnTo>
                        <a:pt x="996" y="1065"/>
                      </a:lnTo>
                      <a:lnTo>
                        <a:pt x="997" y="1059"/>
                      </a:lnTo>
                      <a:lnTo>
                        <a:pt x="997" y="1054"/>
                      </a:lnTo>
                      <a:lnTo>
                        <a:pt x="997" y="1043"/>
                      </a:lnTo>
                      <a:lnTo>
                        <a:pt x="997" y="1028"/>
                      </a:lnTo>
                      <a:lnTo>
                        <a:pt x="997" y="1021"/>
                      </a:lnTo>
                      <a:lnTo>
                        <a:pt x="1000" y="1015"/>
                      </a:lnTo>
                      <a:lnTo>
                        <a:pt x="1002" y="1010"/>
                      </a:lnTo>
                      <a:lnTo>
                        <a:pt x="1006" y="1006"/>
                      </a:lnTo>
                      <a:lnTo>
                        <a:pt x="1013" y="1019"/>
                      </a:lnTo>
                      <a:lnTo>
                        <a:pt x="1027" y="1044"/>
                      </a:lnTo>
                      <a:lnTo>
                        <a:pt x="1035" y="1054"/>
                      </a:lnTo>
                      <a:lnTo>
                        <a:pt x="1041" y="1061"/>
                      </a:lnTo>
                      <a:lnTo>
                        <a:pt x="1044" y="1061"/>
                      </a:lnTo>
                      <a:lnTo>
                        <a:pt x="1046" y="1059"/>
                      </a:lnTo>
                      <a:lnTo>
                        <a:pt x="1049" y="1056"/>
                      </a:lnTo>
                      <a:lnTo>
                        <a:pt x="1049" y="1050"/>
                      </a:lnTo>
                      <a:lnTo>
                        <a:pt x="1052" y="1041"/>
                      </a:lnTo>
                      <a:lnTo>
                        <a:pt x="1056" y="1032"/>
                      </a:lnTo>
                      <a:lnTo>
                        <a:pt x="1063" y="1021"/>
                      </a:lnTo>
                      <a:lnTo>
                        <a:pt x="1071" y="1009"/>
                      </a:lnTo>
                      <a:lnTo>
                        <a:pt x="1080" y="1000"/>
                      </a:lnTo>
                      <a:lnTo>
                        <a:pt x="1091" y="992"/>
                      </a:lnTo>
                      <a:lnTo>
                        <a:pt x="1094" y="990"/>
                      </a:lnTo>
                      <a:lnTo>
                        <a:pt x="1100" y="988"/>
                      </a:lnTo>
                      <a:lnTo>
                        <a:pt x="1103" y="988"/>
                      </a:lnTo>
                      <a:lnTo>
                        <a:pt x="1107" y="990"/>
                      </a:lnTo>
                      <a:lnTo>
                        <a:pt x="1110" y="1001"/>
                      </a:lnTo>
                      <a:lnTo>
                        <a:pt x="1110" y="1012"/>
                      </a:lnTo>
                      <a:lnTo>
                        <a:pt x="1110" y="1023"/>
                      </a:lnTo>
                      <a:lnTo>
                        <a:pt x="1109" y="1034"/>
                      </a:lnTo>
                      <a:lnTo>
                        <a:pt x="1102" y="1054"/>
                      </a:lnTo>
                      <a:lnTo>
                        <a:pt x="1094" y="1074"/>
                      </a:lnTo>
                      <a:lnTo>
                        <a:pt x="1087" y="1094"/>
                      </a:lnTo>
                      <a:lnTo>
                        <a:pt x="1079" y="1114"/>
                      </a:lnTo>
                      <a:lnTo>
                        <a:pt x="1075" y="1124"/>
                      </a:lnTo>
                      <a:lnTo>
                        <a:pt x="1072" y="1135"/>
                      </a:lnTo>
                      <a:lnTo>
                        <a:pt x="1071" y="1145"/>
                      </a:lnTo>
                      <a:lnTo>
                        <a:pt x="1071" y="1157"/>
                      </a:lnTo>
                      <a:lnTo>
                        <a:pt x="1072" y="1172"/>
                      </a:lnTo>
                      <a:lnTo>
                        <a:pt x="1076" y="1193"/>
                      </a:lnTo>
                      <a:lnTo>
                        <a:pt x="1080" y="1202"/>
                      </a:lnTo>
                      <a:lnTo>
                        <a:pt x="1084" y="1212"/>
                      </a:lnTo>
                      <a:lnTo>
                        <a:pt x="1087" y="1220"/>
                      </a:lnTo>
                      <a:lnTo>
                        <a:pt x="1091" y="1225"/>
                      </a:lnTo>
                      <a:lnTo>
                        <a:pt x="1100" y="1233"/>
                      </a:lnTo>
                      <a:lnTo>
                        <a:pt x="1106" y="1238"/>
                      </a:lnTo>
                      <a:lnTo>
                        <a:pt x="1113" y="1240"/>
                      </a:lnTo>
                      <a:lnTo>
                        <a:pt x="1119" y="1241"/>
                      </a:lnTo>
                      <a:lnTo>
                        <a:pt x="1125" y="1240"/>
                      </a:lnTo>
                      <a:lnTo>
                        <a:pt x="1132" y="1240"/>
                      </a:lnTo>
                      <a:lnTo>
                        <a:pt x="1138" y="1241"/>
                      </a:lnTo>
                      <a:lnTo>
                        <a:pt x="1145" y="1243"/>
                      </a:lnTo>
                      <a:lnTo>
                        <a:pt x="1146" y="1254"/>
                      </a:lnTo>
                      <a:lnTo>
                        <a:pt x="1145" y="1262"/>
                      </a:lnTo>
                      <a:lnTo>
                        <a:pt x="1142" y="1267"/>
                      </a:lnTo>
                      <a:lnTo>
                        <a:pt x="1140" y="1271"/>
                      </a:lnTo>
                      <a:lnTo>
                        <a:pt x="1128" y="1276"/>
                      </a:lnTo>
                      <a:lnTo>
                        <a:pt x="1113" y="1282"/>
                      </a:lnTo>
                      <a:lnTo>
                        <a:pt x="1103" y="1293"/>
                      </a:lnTo>
                      <a:lnTo>
                        <a:pt x="1094" y="1306"/>
                      </a:lnTo>
                      <a:lnTo>
                        <a:pt x="1091" y="1308"/>
                      </a:lnTo>
                      <a:lnTo>
                        <a:pt x="1085" y="1311"/>
                      </a:lnTo>
                      <a:lnTo>
                        <a:pt x="1080" y="1312"/>
                      </a:lnTo>
                      <a:lnTo>
                        <a:pt x="1075" y="1313"/>
                      </a:lnTo>
                      <a:lnTo>
                        <a:pt x="1063" y="1313"/>
                      </a:lnTo>
                      <a:lnTo>
                        <a:pt x="1053" y="1312"/>
                      </a:lnTo>
                      <a:lnTo>
                        <a:pt x="1053" y="1309"/>
                      </a:lnTo>
                      <a:lnTo>
                        <a:pt x="1056" y="1306"/>
                      </a:lnTo>
                      <a:lnTo>
                        <a:pt x="1059" y="1300"/>
                      </a:lnTo>
                      <a:lnTo>
                        <a:pt x="1065" y="1295"/>
                      </a:lnTo>
                      <a:lnTo>
                        <a:pt x="1070" y="1289"/>
                      </a:lnTo>
                      <a:lnTo>
                        <a:pt x="1075" y="1284"/>
                      </a:lnTo>
                      <a:lnTo>
                        <a:pt x="1078" y="1277"/>
                      </a:lnTo>
                      <a:lnTo>
                        <a:pt x="1079" y="1272"/>
                      </a:lnTo>
                      <a:lnTo>
                        <a:pt x="1079" y="1268"/>
                      </a:lnTo>
                      <a:lnTo>
                        <a:pt x="1078" y="1265"/>
                      </a:lnTo>
                      <a:lnTo>
                        <a:pt x="1075" y="1262"/>
                      </a:lnTo>
                      <a:lnTo>
                        <a:pt x="1072" y="1259"/>
                      </a:lnTo>
                      <a:lnTo>
                        <a:pt x="1065" y="1255"/>
                      </a:lnTo>
                      <a:lnTo>
                        <a:pt x="1056" y="1252"/>
                      </a:lnTo>
                      <a:lnTo>
                        <a:pt x="1037" y="1247"/>
                      </a:lnTo>
                      <a:lnTo>
                        <a:pt x="1022" y="1246"/>
                      </a:lnTo>
                      <a:lnTo>
                        <a:pt x="1009" y="1242"/>
                      </a:lnTo>
                      <a:lnTo>
                        <a:pt x="1000" y="1240"/>
                      </a:lnTo>
                      <a:lnTo>
                        <a:pt x="997" y="1237"/>
                      </a:lnTo>
                      <a:lnTo>
                        <a:pt x="995" y="1236"/>
                      </a:lnTo>
                      <a:lnTo>
                        <a:pt x="992" y="1233"/>
                      </a:lnTo>
                      <a:lnTo>
                        <a:pt x="992" y="1230"/>
                      </a:lnTo>
                      <a:lnTo>
                        <a:pt x="992" y="1216"/>
                      </a:lnTo>
                      <a:lnTo>
                        <a:pt x="995" y="1194"/>
                      </a:lnTo>
                      <a:lnTo>
                        <a:pt x="1010" y="1176"/>
                      </a:lnTo>
                      <a:close/>
                      <a:moveTo>
                        <a:pt x="881" y="1593"/>
                      </a:moveTo>
                      <a:lnTo>
                        <a:pt x="892" y="1596"/>
                      </a:lnTo>
                      <a:lnTo>
                        <a:pt x="907" y="1596"/>
                      </a:lnTo>
                      <a:lnTo>
                        <a:pt x="920" y="1594"/>
                      </a:lnTo>
                      <a:lnTo>
                        <a:pt x="931" y="1591"/>
                      </a:lnTo>
                      <a:lnTo>
                        <a:pt x="922" y="1578"/>
                      </a:lnTo>
                      <a:lnTo>
                        <a:pt x="912" y="1559"/>
                      </a:lnTo>
                      <a:lnTo>
                        <a:pt x="926" y="1553"/>
                      </a:lnTo>
                      <a:lnTo>
                        <a:pt x="939" y="1545"/>
                      </a:lnTo>
                      <a:lnTo>
                        <a:pt x="942" y="1543"/>
                      </a:lnTo>
                      <a:lnTo>
                        <a:pt x="943" y="1540"/>
                      </a:lnTo>
                      <a:lnTo>
                        <a:pt x="943" y="1539"/>
                      </a:lnTo>
                      <a:lnTo>
                        <a:pt x="943" y="1536"/>
                      </a:lnTo>
                      <a:lnTo>
                        <a:pt x="942" y="1534"/>
                      </a:lnTo>
                      <a:lnTo>
                        <a:pt x="939" y="1531"/>
                      </a:lnTo>
                      <a:lnTo>
                        <a:pt x="935" y="1528"/>
                      </a:lnTo>
                      <a:lnTo>
                        <a:pt x="930" y="1526"/>
                      </a:lnTo>
                      <a:lnTo>
                        <a:pt x="917" y="1522"/>
                      </a:lnTo>
                      <a:lnTo>
                        <a:pt x="903" y="1515"/>
                      </a:lnTo>
                      <a:lnTo>
                        <a:pt x="896" y="1513"/>
                      </a:lnTo>
                      <a:lnTo>
                        <a:pt x="891" y="1508"/>
                      </a:lnTo>
                      <a:lnTo>
                        <a:pt x="890" y="1505"/>
                      </a:lnTo>
                      <a:lnTo>
                        <a:pt x="888" y="1502"/>
                      </a:lnTo>
                      <a:lnTo>
                        <a:pt x="888" y="1499"/>
                      </a:lnTo>
                      <a:lnTo>
                        <a:pt x="888" y="1496"/>
                      </a:lnTo>
                      <a:lnTo>
                        <a:pt x="895" y="1486"/>
                      </a:lnTo>
                      <a:lnTo>
                        <a:pt x="907" y="1474"/>
                      </a:lnTo>
                      <a:lnTo>
                        <a:pt x="920" y="1462"/>
                      </a:lnTo>
                      <a:lnTo>
                        <a:pt x="929" y="1455"/>
                      </a:lnTo>
                      <a:lnTo>
                        <a:pt x="935" y="1449"/>
                      </a:lnTo>
                      <a:lnTo>
                        <a:pt x="942" y="1446"/>
                      </a:lnTo>
                      <a:lnTo>
                        <a:pt x="945" y="1443"/>
                      </a:lnTo>
                      <a:lnTo>
                        <a:pt x="951" y="1442"/>
                      </a:lnTo>
                      <a:lnTo>
                        <a:pt x="954" y="1443"/>
                      </a:lnTo>
                      <a:lnTo>
                        <a:pt x="958" y="1446"/>
                      </a:lnTo>
                      <a:lnTo>
                        <a:pt x="961" y="1451"/>
                      </a:lnTo>
                      <a:lnTo>
                        <a:pt x="964" y="1460"/>
                      </a:lnTo>
                      <a:lnTo>
                        <a:pt x="971" y="1483"/>
                      </a:lnTo>
                      <a:lnTo>
                        <a:pt x="982" y="1505"/>
                      </a:lnTo>
                      <a:lnTo>
                        <a:pt x="992" y="1527"/>
                      </a:lnTo>
                      <a:lnTo>
                        <a:pt x="1001" y="1549"/>
                      </a:lnTo>
                      <a:lnTo>
                        <a:pt x="1008" y="1565"/>
                      </a:lnTo>
                      <a:lnTo>
                        <a:pt x="1013" y="1580"/>
                      </a:lnTo>
                      <a:lnTo>
                        <a:pt x="1015" y="1588"/>
                      </a:lnTo>
                      <a:lnTo>
                        <a:pt x="1015" y="1596"/>
                      </a:lnTo>
                      <a:lnTo>
                        <a:pt x="1014" y="1604"/>
                      </a:lnTo>
                      <a:lnTo>
                        <a:pt x="1011" y="1613"/>
                      </a:lnTo>
                      <a:lnTo>
                        <a:pt x="1008" y="1619"/>
                      </a:lnTo>
                      <a:lnTo>
                        <a:pt x="1002" y="1624"/>
                      </a:lnTo>
                      <a:lnTo>
                        <a:pt x="997" y="1628"/>
                      </a:lnTo>
                      <a:lnTo>
                        <a:pt x="991" y="1631"/>
                      </a:lnTo>
                      <a:lnTo>
                        <a:pt x="986" y="1632"/>
                      </a:lnTo>
                      <a:lnTo>
                        <a:pt x="978" y="1633"/>
                      </a:lnTo>
                      <a:lnTo>
                        <a:pt x="971" y="1633"/>
                      </a:lnTo>
                      <a:lnTo>
                        <a:pt x="964" y="1632"/>
                      </a:lnTo>
                      <a:lnTo>
                        <a:pt x="934" y="1627"/>
                      </a:lnTo>
                      <a:lnTo>
                        <a:pt x="908" y="1622"/>
                      </a:lnTo>
                      <a:lnTo>
                        <a:pt x="887" y="1622"/>
                      </a:lnTo>
                      <a:lnTo>
                        <a:pt x="857" y="1616"/>
                      </a:lnTo>
                      <a:lnTo>
                        <a:pt x="851" y="1615"/>
                      </a:lnTo>
                      <a:lnTo>
                        <a:pt x="846" y="1613"/>
                      </a:lnTo>
                      <a:lnTo>
                        <a:pt x="840" y="1610"/>
                      </a:lnTo>
                      <a:lnTo>
                        <a:pt x="838" y="1607"/>
                      </a:lnTo>
                      <a:lnTo>
                        <a:pt x="837" y="1604"/>
                      </a:lnTo>
                      <a:lnTo>
                        <a:pt x="837" y="1600"/>
                      </a:lnTo>
                      <a:lnTo>
                        <a:pt x="840" y="1594"/>
                      </a:lnTo>
                      <a:lnTo>
                        <a:pt x="846" y="1589"/>
                      </a:lnTo>
                      <a:lnTo>
                        <a:pt x="881" y="1593"/>
                      </a:lnTo>
                      <a:close/>
                      <a:moveTo>
                        <a:pt x="754" y="1851"/>
                      </a:moveTo>
                      <a:lnTo>
                        <a:pt x="756" y="1846"/>
                      </a:lnTo>
                      <a:lnTo>
                        <a:pt x="758" y="1841"/>
                      </a:lnTo>
                      <a:lnTo>
                        <a:pt x="758" y="1833"/>
                      </a:lnTo>
                      <a:lnTo>
                        <a:pt x="758" y="1826"/>
                      </a:lnTo>
                      <a:lnTo>
                        <a:pt x="758" y="1820"/>
                      </a:lnTo>
                      <a:lnTo>
                        <a:pt x="755" y="1815"/>
                      </a:lnTo>
                      <a:lnTo>
                        <a:pt x="752" y="1813"/>
                      </a:lnTo>
                      <a:lnTo>
                        <a:pt x="751" y="1812"/>
                      </a:lnTo>
                      <a:lnTo>
                        <a:pt x="749" y="1812"/>
                      </a:lnTo>
                      <a:lnTo>
                        <a:pt x="745" y="1813"/>
                      </a:lnTo>
                      <a:lnTo>
                        <a:pt x="738" y="1819"/>
                      </a:lnTo>
                      <a:lnTo>
                        <a:pt x="730" y="1826"/>
                      </a:lnTo>
                      <a:lnTo>
                        <a:pt x="723" y="1830"/>
                      </a:lnTo>
                      <a:lnTo>
                        <a:pt x="710" y="1835"/>
                      </a:lnTo>
                      <a:lnTo>
                        <a:pt x="703" y="1837"/>
                      </a:lnTo>
                      <a:lnTo>
                        <a:pt x="698" y="1838"/>
                      </a:lnTo>
                      <a:lnTo>
                        <a:pt x="695" y="1838"/>
                      </a:lnTo>
                      <a:lnTo>
                        <a:pt x="693" y="1837"/>
                      </a:lnTo>
                      <a:lnTo>
                        <a:pt x="692" y="1835"/>
                      </a:lnTo>
                      <a:lnTo>
                        <a:pt x="690" y="1834"/>
                      </a:lnTo>
                      <a:lnTo>
                        <a:pt x="703" y="1817"/>
                      </a:lnTo>
                      <a:lnTo>
                        <a:pt x="719" y="1798"/>
                      </a:lnTo>
                      <a:lnTo>
                        <a:pt x="723" y="1790"/>
                      </a:lnTo>
                      <a:lnTo>
                        <a:pt x="729" y="1778"/>
                      </a:lnTo>
                      <a:lnTo>
                        <a:pt x="733" y="1773"/>
                      </a:lnTo>
                      <a:lnTo>
                        <a:pt x="737" y="1769"/>
                      </a:lnTo>
                      <a:lnTo>
                        <a:pt x="739" y="1768"/>
                      </a:lnTo>
                      <a:lnTo>
                        <a:pt x="741" y="1767"/>
                      </a:lnTo>
                      <a:lnTo>
                        <a:pt x="743" y="1767"/>
                      </a:lnTo>
                      <a:lnTo>
                        <a:pt x="745" y="1768"/>
                      </a:lnTo>
                      <a:lnTo>
                        <a:pt x="752" y="1773"/>
                      </a:lnTo>
                      <a:lnTo>
                        <a:pt x="758" y="1777"/>
                      </a:lnTo>
                      <a:lnTo>
                        <a:pt x="764" y="1780"/>
                      </a:lnTo>
                      <a:lnTo>
                        <a:pt x="773" y="1782"/>
                      </a:lnTo>
                      <a:lnTo>
                        <a:pt x="780" y="1784"/>
                      </a:lnTo>
                      <a:lnTo>
                        <a:pt x="786" y="1787"/>
                      </a:lnTo>
                      <a:lnTo>
                        <a:pt x="791" y="1793"/>
                      </a:lnTo>
                      <a:lnTo>
                        <a:pt x="795" y="1798"/>
                      </a:lnTo>
                      <a:lnTo>
                        <a:pt x="802" y="1810"/>
                      </a:lnTo>
                      <a:lnTo>
                        <a:pt x="808" y="1822"/>
                      </a:lnTo>
                      <a:lnTo>
                        <a:pt x="815" y="1834"/>
                      </a:lnTo>
                      <a:lnTo>
                        <a:pt x="817" y="1846"/>
                      </a:lnTo>
                      <a:lnTo>
                        <a:pt x="818" y="1850"/>
                      </a:lnTo>
                      <a:lnTo>
                        <a:pt x="818" y="1855"/>
                      </a:lnTo>
                      <a:lnTo>
                        <a:pt x="817" y="1859"/>
                      </a:lnTo>
                      <a:lnTo>
                        <a:pt x="816" y="1863"/>
                      </a:lnTo>
                      <a:lnTo>
                        <a:pt x="815" y="1867"/>
                      </a:lnTo>
                      <a:lnTo>
                        <a:pt x="812" y="1870"/>
                      </a:lnTo>
                      <a:lnTo>
                        <a:pt x="808" y="1873"/>
                      </a:lnTo>
                      <a:lnTo>
                        <a:pt x="804" y="1876"/>
                      </a:lnTo>
                      <a:lnTo>
                        <a:pt x="793" y="1879"/>
                      </a:lnTo>
                      <a:lnTo>
                        <a:pt x="780" y="1883"/>
                      </a:lnTo>
                      <a:lnTo>
                        <a:pt x="763" y="1890"/>
                      </a:lnTo>
                      <a:lnTo>
                        <a:pt x="746" y="1898"/>
                      </a:lnTo>
                      <a:lnTo>
                        <a:pt x="739" y="1899"/>
                      </a:lnTo>
                      <a:lnTo>
                        <a:pt x="733" y="1899"/>
                      </a:lnTo>
                      <a:lnTo>
                        <a:pt x="730" y="1898"/>
                      </a:lnTo>
                      <a:lnTo>
                        <a:pt x="729" y="1894"/>
                      </a:lnTo>
                      <a:lnTo>
                        <a:pt x="729" y="1890"/>
                      </a:lnTo>
                      <a:lnTo>
                        <a:pt x="730" y="1885"/>
                      </a:lnTo>
                      <a:lnTo>
                        <a:pt x="734" y="1881"/>
                      </a:lnTo>
                      <a:lnTo>
                        <a:pt x="738" y="1876"/>
                      </a:lnTo>
                      <a:lnTo>
                        <a:pt x="754" y="1851"/>
                      </a:lnTo>
                      <a:close/>
                      <a:moveTo>
                        <a:pt x="864" y="1790"/>
                      </a:moveTo>
                      <a:lnTo>
                        <a:pt x="875" y="1785"/>
                      </a:lnTo>
                      <a:lnTo>
                        <a:pt x="885" y="1780"/>
                      </a:lnTo>
                      <a:lnTo>
                        <a:pt x="892" y="1772"/>
                      </a:lnTo>
                      <a:lnTo>
                        <a:pt x="899" y="1763"/>
                      </a:lnTo>
                      <a:lnTo>
                        <a:pt x="905" y="1754"/>
                      </a:lnTo>
                      <a:lnTo>
                        <a:pt x="918" y="1740"/>
                      </a:lnTo>
                      <a:lnTo>
                        <a:pt x="923" y="1734"/>
                      </a:lnTo>
                      <a:lnTo>
                        <a:pt x="930" y="1730"/>
                      </a:lnTo>
                      <a:lnTo>
                        <a:pt x="931" y="1729"/>
                      </a:lnTo>
                      <a:lnTo>
                        <a:pt x="934" y="1730"/>
                      </a:lnTo>
                      <a:lnTo>
                        <a:pt x="935" y="1732"/>
                      </a:lnTo>
                      <a:lnTo>
                        <a:pt x="936" y="1734"/>
                      </a:lnTo>
                      <a:lnTo>
                        <a:pt x="939" y="1746"/>
                      </a:lnTo>
                      <a:lnTo>
                        <a:pt x="940" y="1756"/>
                      </a:lnTo>
                      <a:lnTo>
                        <a:pt x="940" y="1760"/>
                      </a:lnTo>
                      <a:lnTo>
                        <a:pt x="939" y="1765"/>
                      </a:lnTo>
                      <a:lnTo>
                        <a:pt x="936" y="1769"/>
                      </a:lnTo>
                      <a:lnTo>
                        <a:pt x="931" y="1775"/>
                      </a:lnTo>
                      <a:lnTo>
                        <a:pt x="917" y="1786"/>
                      </a:lnTo>
                      <a:lnTo>
                        <a:pt x="903" y="1799"/>
                      </a:lnTo>
                      <a:lnTo>
                        <a:pt x="896" y="1806"/>
                      </a:lnTo>
                      <a:lnTo>
                        <a:pt x="890" y="1812"/>
                      </a:lnTo>
                      <a:lnTo>
                        <a:pt x="885" y="1819"/>
                      </a:lnTo>
                      <a:lnTo>
                        <a:pt x="879" y="1826"/>
                      </a:lnTo>
                      <a:lnTo>
                        <a:pt x="875" y="1832"/>
                      </a:lnTo>
                      <a:lnTo>
                        <a:pt x="870" y="1837"/>
                      </a:lnTo>
                      <a:lnTo>
                        <a:pt x="864" y="1841"/>
                      </a:lnTo>
                      <a:lnTo>
                        <a:pt x="859" y="1843"/>
                      </a:lnTo>
                      <a:lnTo>
                        <a:pt x="852" y="1843"/>
                      </a:lnTo>
                      <a:lnTo>
                        <a:pt x="848" y="1841"/>
                      </a:lnTo>
                      <a:lnTo>
                        <a:pt x="847" y="1837"/>
                      </a:lnTo>
                      <a:lnTo>
                        <a:pt x="846" y="1833"/>
                      </a:lnTo>
                      <a:lnTo>
                        <a:pt x="847" y="1822"/>
                      </a:lnTo>
                      <a:lnTo>
                        <a:pt x="848" y="1813"/>
                      </a:lnTo>
                      <a:lnTo>
                        <a:pt x="864" y="1790"/>
                      </a:lnTo>
                      <a:close/>
                      <a:moveTo>
                        <a:pt x="923" y="1996"/>
                      </a:moveTo>
                      <a:lnTo>
                        <a:pt x="935" y="1979"/>
                      </a:lnTo>
                      <a:lnTo>
                        <a:pt x="948" y="1957"/>
                      </a:lnTo>
                      <a:lnTo>
                        <a:pt x="953" y="1947"/>
                      </a:lnTo>
                      <a:lnTo>
                        <a:pt x="960" y="1938"/>
                      </a:lnTo>
                      <a:lnTo>
                        <a:pt x="966" y="1930"/>
                      </a:lnTo>
                      <a:lnTo>
                        <a:pt x="973" y="1925"/>
                      </a:lnTo>
                      <a:lnTo>
                        <a:pt x="978" y="1922"/>
                      </a:lnTo>
                      <a:lnTo>
                        <a:pt x="983" y="1920"/>
                      </a:lnTo>
                      <a:lnTo>
                        <a:pt x="986" y="1917"/>
                      </a:lnTo>
                      <a:lnTo>
                        <a:pt x="988" y="1916"/>
                      </a:lnTo>
                      <a:lnTo>
                        <a:pt x="989" y="1913"/>
                      </a:lnTo>
                      <a:lnTo>
                        <a:pt x="991" y="1911"/>
                      </a:lnTo>
                      <a:lnTo>
                        <a:pt x="992" y="1882"/>
                      </a:lnTo>
                      <a:lnTo>
                        <a:pt x="992" y="1850"/>
                      </a:lnTo>
                      <a:lnTo>
                        <a:pt x="993" y="1834"/>
                      </a:lnTo>
                      <a:lnTo>
                        <a:pt x="996" y="1819"/>
                      </a:lnTo>
                      <a:lnTo>
                        <a:pt x="997" y="1812"/>
                      </a:lnTo>
                      <a:lnTo>
                        <a:pt x="1000" y="1806"/>
                      </a:lnTo>
                      <a:lnTo>
                        <a:pt x="1004" y="1799"/>
                      </a:lnTo>
                      <a:lnTo>
                        <a:pt x="1008" y="1794"/>
                      </a:lnTo>
                      <a:lnTo>
                        <a:pt x="1011" y="1789"/>
                      </a:lnTo>
                      <a:lnTo>
                        <a:pt x="1014" y="1785"/>
                      </a:lnTo>
                      <a:lnTo>
                        <a:pt x="1015" y="1780"/>
                      </a:lnTo>
                      <a:lnTo>
                        <a:pt x="1015" y="1775"/>
                      </a:lnTo>
                      <a:lnTo>
                        <a:pt x="1014" y="1775"/>
                      </a:lnTo>
                      <a:lnTo>
                        <a:pt x="1009" y="1775"/>
                      </a:lnTo>
                      <a:lnTo>
                        <a:pt x="1001" y="1777"/>
                      </a:lnTo>
                      <a:lnTo>
                        <a:pt x="993" y="1780"/>
                      </a:lnTo>
                      <a:lnTo>
                        <a:pt x="984" y="1785"/>
                      </a:lnTo>
                      <a:lnTo>
                        <a:pt x="969" y="1795"/>
                      </a:lnTo>
                      <a:lnTo>
                        <a:pt x="957" y="1804"/>
                      </a:lnTo>
                      <a:lnTo>
                        <a:pt x="956" y="1806"/>
                      </a:lnTo>
                      <a:lnTo>
                        <a:pt x="956" y="1807"/>
                      </a:lnTo>
                      <a:lnTo>
                        <a:pt x="957" y="1808"/>
                      </a:lnTo>
                      <a:lnTo>
                        <a:pt x="960" y="1810"/>
                      </a:lnTo>
                      <a:lnTo>
                        <a:pt x="964" y="1812"/>
                      </a:lnTo>
                      <a:lnTo>
                        <a:pt x="966" y="1815"/>
                      </a:lnTo>
                      <a:lnTo>
                        <a:pt x="969" y="1821"/>
                      </a:lnTo>
                      <a:lnTo>
                        <a:pt x="971" y="1828"/>
                      </a:lnTo>
                      <a:lnTo>
                        <a:pt x="973" y="1830"/>
                      </a:lnTo>
                      <a:lnTo>
                        <a:pt x="973" y="1834"/>
                      </a:lnTo>
                      <a:lnTo>
                        <a:pt x="971" y="1837"/>
                      </a:lnTo>
                      <a:lnTo>
                        <a:pt x="970" y="1841"/>
                      </a:lnTo>
                      <a:lnTo>
                        <a:pt x="964" y="1850"/>
                      </a:lnTo>
                      <a:lnTo>
                        <a:pt x="956" y="1857"/>
                      </a:lnTo>
                      <a:lnTo>
                        <a:pt x="949" y="1863"/>
                      </a:lnTo>
                      <a:lnTo>
                        <a:pt x="942" y="1870"/>
                      </a:lnTo>
                      <a:lnTo>
                        <a:pt x="939" y="1874"/>
                      </a:lnTo>
                      <a:lnTo>
                        <a:pt x="936" y="1879"/>
                      </a:lnTo>
                      <a:lnTo>
                        <a:pt x="935" y="1883"/>
                      </a:lnTo>
                      <a:lnTo>
                        <a:pt x="935" y="1886"/>
                      </a:lnTo>
                      <a:lnTo>
                        <a:pt x="939" y="1890"/>
                      </a:lnTo>
                      <a:lnTo>
                        <a:pt x="944" y="1892"/>
                      </a:lnTo>
                      <a:lnTo>
                        <a:pt x="947" y="1894"/>
                      </a:lnTo>
                      <a:lnTo>
                        <a:pt x="948" y="1896"/>
                      </a:lnTo>
                      <a:lnTo>
                        <a:pt x="949" y="1899"/>
                      </a:lnTo>
                      <a:lnTo>
                        <a:pt x="951" y="1903"/>
                      </a:lnTo>
                      <a:lnTo>
                        <a:pt x="949" y="1907"/>
                      </a:lnTo>
                      <a:lnTo>
                        <a:pt x="945" y="1911"/>
                      </a:lnTo>
                      <a:lnTo>
                        <a:pt x="942" y="1914"/>
                      </a:lnTo>
                      <a:lnTo>
                        <a:pt x="936" y="1918"/>
                      </a:lnTo>
                      <a:lnTo>
                        <a:pt x="925" y="1925"/>
                      </a:lnTo>
                      <a:lnTo>
                        <a:pt x="917" y="1930"/>
                      </a:lnTo>
                      <a:lnTo>
                        <a:pt x="904" y="1942"/>
                      </a:lnTo>
                      <a:lnTo>
                        <a:pt x="892" y="1953"/>
                      </a:lnTo>
                      <a:lnTo>
                        <a:pt x="883" y="1965"/>
                      </a:lnTo>
                      <a:lnTo>
                        <a:pt x="873" y="1978"/>
                      </a:lnTo>
                      <a:lnTo>
                        <a:pt x="865" y="1988"/>
                      </a:lnTo>
                      <a:lnTo>
                        <a:pt x="857" y="1999"/>
                      </a:lnTo>
                      <a:lnTo>
                        <a:pt x="851" y="2005"/>
                      </a:lnTo>
                      <a:lnTo>
                        <a:pt x="844" y="2013"/>
                      </a:lnTo>
                      <a:lnTo>
                        <a:pt x="838" y="2027"/>
                      </a:lnTo>
                      <a:lnTo>
                        <a:pt x="830" y="2043"/>
                      </a:lnTo>
                      <a:lnTo>
                        <a:pt x="828" y="2049"/>
                      </a:lnTo>
                      <a:lnTo>
                        <a:pt x="825" y="2057"/>
                      </a:lnTo>
                      <a:lnTo>
                        <a:pt x="824" y="2061"/>
                      </a:lnTo>
                      <a:lnTo>
                        <a:pt x="824" y="2065"/>
                      </a:lnTo>
                      <a:lnTo>
                        <a:pt x="825" y="2069"/>
                      </a:lnTo>
                      <a:lnTo>
                        <a:pt x="828" y="2071"/>
                      </a:lnTo>
                      <a:lnTo>
                        <a:pt x="833" y="2074"/>
                      </a:lnTo>
                      <a:lnTo>
                        <a:pt x="838" y="2074"/>
                      </a:lnTo>
                      <a:lnTo>
                        <a:pt x="846" y="2071"/>
                      </a:lnTo>
                      <a:lnTo>
                        <a:pt x="852" y="2069"/>
                      </a:lnTo>
                      <a:lnTo>
                        <a:pt x="865" y="2060"/>
                      </a:lnTo>
                      <a:lnTo>
                        <a:pt x="874" y="2053"/>
                      </a:lnTo>
                      <a:lnTo>
                        <a:pt x="886" y="2041"/>
                      </a:lnTo>
                      <a:lnTo>
                        <a:pt x="897" y="2031"/>
                      </a:lnTo>
                      <a:lnTo>
                        <a:pt x="903" y="2025"/>
                      </a:lnTo>
                      <a:lnTo>
                        <a:pt x="908" y="2017"/>
                      </a:lnTo>
                      <a:lnTo>
                        <a:pt x="916" y="2010"/>
                      </a:lnTo>
                      <a:lnTo>
                        <a:pt x="923" y="2005"/>
                      </a:lnTo>
                      <a:lnTo>
                        <a:pt x="923" y="1996"/>
                      </a:lnTo>
                      <a:close/>
                      <a:moveTo>
                        <a:pt x="977" y="2034"/>
                      </a:moveTo>
                      <a:lnTo>
                        <a:pt x="978" y="2018"/>
                      </a:lnTo>
                      <a:lnTo>
                        <a:pt x="979" y="2003"/>
                      </a:lnTo>
                      <a:lnTo>
                        <a:pt x="980" y="1987"/>
                      </a:lnTo>
                      <a:lnTo>
                        <a:pt x="982" y="1971"/>
                      </a:lnTo>
                      <a:lnTo>
                        <a:pt x="982" y="1968"/>
                      </a:lnTo>
                      <a:lnTo>
                        <a:pt x="984" y="1962"/>
                      </a:lnTo>
                      <a:lnTo>
                        <a:pt x="987" y="1958"/>
                      </a:lnTo>
                      <a:lnTo>
                        <a:pt x="991" y="1955"/>
                      </a:lnTo>
                      <a:lnTo>
                        <a:pt x="996" y="1952"/>
                      </a:lnTo>
                      <a:lnTo>
                        <a:pt x="1001" y="1951"/>
                      </a:lnTo>
                      <a:lnTo>
                        <a:pt x="1006" y="1951"/>
                      </a:lnTo>
                      <a:lnTo>
                        <a:pt x="1010" y="1953"/>
                      </a:lnTo>
                      <a:lnTo>
                        <a:pt x="1013" y="1956"/>
                      </a:lnTo>
                      <a:lnTo>
                        <a:pt x="1014" y="1958"/>
                      </a:lnTo>
                      <a:lnTo>
                        <a:pt x="1014" y="1964"/>
                      </a:lnTo>
                      <a:lnTo>
                        <a:pt x="1014" y="1968"/>
                      </a:lnTo>
                      <a:lnTo>
                        <a:pt x="1014" y="1977"/>
                      </a:lnTo>
                      <a:lnTo>
                        <a:pt x="1013" y="1984"/>
                      </a:lnTo>
                      <a:lnTo>
                        <a:pt x="1013" y="1999"/>
                      </a:lnTo>
                      <a:lnTo>
                        <a:pt x="1011" y="2013"/>
                      </a:lnTo>
                      <a:lnTo>
                        <a:pt x="1011" y="2027"/>
                      </a:lnTo>
                      <a:lnTo>
                        <a:pt x="1009" y="2041"/>
                      </a:lnTo>
                      <a:lnTo>
                        <a:pt x="1009" y="2045"/>
                      </a:lnTo>
                      <a:lnTo>
                        <a:pt x="1006" y="2050"/>
                      </a:lnTo>
                      <a:lnTo>
                        <a:pt x="1005" y="2054"/>
                      </a:lnTo>
                      <a:lnTo>
                        <a:pt x="1000" y="2056"/>
                      </a:lnTo>
                      <a:lnTo>
                        <a:pt x="993" y="2056"/>
                      </a:lnTo>
                      <a:lnTo>
                        <a:pt x="987" y="2054"/>
                      </a:lnTo>
                      <a:lnTo>
                        <a:pt x="984" y="2053"/>
                      </a:lnTo>
                      <a:lnTo>
                        <a:pt x="982" y="2050"/>
                      </a:lnTo>
                      <a:lnTo>
                        <a:pt x="980" y="2048"/>
                      </a:lnTo>
                      <a:lnTo>
                        <a:pt x="979" y="2044"/>
                      </a:lnTo>
                      <a:lnTo>
                        <a:pt x="977" y="2034"/>
                      </a:lnTo>
                      <a:close/>
                      <a:moveTo>
                        <a:pt x="1040" y="1855"/>
                      </a:moveTo>
                      <a:lnTo>
                        <a:pt x="1041" y="1848"/>
                      </a:lnTo>
                      <a:lnTo>
                        <a:pt x="1044" y="1842"/>
                      </a:lnTo>
                      <a:lnTo>
                        <a:pt x="1048" y="1835"/>
                      </a:lnTo>
                      <a:lnTo>
                        <a:pt x="1052" y="1829"/>
                      </a:lnTo>
                      <a:lnTo>
                        <a:pt x="1057" y="1822"/>
                      </a:lnTo>
                      <a:lnTo>
                        <a:pt x="1062" y="1816"/>
                      </a:lnTo>
                      <a:lnTo>
                        <a:pt x="1067" y="1812"/>
                      </a:lnTo>
                      <a:lnTo>
                        <a:pt x="1072" y="1810"/>
                      </a:lnTo>
                      <a:lnTo>
                        <a:pt x="1083" y="1806"/>
                      </a:lnTo>
                      <a:lnTo>
                        <a:pt x="1091" y="1799"/>
                      </a:lnTo>
                      <a:lnTo>
                        <a:pt x="1098" y="1793"/>
                      </a:lnTo>
                      <a:lnTo>
                        <a:pt x="1106" y="1785"/>
                      </a:lnTo>
                      <a:lnTo>
                        <a:pt x="1119" y="1775"/>
                      </a:lnTo>
                      <a:lnTo>
                        <a:pt x="1131" y="1768"/>
                      </a:lnTo>
                      <a:lnTo>
                        <a:pt x="1132" y="1767"/>
                      </a:lnTo>
                      <a:lnTo>
                        <a:pt x="1135" y="1768"/>
                      </a:lnTo>
                      <a:lnTo>
                        <a:pt x="1136" y="1768"/>
                      </a:lnTo>
                      <a:lnTo>
                        <a:pt x="1137" y="1771"/>
                      </a:lnTo>
                      <a:lnTo>
                        <a:pt x="1138" y="1777"/>
                      </a:lnTo>
                      <a:lnTo>
                        <a:pt x="1137" y="1787"/>
                      </a:lnTo>
                      <a:lnTo>
                        <a:pt x="1136" y="1799"/>
                      </a:lnTo>
                      <a:lnTo>
                        <a:pt x="1135" y="1811"/>
                      </a:lnTo>
                      <a:lnTo>
                        <a:pt x="1132" y="1822"/>
                      </a:lnTo>
                      <a:lnTo>
                        <a:pt x="1129" y="1834"/>
                      </a:lnTo>
                      <a:lnTo>
                        <a:pt x="1127" y="1837"/>
                      </a:lnTo>
                      <a:lnTo>
                        <a:pt x="1125" y="1839"/>
                      </a:lnTo>
                      <a:lnTo>
                        <a:pt x="1122" y="1841"/>
                      </a:lnTo>
                      <a:lnTo>
                        <a:pt x="1119" y="1842"/>
                      </a:lnTo>
                      <a:lnTo>
                        <a:pt x="1111" y="1842"/>
                      </a:lnTo>
                      <a:lnTo>
                        <a:pt x="1102" y="1841"/>
                      </a:lnTo>
                      <a:lnTo>
                        <a:pt x="1093" y="1841"/>
                      </a:lnTo>
                      <a:lnTo>
                        <a:pt x="1085" y="1843"/>
                      </a:lnTo>
                      <a:lnTo>
                        <a:pt x="1081" y="1844"/>
                      </a:lnTo>
                      <a:lnTo>
                        <a:pt x="1079" y="1848"/>
                      </a:lnTo>
                      <a:lnTo>
                        <a:pt x="1076" y="1852"/>
                      </a:lnTo>
                      <a:lnTo>
                        <a:pt x="1074" y="1857"/>
                      </a:lnTo>
                      <a:lnTo>
                        <a:pt x="1071" y="1870"/>
                      </a:lnTo>
                      <a:lnTo>
                        <a:pt x="1065" y="1883"/>
                      </a:lnTo>
                      <a:lnTo>
                        <a:pt x="1061" y="1887"/>
                      </a:lnTo>
                      <a:lnTo>
                        <a:pt x="1058" y="1890"/>
                      </a:lnTo>
                      <a:lnTo>
                        <a:pt x="1054" y="1890"/>
                      </a:lnTo>
                      <a:lnTo>
                        <a:pt x="1052" y="1889"/>
                      </a:lnTo>
                      <a:lnTo>
                        <a:pt x="1046" y="1882"/>
                      </a:lnTo>
                      <a:lnTo>
                        <a:pt x="1043" y="1872"/>
                      </a:lnTo>
                      <a:lnTo>
                        <a:pt x="1040" y="1855"/>
                      </a:lnTo>
                      <a:close/>
                      <a:moveTo>
                        <a:pt x="1262" y="4474"/>
                      </a:moveTo>
                      <a:lnTo>
                        <a:pt x="1269" y="4475"/>
                      </a:lnTo>
                      <a:lnTo>
                        <a:pt x="1278" y="4474"/>
                      </a:lnTo>
                      <a:lnTo>
                        <a:pt x="1289" y="4472"/>
                      </a:lnTo>
                      <a:lnTo>
                        <a:pt x="1300" y="4469"/>
                      </a:lnTo>
                      <a:lnTo>
                        <a:pt x="1311" y="4466"/>
                      </a:lnTo>
                      <a:lnTo>
                        <a:pt x="1320" y="4464"/>
                      </a:lnTo>
                      <a:lnTo>
                        <a:pt x="1324" y="4464"/>
                      </a:lnTo>
                      <a:lnTo>
                        <a:pt x="1328" y="4464"/>
                      </a:lnTo>
                      <a:lnTo>
                        <a:pt x="1331" y="4465"/>
                      </a:lnTo>
                      <a:lnTo>
                        <a:pt x="1334" y="4468"/>
                      </a:lnTo>
                      <a:lnTo>
                        <a:pt x="1342" y="4473"/>
                      </a:lnTo>
                      <a:lnTo>
                        <a:pt x="1351" y="4481"/>
                      </a:lnTo>
                      <a:lnTo>
                        <a:pt x="1356" y="4483"/>
                      </a:lnTo>
                      <a:lnTo>
                        <a:pt x="1360" y="4487"/>
                      </a:lnTo>
                      <a:lnTo>
                        <a:pt x="1364" y="4491"/>
                      </a:lnTo>
                      <a:lnTo>
                        <a:pt x="1365" y="4495"/>
                      </a:lnTo>
                      <a:lnTo>
                        <a:pt x="1365" y="4499"/>
                      </a:lnTo>
                      <a:lnTo>
                        <a:pt x="1363" y="4501"/>
                      </a:lnTo>
                      <a:lnTo>
                        <a:pt x="1360" y="4504"/>
                      </a:lnTo>
                      <a:lnTo>
                        <a:pt x="1356" y="4507"/>
                      </a:lnTo>
                      <a:lnTo>
                        <a:pt x="1348" y="4512"/>
                      </a:lnTo>
                      <a:lnTo>
                        <a:pt x="1341" y="4514"/>
                      </a:lnTo>
                      <a:lnTo>
                        <a:pt x="1331" y="4521"/>
                      </a:lnTo>
                      <a:lnTo>
                        <a:pt x="1321" y="4529"/>
                      </a:lnTo>
                      <a:lnTo>
                        <a:pt x="1315" y="4531"/>
                      </a:lnTo>
                      <a:lnTo>
                        <a:pt x="1309" y="4534"/>
                      </a:lnTo>
                      <a:lnTo>
                        <a:pt x="1303" y="4535"/>
                      </a:lnTo>
                      <a:lnTo>
                        <a:pt x="1298" y="4534"/>
                      </a:lnTo>
                      <a:lnTo>
                        <a:pt x="1291" y="4531"/>
                      </a:lnTo>
                      <a:lnTo>
                        <a:pt x="1285" y="4530"/>
                      </a:lnTo>
                      <a:lnTo>
                        <a:pt x="1280" y="4527"/>
                      </a:lnTo>
                      <a:lnTo>
                        <a:pt x="1273" y="4522"/>
                      </a:lnTo>
                      <a:lnTo>
                        <a:pt x="1268" y="4517"/>
                      </a:lnTo>
                      <a:lnTo>
                        <a:pt x="1262" y="4510"/>
                      </a:lnTo>
                      <a:lnTo>
                        <a:pt x="1256" y="4503"/>
                      </a:lnTo>
                      <a:lnTo>
                        <a:pt x="1251" y="4494"/>
                      </a:lnTo>
                      <a:lnTo>
                        <a:pt x="1262" y="4474"/>
                      </a:lnTo>
                      <a:close/>
                      <a:moveTo>
                        <a:pt x="878" y="5110"/>
                      </a:moveTo>
                      <a:lnTo>
                        <a:pt x="877" y="5112"/>
                      </a:lnTo>
                      <a:lnTo>
                        <a:pt x="877" y="5113"/>
                      </a:lnTo>
                      <a:lnTo>
                        <a:pt x="869" y="5106"/>
                      </a:lnTo>
                      <a:lnTo>
                        <a:pt x="861" y="5101"/>
                      </a:lnTo>
                      <a:lnTo>
                        <a:pt x="859" y="5099"/>
                      </a:lnTo>
                      <a:lnTo>
                        <a:pt x="855" y="5095"/>
                      </a:lnTo>
                      <a:lnTo>
                        <a:pt x="852" y="5091"/>
                      </a:lnTo>
                      <a:lnTo>
                        <a:pt x="851" y="5086"/>
                      </a:lnTo>
                      <a:lnTo>
                        <a:pt x="848" y="5075"/>
                      </a:lnTo>
                      <a:lnTo>
                        <a:pt x="848" y="5065"/>
                      </a:lnTo>
                      <a:lnTo>
                        <a:pt x="850" y="5061"/>
                      </a:lnTo>
                      <a:lnTo>
                        <a:pt x="851" y="5058"/>
                      </a:lnTo>
                      <a:lnTo>
                        <a:pt x="853" y="5056"/>
                      </a:lnTo>
                      <a:lnTo>
                        <a:pt x="856" y="5055"/>
                      </a:lnTo>
                      <a:lnTo>
                        <a:pt x="859" y="5053"/>
                      </a:lnTo>
                      <a:lnTo>
                        <a:pt x="861" y="5053"/>
                      </a:lnTo>
                      <a:lnTo>
                        <a:pt x="865" y="5055"/>
                      </a:lnTo>
                      <a:lnTo>
                        <a:pt x="868" y="5056"/>
                      </a:lnTo>
                      <a:lnTo>
                        <a:pt x="878" y="5062"/>
                      </a:lnTo>
                      <a:lnTo>
                        <a:pt x="888" y="5067"/>
                      </a:lnTo>
                      <a:lnTo>
                        <a:pt x="895" y="5071"/>
                      </a:lnTo>
                      <a:lnTo>
                        <a:pt x="903" y="5075"/>
                      </a:lnTo>
                      <a:lnTo>
                        <a:pt x="907" y="5078"/>
                      </a:lnTo>
                      <a:lnTo>
                        <a:pt x="908" y="5080"/>
                      </a:lnTo>
                      <a:lnTo>
                        <a:pt x="909" y="5084"/>
                      </a:lnTo>
                      <a:lnTo>
                        <a:pt x="909" y="5090"/>
                      </a:lnTo>
                      <a:lnTo>
                        <a:pt x="908" y="5095"/>
                      </a:lnTo>
                      <a:lnTo>
                        <a:pt x="907" y="5099"/>
                      </a:lnTo>
                      <a:lnTo>
                        <a:pt x="904" y="5101"/>
                      </a:lnTo>
                      <a:lnTo>
                        <a:pt x="903" y="5104"/>
                      </a:lnTo>
                      <a:lnTo>
                        <a:pt x="896" y="5108"/>
                      </a:lnTo>
                      <a:lnTo>
                        <a:pt x="888" y="5114"/>
                      </a:lnTo>
                      <a:lnTo>
                        <a:pt x="878" y="5110"/>
                      </a:lnTo>
                      <a:close/>
                      <a:moveTo>
                        <a:pt x="794" y="4952"/>
                      </a:moveTo>
                      <a:lnTo>
                        <a:pt x="791" y="4955"/>
                      </a:lnTo>
                      <a:lnTo>
                        <a:pt x="789" y="4957"/>
                      </a:lnTo>
                      <a:lnTo>
                        <a:pt x="782" y="4961"/>
                      </a:lnTo>
                      <a:lnTo>
                        <a:pt x="776" y="4964"/>
                      </a:lnTo>
                      <a:lnTo>
                        <a:pt x="772" y="4964"/>
                      </a:lnTo>
                      <a:lnTo>
                        <a:pt x="768" y="4963"/>
                      </a:lnTo>
                      <a:lnTo>
                        <a:pt x="765" y="4961"/>
                      </a:lnTo>
                      <a:lnTo>
                        <a:pt x="764" y="4957"/>
                      </a:lnTo>
                      <a:lnTo>
                        <a:pt x="763" y="4953"/>
                      </a:lnTo>
                      <a:lnTo>
                        <a:pt x="763" y="4948"/>
                      </a:lnTo>
                      <a:lnTo>
                        <a:pt x="764" y="4944"/>
                      </a:lnTo>
                      <a:lnTo>
                        <a:pt x="768" y="4942"/>
                      </a:lnTo>
                      <a:lnTo>
                        <a:pt x="776" y="4934"/>
                      </a:lnTo>
                      <a:lnTo>
                        <a:pt x="782" y="4924"/>
                      </a:lnTo>
                      <a:lnTo>
                        <a:pt x="786" y="4919"/>
                      </a:lnTo>
                      <a:lnTo>
                        <a:pt x="790" y="4913"/>
                      </a:lnTo>
                      <a:lnTo>
                        <a:pt x="794" y="4911"/>
                      </a:lnTo>
                      <a:lnTo>
                        <a:pt x="799" y="4908"/>
                      </a:lnTo>
                      <a:lnTo>
                        <a:pt x="803" y="4909"/>
                      </a:lnTo>
                      <a:lnTo>
                        <a:pt x="807" y="4911"/>
                      </a:lnTo>
                      <a:lnTo>
                        <a:pt x="809" y="4913"/>
                      </a:lnTo>
                      <a:lnTo>
                        <a:pt x="811" y="4917"/>
                      </a:lnTo>
                      <a:lnTo>
                        <a:pt x="808" y="4926"/>
                      </a:lnTo>
                      <a:lnTo>
                        <a:pt x="803" y="4934"/>
                      </a:lnTo>
                      <a:lnTo>
                        <a:pt x="794" y="495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DBC01D6F-B2D2-7C44-9F9C-1F4EB49ED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8667" y="3229623"/>
                  <a:ext cx="287891" cy="154218"/>
                </a:xfrm>
                <a:custGeom>
                  <a:avLst/>
                  <a:gdLst/>
                  <a:ahLst/>
                  <a:cxnLst>
                    <a:cxn ang="0">
                      <a:pos x="465" y="52"/>
                    </a:cxn>
                    <a:cxn ang="0">
                      <a:pos x="488" y="75"/>
                    </a:cxn>
                    <a:cxn ang="0">
                      <a:pos x="518" y="88"/>
                    </a:cxn>
                    <a:cxn ang="0">
                      <a:pos x="565" y="97"/>
                    </a:cxn>
                    <a:cxn ang="0">
                      <a:pos x="610" y="116"/>
                    </a:cxn>
                    <a:cxn ang="0">
                      <a:pos x="652" y="122"/>
                    </a:cxn>
                    <a:cxn ang="0">
                      <a:pos x="711" y="115"/>
                    </a:cxn>
                    <a:cxn ang="0">
                      <a:pos x="755" y="115"/>
                    </a:cxn>
                    <a:cxn ang="0">
                      <a:pos x="782" y="124"/>
                    </a:cxn>
                    <a:cxn ang="0">
                      <a:pos x="804" y="142"/>
                    </a:cxn>
                    <a:cxn ang="0">
                      <a:pos x="819" y="173"/>
                    </a:cxn>
                    <a:cxn ang="0">
                      <a:pos x="824" y="211"/>
                    </a:cxn>
                    <a:cxn ang="0">
                      <a:pos x="819" y="256"/>
                    </a:cxn>
                    <a:cxn ang="0">
                      <a:pos x="784" y="368"/>
                    </a:cxn>
                    <a:cxn ang="0">
                      <a:pos x="767" y="446"/>
                    </a:cxn>
                    <a:cxn ang="0">
                      <a:pos x="703" y="455"/>
                    </a:cxn>
                    <a:cxn ang="0">
                      <a:pos x="642" y="457"/>
                    </a:cxn>
                    <a:cxn ang="0">
                      <a:pos x="543" y="449"/>
                    </a:cxn>
                    <a:cxn ang="0">
                      <a:pos x="426" y="438"/>
                    </a:cxn>
                    <a:cxn ang="0">
                      <a:pos x="329" y="433"/>
                    </a:cxn>
                    <a:cxn ang="0">
                      <a:pos x="193" y="407"/>
                    </a:cxn>
                    <a:cxn ang="0">
                      <a:pos x="0" y="348"/>
                    </a:cxn>
                    <a:cxn ang="0">
                      <a:pos x="32" y="295"/>
                    </a:cxn>
                    <a:cxn ang="0">
                      <a:pos x="50" y="262"/>
                    </a:cxn>
                    <a:cxn ang="0">
                      <a:pos x="57" y="221"/>
                    </a:cxn>
                    <a:cxn ang="0">
                      <a:pos x="70" y="181"/>
                    </a:cxn>
                    <a:cxn ang="0">
                      <a:pos x="83" y="164"/>
                    </a:cxn>
                    <a:cxn ang="0">
                      <a:pos x="97" y="159"/>
                    </a:cxn>
                    <a:cxn ang="0">
                      <a:pos x="131" y="158"/>
                    </a:cxn>
                    <a:cxn ang="0">
                      <a:pos x="155" y="151"/>
                    </a:cxn>
                    <a:cxn ang="0">
                      <a:pos x="192" y="136"/>
                    </a:cxn>
                    <a:cxn ang="0">
                      <a:pos x="201" y="136"/>
                    </a:cxn>
                    <a:cxn ang="0">
                      <a:pos x="234" y="176"/>
                    </a:cxn>
                    <a:cxn ang="0">
                      <a:pos x="253" y="175"/>
                    </a:cxn>
                    <a:cxn ang="0">
                      <a:pos x="275" y="171"/>
                    </a:cxn>
                    <a:cxn ang="0">
                      <a:pos x="308" y="180"/>
                    </a:cxn>
                    <a:cxn ang="0">
                      <a:pos x="338" y="185"/>
                    </a:cxn>
                    <a:cxn ang="0">
                      <a:pos x="359" y="183"/>
                    </a:cxn>
                    <a:cxn ang="0">
                      <a:pos x="370" y="172"/>
                    </a:cxn>
                    <a:cxn ang="0">
                      <a:pos x="377" y="145"/>
                    </a:cxn>
                    <a:cxn ang="0">
                      <a:pos x="373" y="71"/>
                    </a:cxn>
                    <a:cxn ang="0">
                      <a:pos x="376" y="44"/>
                    </a:cxn>
                    <a:cxn ang="0">
                      <a:pos x="386" y="27"/>
                    </a:cxn>
                    <a:cxn ang="0">
                      <a:pos x="401" y="17"/>
                    </a:cxn>
                    <a:cxn ang="0">
                      <a:pos x="413" y="6"/>
                    </a:cxn>
                  </a:cxnLst>
                  <a:rect l="0" t="0" r="r" b="b"/>
                  <a:pathLst>
                    <a:path w="824" h="457">
                      <a:moveTo>
                        <a:pt x="414" y="0"/>
                      </a:moveTo>
                      <a:lnTo>
                        <a:pt x="453" y="40"/>
                      </a:lnTo>
                      <a:lnTo>
                        <a:pt x="465" y="52"/>
                      </a:lnTo>
                      <a:lnTo>
                        <a:pt x="477" y="63"/>
                      </a:lnTo>
                      <a:lnTo>
                        <a:pt x="482" y="70"/>
                      </a:lnTo>
                      <a:lnTo>
                        <a:pt x="488" y="75"/>
                      </a:lnTo>
                      <a:lnTo>
                        <a:pt x="496" y="79"/>
                      </a:lnTo>
                      <a:lnTo>
                        <a:pt x="504" y="83"/>
                      </a:lnTo>
                      <a:lnTo>
                        <a:pt x="518" y="88"/>
                      </a:lnTo>
                      <a:lnTo>
                        <a:pt x="534" y="89"/>
                      </a:lnTo>
                      <a:lnTo>
                        <a:pt x="549" y="92"/>
                      </a:lnTo>
                      <a:lnTo>
                        <a:pt x="565" y="97"/>
                      </a:lnTo>
                      <a:lnTo>
                        <a:pt x="582" y="106"/>
                      </a:lnTo>
                      <a:lnTo>
                        <a:pt x="596" y="113"/>
                      </a:lnTo>
                      <a:lnTo>
                        <a:pt x="610" y="116"/>
                      </a:lnTo>
                      <a:lnTo>
                        <a:pt x="623" y="120"/>
                      </a:lnTo>
                      <a:lnTo>
                        <a:pt x="637" y="122"/>
                      </a:lnTo>
                      <a:lnTo>
                        <a:pt x="652" y="122"/>
                      </a:lnTo>
                      <a:lnTo>
                        <a:pt x="668" y="120"/>
                      </a:lnTo>
                      <a:lnTo>
                        <a:pt x="688" y="118"/>
                      </a:lnTo>
                      <a:lnTo>
                        <a:pt x="711" y="115"/>
                      </a:lnTo>
                      <a:lnTo>
                        <a:pt x="733" y="114"/>
                      </a:lnTo>
                      <a:lnTo>
                        <a:pt x="745" y="115"/>
                      </a:lnTo>
                      <a:lnTo>
                        <a:pt x="755" y="115"/>
                      </a:lnTo>
                      <a:lnTo>
                        <a:pt x="764" y="118"/>
                      </a:lnTo>
                      <a:lnTo>
                        <a:pt x="773" y="120"/>
                      </a:lnTo>
                      <a:lnTo>
                        <a:pt x="782" y="124"/>
                      </a:lnTo>
                      <a:lnTo>
                        <a:pt x="790" y="129"/>
                      </a:lnTo>
                      <a:lnTo>
                        <a:pt x="798" y="136"/>
                      </a:lnTo>
                      <a:lnTo>
                        <a:pt x="804" y="142"/>
                      </a:lnTo>
                      <a:lnTo>
                        <a:pt x="810" y="151"/>
                      </a:lnTo>
                      <a:lnTo>
                        <a:pt x="815" y="162"/>
                      </a:lnTo>
                      <a:lnTo>
                        <a:pt x="819" y="173"/>
                      </a:lnTo>
                      <a:lnTo>
                        <a:pt x="821" y="188"/>
                      </a:lnTo>
                      <a:lnTo>
                        <a:pt x="823" y="199"/>
                      </a:lnTo>
                      <a:lnTo>
                        <a:pt x="824" y="211"/>
                      </a:lnTo>
                      <a:lnTo>
                        <a:pt x="824" y="221"/>
                      </a:lnTo>
                      <a:lnTo>
                        <a:pt x="823" y="233"/>
                      </a:lnTo>
                      <a:lnTo>
                        <a:pt x="819" y="256"/>
                      </a:lnTo>
                      <a:lnTo>
                        <a:pt x="812" y="278"/>
                      </a:lnTo>
                      <a:lnTo>
                        <a:pt x="798" y="324"/>
                      </a:lnTo>
                      <a:lnTo>
                        <a:pt x="784" y="368"/>
                      </a:lnTo>
                      <a:lnTo>
                        <a:pt x="789" y="440"/>
                      </a:lnTo>
                      <a:lnTo>
                        <a:pt x="789" y="440"/>
                      </a:lnTo>
                      <a:lnTo>
                        <a:pt x="767" y="446"/>
                      </a:lnTo>
                      <a:lnTo>
                        <a:pt x="745" y="449"/>
                      </a:lnTo>
                      <a:lnTo>
                        <a:pt x="724" y="453"/>
                      </a:lnTo>
                      <a:lnTo>
                        <a:pt x="703" y="455"/>
                      </a:lnTo>
                      <a:lnTo>
                        <a:pt x="683" y="456"/>
                      </a:lnTo>
                      <a:lnTo>
                        <a:pt x="663" y="457"/>
                      </a:lnTo>
                      <a:lnTo>
                        <a:pt x="642" y="457"/>
                      </a:lnTo>
                      <a:lnTo>
                        <a:pt x="623" y="456"/>
                      </a:lnTo>
                      <a:lnTo>
                        <a:pt x="583" y="453"/>
                      </a:lnTo>
                      <a:lnTo>
                        <a:pt x="543" y="449"/>
                      </a:lnTo>
                      <a:lnTo>
                        <a:pt x="501" y="444"/>
                      </a:lnTo>
                      <a:lnTo>
                        <a:pt x="458" y="439"/>
                      </a:lnTo>
                      <a:lnTo>
                        <a:pt x="426" y="438"/>
                      </a:lnTo>
                      <a:lnTo>
                        <a:pt x="394" y="436"/>
                      </a:lnTo>
                      <a:lnTo>
                        <a:pt x="361" y="435"/>
                      </a:lnTo>
                      <a:lnTo>
                        <a:pt x="329" y="433"/>
                      </a:lnTo>
                      <a:lnTo>
                        <a:pt x="284" y="426"/>
                      </a:lnTo>
                      <a:lnTo>
                        <a:pt x="238" y="417"/>
                      </a:lnTo>
                      <a:lnTo>
                        <a:pt x="193" y="407"/>
                      </a:lnTo>
                      <a:lnTo>
                        <a:pt x="148" y="396"/>
                      </a:lnTo>
                      <a:lnTo>
                        <a:pt x="0" y="348"/>
                      </a:lnTo>
                      <a:lnTo>
                        <a:pt x="0" y="348"/>
                      </a:lnTo>
                      <a:lnTo>
                        <a:pt x="10" y="330"/>
                      </a:lnTo>
                      <a:lnTo>
                        <a:pt x="21" y="312"/>
                      </a:lnTo>
                      <a:lnTo>
                        <a:pt x="32" y="295"/>
                      </a:lnTo>
                      <a:lnTo>
                        <a:pt x="43" y="278"/>
                      </a:lnTo>
                      <a:lnTo>
                        <a:pt x="48" y="271"/>
                      </a:lnTo>
                      <a:lnTo>
                        <a:pt x="50" y="262"/>
                      </a:lnTo>
                      <a:lnTo>
                        <a:pt x="53" y="251"/>
                      </a:lnTo>
                      <a:lnTo>
                        <a:pt x="54" y="242"/>
                      </a:lnTo>
                      <a:lnTo>
                        <a:pt x="57" y="221"/>
                      </a:lnTo>
                      <a:lnTo>
                        <a:pt x="62" y="202"/>
                      </a:lnTo>
                      <a:lnTo>
                        <a:pt x="66" y="192"/>
                      </a:lnTo>
                      <a:lnTo>
                        <a:pt x="70" y="181"/>
                      </a:lnTo>
                      <a:lnTo>
                        <a:pt x="74" y="175"/>
                      </a:lnTo>
                      <a:lnTo>
                        <a:pt x="78" y="168"/>
                      </a:lnTo>
                      <a:lnTo>
                        <a:pt x="83" y="164"/>
                      </a:lnTo>
                      <a:lnTo>
                        <a:pt x="87" y="162"/>
                      </a:lnTo>
                      <a:lnTo>
                        <a:pt x="92" y="161"/>
                      </a:lnTo>
                      <a:lnTo>
                        <a:pt x="97" y="159"/>
                      </a:lnTo>
                      <a:lnTo>
                        <a:pt x="110" y="158"/>
                      </a:lnTo>
                      <a:lnTo>
                        <a:pt x="123" y="158"/>
                      </a:lnTo>
                      <a:lnTo>
                        <a:pt x="131" y="158"/>
                      </a:lnTo>
                      <a:lnTo>
                        <a:pt x="138" y="157"/>
                      </a:lnTo>
                      <a:lnTo>
                        <a:pt x="146" y="154"/>
                      </a:lnTo>
                      <a:lnTo>
                        <a:pt x="155" y="151"/>
                      </a:lnTo>
                      <a:lnTo>
                        <a:pt x="175" y="142"/>
                      </a:lnTo>
                      <a:lnTo>
                        <a:pt x="188" y="137"/>
                      </a:lnTo>
                      <a:lnTo>
                        <a:pt x="192" y="136"/>
                      </a:lnTo>
                      <a:lnTo>
                        <a:pt x="195" y="136"/>
                      </a:lnTo>
                      <a:lnTo>
                        <a:pt x="198" y="136"/>
                      </a:lnTo>
                      <a:lnTo>
                        <a:pt x="201" y="136"/>
                      </a:lnTo>
                      <a:lnTo>
                        <a:pt x="208" y="148"/>
                      </a:lnTo>
                      <a:lnTo>
                        <a:pt x="229" y="172"/>
                      </a:lnTo>
                      <a:lnTo>
                        <a:pt x="234" y="176"/>
                      </a:lnTo>
                      <a:lnTo>
                        <a:pt x="240" y="177"/>
                      </a:lnTo>
                      <a:lnTo>
                        <a:pt x="246" y="176"/>
                      </a:lnTo>
                      <a:lnTo>
                        <a:pt x="253" y="175"/>
                      </a:lnTo>
                      <a:lnTo>
                        <a:pt x="260" y="172"/>
                      </a:lnTo>
                      <a:lnTo>
                        <a:pt x="268" y="171"/>
                      </a:lnTo>
                      <a:lnTo>
                        <a:pt x="275" y="171"/>
                      </a:lnTo>
                      <a:lnTo>
                        <a:pt x="281" y="172"/>
                      </a:lnTo>
                      <a:lnTo>
                        <a:pt x="295" y="176"/>
                      </a:lnTo>
                      <a:lnTo>
                        <a:pt x="308" y="180"/>
                      </a:lnTo>
                      <a:lnTo>
                        <a:pt x="319" y="183"/>
                      </a:lnTo>
                      <a:lnTo>
                        <a:pt x="329" y="185"/>
                      </a:lnTo>
                      <a:lnTo>
                        <a:pt x="338" y="185"/>
                      </a:lnTo>
                      <a:lnTo>
                        <a:pt x="346" y="185"/>
                      </a:lnTo>
                      <a:lnTo>
                        <a:pt x="352" y="184"/>
                      </a:lnTo>
                      <a:lnTo>
                        <a:pt x="359" y="183"/>
                      </a:lnTo>
                      <a:lnTo>
                        <a:pt x="363" y="179"/>
                      </a:lnTo>
                      <a:lnTo>
                        <a:pt x="368" y="176"/>
                      </a:lnTo>
                      <a:lnTo>
                        <a:pt x="370" y="172"/>
                      </a:lnTo>
                      <a:lnTo>
                        <a:pt x="373" y="167"/>
                      </a:lnTo>
                      <a:lnTo>
                        <a:pt x="376" y="157"/>
                      </a:lnTo>
                      <a:lnTo>
                        <a:pt x="377" y="145"/>
                      </a:lnTo>
                      <a:lnTo>
                        <a:pt x="376" y="116"/>
                      </a:lnTo>
                      <a:lnTo>
                        <a:pt x="373" y="85"/>
                      </a:lnTo>
                      <a:lnTo>
                        <a:pt x="373" y="71"/>
                      </a:lnTo>
                      <a:lnTo>
                        <a:pt x="373" y="57"/>
                      </a:lnTo>
                      <a:lnTo>
                        <a:pt x="374" y="50"/>
                      </a:lnTo>
                      <a:lnTo>
                        <a:pt x="376" y="44"/>
                      </a:lnTo>
                      <a:lnTo>
                        <a:pt x="378" y="39"/>
                      </a:lnTo>
                      <a:lnTo>
                        <a:pt x="381" y="32"/>
                      </a:lnTo>
                      <a:lnTo>
                        <a:pt x="386" y="27"/>
                      </a:lnTo>
                      <a:lnTo>
                        <a:pt x="391" y="22"/>
                      </a:lnTo>
                      <a:lnTo>
                        <a:pt x="396" y="19"/>
                      </a:lnTo>
                      <a:lnTo>
                        <a:pt x="401" y="17"/>
                      </a:lnTo>
                      <a:lnTo>
                        <a:pt x="407" y="14"/>
                      </a:lnTo>
                      <a:lnTo>
                        <a:pt x="411" y="12"/>
                      </a:lnTo>
                      <a:lnTo>
                        <a:pt x="413" y="6"/>
                      </a:lnTo>
                      <a:lnTo>
                        <a:pt x="414" y="0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03D1B56B-EEC1-2245-B0CF-FCED48F982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22384" y="728315"/>
                  <a:ext cx="1830759" cy="1985894"/>
                </a:xfrm>
                <a:custGeom>
                  <a:avLst/>
                  <a:gdLst/>
                  <a:ahLst/>
                  <a:cxnLst>
                    <a:cxn ang="0">
                      <a:pos x="3911" y="293"/>
                    </a:cxn>
                    <a:cxn ang="0">
                      <a:pos x="4077" y="253"/>
                    </a:cxn>
                    <a:cxn ang="0">
                      <a:pos x="3488" y="504"/>
                    </a:cxn>
                    <a:cxn ang="0">
                      <a:pos x="3241" y="752"/>
                    </a:cxn>
                    <a:cxn ang="0">
                      <a:pos x="3013" y="858"/>
                    </a:cxn>
                    <a:cxn ang="0">
                      <a:pos x="2784" y="1004"/>
                    </a:cxn>
                    <a:cxn ang="0">
                      <a:pos x="2672" y="1126"/>
                    </a:cxn>
                    <a:cxn ang="0">
                      <a:pos x="2885" y="1129"/>
                    </a:cxn>
                    <a:cxn ang="0">
                      <a:pos x="2596" y="1314"/>
                    </a:cxn>
                    <a:cxn ang="0">
                      <a:pos x="2237" y="1507"/>
                    </a:cxn>
                    <a:cxn ang="0">
                      <a:pos x="1066" y="3387"/>
                    </a:cxn>
                    <a:cxn ang="0">
                      <a:pos x="211" y="4631"/>
                    </a:cxn>
                    <a:cxn ang="0">
                      <a:pos x="121" y="4953"/>
                    </a:cxn>
                    <a:cxn ang="0">
                      <a:pos x="1344" y="5444"/>
                    </a:cxn>
                    <a:cxn ang="0">
                      <a:pos x="1199" y="5431"/>
                    </a:cxn>
                    <a:cxn ang="0">
                      <a:pos x="847" y="5674"/>
                    </a:cxn>
                    <a:cxn ang="0">
                      <a:pos x="237" y="5762"/>
                    </a:cxn>
                    <a:cxn ang="0">
                      <a:pos x="220" y="5220"/>
                    </a:cxn>
                    <a:cxn ang="0">
                      <a:pos x="72" y="5042"/>
                    </a:cxn>
                    <a:cxn ang="0">
                      <a:pos x="356" y="4797"/>
                    </a:cxn>
                    <a:cxn ang="0">
                      <a:pos x="222" y="4804"/>
                    </a:cxn>
                    <a:cxn ang="0">
                      <a:pos x="241" y="4499"/>
                    </a:cxn>
                    <a:cxn ang="0">
                      <a:pos x="732" y="4458"/>
                    </a:cxn>
                    <a:cxn ang="0">
                      <a:pos x="532" y="4334"/>
                    </a:cxn>
                    <a:cxn ang="0">
                      <a:pos x="224" y="4122"/>
                    </a:cxn>
                    <a:cxn ang="0">
                      <a:pos x="307" y="3963"/>
                    </a:cxn>
                    <a:cxn ang="0">
                      <a:pos x="612" y="3977"/>
                    </a:cxn>
                    <a:cxn ang="0">
                      <a:pos x="577" y="3830"/>
                    </a:cxn>
                    <a:cxn ang="0">
                      <a:pos x="822" y="3784"/>
                    </a:cxn>
                    <a:cxn ang="0">
                      <a:pos x="919" y="3631"/>
                    </a:cxn>
                    <a:cxn ang="0">
                      <a:pos x="1107" y="3571"/>
                    </a:cxn>
                    <a:cxn ang="0">
                      <a:pos x="1427" y="3498"/>
                    </a:cxn>
                    <a:cxn ang="0">
                      <a:pos x="1666" y="3292"/>
                    </a:cxn>
                    <a:cxn ang="0">
                      <a:pos x="1349" y="3326"/>
                    </a:cxn>
                    <a:cxn ang="0">
                      <a:pos x="1782" y="3052"/>
                    </a:cxn>
                    <a:cxn ang="0">
                      <a:pos x="1759" y="2832"/>
                    </a:cxn>
                    <a:cxn ang="0">
                      <a:pos x="2063" y="2587"/>
                    </a:cxn>
                    <a:cxn ang="0">
                      <a:pos x="2188" y="2282"/>
                    </a:cxn>
                    <a:cxn ang="0">
                      <a:pos x="2320" y="2042"/>
                    </a:cxn>
                    <a:cxn ang="0">
                      <a:pos x="2693" y="1822"/>
                    </a:cxn>
                    <a:cxn ang="0">
                      <a:pos x="2628" y="1683"/>
                    </a:cxn>
                    <a:cxn ang="0">
                      <a:pos x="2667" y="1539"/>
                    </a:cxn>
                    <a:cxn ang="0">
                      <a:pos x="2802" y="1473"/>
                    </a:cxn>
                    <a:cxn ang="0">
                      <a:pos x="3071" y="1247"/>
                    </a:cxn>
                    <a:cxn ang="0">
                      <a:pos x="3180" y="826"/>
                    </a:cxn>
                    <a:cxn ang="0">
                      <a:pos x="3361" y="846"/>
                    </a:cxn>
                    <a:cxn ang="0">
                      <a:pos x="3514" y="828"/>
                    </a:cxn>
                    <a:cxn ang="0">
                      <a:pos x="3672" y="437"/>
                    </a:cxn>
                    <a:cxn ang="0">
                      <a:pos x="4043" y="573"/>
                    </a:cxn>
                    <a:cxn ang="0">
                      <a:pos x="4146" y="195"/>
                    </a:cxn>
                    <a:cxn ang="0">
                      <a:pos x="4321" y="376"/>
                    </a:cxn>
                    <a:cxn ang="0">
                      <a:pos x="4570" y="193"/>
                    </a:cxn>
                    <a:cxn ang="0">
                      <a:pos x="4707" y="86"/>
                    </a:cxn>
                    <a:cxn ang="0">
                      <a:pos x="4729" y="239"/>
                    </a:cxn>
                    <a:cxn ang="0">
                      <a:pos x="5000" y="195"/>
                    </a:cxn>
                    <a:cxn ang="0">
                      <a:pos x="5034" y="547"/>
                    </a:cxn>
                    <a:cxn ang="0">
                      <a:pos x="5145" y="762"/>
                    </a:cxn>
                    <a:cxn ang="0">
                      <a:pos x="4674" y="524"/>
                    </a:cxn>
                    <a:cxn ang="0">
                      <a:pos x="4220" y="1169"/>
                    </a:cxn>
                    <a:cxn ang="0">
                      <a:pos x="3358" y="1276"/>
                    </a:cxn>
                    <a:cxn ang="0">
                      <a:pos x="2648" y="2091"/>
                    </a:cxn>
                    <a:cxn ang="0">
                      <a:pos x="1978" y="3315"/>
                    </a:cxn>
                    <a:cxn ang="0">
                      <a:pos x="1773" y="4687"/>
                    </a:cxn>
                  </a:cxnLst>
                  <a:rect l="0" t="0" r="r" b="b"/>
                  <a:pathLst>
                    <a:path w="5239" h="5872">
                      <a:moveTo>
                        <a:pt x="4312" y="82"/>
                      </a:moveTo>
                      <a:lnTo>
                        <a:pt x="4306" y="79"/>
                      </a:lnTo>
                      <a:lnTo>
                        <a:pt x="4299" y="75"/>
                      </a:lnTo>
                      <a:lnTo>
                        <a:pt x="4294" y="69"/>
                      </a:lnTo>
                      <a:lnTo>
                        <a:pt x="4290" y="64"/>
                      </a:lnTo>
                      <a:lnTo>
                        <a:pt x="4293" y="56"/>
                      </a:lnTo>
                      <a:lnTo>
                        <a:pt x="4301" y="42"/>
                      </a:lnTo>
                      <a:lnTo>
                        <a:pt x="4310" y="26"/>
                      </a:lnTo>
                      <a:lnTo>
                        <a:pt x="4315" y="16"/>
                      </a:lnTo>
                      <a:lnTo>
                        <a:pt x="4317" y="13"/>
                      </a:lnTo>
                      <a:lnTo>
                        <a:pt x="4319" y="11"/>
                      </a:lnTo>
                      <a:lnTo>
                        <a:pt x="4321" y="8"/>
                      </a:lnTo>
                      <a:lnTo>
                        <a:pt x="4324" y="8"/>
                      </a:lnTo>
                      <a:lnTo>
                        <a:pt x="4327" y="8"/>
                      </a:lnTo>
                      <a:lnTo>
                        <a:pt x="4329" y="8"/>
                      </a:lnTo>
                      <a:lnTo>
                        <a:pt x="4332" y="11"/>
                      </a:lnTo>
                      <a:lnTo>
                        <a:pt x="4333" y="13"/>
                      </a:lnTo>
                      <a:lnTo>
                        <a:pt x="4338" y="25"/>
                      </a:lnTo>
                      <a:lnTo>
                        <a:pt x="4343" y="37"/>
                      </a:lnTo>
                      <a:lnTo>
                        <a:pt x="4347" y="50"/>
                      </a:lnTo>
                      <a:lnTo>
                        <a:pt x="4349" y="61"/>
                      </a:lnTo>
                      <a:lnTo>
                        <a:pt x="4346" y="73"/>
                      </a:lnTo>
                      <a:lnTo>
                        <a:pt x="4342" y="85"/>
                      </a:lnTo>
                      <a:lnTo>
                        <a:pt x="4341" y="91"/>
                      </a:lnTo>
                      <a:lnTo>
                        <a:pt x="4337" y="95"/>
                      </a:lnTo>
                      <a:lnTo>
                        <a:pt x="4332" y="98"/>
                      </a:lnTo>
                      <a:lnTo>
                        <a:pt x="4325" y="100"/>
                      </a:lnTo>
                      <a:lnTo>
                        <a:pt x="4312" y="82"/>
                      </a:lnTo>
                      <a:close/>
                      <a:moveTo>
                        <a:pt x="3804" y="303"/>
                      </a:moveTo>
                      <a:lnTo>
                        <a:pt x="3804" y="298"/>
                      </a:lnTo>
                      <a:lnTo>
                        <a:pt x="3803" y="294"/>
                      </a:lnTo>
                      <a:lnTo>
                        <a:pt x="3802" y="289"/>
                      </a:lnTo>
                      <a:lnTo>
                        <a:pt x="3799" y="285"/>
                      </a:lnTo>
                      <a:lnTo>
                        <a:pt x="3782" y="283"/>
                      </a:lnTo>
                      <a:lnTo>
                        <a:pt x="3766" y="279"/>
                      </a:lnTo>
                      <a:lnTo>
                        <a:pt x="3762" y="278"/>
                      </a:lnTo>
                      <a:lnTo>
                        <a:pt x="3759" y="276"/>
                      </a:lnTo>
                      <a:lnTo>
                        <a:pt x="3758" y="274"/>
                      </a:lnTo>
                      <a:lnTo>
                        <a:pt x="3755" y="270"/>
                      </a:lnTo>
                      <a:lnTo>
                        <a:pt x="3755" y="267"/>
                      </a:lnTo>
                      <a:lnTo>
                        <a:pt x="3755" y="262"/>
                      </a:lnTo>
                      <a:lnTo>
                        <a:pt x="3757" y="258"/>
                      </a:lnTo>
                      <a:lnTo>
                        <a:pt x="3760" y="252"/>
                      </a:lnTo>
                      <a:lnTo>
                        <a:pt x="3766" y="243"/>
                      </a:lnTo>
                      <a:lnTo>
                        <a:pt x="3773" y="235"/>
                      </a:lnTo>
                      <a:lnTo>
                        <a:pt x="3780" y="231"/>
                      </a:lnTo>
                      <a:lnTo>
                        <a:pt x="3786" y="228"/>
                      </a:lnTo>
                      <a:lnTo>
                        <a:pt x="3794" y="228"/>
                      </a:lnTo>
                      <a:lnTo>
                        <a:pt x="3801" y="230"/>
                      </a:lnTo>
                      <a:lnTo>
                        <a:pt x="3808" y="231"/>
                      </a:lnTo>
                      <a:lnTo>
                        <a:pt x="3816" y="235"/>
                      </a:lnTo>
                      <a:lnTo>
                        <a:pt x="3830" y="241"/>
                      </a:lnTo>
                      <a:lnTo>
                        <a:pt x="3843" y="246"/>
                      </a:lnTo>
                      <a:lnTo>
                        <a:pt x="3850" y="248"/>
                      </a:lnTo>
                      <a:lnTo>
                        <a:pt x="3856" y="248"/>
                      </a:lnTo>
                      <a:lnTo>
                        <a:pt x="3863" y="245"/>
                      </a:lnTo>
                      <a:lnTo>
                        <a:pt x="3868" y="241"/>
                      </a:lnTo>
                      <a:lnTo>
                        <a:pt x="3874" y="231"/>
                      </a:lnTo>
                      <a:lnTo>
                        <a:pt x="3882" y="219"/>
                      </a:lnTo>
                      <a:lnTo>
                        <a:pt x="3891" y="214"/>
                      </a:lnTo>
                      <a:lnTo>
                        <a:pt x="3899" y="209"/>
                      </a:lnTo>
                      <a:lnTo>
                        <a:pt x="3907" y="202"/>
                      </a:lnTo>
                      <a:lnTo>
                        <a:pt x="3915" y="195"/>
                      </a:lnTo>
                      <a:lnTo>
                        <a:pt x="3921" y="183"/>
                      </a:lnTo>
                      <a:lnTo>
                        <a:pt x="3929" y="174"/>
                      </a:lnTo>
                      <a:lnTo>
                        <a:pt x="3933" y="171"/>
                      </a:lnTo>
                      <a:lnTo>
                        <a:pt x="3938" y="169"/>
                      </a:lnTo>
                      <a:lnTo>
                        <a:pt x="3943" y="166"/>
                      </a:lnTo>
                      <a:lnTo>
                        <a:pt x="3951" y="166"/>
                      </a:lnTo>
                      <a:lnTo>
                        <a:pt x="3953" y="170"/>
                      </a:lnTo>
                      <a:lnTo>
                        <a:pt x="3953" y="177"/>
                      </a:lnTo>
                      <a:lnTo>
                        <a:pt x="3953" y="186"/>
                      </a:lnTo>
                      <a:lnTo>
                        <a:pt x="3952" y="193"/>
                      </a:lnTo>
                      <a:lnTo>
                        <a:pt x="3950" y="212"/>
                      </a:lnTo>
                      <a:lnTo>
                        <a:pt x="3948" y="226"/>
                      </a:lnTo>
                      <a:lnTo>
                        <a:pt x="3947" y="239"/>
                      </a:lnTo>
                      <a:lnTo>
                        <a:pt x="3943" y="250"/>
                      </a:lnTo>
                      <a:lnTo>
                        <a:pt x="3937" y="263"/>
                      </a:lnTo>
                      <a:lnTo>
                        <a:pt x="3930" y="274"/>
                      </a:lnTo>
                      <a:lnTo>
                        <a:pt x="3921" y="284"/>
                      </a:lnTo>
                      <a:lnTo>
                        <a:pt x="3911" y="293"/>
                      </a:lnTo>
                      <a:lnTo>
                        <a:pt x="3899" y="300"/>
                      </a:lnTo>
                      <a:lnTo>
                        <a:pt x="3887" y="305"/>
                      </a:lnTo>
                      <a:lnTo>
                        <a:pt x="3876" y="306"/>
                      </a:lnTo>
                      <a:lnTo>
                        <a:pt x="3864" y="305"/>
                      </a:lnTo>
                      <a:lnTo>
                        <a:pt x="3859" y="305"/>
                      </a:lnTo>
                      <a:lnTo>
                        <a:pt x="3852" y="305"/>
                      </a:lnTo>
                      <a:lnTo>
                        <a:pt x="3847" y="306"/>
                      </a:lnTo>
                      <a:lnTo>
                        <a:pt x="3842" y="309"/>
                      </a:lnTo>
                      <a:lnTo>
                        <a:pt x="3834" y="316"/>
                      </a:lnTo>
                      <a:lnTo>
                        <a:pt x="3829" y="322"/>
                      </a:lnTo>
                      <a:lnTo>
                        <a:pt x="3825" y="322"/>
                      </a:lnTo>
                      <a:lnTo>
                        <a:pt x="3821" y="322"/>
                      </a:lnTo>
                      <a:lnTo>
                        <a:pt x="3815" y="320"/>
                      </a:lnTo>
                      <a:lnTo>
                        <a:pt x="3807" y="318"/>
                      </a:lnTo>
                      <a:lnTo>
                        <a:pt x="3804" y="303"/>
                      </a:lnTo>
                      <a:close/>
                      <a:moveTo>
                        <a:pt x="3948" y="375"/>
                      </a:moveTo>
                      <a:lnTo>
                        <a:pt x="3943" y="373"/>
                      </a:lnTo>
                      <a:lnTo>
                        <a:pt x="3940" y="371"/>
                      </a:lnTo>
                      <a:lnTo>
                        <a:pt x="3937" y="368"/>
                      </a:lnTo>
                      <a:lnTo>
                        <a:pt x="3934" y="364"/>
                      </a:lnTo>
                      <a:lnTo>
                        <a:pt x="3929" y="355"/>
                      </a:lnTo>
                      <a:lnTo>
                        <a:pt x="3925" y="346"/>
                      </a:lnTo>
                      <a:lnTo>
                        <a:pt x="3925" y="342"/>
                      </a:lnTo>
                      <a:lnTo>
                        <a:pt x="3926" y="338"/>
                      </a:lnTo>
                      <a:lnTo>
                        <a:pt x="3929" y="336"/>
                      </a:lnTo>
                      <a:lnTo>
                        <a:pt x="3931" y="332"/>
                      </a:lnTo>
                      <a:lnTo>
                        <a:pt x="3944" y="323"/>
                      </a:lnTo>
                      <a:lnTo>
                        <a:pt x="3956" y="314"/>
                      </a:lnTo>
                      <a:lnTo>
                        <a:pt x="3961" y="309"/>
                      </a:lnTo>
                      <a:lnTo>
                        <a:pt x="3969" y="301"/>
                      </a:lnTo>
                      <a:lnTo>
                        <a:pt x="3974" y="298"/>
                      </a:lnTo>
                      <a:lnTo>
                        <a:pt x="3978" y="296"/>
                      </a:lnTo>
                      <a:lnTo>
                        <a:pt x="3982" y="296"/>
                      </a:lnTo>
                      <a:lnTo>
                        <a:pt x="3985" y="298"/>
                      </a:lnTo>
                      <a:lnTo>
                        <a:pt x="3986" y="311"/>
                      </a:lnTo>
                      <a:lnTo>
                        <a:pt x="3985" y="326"/>
                      </a:lnTo>
                      <a:lnTo>
                        <a:pt x="3983" y="336"/>
                      </a:lnTo>
                      <a:lnTo>
                        <a:pt x="3981" y="346"/>
                      </a:lnTo>
                      <a:lnTo>
                        <a:pt x="3979" y="351"/>
                      </a:lnTo>
                      <a:lnTo>
                        <a:pt x="3978" y="355"/>
                      </a:lnTo>
                      <a:lnTo>
                        <a:pt x="3978" y="360"/>
                      </a:lnTo>
                      <a:lnTo>
                        <a:pt x="3979" y="366"/>
                      </a:lnTo>
                      <a:lnTo>
                        <a:pt x="3981" y="372"/>
                      </a:lnTo>
                      <a:lnTo>
                        <a:pt x="3981" y="380"/>
                      </a:lnTo>
                      <a:lnTo>
                        <a:pt x="3977" y="383"/>
                      </a:lnTo>
                      <a:lnTo>
                        <a:pt x="3972" y="385"/>
                      </a:lnTo>
                      <a:lnTo>
                        <a:pt x="3966" y="388"/>
                      </a:lnTo>
                      <a:lnTo>
                        <a:pt x="3963" y="386"/>
                      </a:lnTo>
                      <a:lnTo>
                        <a:pt x="3948" y="375"/>
                      </a:lnTo>
                      <a:close/>
                      <a:moveTo>
                        <a:pt x="4047" y="276"/>
                      </a:moveTo>
                      <a:lnTo>
                        <a:pt x="4044" y="278"/>
                      </a:lnTo>
                      <a:lnTo>
                        <a:pt x="4040" y="276"/>
                      </a:lnTo>
                      <a:lnTo>
                        <a:pt x="4038" y="275"/>
                      </a:lnTo>
                      <a:lnTo>
                        <a:pt x="4034" y="272"/>
                      </a:lnTo>
                      <a:lnTo>
                        <a:pt x="4027" y="267"/>
                      </a:lnTo>
                      <a:lnTo>
                        <a:pt x="4022" y="262"/>
                      </a:lnTo>
                      <a:lnTo>
                        <a:pt x="4020" y="258"/>
                      </a:lnTo>
                      <a:lnTo>
                        <a:pt x="4017" y="254"/>
                      </a:lnTo>
                      <a:lnTo>
                        <a:pt x="4014" y="248"/>
                      </a:lnTo>
                      <a:lnTo>
                        <a:pt x="4013" y="243"/>
                      </a:lnTo>
                      <a:lnTo>
                        <a:pt x="4012" y="236"/>
                      </a:lnTo>
                      <a:lnTo>
                        <a:pt x="4013" y="231"/>
                      </a:lnTo>
                      <a:lnTo>
                        <a:pt x="4014" y="226"/>
                      </a:lnTo>
                      <a:lnTo>
                        <a:pt x="4017" y="221"/>
                      </a:lnTo>
                      <a:lnTo>
                        <a:pt x="4020" y="218"/>
                      </a:lnTo>
                      <a:lnTo>
                        <a:pt x="4022" y="217"/>
                      </a:lnTo>
                      <a:lnTo>
                        <a:pt x="4023" y="217"/>
                      </a:lnTo>
                      <a:lnTo>
                        <a:pt x="4026" y="218"/>
                      </a:lnTo>
                      <a:lnTo>
                        <a:pt x="4030" y="222"/>
                      </a:lnTo>
                      <a:lnTo>
                        <a:pt x="4032" y="227"/>
                      </a:lnTo>
                      <a:lnTo>
                        <a:pt x="4038" y="230"/>
                      </a:lnTo>
                      <a:lnTo>
                        <a:pt x="4045" y="230"/>
                      </a:lnTo>
                      <a:lnTo>
                        <a:pt x="4053" y="228"/>
                      </a:lnTo>
                      <a:lnTo>
                        <a:pt x="4061" y="228"/>
                      </a:lnTo>
                      <a:lnTo>
                        <a:pt x="4067" y="227"/>
                      </a:lnTo>
                      <a:lnTo>
                        <a:pt x="4074" y="230"/>
                      </a:lnTo>
                      <a:lnTo>
                        <a:pt x="4075" y="231"/>
                      </a:lnTo>
                      <a:lnTo>
                        <a:pt x="4077" y="234"/>
                      </a:lnTo>
                      <a:lnTo>
                        <a:pt x="4078" y="237"/>
                      </a:lnTo>
                      <a:lnTo>
                        <a:pt x="4078" y="241"/>
                      </a:lnTo>
                      <a:lnTo>
                        <a:pt x="4077" y="253"/>
                      </a:lnTo>
                      <a:lnTo>
                        <a:pt x="4075" y="263"/>
                      </a:lnTo>
                      <a:lnTo>
                        <a:pt x="4074" y="267"/>
                      </a:lnTo>
                      <a:lnTo>
                        <a:pt x="4071" y="272"/>
                      </a:lnTo>
                      <a:lnTo>
                        <a:pt x="4067" y="276"/>
                      </a:lnTo>
                      <a:lnTo>
                        <a:pt x="4062" y="279"/>
                      </a:lnTo>
                      <a:lnTo>
                        <a:pt x="4047" y="276"/>
                      </a:lnTo>
                      <a:close/>
                      <a:moveTo>
                        <a:pt x="3924" y="401"/>
                      </a:moveTo>
                      <a:lnTo>
                        <a:pt x="3913" y="397"/>
                      </a:lnTo>
                      <a:lnTo>
                        <a:pt x="3903" y="395"/>
                      </a:lnTo>
                      <a:lnTo>
                        <a:pt x="3895" y="395"/>
                      </a:lnTo>
                      <a:lnTo>
                        <a:pt x="3885" y="395"/>
                      </a:lnTo>
                      <a:lnTo>
                        <a:pt x="3876" y="397"/>
                      </a:lnTo>
                      <a:lnTo>
                        <a:pt x="3869" y="399"/>
                      </a:lnTo>
                      <a:lnTo>
                        <a:pt x="3865" y="403"/>
                      </a:lnTo>
                      <a:lnTo>
                        <a:pt x="3864" y="408"/>
                      </a:lnTo>
                      <a:lnTo>
                        <a:pt x="3864" y="414"/>
                      </a:lnTo>
                      <a:lnTo>
                        <a:pt x="3867" y="417"/>
                      </a:lnTo>
                      <a:lnTo>
                        <a:pt x="3871" y="420"/>
                      </a:lnTo>
                      <a:lnTo>
                        <a:pt x="3874" y="421"/>
                      </a:lnTo>
                      <a:lnTo>
                        <a:pt x="3878" y="423"/>
                      </a:lnTo>
                      <a:lnTo>
                        <a:pt x="3882" y="423"/>
                      </a:lnTo>
                      <a:lnTo>
                        <a:pt x="3887" y="424"/>
                      </a:lnTo>
                      <a:lnTo>
                        <a:pt x="3893" y="424"/>
                      </a:lnTo>
                      <a:lnTo>
                        <a:pt x="3900" y="429"/>
                      </a:lnTo>
                      <a:lnTo>
                        <a:pt x="3909" y="433"/>
                      </a:lnTo>
                      <a:lnTo>
                        <a:pt x="3915" y="433"/>
                      </a:lnTo>
                      <a:lnTo>
                        <a:pt x="3920" y="430"/>
                      </a:lnTo>
                      <a:lnTo>
                        <a:pt x="3925" y="427"/>
                      </a:lnTo>
                      <a:lnTo>
                        <a:pt x="3930" y="423"/>
                      </a:lnTo>
                      <a:lnTo>
                        <a:pt x="3924" y="401"/>
                      </a:lnTo>
                      <a:close/>
                      <a:moveTo>
                        <a:pt x="3583" y="535"/>
                      </a:moveTo>
                      <a:lnTo>
                        <a:pt x="3584" y="526"/>
                      </a:lnTo>
                      <a:lnTo>
                        <a:pt x="3584" y="517"/>
                      </a:lnTo>
                      <a:lnTo>
                        <a:pt x="3586" y="509"/>
                      </a:lnTo>
                      <a:lnTo>
                        <a:pt x="3587" y="502"/>
                      </a:lnTo>
                      <a:lnTo>
                        <a:pt x="3587" y="498"/>
                      </a:lnTo>
                      <a:lnTo>
                        <a:pt x="3589" y="494"/>
                      </a:lnTo>
                      <a:lnTo>
                        <a:pt x="3591" y="490"/>
                      </a:lnTo>
                      <a:lnTo>
                        <a:pt x="3593" y="487"/>
                      </a:lnTo>
                      <a:lnTo>
                        <a:pt x="3596" y="487"/>
                      </a:lnTo>
                      <a:lnTo>
                        <a:pt x="3597" y="487"/>
                      </a:lnTo>
                      <a:lnTo>
                        <a:pt x="3600" y="489"/>
                      </a:lnTo>
                      <a:lnTo>
                        <a:pt x="3601" y="490"/>
                      </a:lnTo>
                      <a:lnTo>
                        <a:pt x="3605" y="494"/>
                      </a:lnTo>
                      <a:lnTo>
                        <a:pt x="3608" y="496"/>
                      </a:lnTo>
                      <a:lnTo>
                        <a:pt x="3617" y="500"/>
                      </a:lnTo>
                      <a:lnTo>
                        <a:pt x="3624" y="506"/>
                      </a:lnTo>
                      <a:lnTo>
                        <a:pt x="3624" y="511"/>
                      </a:lnTo>
                      <a:lnTo>
                        <a:pt x="3623" y="517"/>
                      </a:lnTo>
                      <a:lnTo>
                        <a:pt x="3620" y="525"/>
                      </a:lnTo>
                      <a:lnTo>
                        <a:pt x="3618" y="530"/>
                      </a:lnTo>
                      <a:lnTo>
                        <a:pt x="3615" y="537"/>
                      </a:lnTo>
                      <a:lnTo>
                        <a:pt x="3610" y="541"/>
                      </a:lnTo>
                      <a:lnTo>
                        <a:pt x="3604" y="544"/>
                      </a:lnTo>
                      <a:lnTo>
                        <a:pt x="3597" y="546"/>
                      </a:lnTo>
                      <a:lnTo>
                        <a:pt x="3583" y="535"/>
                      </a:lnTo>
                      <a:close/>
                      <a:moveTo>
                        <a:pt x="3451" y="524"/>
                      </a:moveTo>
                      <a:lnTo>
                        <a:pt x="3449" y="511"/>
                      </a:lnTo>
                      <a:lnTo>
                        <a:pt x="3444" y="499"/>
                      </a:lnTo>
                      <a:lnTo>
                        <a:pt x="3440" y="489"/>
                      </a:lnTo>
                      <a:lnTo>
                        <a:pt x="3437" y="478"/>
                      </a:lnTo>
                      <a:lnTo>
                        <a:pt x="3435" y="472"/>
                      </a:lnTo>
                      <a:lnTo>
                        <a:pt x="3435" y="467"/>
                      </a:lnTo>
                      <a:lnTo>
                        <a:pt x="3437" y="462"/>
                      </a:lnTo>
                      <a:lnTo>
                        <a:pt x="3438" y="456"/>
                      </a:lnTo>
                      <a:lnTo>
                        <a:pt x="3440" y="454"/>
                      </a:lnTo>
                      <a:lnTo>
                        <a:pt x="3443" y="451"/>
                      </a:lnTo>
                      <a:lnTo>
                        <a:pt x="3446" y="450"/>
                      </a:lnTo>
                      <a:lnTo>
                        <a:pt x="3448" y="450"/>
                      </a:lnTo>
                      <a:lnTo>
                        <a:pt x="3451" y="451"/>
                      </a:lnTo>
                      <a:lnTo>
                        <a:pt x="3452" y="452"/>
                      </a:lnTo>
                      <a:lnTo>
                        <a:pt x="3455" y="455"/>
                      </a:lnTo>
                      <a:lnTo>
                        <a:pt x="3456" y="459"/>
                      </a:lnTo>
                      <a:lnTo>
                        <a:pt x="3459" y="465"/>
                      </a:lnTo>
                      <a:lnTo>
                        <a:pt x="3462" y="472"/>
                      </a:lnTo>
                      <a:lnTo>
                        <a:pt x="3466" y="477"/>
                      </a:lnTo>
                      <a:lnTo>
                        <a:pt x="3472" y="482"/>
                      </a:lnTo>
                      <a:lnTo>
                        <a:pt x="3478" y="489"/>
                      </a:lnTo>
                      <a:lnTo>
                        <a:pt x="3484" y="496"/>
                      </a:lnTo>
                      <a:lnTo>
                        <a:pt x="3487" y="500"/>
                      </a:lnTo>
                      <a:lnTo>
                        <a:pt x="3488" y="504"/>
                      </a:lnTo>
                      <a:lnTo>
                        <a:pt x="3490" y="509"/>
                      </a:lnTo>
                      <a:lnTo>
                        <a:pt x="3488" y="515"/>
                      </a:lnTo>
                      <a:lnTo>
                        <a:pt x="3486" y="519"/>
                      </a:lnTo>
                      <a:lnTo>
                        <a:pt x="3483" y="522"/>
                      </a:lnTo>
                      <a:lnTo>
                        <a:pt x="3481" y="528"/>
                      </a:lnTo>
                      <a:lnTo>
                        <a:pt x="3475" y="531"/>
                      </a:lnTo>
                      <a:lnTo>
                        <a:pt x="3472" y="534"/>
                      </a:lnTo>
                      <a:lnTo>
                        <a:pt x="3468" y="535"/>
                      </a:lnTo>
                      <a:lnTo>
                        <a:pt x="3462" y="534"/>
                      </a:lnTo>
                      <a:lnTo>
                        <a:pt x="3459" y="531"/>
                      </a:lnTo>
                      <a:lnTo>
                        <a:pt x="3451" y="524"/>
                      </a:lnTo>
                      <a:close/>
                      <a:moveTo>
                        <a:pt x="3415" y="560"/>
                      </a:moveTo>
                      <a:lnTo>
                        <a:pt x="3407" y="560"/>
                      </a:lnTo>
                      <a:lnTo>
                        <a:pt x="3399" y="560"/>
                      </a:lnTo>
                      <a:lnTo>
                        <a:pt x="3391" y="559"/>
                      </a:lnTo>
                      <a:lnTo>
                        <a:pt x="3385" y="557"/>
                      </a:lnTo>
                      <a:lnTo>
                        <a:pt x="3377" y="552"/>
                      </a:lnTo>
                      <a:lnTo>
                        <a:pt x="3369" y="547"/>
                      </a:lnTo>
                      <a:lnTo>
                        <a:pt x="3365" y="544"/>
                      </a:lnTo>
                      <a:lnTo>
                        <a:pt x="3361" y="543"/>
                      </a:lnTo>
                      <a:lnTo>
                        <a:pt x="3356" y="543"/>
                      </a:lnTo>
                      <a:lnTo>
                        <a:pt x="3351" y="544"/>
                      </a:lnTo>
                      <a:lnTo>
                        <a:pt x="3348" y="546"/>
                      </a:lnTo>
                      <a:lnTo>
                        <a:pt x="3347" y="548"/>
                      </a:lnTo>
                      <a:lnTo>
                        <a:pt x="3345" y="551"/>
                      </a:lnTo>
                      <a:lnTo>
                        <a:pt x="3345" y="555"/>
                      </a:lnTo>
                      <a:lnTo>
                        <a:pt x="3342" y="561"/>
                      </a:lnTo>
                      <a:lnTo>
                        <a:pt x="3341" y="568"/>
                      </a:lnTo>
                      <a:lnTo>
                        <a:pt x="3337" y="572"/>
                      </a:lnTo>
                      <a:lnTo>
                        <a:pt x="3332" y="577"/>
                      </a:lnTo>
                      <a:lnTo>
                        <a:pt x="3326" y="581"/>
                      </a:lnTo>
                      <a:lnTo>
                        <a:pt x="3321" y="585"/>
                      </a:lnTo>
                      <a:lnTo>
                        <a:pt x="3315" y="590"/>
                      </a:lnTo>
                      <a:lnTo>
                        <a:pt x="3311" y="594"/>
                      </a:lnTo>
                      <a:lnTo>
                        <a:pt x="3307" y="599"/>
                      </a:lnTo>
                      <a:lnTo>
                        <a:pt x="3306" y="603"/>
                      </a:lnTo>
                      <a:lnTo>
                        <a:pt x="3310" y="609"/>
                      </a:lnTo>
                      <a:lnTo>
                        <a:pt x="3315" y="613"/>
                      </a:lnTo>
                      <a:lnTo>
                        <a:pt x="3321" y="629"/>
                      </a:lnTo>
                      <a:lnTo>
                        <a:pt x="3330" y="642"/>
                      </a:lnTo>
                      <a:lnTo>
                        <a:pt x="3338" y="643"/>
                      </a:lnTo>
                      <a:lnTo>
                        <a:pt x="3345" y="644"/>
                      </a:lnTo>
                      <a:lnTo>
                        <a:pt x="3352" y="642"/>
                      </a:lnTo>
                      <a:lnTo>
                        <a:pt x="3359" y="639"/>
                      </a:lnTo>
                      <a:lnTo>
                        <a:pt x="3370" y="629"/>
                      </a:lnTo>
                      <a:lnTo>
                        <a:pt x="3380" y="618"/>
                      </a:lnTo>
                      <a:lnTo>
                        <a:pt x="3390" y="608"/>
                      </a:lnTo>
                      <a:lnTo>
                        <a:pt x="3399" y="598"/>
                      </a:lnTo>
                      <a:lnTo>
                        <a:pt x="3408" y="586"/>
                      </a:lnTo>
                      <a:lnTo>
                        <a:pt x="3416" y="574"/>
                      </a:lnTo>
                      <a:lnTo>
                        <a:pt x="3415" y="560"/>
                      </a:lnTo>
                      <a:close/>
                      <a:moveTo>
                        <a:pt x="3383" y="487"/>
                      </a:moveTo>
                      <a:lnTo>
                        <a:pt x="3382" y="474"/>
                      </a:lnTo>
                      <a:lnTo>
                        <a:pt x="3381" y="463"/>
                      </a:lnTo>
                      <a:lnTo>
                        <a:pt x="3378" y="456"/>
                      </a:lnTo>
                      <a:lnTo>
                        <a:pt x="3374" y="451"/>
                      </a:lnTo>
                      <a:lnTo>
                        <a:pt x="3372" y="449"/>
                      </a:lnTo>
                      <a:lnTo>
                        <a:pt x="3369" y="446"/>
                      </a:lnTo>
                      <a:lnTo>
                        <a:pt x="3367" y="445"/>
                      </a:lnTo>
                      <a:lnTo>
                        <a:pt x="3364" y="445"/>
                      </a:lnTo>
                      <a:lnTo>
                        <a:pt x="3358" y="445"/>
                      </a:lnTo>
                      <a:lnTo>
                        <a:pt x="3352" y="447"/>
                      </a:lnTo>
                      <a:lnTo>
                        <a:pt x="3348" y="450"/>
                      </a:lnTo>
                      <a:lnTo>
                        <a:pt x="3345" y="454"/>
                      </a:lnTo>
                      <a:lnTo>
                        <a:pt x="3339" y="464"/>
                      </a:lnTo>
                      <a:lnTo>
                        <a:pt x="3337" y="476"/>
                      </a:lnTo>
                      <a:lnTo>
                        <a:pt x="3335" y="482"/>
                      </a:lnTo>
                      <a:lnTo>
                        <a:pt x="3335" y="487"/>
                      </a:lnTo>
                      <a:lnTo>
                        <a:pt x="3337" y="493"/>
                      </a:lnTo>
                      <a:lnTo>
                        <a:pt x="3339" y="499"/>
                      </a:lnTo>
                      <a:lnTo>
                        <a:pt x="3342" y="504"/>
                      </a:lnTo>
                      <a:lnTo>
                        <a:pt x="3346" y="507"/>
                      </a:lnTo>
                      <a:lnTo>
                        <a:pt x="3351" y="508"/>
                      </a:lnTo>
                      <a:lnTo>
                        <a:pt x="3356" y="508"/>
                      </a:lnTo>
                      <a:lnTo>
                        <a:pt x="3367" y="507"/>
                      </a:lnTo>
                      <a:lnTo>
                        <a:pt x="3376" y="503"/>
                      </a:lnTo>
                      <a:lnTo>
                        <a:pt x="3383" y="487"/>
                      </a:lnTo>
                      <a:close/>
                      <a:moveTo>
                        <a:pt x="3210" y="749"/>
                      </a:moveTo>
                      <a:lnTo>
                        <a:pt x="3219" y="752"/>
                      </a:lnTo>
                      <a:lnTo>
                        <a:pt x="3229" y="752"/>
                      </a:lnTo>
                      <a:lnTo>
                        <a:pt x="3241" y="752"/>
                      </a:lnTo>
                      <a:lnTo>
                        <a:pt x="3254" y="752"/>
                      </a:lnTo>
                      <a:lnTo>
                        <a:pt x="3266" y="749"/>
                      </a:lnTo>
                      <a:lnTo>
                        <a:pt x="3277" y="747"/>
                      </a:lnTo>
                      <a:lnTo>
                        <a:pt x="3286" y="743"/>
                      </a:lnTo>
                      <a:lnTo>
                        <a:pt x="3294" y="737"/>
                      </a:lnTo>
                      <a:lnTo>
                        <a:pt x="3301" y="731"/>
                      </a:lnTo>
                      <a:lnTo>
                        <a:pt x="3306" y="726"/>
                      </a:lnTo>
                      <a:lnTo>
                        <a:pt x="3308" y="721"/>
                      </a:lnTo>
                      <a:lnTo>
                        <a:pt x="3310" y="715"/>
                      </a:lnTo>
                      <a:lnTo>
                        <a:pt x="3308" y="704"/>
                      </a:lnTo>
                      <a:lnTo>
                        <a:pt x="3304" y="688"/>
                      </a:lnTo>
                      <a:lnTo>
                        <a:pt x="3303" y="677"/>
                      </a:lnTo>
                      <a:lnTo>
                        <a:pt x="3301" y="662"/>
                      </a:lnTo>
                      <a:lnTo>
                        <a:pt x="3299" y="656"/>
                      </a:lnTo>
                      <a:lnTo>
                        <a:pt x="3297" y="649"/>
                      </a:lnTo>
                      <a:lnTo>
                        <a:pt x="3293" y="644"/>
                      </a:lnTo>
                      <a:lnTo>
                        <a:pt x="3286" y="642"/>
                      </a:lnTo>
                      <a:lnTo>
                        <a:pt x="3282" y="639"/>
                      </a:lnTo>
                      <a:lnTo>
                        <a:pt x="3277" y="639"/>
                      </a:lnTo>
                      <a:lnTo>
                        <a:pt x="3275" y="640"/>
                      </a:lnTo>
                      <a:lnTo>
                        <a:pt x="3271" y="642"/>
                      </a:lnTo>
                      <a:lnTo>
                        <a:pt x="3267" y="645"/>
                      </a:lnTo>
                      <a:lnTo>
                        <a:pt x="3263" y="653"/>
                      </a:lnTo>
                      <a:lnTo>
                        <a:pt x="3260" y="660"/>
                      </a:lnTo>
                      <a:lnTo>
                        <a:pt x="3258" y="667"/>
                      </a:lnTo>
                      <a:lnTo>
                        <a:pt x="3254" y="675"/>
                      </a:lnTo>
                      <a:lnTo>
                        <a:pt x="3249" y="680"/>
                      </a:lnTo>
                      <a:lnTo>
                        <a:pt x="3232" y="686"/>
                      </a:lnTo>
                      <a:lnTo>
                        <a:pt x="3215" y="691"/>
                      </a:lnTo>
                      <a:lnTo>
                        <a:pt x="3209" y="693"/>
                      </a:lnTo>
                      <a:lnTo>
                        <a:pt x="3202" y="697"/>
                      </a:lnTo>
                      <a:lnTo>
                        <a:pt x="3197" y="702"/>
                      </a:lnTo>
                      <a:lnTo>
                        <a:pt x="3192" y="708"/>
                      </a:lnTo>
                      <a:lnTo>
                        <a:pt x="3184" y="718"/>
                      </a:lnTo>
                      <a:lnTo>
                        <a:pt x="3176" y="730"/>
                      </a:lnTo>
                      <a:lnTo>
                        <a:pt x="3175" y="735"/>
                      </a:lnTo>
                      <a:lnTo>
                        <a:pt x="3176" y="739"/>
                      </a:lnTo>
                      <a:lnTo>
                        <a:pt x="3177" y="741"/>
                      </a:lnTo>
                      <a:lnTo>
                        <a:pt x="3181" y="744"/>
                      </a:lnTo>
                      <a:lnTo>
                        <a:pt x="3189" y="748"/>
                      </a:lnTo>
                      <a:lnTo>
                        <a:pt x="3197" y="752"/>
                      </a:lnTo>
                      <a:lnTo>
                        <a:pt x="3210" y="749"/>
                      </a:lnTo>
                      <a:close/>
                      <a:moveTo>
                        <a:pt x="3110" y="923"/>
                      </a:moveTo>
                      <a:lnTo>
                        <a:pt x="3110" y="875"/>
                      </a:lnTo>
                      <a:lnTo>
                        <a:pt x="3110" y="872"/>
                      </a:lnTo>
                      <a:lnTo>
                        <a:pt x="3113" y="868"/>
                      </a:lnTo>
                      <a:lnTo>
                        <a:pt x="3115" y="866"/>
                      </a:lnTo>
                      <a:lnTo>
                        <a:pt x="3119" y="863"/>
                      </a:lnTo>
                      <a:lnTo>
                        <a:pt x="3127" y="857"/>
                      </a:lnTo>
                      <a:lnTo>
                        <a:pt x="3132" y="851"/>
                      </a:lnTo>
                      <a:lnTo>
                        <a:pt x="3136" y="845"/>
                      </a:lnTo>
                      <a:lnTo>
                        <a:pt x="3139" y="837"/>
                      </a:lnTo>
                      <a:lnTo>
                        <a:pt x="3139" y="833"/>
                      </a:lnTo>
                      <a:lnTo>
                        <a:pt x="3139" y="829"/>
                      </a:lnTo>
                      <a:lnTo>
                        <a:pt x="3137" y="827"/>
                      </a:lnTo>
                      <a:lnTo>
                        <a:pt x="3133" y="826"/>
                      </a:lnTo>
                      <a:lnTo>
                        <a:pt x="3115" y="828"/>
                      </a:lnTo>
                      <a:lnTo>
                        <a:pt x="3098" y="828"/>
                      </a:lnTo>
                      <a:lnTo>
                        <a:pt x="3089" y="820"/>
                      </a:lnTo>
                      <a:lnTo>
                        <a:pt x="3078" y="805"/>
                      </a:lnTo>
                      <a:lnTo>
                        <a:pt x="3070" y="798"/>
                      </a:lnTo>
                      <a:lnTo>
                        <a:pt x="3063" y="794"/>
                      </a:lnTo>
                      <a:lnTo>
                        <a:pt x="3061" y="794"/>
                      </a:lnTo>
                      <a:lnTo>
                        <a:pt x="3057" y="796"/>
                      </a:lnTo>
                      <a:lnTo>
                        <a:pt x="3054" y="797"/>
                      </a:lnTo>
                      <a:lnTo>
                        <a:pt x="3052" y="801"/>
                      </a:lnTo>
                      <a:lnTo>
                        <a:pt x="3048" y="807"/>
                      </a:lnTo>
                      <a:lnTo>
                        <a:pt x="3044" y="813"/>
                      </a:lnTo>
                      <a:lnTo>
                        <a:pt x="3039" y="815"/>
                      </a:lnTo>
                      <a:lnTo>
                        <a:pt x="3034" y="818"/>
                      </a:lnTo>
                      <a:lnTo>
                        <a:pt x="3022" y="822"/>
                      </a:lnTo>
                      <a:lnTo>
                        <a:pt x="3009" y="824"/>
                      </a:lnTo>
                      <a:lnTo>
                        <a:pt x="2999" y="828"/>
                      </a:lnTo>
                      <a:lnTo>
                        <a:pt x="2995" y="831"/>
                      </a:lnTo>
                      <a:lnTo>
                        <a:pt x="2993" y="832"/>
                      </a:lnTo>
                      <a:lnTo>
                        <a:pt x="2993" y="833"/>
                      </a:lnTo>
                      <a:lnTo>
                        <a:pt x="2993" y="835"/>
                      </a:lnTo>
                      <a:lnTo>
                        <a:pt x="2995" y="837"/>
                      </a:lnTo>
                      <a:lnTo>
                        <a:pt x="3004" y="844"/>
                      </a:lnTo>
                      <a:lnTo>
                        <a:pt x="3012" y="854"/>
                      </a:lnTo>
                      <a:lnTo>
                        <a:pt x="3013" y="858"/>
                      </a:lnTo>
                      <a:lnTo>
                        <a:pt x="3012" y="863"/>
                      </a:lnTo>
                      <a:lnTo>
                        <a:pt x="3009" y="867"/>
                      </a:lnTo>
                      <a:lnTo>
                        <a:pt x="3005" y="871"/>
                      </a:lnTo>
                      <a:lnTo>
                        <a:pt x="2997" y="880"/>
                      </a:lnTo>
                      <a:lnTo>
                        <a:pt x="2992" y="889"/>
                      </a:lnTo>
                      <a:lnTo>
                        <a:pt x="2992" y="897"/>
                      </a:lnTo>
                      <a:lnTo>
                        <a:pt x="2992" y="903"/>
                      </a:lnTo>
                      <a:lnTo>
                        <a:pt x="2992" y="906"/>
                      </a:lnTo>
                      <a:lnTo>
                        <a:pt x="2990" y="907"/>
                      </a:lnTo>
                      <a:lnTo>
                        <a:pt x="2987" y="908"/>
                      </a:lnTo>
                      <a:lnTo>
                        <a:pt x="2982" y="910"/>
                      </a:lnTo>
                      <a:lnTo>
                        <a:pt x="2974" y="912"/>
                      </a:lnTo>
                      <a:lnTo>
                        <a:pt x="2966" y="918"/>
                      </a:lnTo>
                      <a:lnTo>
                        <a:pt x="2964" y="920"/>
                      </a:lnTo>
                      <a:lnTo>
                        <a:pt x="2964" y="924"/>
                      </a:lnTo>
                      <a:lnTo>
                        <a:pt x="2965" y="927"/>
                      </a:lnTo>
                      <a:lnTo>
                        <a:pt x="2969" y="929"/>
                      </a:lnTo>
                      <a:lnTo>
                        <a:pt x="2975" y="930"/>
                      </a:lnTo>
                      <a:lnTo>
                        <a:pt x="2984" y="934"/>
                      </a:lnTo>
                      <a:lnTo>
                        <a:pt x="2991" y="938"/>
                      </a:lnTo>
                      <a:lnTo>
                        <a:pt x="2996" y="942"/>
                      </a:lnTo>
                      <a:lnTo>
                        <a:pt x="2990" y="947"/>
                      </a:lnTo>
                      <a:lnTo>
                        <a:pt x="2977" y="956"/>
                      </a:lnTo>
                      <a:lnTo>
                        <a:pt x="2971" y="962"/>
                      </a:lnTo>
                      <a:lnTo>
                        <a:pt x="2968" y="967"/>
                      </a:lnTo>
                      <a:lnTo>
                        <a:pt x="2966" y="969"/>
                      </a:lnTo>
                      <a:lnTo>
                        <a:pt x="2966" y="972"/>
                      </a:lnTo>
                      <a:lnTo>
                        <a:pt x="2968" y="975"/>
                      </a:lnTo>
                      <a:lnTo>
                        <a:pt x="2970" y="976"/>
                      </a:lnTo>
                      <a:lnTo>
                        <a:pt x="2982" y="980"/>
                      </a:lnTo>
                      <a:lnTo>
                        <a:pt x="2991" y="981"/>
                      </a:lnTo>
                      <a:lnTo>
                        <a:pt x="2995" y="982"/>
                      </a:lnTo>
                      <a:lnTo>
                        <a:pt x="2999" y="985"/>
                      </a:lnTo>
                      <a:lnTo>
                        <a:pt x="3001" y="989"/>
                      </a:lnTo>
                      <a:lnTo>
                        <a:pt x="3004" y="995"/>
                      </a:lnTo>
                      <a:lnTo>
                        <a:pt x="3006" y="999"/>
                      </a:lnTo>
                      <a:lnTo>
                        <a:pt x="3009" y="1003"/>
                      </a:lnTo>
                      <a:lnTo>
                        <a:pt x="3012" y="1004"/>
                      </a:lnTo>
                      <a:lnTo>
                        <a:pt x="3014" y="1004"/>
                      </a:lnTo>
                      <a:lnTo>
                        <a:pt x="3019" y="999"/>
                      </a:lnTo>
                      <a:lnTo>
                        <a:pt x="3025" y="993"/>
                      </a:lnTo>
                      <a:lnTo>
                        <a:pt x="3035" y="973"/>
                      </a:lnTo>
                      <a:lnTo>
                        <a:pt x="3043" y="962"/>
                      </a:lnTo>
                      <a:lnTo>
                        <a:pt x="3054" y="949"/>
                      </a:lnTo>
                      <a:lnTo>
                        <a:pt x="3067" y="938"/>
                      </a:lnTo>
                      <a:lnTo>
                        <a:pt x="3076" y="933"/>
                      </a:lnTo>
                      <a:lnTo>
                        <a:pt x="3088" y="929"/>
                      </a:lnTo>
                      <a:lnTo>
                        <a:pt x="3110" y="923"/>
                      </a:lnTo>
                      <a:close/>
                      <a:moveTo>
                        <a:pt x="2760" y="937"/>
                      </a:moveTo>
                      <a:lnTo>
                        <a:pt x="2772" y="925"/>
                      </a:lnTo>
                      <a:lnTo>
                        <a:pt x="2782" y="912"/>
                      </a:lnTo>
                      <a:lnTo>
                        <a:pt x="2787" y="906"/>
                      </a:lnTo>
                      <a:lnTo>
                        <a:pt x="2793" y="899"/>
                      </a:lnTo>
                      <a:lnTo>
                        <a:pt x="2799" y="894"/>
                      </a:lnTo>
                      <a:lnTo>
                        <a:pt x="2806" y="890"/>
                      </a:lnTo>
                      <a:lnTo>
                        <a:pt x="2812" y="888"/>
                      </a:lnTo>
                      <a:lnTo>
                        <a:pt x="2822" y="885"/>
                      </a:lnTo>
                      <a:lnTo>
                        <a:pt x="2834" y="883"/>
                      </a:lnTo>
                      <a:lnTo>
                        <a:pt x="2847" y="880"/>
                      </a:lnTo>
                      <a:lnTo>
                        <a:pt x="2860" y="879"/>
                      </a:lnTo>
                      <a:lnTo>
                        <a:pt x="2872" y="879"/>
                      </a:lnTo>
                      <a:lnTo>
                        <a:pt x="2879" y="879"/>
                      </a:lnTo>
                      <a:lnTo>
                        <a:pt x="2886" y="881"/>
                      </a:lnTo>
                      <a:lnTo>
                        <a:pt x="2883" y="888"/>
                      </a:lnTo>
                      <a:lnTo>
                        <a:pt x="2879" y="894"/>
                      </a:lnTo>
                      <a:lnTo>
                        <a:pt x="2873" y="902"/>
                      </a:lnTo>
                      <a:lnTo>
                        <a:pt x="2865" y="908"/>
                      </a:lnTo>
                      <a:lnTo>
                        <a:pt x="2848" y="920"/>
                      </a:lnTo>
                      <a:lnTo>
                        <a:pt x="2835" y="929"/>
                      </a:lnTo>
                      <a:lnTo>
                        <a:pt x="2825" y="937"/>
                      </a:lnTo>
                      <a:lnTo>
                        <a:pt x="2816" y="947"/>
                      </a:lnTo>
                      <a:lnTo>
                        <a:pt x="2812" y="952"/>
                      </a:lnTo>
                      <a:lnTo>
                        <a:pt x="2808" y="959"/>
                      </a:lnTo>
                      <a:lnTo>
                        <a:pt x="2806" y="964"/>
                      </a:lnTo>
                      <a:lnTo>
                        <a:pt x="2803" y="971"/>
                      </a:lnTo>
                      <a:lnTo>
                        <a:pt x="2802" y="977"/>
                      </a:lnTo>
                      <a:lnTo>
                        <a:pt x="2799" y="985"/>
                      </a:lnTo>
                      <a:lnTo>
                        <a:pt x="2797" y="991"/>
                      </a:lnTo>
                      <a:lnTo>
                        <a:pt x="2793" y="998"/>
                      </a:lnTo>
                      <a:lnTo>
                        <a:pt x="2787" y="1003"/>
                      </a:lnTo>
                      <a:lnTo>
                        <a:pt x="2784" y="1004"/>
                      </a:lnTo>
                      <a:lnTo>
                        <a:pt x="2780" y="1004"/>
                      </a:lnTo>
                      <a:lnTo>
                        <a:pt x="2775" y="1004"/>
                      </a:lnTo>
                      <a:lnTo>
                        <a:pt x="2771" y="1003"/>
                      </a:lnTo>
                      <a:lnTo>
                        <a:pt x="2767" y="1003"/>
                      </a:lnTo>
                      <a:lnTo>
                        <a:pt x="2763" y="1004"/>
                      </a:lnTo>
                      <a:lnTo>
                        <a:pt x="2759" y="1007"/>
                      </a:lnTo>
                      <a:lnTo>
                        <a:pt x="2753" y="1017"/>
                      </a:lnTo>
                      <a:lnTo>
                        <a:pt x="2747" y="1026"/>
                      </a:lnTo>
                      <a:lnTo>
                        <a:pt x="2743" y="1030"/>
                      </a:lnTo>
                      <a:lnTo>
                        <a:pt x="2740" y="1033"/>
                      </a:lnTo>
                      <a:lnTo>
                        <a:pt x="2734" y="1035"/>
                      </a:lnTo>
                      <a:lnTo>
                        <a:pt x="2727" y="1035"/>
                      </a:lnTo>
                      <a:lnTo>
                        <a:pt x="2724" y="1033"/>
                      </a:lnTo>
                      <a:lnTo>
                        <a:pt x="2721" y="1028"/>
                      </a:lnTo>
                      <a:lnTo>
                        <a:pt x="2721" y="1024"/>
                      </a:lnTo>
                      <a:lnTo>
                        <a:pt x="2720" y="1019"/>
                      </a:lnTo>
                      <a:lnTo>
                        <a:pt x="2721" y="1007"/>
                      </a:lnTo>
                      <a:lnTo>
                        <a:pt x="2724" y="997"/>
                      </a:lnTo>
                      <a:lnTo>
                        <a:pt x="2734" y="975"/>
                      </a:lnTo>
                      <a:lnTo>
                        <a:pt x="2743" y="958"/>
                      </a:lnTo>
                      <a:lnTo>
                        <a:pt x="2760" y="937"/>
                      </a:lnTo>
                      <a:close/>
                      <a:moveTo>
                        <a:pt x="2623" y="1117"/>
                      </a:moveTo>
                      <a:lnTo>
                        <a:pt x="2620" y="1120"/>
                      </a:lnTo>
                      <a:lnTo>
                        <a:pt x="2618" y="1120"/>
                      </a:lnTo>
                      <a:lnTo>
                        <a:pt x="2615" y="1120"/>
                      </a:lnTo>
                      <a:lnTo>
                        <a:pt x="2613" y="1120"/>
                      </a:lnTo>
                      <a:lnTo>
                        <a:pt x="2607" y="1116"/>
                      </a:lnTo>
                      <a:lnTo>
                        <a:pt x="2604" y="1111"/>
                      </a:lnTo>
                      <a:lnTo>
                        <a:pt x="2594" y="1098"/>
                      </a:lnTo>
                      <a:lnTo>
                        <a:pt x="2589" y="1090"/>
                      </a:lnTo>
                      <a:lnTo>
                        <a:pt x="2585" y="1087"/>
                      </a:lnTo>
                      <a:lnTo>
                        <a:pt x="2582" y="1085"/>
                      </a:lnTo>
                      <a:lnTo>
                        <a:pt x="2576" y="1082"/>
                      </a:lnTo>
                      <a:lnTo>
                        <a:pt x="2572" y="1081"/>
                      </a:lnTo>
                      <a:lnTo>
                        <a:pt x="2567" y="1082"/>
                      </a:lnTo>
                      <a:lnTo>
                        <a:pt x="2565" y="1083"/>
                      </a:lnTo>
                      <a:lnTo>
                        <a:pt x="2562" y="1087"/>
                      </a:lnTo>
                      <a:lnTo>
                        <a:pt x="2561" y="1094"/>
                      </a:lnTo>
                      <a:lnTo>
                        <a:pt x="2558" y="1100"/>
                      </a:lnTo>
                      <a:lnTo>
                        <a:pt x="2554" y="1107"/>
                      </a:lnTo>
                      <a:lnTo>
                        <a:pt x="2549" y="1113"/>
                      </a:lnTo>
                      <a:lnTo>
                        <a:pt x="2545" y="1120"/>
                      </a:lnTo>
                      <a:lnTo>
                        <a:pt x="2541" y="1127"/>
                      </a:lnTo>
                      <a:lnTo>
                        <a:pt x="2540" y="1135"/>
                      </a:lnTo>
                      <a:lnTo>
                        <a:pt x="2540" y="1143"/>
                      </a:lnTo>
                      <a:lnTo>
                        <a:pt x="2540" y="1149"/>
                      </a:lnTo>
                      <a:lnTo>
                        <a:pt x="2543" y="1155"/>
                      </a:lnTo>
                      <a:lnTo>
                        <a:pt x="2548" y="1160"/>
                      </a:lnTo>
                      <a:lnTo>
                        <a:pt x="2554" y="1162"/>
                      </a:lnTo>
                      <a:lnTo>
                        <a:pt x="2563" y="1164"/>
                      </a:lnTo>
                      <a:lnTo>
                        <a:pt x="2571" y="1162"/>
                      </a:lnTo>
                      <a:lnTo>
                        <a:pt x="2578" y="1160"/>
                      </a:lnTo>
                      <a:lnTo>
                        <a:pt x="2583" y="1155"/>
                      </a:lnTo>
                      <a:lnTo>
                        <a:pt x="2588" y="1149"/>
                      </a:lnTo>
                      <a:lnTo>
                        <a:pt x="2592" y="1144"/>
                      </a:lnTo>
                      <a:lnTo>
                        <a:pt x="2597" y="1139"/>
                      </a:lnTo>
                      <a:lnTo>
                        <a:pt x="2602" y="1135"/>
                      </a:lnTo>
                      <a:lnTo>
                        <a:pt x="2609" y="1131"/>
                      </a:lnTo>
                      <a:lnTo>
                        <a:pt x="2623" y="1117"/>
                      </a:lnTo>
                      <a:close/>
                      <a:moveTo>
                        <a:pt x="2636" y="1136"/>
                      </a:moveTo>
                      <a:lnTo>
                        <a:pt x="2635" y="1134"/>
                      </a:lnTo>
                      <a:lnTo>
                        <a:pt x="2636" y="1129"/>
                      </a:lnTo>
                      <a:lnTo>
                        <a:pt x="2639" y="1123"/>
                      </a:lnTo>
                      <a:lnTo>
                        <a:pt x="2641" y="1118"/>
                      </a:lnTo>
                      <a:lnTo>
                        <a:pt x="2646" y="1107"/>
                      </a:lnTo>
                      <a:lnTo>
                        <a:pt x="2650" y="1098"/>
                      </a:lnTo>
                      <a:lnTo>
                        <a:pt x="2654" y="1082"/>
                      </a:lnTo>
                      <a:lnTo>
                        <a:pt x="2661" y="1056"/>
                      </a:lnTo>
                      <a:lnTo>
                        <a:pt x="2664" y="1044"/>
                      </a:lnTo>
                      <a:lnTo>
                        <a:pt x="2668" y="1037"/>
                      </a:lnTo>
                      <a:lnTo>
                        <a:pt x="2670" y="1035"/>
                      </a:lnTo>
                      <a:lnTo>
                        <a:pt x="2672" y="1034"/>
                      </a:lnTo>
                      <a:lnTo>
                        <a:pt x="2673" y="1037"/>
                      </a:lnTo>
                      <a:lnTo>
                        <a:pt x="2675" y="1039"/>
                      </a:lnTo>
                      <a:lnTo>
                        <a:pt x="2677" y="1048"/>
                      </a:lnTo>
                      <a:lnTo>
                        <a:pt x="2679" y="1056"/>
                      </a:lnTo>
                      <a:lnTo>
                        <a:pt x="2680" y="1065"/>
                      </a:lnTo>
                      <a:lnTo>
                        <a:pt x="2680" y="1074"/>
                      </a:lnTo>
                      <a:lnTo>
                        <a:pt x="2677" y="1091"/>
                      </a:lnTo>
                      <a:lnTo>
                        <a:pt x="2675" y="1108"/>
                      </a:lnTo>
                      <a:lnTo>
                        <a:pt x="2672" y="1126"/>
                      </a:lnTo>
                      <a:lnTo>
                        <a:pt x="2668" y="1144"/>
                      </a:lnTo>
                      <a:lnTo>
                        <a:pt x="2667" y="1155"/>
                      </a:lnTo>
                      <a:lnTo>
                        <a:pt x="2663" y="1162"/>
                      </a:lnTo>
                      <a:lnTo>
                        <a:pt x="2659" y="1171"/>
                      </a:lnTo>
                      <a:lnTo>
                        <a:pt x="2654" y="1178"/>
                      </a:lnTo>
                      <a:lnTo>
                        <a:pt x="2648" y="1184"/>
                      </a:lnTo>
                      <a:lnTo>
                        <a:pt x="2642" y="1190"/>
                      </a:lnTo>
                      <a:lnTo>
                        <a:pt x="2639" y="1191"/>
                      </a:lnTo>
                      <a:lnTo>
                        <a:pt x="2635" y="1192"/>
                      </a:lnTo>
                      <a:lnTo>
                        <a:pt x="2631" y="1192"/>
                      </a:lnTo>
                      <a:lnTo>
                        <a:pt x="2626" y="1192"/>
                      </a:lnTo>
                      <a:lnTo>
                        <a:pt x="2616" y="1191"/>
                      </a:lnTo>
                      <a:lnTo>
                        <a:pt x="2613" y="1187"/>
                      </a:lnTo>
                      <a:lnTo>
                        <a:pt x="2611" y="1183"/>
                      </a:lnTo>
                      <a:lnTo>
                        <a:pt x="2611" y="1178"/>
                      </a:lnTo>
                      <a:lnTo>
                        <a:pt x="2618" y="1168"/>
                      </a:lnTo>
                      <a:lnTo>
                        <a:pt x="2627" y="1156"/>
                      </a:lnTo>
                      <a:lnTo>
                        <a:pt x="2636" y="1136"/>
                      </a:lnTo>
                      <a:close/>
                      <a:moveTo>
                        <a:pt x="2679" y="1210"/>
                      </a:moveTo>
                      <a:lnTo>
                        <a:pt x="2685" y="1208"/>
                      </a:lnTo>
                      <a:lnTo>
                        <a:pt x="2689" y="1204"/>
                      </a:lnTo>
                      <a:lnTo>
                        <a:pt x="2692" y="1200"/>
                      </a:lnTo>
                      <a:lnTo>
                        <a:pt x="2694" y="1195"/>
                      </a:lnTo>
                      <a:lnTo>
                        <a:pt x="2696" y="1184"/>
                      </a:lnTo>
                      <a:lnTo>
                        <a:pt x="2698" y="1174"/>
                      </a:lnTo>
                      <a:lnTo>
                        <a:pt x="2699" y="1170"/>
                      </a:lnTo>
                      <a:lnTo>
                        <a:pt x="2703" y="1168"/>
                      </a:lnTo>
                      <a:lnTo>
                        <a:pt x="2707" y="1165"/>
                      </a:lnTo>
                      <a:lnTo>
                        <a:pt x="2711" y="1164"/>
                      </a:lnTo>
                      <a:lnTo>
                        <a:pt x="2721" y="1164"/>
                      </a:lnTo>
                      <a:lnTo>
                        <a:pt x="2733" y="1164"/>
                      </a:lnTo>
                      <a:lnTo>
                        <a:pt x="2743" y="1165"/>
                      </a:lnTo>
                      <a:lnTo>
                        <a:pt x="2751" y="1164"/>
                      </a:lnTo>
                      <a:lnTo>
                        <a:pt x="2754" y="1162"/>
                      </a:lnTo>
                      <a:lnTo>
                        <a:pt x="2755" y="1161"/>
                      </a:lnTo>
                      <a:lnTo>
                        <a:pt x="2756" y="1158"/>
                      </a:lnTo>
                      <a:lnTo>
                        <a:pt x="2754" y="1156"/>
                      </a:lnTo>
                      <a:lnTo>
                        <a:pt x="2737" y="1126"/>
                      </a:lnTo>
                      <a:lnTo>
                        <a:pt x="2732" y="1118"/>
                      </a:lnTo>
                      <a:lnTo>
                        <a:pt x="2730" y="1112"/>
                      </a:lnTo>
                      <a:lnTo>
                        <a:pt x="2732" y="1109"/>
                      </a:lnTo>
                      <a:lnTo>
                        <a:pt x="2733" y="1105"/>
                      </a:lnTo>
                      <a:lnTo>
                        <a:pt x="2737" y="1103"/>
                      </a:lnTo>
                      <a:lnTo>
                        <a:pt x="2743" y="1099"/>
                      </a:lnTo>
                      <a:lnTo>
                        <a:pt x="2759" y="1083"/>
                      </a:lnTo>
                      <a:lnTo>
                        <a:pt x="2775" y="1070"/>
                      </a:lnTo>
                      <a:lnTo>
                        <a:pt x="2777" y="1069"/>
                      </a:lnTo>
                      <a:lnTo>
                        <a:pt x="2778" y="1070"/>
                      </a:lnTo>
                      <a:lnTo>
                        <a:pt x="2780" y="1073"/>
                      </a:lnTo>
                      <a:lnTo>
                        <a:pt x="2780" y="1076"/>
                      </a:lnTo>
                      <a:lnTo>
                        <a:pt x="2780" y="1085"/>
                      </a:lnTo>
                      <a:lnTo>
                        <a:pt x="2780" y="1095"/>
                      </a:lnTo>
                      <a:lnTo>
                        <a:pt x="2777" y="1117"/>
                      </a:lnTo>
                      <a:lnTo>
                        <a:pt x="2777" y="1131"/>
                      </a:lnTo>
                      <a:lnTo>
                        <a:pt x="2780" y="1139"/>
                      </a:lnTo>
                      <a:lnTo>
                        <a:pt x="2782" y="1144"/>
                      </a:lnTo>
                      <a:lnTo>
                        <a:pt x="2782" y="1151"/>
                      </a:lnTo>
                      <a:lnTo>
                        <a:pt x="2782" y="1156"/>
                      </a:lnTo>
                      <a:lnTo>
                        <a:pt x="2782" y="1166"/>
                      </a:lnTo>
                      <a:lnTo>
                        <a:pt x="2785" y="1178"/>
                      </a:lnTo>
                      <a:lnTo>
                        <a:pt x="2786" y="1179"/>
                      </a:lnTo>
                      <a:lnTo>
                        <a:pt x="2789" y="1182"/>
                      </a:lnTo>
                      <a:lnTo>
                        <a:pt x="2793" y="1183"/>
                      </a:lnTo>
                      <a:lnTo>
                        <a:pt x="2798" y="1184"/>
                      </a:lnTo>
                      <a:lnTo>
                        <a:pt x="2811" y="1186"/>
                      </a:lnTo>
                      <a:lnTo>
                        <a:pt x="2824" y="1187"/>
                      </a:lnTo>
                      <a:lnTo>
                        <a:pt x="2838" y="1186"/>
                      </a:lnTo>
                      <a:lnTo>
                        <a:pt x="2850" y="1183"/>
                      </a:lnTo>
                      <a:lnTo>
                        <a:pt x="2854" y="1182"/>
                      </a:lnTo>
                      <a:lnTo>
                        <a:pt x="2857" y="1179"/>
                      </a:lnTo>
                      <a:lnTo>
                        <a:pt x="2860" y="1177"/>
                      </a:lnTo>
                      <a:lnTo>
                        <a:pt x="2861" y="1173"/>
                      </a:lnTo>
                      <a:lnTo>
                        <a:pt x="2857" y="1155"/>
                      </a:lnTo>
                      <a:lnTo>
                        <a:pt x="2854" y="1136"/>
                      </a:lnTo>
                      <a:lnTo>
                        <a:pt x="2855" y="1134"/>
                      </a:lnTo>
                      <a:lnTo>
                        <a:pt x="2859" y="1130"/>
                      </a:lnTo>
                      <a:lnTo>
                        <a:pt x="2863" y="1126"/>
                      </a:lnTo>
                      <a:lnTo>
                        <a:pt x="2868" y="1122"/>
                      </a:lnTo>
                      <a:lnTo>
                        <a:pt x="2878" y="1117"/>
                      </a:lnTo>
                      <a:lnTo>
                        <a:pt x="2886" y="1114"/>
                      </a:lnTo>
                      <a:lnTo>
                        <a:pt x="2885" y="1129"/>
                      </a:lnTo>
                      <a:lnTo>
                        <a:pt x="2883" y="1143"/>
                      </a:lnTo>
                      <a:lnTo>
                        <a:pt x="2882" y="1157"/>
                      </a:lnTo>
                      <a:lnTo>
                        <a:pt x="2882" y="1171"/>
                      </a:lnTo>
                      <a:lnTo>
                        <a:pt x="2881" y="1175"/>
                      </a:lnTo>
                      <a:lnTo>
                        <a:pt x="2879" y="1180"/>
                      </a:lnTo>
                      <a:lnTo>
                        <a:pt x="2877" y="1184"/>
                      </a:lnTo>
                      <a:lnTo>
                        <a:pt x="2874" y="1190"/>
                      </a:lnTo>
                      <a:lnTo>
                        <a:pt x="2865" y="1200"/>
                      </a:lnTo>
                      <a:lnTo>
                        <a:pt x="2855" y="1210"/>
                      </a:lnTo>
                      <a:lnTo>
                        <a:pt x="2833" y="1230"/>
                      </a:lnTo>
                      <a:lnTo>
                        <a:pt x="2815" y="1243"/>
                      </a:lnTo>
                      <a:lnTo>
                        <a:pt x="2804" y="1253"/>
                      </a:lnTo>
                      <a:lnTo>
                        <a:pt x="2790" y="1269"/>
                      </a:lnTo>
                      <a:lnTo>
                        <a:pt x="2782" y="1275"/>
                      </a:lnTo>
                      <a:lnTo>
                        <a:pt x="2776" y="1280"/>
                      </a:lnTo>
                      <a:lnTo>
                        <a:pt x="2772" y="1282"/>
                      </a:lnTo>
                      <a:lnTo>
                        <a:pt x="2769" y="1283"/>
                      </a:lnTo>
                      <a:lnTo>
                        <a:pt x="2767" y="1282"/>
                      </a:lnTo>
                      <a:lnTo>
                        <a:pt x="2764" y="1280"/>
                      </a:lnTo>
                      <a:lnTo>
                        <a:pt x="2762" y="1274"/>
                      </a:lnTo>
                      <a:lnTo>
                        <a:pt x="2759" y="1266"/>
                      </a:lnTo>
                      <a:lnTo>
                        <a:pt x="2758" y="1263"/>
                      </a:lnTo>
                      <a:lnTo>
                        <a:pt x="2756" y="1259"/>
                      </a:lnTo>
                      <a:lnTo>
                        <a:pt x="2753" y="1257"/>
                      </a:lnTo>
                      <a:lnTo>
                        <a:pt x="2749" y="1256"/>
                      </a:lnTo>
                      <a:lnTo>
                        <a:pt x="2745" y="1254"/>
                      </a:lnTo>
                      <a:lnTo>
                        <a:pt x="2741" y="1254"/>
                      </a:lnTo>
                      <a:lnTo>
                        <a:pt x="2737" y="1256"/>
                      </a:lnTo>
                      <a:lnTo>
                        <a:pt x="2734" y="1257"/>
                      </a:lnTo>
                      <a:lnTo>
                        <a:pt x="2730" y="1261"/>
                      </a:lnTo>
                      <a:lnTo>
                        <a:pt x="2728" y="1266"/>
                      </a:lnTo>
                      <a:lnTo>
                        <a:pt x="2727" y="1272"/>
                      </a:lnTo>
                      <a:lnTo>
                        <a:pt x="2724" y="1279"/>
                      </a:lnTo>
                      <a:lnTo>
                        <a:pt x="2723" y="1285"/>
                      </a:lnTo>
                      <a:lnTo>
                        <a:pt x="2719" y="1289"/>
                      </a:lnTo>
                      <a:lnTo>
                        <a:pt x="2714" y="1292"/>
                      </a:lnTo>
                      <a:lnTo>
                        <a:pt x="2710" y="1294"/>
                      </a:lnTo>
                      <a:lnTo>
                        <a:pt x="2706" y="1294"/>
                      </a:lnTo>
                      <a:lnTo>
                        <a:pt x="2703" y="1293"/>
                      </a:lnTo>
                      <a:lnTo>
                        <a:pt x="2702" y="1292"/>
                      </a:lnTo>
                      <a:lnTo>
                        <a:pt x="2701" y="1288"/>
                      </a:lnTo>
                      <a:lnTo>
                        <a:pt x="2699" y="1284"/>
                      </a:lnTo>
                      <a:lnTo>
                        <a:pt x="2699" y="1278"/>
                      </a:lnTo>
                      <a:lnTo>
                        <a:pt x="2698" y="1267"/>
                      </a:lnTo>
                      <a:lnTo>
                        <a:pt x="2696" y="1263"/>
                      </a:lnTo>
                      <a:lnTo>
                        <a:pt x="2693" y="1263"/>
                      </a:lnTo>
                      <a:lnTo>
                        <a:pt x="2689" y="1266"/>
                      </a:lnTo>
                      <a:lnTo>
                        <a:pt x="2685" y="1271"/>
                      </a:lnTo>
                      <a:lnTo>
                        <a:pt x="2679" y="1276"/>
                      </a:lnTo>
                      <a:lnTo>
                        <a:pt x="2676" y="1278"/>
                      </a:lnTo>
                      <a:lnTo>
                        <a:pt x="2672" y="1279"/>
                      </a:lnTo>
                      <a:lnTo>
                        <a:pt x="2670" y="1279"/>
                      </a:lnTo>
                      <a:lnTo>
                        <a:pt x="2666" y="1279"/>
                      </a:lnTo>
                      <a:lnTo>
                        <a:pt x="2661" y="1276"/>
                      </a:lnTo>
                      <a:lnTo>
                        <a:pt x="2657" y="1271"/>
                      </a:lnTo>
                      <a:lnTo>
                        <a:pt x="2654" y="1267"/>
                      </a:lnTo>
                      <a:lnTo>
                        <a:pt x="2653" y="1262"/>
                      </a:lnTo>
                      <a:lnTo>
                        <a:pt x="2653" y="1256"/>
                      </a:lnTo>
                      <a:lnTo>
                        <a:pt x="2653" y="1250"/>
                      </a:lnTo>
                      <a:lnTo>
                        <a:pt x="2654" y="1245"/>
                      </a:lnTo>
                      <a:lnTo>
                        <a:pt x="2655" y="1240"/>
                      </a:lnTo>
                      <a:lnTo>
                        <a:pt x="2679" y="1210"/>
                      </a:lnTo>
                      <a:close/>
                      <a:moveTo>
                        <a:pt x="2515" y="1342"/>
                      </a:moveTo>
                      <a:lnTo>
                        <a:pt x="2527" y="1323"/>
                      </a:lnTo>
                      <a:lnTo>
                        <a:pt x="2537" y="1305"/>
                      </a:lnTo>
                      <a:lnTo>
                        <a:pt x="2544" y="1300"/>
                      </a:lnTo>
                      <a:lnTo>
                        <a:pt x="2552" y="1294"/>
                      </a:lnTo>
                      <a:lnTo>
                        <a:pt x="2561" y="1291"/>
                      </a:lnTo>
                      <a:lnTo>
                        <a:pt x="2571" y="1287"/>
                      </a:lnTo>
                      <a:lnTo>
                        <a:pt x="2592" y="1282"/>
                      </a:lnTo>
                      <a:lnTo>
                        <a:pt x="2610" y="1279"/>
                      </a:lnTo>
                      <a:lnTo>
                        <a:pt x="2618" y="1278"/>
                      </a:lnTo>
                      <a:lnTo>
                        <a:pt x="2623" y="1278"/>
                      </a:lnTo>
                      <a:lnTo>
                        <a:pt x="2626" y="1279"/>
                      </a:lnTo>
                      <a:lnTo>
                        <a:pt x="2627" y="1283"/>
                      </a:lnTo>
                      <a:lnTo>
                        <a:pt x="2626" y="1285"/>
                      </a:lnTo>
                      <a:lnTo>
                        <a:pt x="2622" y="1291"/>
                      </a:lnTo>
                      <a:lnTo>
                        <a:pt x="2618" y="1294"/>
                      </a:lnTo>
                      <a:lnTo>
                        <a:pt x="2613" y="1298"/>
                      </a:lnTo>
                      <a:lnTo>
                        <a:pt x="2604" y="1306"/>
                      </a:lnTo>
                      <a:lnTo>
                        <a:pt x="2596" y="1314"/>
                      </a:lnTo>
                      <a:lnTo>
                        <a:pt x="2588" y="1322"/>
                      </a:lnTo>
                      <a:lnTo>
                        <a:pt x="2582" y="1331"/>
                      </a:lnTo>
                      <a:lnTo>
                        <a:pt x="2567" y="1348"/>
                      </a:lnTo>
                      <a:lnTo>
                        <a:pt x="2552" y="1363"/>
                      </a:lnTo>
                      <a:lnTo>
                        <a:pt x="2545" y="1370"/>
                      </a:lnTo>
                      <a:lnTo>
                        <a:pt x="2537" y="1375"/>
                      </a:lnTo>
                      <a:lnTo>
                        <a:pt x="2531" y="1379"/>
                      </a:lnTo>
                      <a:lnTo>
                        <a:pt x="2523" y="1383"/>
                      </a:lnTo>
                      <a:lnTo>
                        <a:pt x="2521" y="1383"/>
                      </a:lnTo>
                      <a:lnTo>
                        <a:pt x="2518" y="1383"/>
                      </a:lnTo>
                      <a:lnTo>
                        <a:pt x="2515" y="1381"/>
                      </a:lnTo>
                      <a:lnTo>
                        <a:pt x="2513" y="1379"/>
                      </a:lnTo>
                      <a:lnTo>
                        <a:pt x="2512" y="1376"/>
                      </a:lnTo>
                      <a:lnTo>
                        <a:pt x="2510" y="1372"/>
                      </a:lnTo>
                      <a:lnTo>
                        <a:pt x="2510" y="1366"/>
                      </a:lnTo>
                      <a:lnTo>
                        <a:pt x="2510" y="1359"/>
                      </a:lnTo>
                      <a:lnTo>
                        <a:pt x="2515" y="1342"/>
                      </a:lnTo>
                      <a:close/>
                      <a:moveTo>
                        <a:pt x="2355" y="1372"/>
                      </a:moveTo>
                      <a:lnTo>
                        <a:pt x="2366" y="1358"/>
                      </a:lnTo>
                      <a:lnTo>
                        <a:pt x="2383" y="1340"/>
                      </a:lnTo>
                      <a:lnTo>
                        <a:pt x="2392" y="1331"/>
                      </a:lnTo>
                      <a:lnTo>
                        <a:pt x="2401" y="1324"/>
                      </a:lnTo>
                      <a:lnTo>
                        <a:pt x="2405" y="1322"/>
                      </a:lnTo>
                      <a:lnTo>
                        <a:pt x="2409" y="1320"/>
                      </a:lnTo>
                      <a:lnTo>
                        <a:pt x="2413" y="1320"/>
                      </a:lnTo>
                      <a:lnTo>
                        <a:pt x="2417" y="1320"/>
                      </a:lnTo>
                      <a:lnTo>
                        <a:pt x="2421" y="1328"/>
                      </a:lnTo>
                      <a:lnTo>
                        <a:pt x="2425" y="1332"/>
                      </a:lnTo>
                      <a:lnTo>
                        <a:pt x="2430" y="1335"/>
                      </a:lnTo>
                      <a:lnTo>
                        <a:pt x="2435" y="1335"/>
                      </a:lnTo>
                      <a:lnTo>
                        <a:pt x="2448" y="1336"/>
                      </a:lnTo>
                      <a:lnTo>
                        <a:pt x="2461" y="1340"/>
                      </a:lnTo>
                      <a:lnTo>
                        <a:pt x="2461" y="1340"/>
                      </a:lnTo>
                      <a:lnTo>
                        <a:pt x="2461" y="1341"/>
                      </a:lnTo>
                      <a:lnTo>
                        <a:pt x="2460" y="1345"/>
                      </a:lnTo>
                      <a:lnTo>
                        <a:pt x="2457" y="1349"/>
                      </a:lnTo>
                      <a:lnTo>
                        <a:pt x="2455" y="1353"/>
                      </a:lnTo>
                      <a:lnTo>
                        <a:pt x="2449" y="1358"/>
                      </a:lnTo>
                      <a:lnTo>
                        <a:pt x="2440" y="1366"/>
                      </a:lnTo>
                      <a:lnTo>
                        <a:pt x="2433" y="1372"/>
                      </a:lnTo>
                      <a:lnTo>
                        <a:pt x="2422" y="1384"/>
                      </a:lnTo>
                      <a:lnTo>
                        <a:pt x="2412" y="1396"/>
                      </a:lnTo>
                      <a:lnTo>
                        <a:pt x="2405" y="1401"/>
                      </a:lnTo>
                      <a:lnTo>
                        <a:pt x="2400" y="1406"/>
                      </a:lnTo>
                      <a:lnTo>
                        <a:pt x="2392" y="1410"/>
                      </a:lnTo>
                      <a:lnTo>
                        <a:pt x="2385" y="1414"/>
                      </a:lnTo>
                      <a:lnTo>
                        <a:pt x="2378" y="1415"/>
                      </a:lnTo>
                      <a:lnTo>
                        <a:pt x="2372" y="1418"/>
                      </a:lnTo>
                      <a:lnTo>
                        <a:pt x="2365" y="1419"/>
                      </a:lnTo>
                      <a:lnTo>
                        <a:pt x="2359" y="1418"/>
                      </a:lnTo>
                      <a:lnTo>
                        <a:pt x="2352" y="1416"/>
                      </a:lnTo>
                      <a:lnTo>
                        <a:pt x="2348" y="1412"/>
                      </a:lnTo>
                      <a:lnTo>
                        <a:pt x="2346" y="1407"/>
                      </a:lnTo>
                      <a:lnTo>
                        <a:pt x="2344" y="1398"/>
                      </a:lnTo>
                      <a:lnTo>
                        <a:pt x="2355" y="1372"/>
                      </a:lnTo>
                      <a:close/>
                      <a:moveTo>
                        <a:pt x="2225" y="1487"/>
                      </a:moveTo>
                      <a:lnTo>
                        <a:pt x="2229" y="1472"/>
                      </a:lnTo>
                      <a:lnTo>
                        <a:pt x="2234" y="1458"/>
                      </a:lnTo>
                      <a:lnTo>
                        <a:pt x="2242" y="1443"/>
                      </a:lnTo>
                      <a:lnTo>
                        <a:pt x="2250" y="1432"/>
                      </a:lnTo>
                      <a:lnTo>
                        <a:pt x="2256" y="1423"/>
                      </a:lnTo>
                      <a:lnTo>
                        <a:pt x="2265" y="1411"/>
                      </a:lnTo>
                      <a:lnTo>
                        <a:pt x="2272" y="1406"/>
                      </a:lnTo>
                      <a:lnTo>
                        <a:pt x="2277" y="1402"/>
                      </a:lnTo>
                      <a:lnTo>
                        <a:pt x="2280" y="1401"/>
                      </a:lnTo>
                      <a:lnTo>
                        <a:pt x="2282" y="1401"/>
                      </a:lnTo>
                      <a:lnTo>
                        <a:pt x="2285" y="1401"/>
                      </a:lnTo>
                      <a:lnTo>
                        <a:pt x="2286" y="1402"/>
                      </a:lnTo>
                      <a:lnTo>
                        <a:pt x="2287" y="1406"/>
                      </a:lnTo>
                      <a:lnTo>
                        <a:pt x="2286" y="1411"/>
                      </a:lnTo>
                      <a:lnTo>
                        <a:pt x="2286" y="1415"/>
                      </a:lnTo>
                      <a:lnTo>
                        <a:pt x="2284" y="1419"/>
                      </a:lnTo>
                      <a:lnTo>
                        <a:pt x="2280" y="1428"/>
                      </a:lnTo>
                      <a:lnTo>
                        <a:pt x="2276" y="1436"/>
                      </a:lnTo>
                      <a:lnTo>
                        <a:pt x="2269" y="1458"/>
                      </a:lnTo>
                      <a:lnTo>
                        <a:pt x="2258" y="1484"/>
                      </a:lnTo>
                      <a:lnTo>
                        <a:pt x="2255" y="1490"/>
                      </a:lnTo>
                      <a:lnTo>
                        <a:pt x="2251" y="1495"/>
                      </a:lnTo>
                      <a:lnTo>
                        <a:pt x="2246" y="1500"/>
                      </a:lnTo>
                      <a:lnTo>
                        <a:pt x="2242" y="1504"/>
                      </a:lnTo>
                      <a:lnTo>
                        <a:pt x="2237" y="1507"/>
                      </a:lnTo>
                      <a:lnTo>
                        <a:pt x="2232" y="1508"/>
                      </a:lnTo>
                      <a:lnTo>
                        <a:pt x="2227" y="1508"/>
                      </a:lnTo>
                      <a:lnTo>
                        <a:pt x="2220" y="1506"/>
                      </a:lnTo>
                      <a:lnTo>
                        <a:pt x="2225" y="1487"/>
                      </a:lnTo>
                      <a:close/>
                      <a:moveTo>
                        <a:pt x="2049" y="2270"/>
                      </a:moveTo>
                      <a:lnTo>
                        <a:pt x="2056" y="2266"/>
                      </a:lnTo>
                      <a:lnTo>
                        <a:pt x="2061" y="2262"/>
                      </a:lnTo>
                      <a:lnTo>
                        <a:pt x="2066" y="2256"/>
                      </a:lnTo>
                      <a:lnTo>
                        <a:pt x="2071" y="2250"/>
                      </a:lnTo>
                      <a:lnTo>
                        <a:pt x="2076" y="2244"/>
                      </a:lnTo>
                      <a:lnTo>
                        <a:pt x="2083" y="2232"/>
                      </a:lnTo>
                      <a:lnTo>
                        <a:pt x="2087" y="2228"/>
                      </a:lnTo>
                      <a:lnTo>
                        <a:pt x="2091" y="2225"/>
                      </a:lnTo>
                      <a:lnTo>
                        <a:pt x="2096" y="2222"/>
                      </a:lnTo>
                      <a:lnTo>
                        <a:pt x="2100" y="2222"/>
                      </a:lnTo>
                      <a:lnTo>
                        <a:pt x="2102" y="2223"/>
                      </a:lnTo>
                      <a:lnTo>
                        <a:pt x="2103" y="2227"/>
                      </a:lnTo>
                      <a:lnTo>
                        <a:pt x="2103" y="2231"/>
                      </a:lnTo>
                      <a:lnTo>
                        <a:pt x="2103" y="2235"/>
                      </a:lnTo>
                      <a:lnTo>
                        <a:pt x="2102" y="2244"/>
                      </a:lnTo>
                      <a:lnTo>
                        <a:pt x="2101" y="2250"/>
                      </a:lnTo>
                      <a:lnTo>
                        <a:pt x="2096" y="2258"/>
                      </a:lnTo>
                      <a:lnTo>
                        <a:pt x="2094" y="2267"/>
                      </a:lnTo>
                      <a:lnTo>
                        <a:pt x="2093" y="2273"/>
                      </a:lnTo>
                      <a:lnTo>
                        <a:pt x="2092" y="2275"/>
                      </a:lnTo>
                      <a:lnTo>
                        <a:pt x="2091" y="2278"/>
                      </a:lnTo>
                      <a:lnTo>
                        <a:pt x="2088" y="2280"/>
                      </a:lnTo>
                      <a:lnTo>
                        <a:pt x="2083" y="2283"/>
                      </a:lnTo>
                      <a:lnTo>
                        <a:pt x="2076" y="2288"/>
                      </a:lnTo>
                      <a:lnTo>
                        <a:pt x="2067" y="2293"/>
                      </a:lnTo>
                      <a:lnTo>
                        <a:pt x="2059" y="2297"/>
                      </a:lnTo>
                      <a:lnTo>
                        <a:pt x="2054" y="2297"/>
                      </a:lnTo>
                      <a:lnTo>
                        <a:pt x="2050" y="2296"/>
                      </a:lnTo>
                      <a:lnTo>
                        <a:pt x="2046" y="2293"/>
                      </a:lnTo>
                      <a:lnTo>
                        <a:pt x="2043" y="2289"/>
                      </a:lnTo>
                      <a:lnTo>
                        <a:pt x="2049" y="2270"/>
                      </a:lnTo>
                      <a:close/>
                      <a:moveTo>
                        <a:pt x="1088" y="3370"/>
                      </a:moveTo>
                      <a:lnTo>
                        <a:pt x="1098" y="3366"/>
                      </a:lnTo>
                      <a:lnTo>
                        <a:pt x="1110" y="3361"/>
                      </a:lnTo>
                      <a:lnTo>
                        <a:pt x="1120" y="3353"/>
                      </a:lnTo>
                      <a:lnTo>
                        <a:pt x="1131" y="3346"/>
                      </a:lnTo>
                      <a:lnTo>
                        <a:pt x="1142" y="3339"/>
                      </a:lnTo>
                      <a:lnTo>
                        <a:pt x="1153" y="3333"/>
                      </a:lnTo>
                      <a:lnTo>
                        <a:pt x="1159" y="3331"/>
                      </a:lnTo>
                      <a:lnTo>
                        <a:pt x="1164" y="3330"/>
                      </a:lnTo>
                      <a:lnTo>
                        <a:pt x="1169" y="3330"/>
                      </a:lnTo>
                      <a:lnTo>
                        <a:pt x="1176" y="3330"/>
                      </a:lnTo>
                      <a:lnTo>
                        <a:pt x="1178" y="3331"/>
                      </a:lnTo>
                      <a:lnTo>
                        <a:pt x="1181" y="3332"/>
                      </a:lnTo>
                      <a:lnTo>
                        <a:pt x="1182" y="3335"/>
                      </a:lnTo>
                      <a:lnTo>
                        <a:pt x="1182" y="3337"/>
                      </a:lnTo>
                      <a:lnTo>
                        <a:pt x="1184" y="3343"/>
                      </a:lnTo>
                      <a:lnTo>
                        <a:pt x="1186" y="3348"/>
                      </a:lnTo>
                      <a:lnTo>
                        <a:pt x="1194" y="3355"/>
                      </a:lnTo>
                      <a:lnTo>
                        <a:pt x="1204" y="3365"/>
                      </a:lnTo>
                      <a:lnTo>
                        <a:pt x="1208" y="3370"/>
                      </a:lnTo>
                      <a:lnTo>
                        <a:pt x="1210" y="3375"/>
                      </a:lnTo>
                      <a:lnTo>
                        <a:pt x="1210" y="3376"/>
                      </a:lnTo>
                      <a:lnTo>
                        <a:pt x="1210" y="3379"/>
                      </a:lnTo>
                      <a:lnTo>
                        <a:pt x="1208" y="3381"/>
                      </a:lnTo>
                      <a:lnTo>
                        <a:pt x="1204" y="3384"/>
                      </a:lnTo>
                      <a:lnTo>
                        <a:pt x="1199" y="3388"/>
                      </a:lnTo>
                      <a:lnTo>
                        <a:pt x="1194" y="3390"/>
                      </a:lnTo>
                      <a:lnTo>
                        <a:pt x="1188" y="3392"/>
                      </a:lnTo>
                      <a:lnTo>
                        <a:pt x="1181" y="3393"/>
                      </a:lnTo>
                      <a:lnTo>
                        <a:pt x="1167" y="3394"/>
                      </a:lnTo>
                      <a:lnTo>
                        <a:pt x="1155" y="3396"/>
                      </a:lnTo>
                      <a:lnTo>
                        <a:pt x="1136" y="3400"/>
                      </a:lnTo>
                      <a:lnTo>
                        <a:pt x="1116" y="3406"/>
                      </a:lnTo>
                      <a:lnTo>
                        <a:pt x="1107" y="3410"/>
                      </a:lnTo>
                      <a:lnTo>
                        <a:pt x="1097" y="3412"/>
                      </a:lnTo>
                      <a:lnTo>
                        <a:pt x="1092" y="3414"/>
                      </a:lnTo>
                      <a:lnTo>
                        <a:pt x="1087" y="3415"/>
                      </a:lnTo>
                      <a:lnTo>
                        <a:pt x="1081" y="3415"/>
                      </a:lnTo>
                      <a:lnTo>
                        <a:pt x="1076" y="3414"/>
                      </a:lnTo>
                      <a:lnTo>
                        <a:pt x="1068" y="3411"/>
                      </a:lnTo>
                      <a:lnTo>
                        <a:pt x="1064" y="3407"/>
                      </a:lnTo>
                      <a:lnTo>
                        <a:pt x="1062" y="3402"/>
                      </a:lnTo>
                      <a:lnTo>
                        <a:pt x="1062" y="3397"/>
                      </a:lnTo>
                      <a:lnTo>
                        <a:pt x="1063" y="3392"/>
                      </a:lnTo>
                      <a:lnTo>
                        <a:pt x="1066" y="3387"/>
                      </a:lnTo>
                      <a:lnTo>
                        <a:pt x="1071" y="3381"/>
                      </a:lnTo>
                      <a:lnTo>
                        <a:pt x="1075" y="3376"/>
                      </a:lnTo>
                      <a:lnTo>
                        <a:pt x="1088" y="3370"/>
                      </a:lnTo>
                      <a:close/>
                      <a:moveTo>
                        <a:pt x="1096" y="3270"/>
                      </a:moveTo>
                      <a:lnTo>
                        <a:pt x="1105" y="3267"/>
                      </a:lnTo>
                      <a:lnTo>
                        <a:pt x="1115" y="3264"/>
                      </a:lnTo>
                      <a:lnTo>
                        <a:pt x="1125" y="3260"/>
                      </a:lnTo>
                      <a:lnTo>
                        <a:pt x="1134" y="3257"/>
                      </a:lnTo>
                      <a:lnTo>
                        <a:pt x="1150" y="3252"/>
                      </a:lnTo>
                      <a:lnTo>
                        <a:pt x="1164" y="3249"/>
                      </a:lnTo>
                      <a:lnTo>
                        <a:pt x="1167" y="3254"/>
                      </a:lnTo>
                      <a:lnTo>
                        <a:pt x="1168" y="3261"/>
                      </a:lnTo>
                      <a:lnTo>
                        <a:pt x="1169" y="3267"/>
                      </a:lnTo>
                      <a:lnTo>
                        <a:pt x="1169" y="3274"/>
                      </a:lnTo>
                      <a:lnTo>
                        <a:pt x="1168" y="3276"/>
                      </a:lnTo>
                      <a:lnTo>
                        <a:pt x="1168" y="3279"/>
                      </a:lnTo>
                      <a:lnTo>
                        <a:pt x="1167" y="3282"/>
                      </a:lnTo>
                      <a:lnTo>
                        <a:pt x="1164" y="3283"/>
                      </a:lnTo>
                      <a:lnTo>
                        <a:pt x="1159" y="3286"/>
                      </a:lnTo>
                      <a:lnTo>
                        <a:pt x="1153" y="3287"/>
                      </a:lnTo>
                      <a:lnTo>
                        <a:pt x="1140" y="3287"/>
                      </a:lnTo>
                      <a:lnTo>
                        <a:pt x="1129" y="3287"/>
                      </a:lnTo>
                      <a:lnTo>
                        <a:pt x="1116" y="3288"/>
                      </a:lnTo>
                      <a:lnTo>
                        <a:pt x="1105" y="3291"/>
                      </a:lnTo>
                      <a:lnTo>
                        <a:pt x="1094" y="3291"/>
                      </a:lnTo>
                      <a:lnTo>
                        <a:pt x="1087" y="3291"/>
                      </a:lnTo>
                      <a:lnTo>
                        <a:pt x="1080" y="3287"/>
                      </a:lnTo>
                      <a:lnTo>
                        <a:pt x="1072" y="3283"/>
                      </a:lnTo>
                      <a:lnTo>
                        <a:pt x="1096" y="3270"/>
                      </a:lnTo>
                      <a:close/>
                      <a:moveTo>
                        <a:pt x="1015" y="3418"/>
                      </a:moveTo>
                      <a:lnTo>
                        <a:pt x="1004" y="3420"/>
                      </a:lnTo>
                      <a:lnTo>
                        <a:pt x="995" y="3424"/>
                      </a:lnTo>
                      <a:lnTo>
                        <a:pt x="991" y="3428"/>
                      </a:lnTo>
                      <a:lnTo>
                        <a:pt x="987" y="3432"/>
                      </a:lnTo>
                      <a:lnTo>
                        <a:pt x="984" y="3436"/>
                      </a:lnTo>
                      <a:lnTo>
                        <a:pt x="980" y="3441"/>
                      </a:lnTo>
                      <a:lnTo>
                        <a:pt x="980" y="3446"/>
                      </a:lnTo>
                      <a:lnTo>
                        <a:pt x="983" y="3451"/>
                      </a:lnTo>
                      <a:lnTo>
                        <a:pt x="987" y="3458"/>
                      </a:lnTo>
                      <a:lnTo>
                        <a:pt x="989" y="3462"/>
                      </a:lnTo>
                      <a:lnTo>
                        <a:pt x="993" y="3467"/>
                      </a:lnTo>
                      <a:lnTo>
                        <a:pt x="997" y="3469"/>
                      </a:lnTo>
                      <a:lnTo>
                        <a:pt x="1002" y="3471"/>
                      </a:lnTo>
                      <a:lnTo>
                        <a:pt x="1007" y="3472"/>
                      </a:lnTo>
                      <a:lnTo>
                        <a:pt x="1018" y="3472"/>
                      </a:lnTo>
                      <a:lnTo>
                        <a:pt x="1028" y="3471"/>
                      </a:lnTo>
                      <a:lnTo>
                        <a:pt x="1032" y="3471"/>
                      </a:lnTo>
                      <a:lnTo>
                        <a:pt x="1036" y="3469"/>
                      </a:lnTo>
                      <a:lnTo>
                        <a:pt x="1039" y="3468"/>
                      </a:lnTo>
                      <a:lnTo>
                        <a:pt x="1041" y="3466"/>
                      </a:lnTo>
                      <a:lnTo>
                        <a:pt x="1044" y="3460"/>
                      </a:lnTo>
                      <a:lnTo>
                        <a:pt x="1045" y="3453"/>
                      </a:lnTo>
                      <a:lnTo>
                        <a:pt x="1045" y="3445"/>
                      </a:lnTo>
                      <a:lnTo>
                        <a:pt x="1041" y="3437"/>
                      </a:lnTo>
                      <a:lnTo>
                        <a:pt x="1036" y="3431"/>
                      </a:lnTo>
                      <a:lnTo>
                        <a:pt x="1031" y="3424"/>
                      </a:lnTo>
                      <a:lnTo>
                        <a:pt x="1015" y="3418"/>
                      </a:lnTo>
                      <a:close/>
                      <a:moveTo>
                        <a:pt x="224" y="4603"/>
                      </a:moveTo>
                      <a:lnTo>
                        <a:pt x="220" y="4595"/>
                      </a:lnTo>
                      <a:lnTo>
                        <a:pt x="217" y="4587"/>
                      </a:lnTo>
                      <a:lnTo>
                        <a:pt x="206" y="4573"/>
                      </a:lnTo>
                      <a:lnTo>
                        <a:pt x="189" y="4554"/>
                      </a:lnTo>
                      <a:lnTo>
                        <a:pt x="180" y="4543"/>
                      </a:lnTo>
                      <a:lnTo>
                        <a:pt x="172" y="4536"/>
                      </a:lnTo>
                      <a:lnTo>
                        <a:pt x="168" y="4533"/>
                      </a:lnTo>
                      <a:lnTo>
                        <a:pt x="164" y="4532"/>
                      </a:lnTo>
                      <a:lnTo>
                        <a:pt x="162" y="4530"/>
                      </a:lnTo>
                      <a:lnTo>
                        <a:pt x="159" y="4532"/>
                      </a:lnTo>
                      <a:lnTo>
                        <a:pt x="155" y="4534"/>
                      </a:lnTo>
                      <a:lnTo>
                        <a:pt x="154" y="4538"/>
                      </a:lnTo>
                      <a:lnTo>
                        <a:pt x="154" y="4543"/>
                      </a:lnTo>
                      <a:lnTo>
                        <a:pt x="155" y="4549"/>
                      </a:lnTo>
                      <a:lnTo>
                        <a:pt x="159" y="4559"/>
                      </a:lnTo>
                      <a:lnTo>
                        <a:pt x="164" y="4565"/>
                      </a:lnTo>
                      <a:lnTo>
                        <a:pt x="176" y="4577"/>
                      </a:lnTo>
                      <a:lnTo>
                        <a:pt x="191" y="4587"/>
                      </a:lnTo>
                      <a:lnTo>
                        <a:pt x="198" y="4594"/>
                      </a:lnTo>
                      <a:lnTo>
                        <a:pt x="204" y="4600"/>
                      </a:lnTo>
                      <a:lnTo>
                        <a:pt x="208" y="4607"/>
                      </a:lnTo>
                      <a:lnTo>
                        <a:pt x="211" y="4615"/>
                      </a:lnTo>
                      <a:lnTo>
                        <a:pt x="211" y="4631"/>
                      </a:lnTo>
                      <a:lnTo>
                        <a:pt x="213" y="4651"/>
                      </a:lnTo>
                      <a:lnTo>
                        <a:pt x="216" y="4660"/>
                      </a:lnTo>
                      <a:lnTo>
                        <a:pt x="221" y="4666"/>
                      </a:lnTo>
                      <a:lnTo>
                        <a:pt x="224" y="4670"/>
                      </a:lnTo>
                      <a:lnTo>
                        <a:pt x="226" y="4673"/>
                      </a:lnTo>
                      <a:lnTo>
                        <a:pt x="230" y="4674"/>
                      </a:lnTo>
                      <a:lnTo>
                        <a:pt x="234" y="4676"/>
                      </a:lnTo>
                      <a:lnTo>
                        <a:pt x="241" y="4676"/>
                      </a:lnTo>
                      <a:lnTo>
                        <a:pt x="246" y="4674"/>
                      </a:lnTo>
                      <a:lnTo>
                        <a:pt x="252" y="4673"/>
                      </a:lnTo>
                      <a:lnTo>
                        <a:pt x="257" y="4670"/>
                      </a:lnTo>
                      <a:lnTo>
                        <a:pt x="263" y="4668"/>
                      </a:lnTo>
                      <a:lnTo>
                        <a:pt x="266" y="4664"/>
                      </a:lnTo>
                      <a:lnTo>
                        <a:pt x="269" y="4659"/>
                      </a:lnTo>
                      <a:lnTo>
                        <a:pt x="270" y="4653"/>
                      </a:lnTo>
                      <a:lnTo>
                        <a:pt x="270" y="4647"/>
                      </a:lnTo>
                      <a:lnTo>
                        <a:pt x="268" y="4642"/>
                      </a:lnTo>
                      <a:lnTo>
                        <a:pt x="263" y="4637"/>
                      </a:lnTo>
                      <a:lnTo>
                        <a:pt x="257" y="4633"/>
                      </a:lnTo>
                      <a:lnTo>
                        <a:pt x="244" y="4625"/>
                      </a:lnTo>
                      <a:lnTo>
                        <a:pt x="233" y="4620"/>
                      </a:lnTo>
                      <a:lnTo>
                        <a:pt x="224" y="4603"/>
                      </a:lnTo>
                      <a:close/>
                      <a:moveTo>
                        <a:pt x="162" y="4931"/>
                      </a:moveTo>
                      <a:lnTo>
                        <a:pt x="156" y="4931"/>
                      </a:lnTo>
                      <a:lnTo>
                        <a:pt x="154" y="4931"/>
                      </a:lnTo>
                      <a:lnTo>
                        <a:pt x="151" y="4929"/>
                      </a:lnTo>
                      <a:lnTo>
                        <a:pt x="147" y="4927"/>
                      </a:lnTo>
                      <a:lnTo>
                        <a:pt x="145" y="4920"/>
                      </a:lnTo>
                      <a:lnTo>
                        <a:pt x="143" y="4913"/>
                      </a:lnTo>
                      <a:lnTo>
                        <a:pt x="142" y="4905"/>
                      </a:lnTo>
                      <a:lnTo>
                        <a:pt x="145" y="4898"/>
                      </a:lnTo>
                      <a:lnTo>
                        <a:pt x="147" y="4891"/>
                      </a:lnTo>
                      <a:lnTo>
                        <a:pt x="150" y="4884"/>
                      </a:lnTo>
                      <a:lnTo>
                        <a:pt x="151" y="4878"/>
                      </a:lnTo>
                      <a:lnTo>
                        <a:pt x="152" y="4872"/>
                      </a:lnTo>
                      <a:lnTo>
                        <a:pt x="154" y="4869"/>
                      </a:lnTo>
                      <a:lnTo>
                        <a:pt x="156" y="4867"/>
                      </a:lnTo>
                      <a:lnTo>
                        <a:pt x="158" y="4865"/>
                      </a:lnTo>
                      <a:lnTo>
                        <a:pt x="162" y="4863"/>
                      </a:lnTo>
                      <a:lnTo>
                        <a:pt x="165" y="4863"/>
                      </a:lnTo>
                      <a:lnTo>
                        <a:pt x="169" y="4863"/>
                      </a:lnTo>
                      <a:lnTo>
                        <a:pt x="172" y="4863"/>
                      </a:lnTo>
                      <a:lnTo>
                        <a:pt x="174" y="4866"/>
                      </a:lnTo>
                      <a:lnTo>
                        <a:pt x="177" y="4867"/>
                      </a:lnTo>
                      <a:lnTo>
                        <a:pt x="178" y="4871"/>
                      </a:lnTo>
                      <a:lnTo>
                        <a:pt x="180" y="4875"/>
                      </a:lnTo>
                      <a:lnTo>
                        <a:pt x="180" y="4879"/>
                      </a:lnTo>
                      <a:lnTo>
                        <a:pt x="180" y="4888"/>
                      </a:lnTo>
                      <a:lnTo>
                        <a:pt x="181" y="4896"/>
                      </a:lnTo>
                      <a:lnTo>
                        <a:pt x="182" y="4902"/>
                      </a:lnTo>
                      <a:lnTo>
                        <a:pt x="182" y="4906"/>
                      </a:lnTo>
                      <a:lnTo>
                        <a:pt x="180" y="4910"/>
                      </a:lnTo>
                      <a:lnTo>
                        <a:pt x="177" y="4915"/>
                      </a:lnTo>
                      <a:lnTo>
                        <a:pt x="162" y="4931"/>
                      </a:lnTo>
                      <a:close/>
                      <a:moveTo>
                        <a:pt x="120" y="4933"/>
                      </a:moveTo>
                      <a:lnTo>
                        <a:pt x="112" y="4924"/>
                      </a:lnTo>
                      <a:lnTo>
                        <a:pt x="105" y="4913"/>
                      </a:lnTo>
                      <a:lnTo>
                        <a:pt x="99" y="4909"/>
                      </a:lnTo>
                      <a:lnTo>
                        <a:pt x="93" y="4903"/>
                      </a:lnTo>
                      <a:lnTo>
                        <a:pt x="89" y="4902"/>
                      </a:lnTo>
                      <a:lnTo>
                        <a:pt x="85" y="4902"/>
                      </a:lnTo>
                      <a:lnTo>
                        <a:pt x="82" y="4903"/>
                      </a:lnTo>
                      <a:lnTo>
                        <a:pt x="80" y="4907"/>
                      </a:lnTo>
                      <a:lnTo>
                        <a:pt x="77" y="4919"/>
                      </a:lnTo>
                      <a:lnTo>
                        <a:pt x="76" y="4932"/>
                      </a:lnTo>
                      <a:lnTo>
                        <a:pt x="79" y="4938"/>
                      </a:lnTo>
                      <a:lnTo>
                        <a:pt x="80" y="4945"/>
                      </a:lnTo>
                      <a:lnTo>
                        <a:pt x="81" y="4951"/>
                      </a:lnTo>
                      <a:lnTo>
                        <a:pt x="82" y="4959"/>
                      </a:lnTo>
                      <a:lnTo>
                        <a:pt x="84" y="4963"/>
                      </a:lnTo>
                      <a:lnTo>
                        <a:pt x="85" y="4966"/>
                      </a:lnTo>
                      <a:lnTo>
                        <a:pt x="88" y="4968"/>
                      </a:lnTo>
                      <a:lnTo>
                        <a:pt x="90" y="4971"/>
                      </a:lnTo>
                      <a:lnTo>
                        <a:pt x="95" y="4973"/>
                      </a:lnTo>
                      <a:lnTo>
                        <a:pt x="101" y="4973"/>
                      </a:lnTo>
                      <a:lnTo>
                        <a:pt x="105" y="4972"/>
                      </a:lnTo>
                      <a:lnTo>
                        <a:pt x="110" y="4970"/>
                      </a:lnTo>
                      <a:lnTo>
                        <a:pt x="114" y="4966"/>
                      </a:lnTo>
                      <a:lnTo>
                        <a:pt x="116" y="4962"/>
                      </a:lnTo>
                      <a:lnTo>
                        <a:pt x="119" y="4957"/>
                      </a:lnTo>
                      <a:lnTo>
                        <a:pt x="121" y="4953"/>
                      </a:lnTo>
                      <a:lnTo>
                        <a:pt x="120" y="4933"/>
                      </a:lnTo>
                      <a:close/>
                      <a:moveTo>
                        <a:pt x="55" y="4970"/>
                      </a:moveTo>
                      <a:lnTo>
                        <a:pt x="50" y="4960"/>
                      </a:lnTo>
                      <a:lnTo>
                        <a:pt x="44" y="4951"/>
                      </a:lnTo>
                      <a:lnTo>
                        <a:pt x="41" y="4948"/>
                      </a:lnTo>
                      <a:lnTo>
                        <a:pt x="36" y="4945"/>
                      </a:lnTo>
                      <a:lnTo>
                        <a:pt x="32" y="4942"/>
                      </a:lnTo>
                      <a:lnTo>
                        <a:pt x="27" y="4942"/>
                      </a:lnTo>
                      <a:lnTo>
                        <a:pt x="24" y="4942"/>
                      </a:lnTo>
                      <a:lnTo>
                        <a:pt x="22" y="4944"/>
                      </a:lnTo>
                      <a:lnTo>
                        <a:pt x="20" y="4945"/>
                      </a:lnTo>
                      <a:lnTo>
                        <a:pt x="19" y="4948"/>
                      </a:lnTo>
                      <a:lnTo>
                        <a:pt x="19" y="4953"/>
                      </a:lnTo>
                      <a:lnTo>
                        <a:pt x="18" y="4957"/>
                      </a:lnTo>
                      <a:lnTo>
                        <a:pt x="18" y="4964"/>
                      </a:lnTo>
                      <a:lnTo>
                        <a:pt x="18" y="4972"/>
                      </a:lnTo>
                      <a:lnTo>
                        <a:pt x="16" y="4980"/>
                      </a:lnTo>
                      <a:lnTo>
                        <a:pt x="16" y="4986"/>
                      </a:lnTo>
                      <a:lnTo>
                        <a:pt x="16" y="4989"/>
                      </a:lnTo>
                      <a:lnTo>
                        <a:pt x="16" y="4993"/>
                      </a:lnTo>
                      <a:lnTo>
                        <a:pt x="18" y="4995"/>
                      </a:lnTo>
                      <a:lnTo>
                        <a:pt x="19" y="4999"/>
                      </a:lnTo>
                      <a:lnTo>
                        <a:pt x="23" y="5002"/>
                      </a:lnTo>
                      <a:lnTo>
                        <a:pt x="27" y="5002"/>
                      </a:lnTo>
                      <a:lnTo>
                        <a:pt x="31" y="5002"/>
                      </a:lnTo>
                      <a:lnTo>
                        <a:pt x="35" y="4999"/>
                      </a:lnTo>
                      <a:lnTo>
                        <a:pt x="44" y="4994"/>
                      </a:lnTo>
                      <a:lnTo>
                        <a:pt x="50" y="4988"/>
                      </a:lnTo>
                      <a:lnTo>
                        <a:pt x="55" y="4970"/>
                      </a:lnTo>
                      <a:close/>
                      <a:moveTo>
                        <a:pt x="0" y="5240"/>
                      </a:moveTo>
                      <a:lnTo>
                        <a:pt x="1" y="5227"/>
                      </a:lnTo>
                      <a:lnTo>
                        <a:pt x="5" y="5216"/>
                      </a:lnTo>
                      <a:lnTo>
                        <a:pt x="7" y="5208"/>
                      </a:lnTo>
                      <a:lnTo>
                        <a:pt x="13" y="5198"/>
                      </a:lnTo>
                      <a:lnTo>
                        <a:pt x="15" y="5192"/>
                      </a:lnTo>
                      <a:lnTo>
                        <a:pt x="19" y="5188"/>
                      </a:lnTo>
                      <a:lnTo>
                        <a:pt x="22" y="5186"/>
                      </a:lnTo>
                      <a:lnTo>
                        <a:pt x="24" y="5185"/>
                      </a:lnTo>
                      <a:lnTo>
                        <a:pt x="28" y="5185"/>
                      </a:lnTo>
                      <a:lnTo>
                        <a:pt x="31" y="5186"/>
                      </a:lnTo>
                      <a:lnTo>
                        <a:pt x="32" y="5187"/>
                      </a:lnTo>
                      <a:lnTo>
                        <a:pt x="33" y="5190"/>
                      </a:lnTo>
                      <a:lnTo>
                        <a:pt x="35" y="5195"/>
                      </a:lnTo>
                      <a:lnTo>
                        <a:pt x="35" y="5201"/>
                      </a:lnTo>
                      <a:lnTo>
                        <a:pt x="29" y="5214"/>
                      </a:lnTo>
                      <a:lnTo>
                        <a:pt x="24" y="5227"/>
                      </a:lnTo>
                      <a:lnTo>
                        <a:pt x="24" y="5240"/>
                      </a:lnTo>
                      <a:lnTo>
                        <a:pt x="24" y="5252"/>
                      </a:lnTo>
                      <a:lnTo>
                        <a:pt x="23" y="5256"/>
                      </a:lnTo>
                      <a:lnTo>
                        <a:pt x="20" y="5260"/>
                      </a:lnTo>
                      <a:lnTo>
                        <a:pt x="18" y="5264"/>
                      </a:lnTo>
                      <a:lnTo>
                        <a:pt x="14" y="5266"/>
                      </a:lnTo>
                      <a:lnTo>
                        <a:pt x="10" y="5268"/>
                      </a:lnTo>
                      <a:lnTo>
                        <a:pt x="6" y="5268"/>
                      </a:lnTo>
                      <a:lnTo>
                        <a:pt x="3" y="5265"/>
                      </a:lnTo>
                      <a:lnTo>
                        <a:pt x="1" y="5261"/>
                      </a:lnTo>
                      <a:lnTo>
                        <a:pt x="0" y="5240"/>
                      </a:lnTo>
                      <a:close/>
                      <a:moveTo>
                        <a:pt x="1457" y="5521"/>
                      </a:moveTo>
                      <a:lnTo>
                        <a:pt x="1461" y="5520"/>
                      </a:lnTo>
                      <a:lnTo>
                        <a:pt x="1463" y="5519"/>
                      </a:lnTo>
                      <a:lnTo>
                        <a:pt x="1466" y="5516"/>
                      </a:lnTo>
                      <a:lnTo>
                        <a:pt x="1467" y="5514"/>
                      </a:lnTo>
                      <a:lnTo>
                        <a:pt x="1467" y="5508"/>
                      </a:lnTo>
                      <a:lnTo>
                        <a:pt x="1465" y="5503"/>
                      </a:lnTo>
                      <a:lnTo>
                        <a:pt x="1461" y="5498"/>
                      </a:lnTo>
                      <a:lnTo>
                        <a:pt x="1454" y="5492"/>
                      </a:lnTo>
                      <a:lnTo>
                        <a:pt x="1443" y="5483"/>
                      </a:lnTo>
                      <a:lnTo>
                        <a:pt x="1432" y="5477"/>
                      </a:lnTo>
                      <a:lnTo>
                        <a:pt x="1423" y="5475"/>
                      </a:lnTo>
                      <a:lnTo>
                        <a:pt x="1413" y="5472"/>
                      </a:lnTo>
                      <a:lnTo>
                        <a:pt x="1408" y="5471"/>
                      </a:lnTo>
                      <a:lnTo>
                        <a:pt x="1404" y="5470"/>
                      </a:lnTo>
                      <a:lnTo>
                        <a:pt x="1400" y="5467"/>
                      </a:lnTo>
                      <a:lnTo>
                        <a:pt x="1397" y="5463"/>
                      </a:lnTo>
                      <a:lnTo>
                        <a:pt x="1391" y="5453"/>
                      </a:lnTo>
                      <a:lnTo>
                        <a:pt x="1386" y="5448"/>
                      </a:lnTo>
                      <a:lnTo>
                        <a:pt x="1383" y="5445"/>
                      </a:lnTo>
                      <a:lnTo>
                        <a:pt x="1379" y="5444"/>
                      </a:lnTo>
                      <a:lnTo>
                        <a:pt x="1374" y="5442"/>
                      </a:lnTo>
                      <a:lnTo>
                        <a:pt x="1368" y="5442"/>
                      </a:lnTo>
                      <a:lnTo>
                        <a:pt x="1344" y="5444"/>
                      </a:lnTo>
                      <a:lnTo>
                        <a:pt x="1330" y="5444"/>
                      </a:lnTo>
                      <a:lnTo>
                        <a:pt x="1329" y="5442"/>
                      </a:lnTo>
                      <a:lnTo>
                        <a:pt x="1327" y="5441"/>
                      </a:lnTo>
                      <a:lnTo>
                        <a:pt x="1326" y="5437"/>
                      </a:lnTo>
                      <a:lnTo>
                        <a:pt x="1326" y="5435"/>
                      </a:lnTo>
                      <a:lnTo>
                        <a:pt x="1327" y="5424"/>
                      </a:lnTo>
                      <a:lnTo>
                        <a:pt x="1334" y="5409"/>
                      </a:lnTo>
                      <a:lnTo>
                        <a:pt x="1334" y="5405"/>
                      </a:lnTo>
                      <a:lnTo>
                        <a:pt x="1334" y="5401"/>
                      </a:lnTo>
                      <a:lnTo>
                        <a:pt x="1333" y="5398"/>
                      </a:lnTo>
                      <a:lnTo>
                        <a:pt x="1330" y="5396"/>
                      </a:lnTo>
                      <a:lnTo>
                        <a:pt x="1325" y="5391"/>
                      </a:lnTo>
                      <a:lnTo>
                        <a:pt x="1320" y="5384"/>
                      </a:lnTo>
                      <a:lnTo>
                        <a:pt x="1318" y="5378"/>
                      </a:lnTo>
                      <a:lnTo>
                        <a:pt x="1317" y="5367"/>
                      </a:lnTo>
                      <a:lnTo>
                        <a:pt x="1317" y="5354"/>
                      </a:lnTo>
                      <a:lnTo>
                        <a:pt x="1317" y="5340"/>
                      </a:lnTo>
                      <a:lnTo>
                        <a:pt x="1317" y="5313"/>
                      </a:lnTo>
                      <a:lnTo>
                        <a:pt x="1317" y="5292"/>
                      </a:lnTo>
                      <a:lnTo>
                        <a:pt x="1318" y="5274"/>
                      </a:lnTo>
                      <a:lnTo>
                        <a:pt x="1320" y="5256"/>
                      </a:lnTo>
                      <a:lnTo>
                        <a:pt x="1321" y="5238"/>
                      </a:lnTo>
                      <a:lnTo>
                        <a:pt x="1322" y="5220"/>
                      </a:lnTo>
                      <a:lnTo>
                        <a:pt x="1324" y="5208"/>
                      </a:lnTo>
                      <a:lnTo>
                        <a:pt x="1326" y="5199"/>
                      </a:lnTo>
                      <a:lnTo>
                        <a:pt x="1329" y="5188"/>
                      </a:lnTo>
                      <a:lnTo>
                        <a:pt x="1333" y="5179"/>
                      </a:lnTo>
                      <a:lnTo>
                        <a:pt x="1337" y="5169"/>
                      </a:lnTo>
                      <a:lnTo>
                        <a:pt x="1340" y="5160"/>
                      </a:lnTo>
                      <a:lnTo>
                        <a:pt x="1343" y="5152"/>
                      </a:lnTo>
                      <a:lnTo>
                        <a:pt x="1344" y="5143"/>
                      </a:lnTo>
                      <a:lnTo>
                        <a:pt x="1344" y="5141"/>
                      </a:lnTo>
                      <a:lnTo>
                        <a:pt x="1343" y="5138"/>
                      </a:lnTo>
                      <a:lnTo>
                        <a:pt x="1340" y="5137"/>
                      </a:lnTo>
                      <a:lnTo>
                        <a:pt x="1338" y="5137"/>
                      </a:lnTo>
                      <a:lnTo>
                        <a:pt x="1331" y="5137"/>
                      </a:lnTo>
                      <a:lnTo>
                        <a:pt x="1324" y="5141"/>
                      </a:lnTo>
                      <a:lnTo>
                        <a:pt x="1317" y="5144"/>
                      </a:lnTo>
                      <a:lnTo>
                        <a:pt x="1311" y="5151"/>
                      </a:lnTo>
                      <a:lnTo>
                        <a:pt x="1307" y="5155"/>
                      </a:lnTo>
                      <a:lnTo>
                        <a:pt x="1305" y="5159"/>
                      </a:lnTo>
                      <a:lnTo>
                        <a:pt x="1304" y="5163"/>
                      </a:lnTo>
                      <a:lnTo>
                        <a:pt x="1304" y="5166"/>
                      </a:lnTo>
                      <a:lnTo>
                        <a:pt x="1304" y="5187"/>
                      </a:lnTo>
                      <a:lnTo>
                        <a:pt x="1305" y="5217"/>
                      </a:lnTo>
                      <a:lnTo>
                        <a:pt x="1305" y="5233"/>
                      </a:lnTo>
                      <a:lnTo>
                        <a:pt x="1305" y="5245"/>
                      </a:lnTo>
                      <a:lnTo>
                        <a:pt x="1304" y="5257"/>
                      </a:lnTo>
                      <a:lnTo>
                        <a:pt x="1302" y="5264"/>
                      </a:lnTo>
                      <a:lnTo>
                        <a:pt x="1298" y="5268"/>
                      </a:lnTo>
                      <a:lnTo>
                        <a:pt x="1294" y="5271"/>
                      </a:lnTo>
                      <a:lnTo>
                        <a:pt x="1289" y="5275"/>
                      </a:lnTo>
                      <a:lnTo>
                        <a:pt x="1283" y="5277"/>
                      </a:lnTo>
                      <a:lnTo>
                        <a:pt x="1278" y="5278"/>
                      </a:lnTo>
                      <a:lnTo>
                        <a:pt x="1273" y="5277"/>
                      </a:lnTo>
                      <a:lnTo>
                        <a:pt x="1268" y="5274"/>
                      </a:lnTo>
                      <a:lnTo>
                        <a:pt x="1264" y="5270"/>
                      </a:lnTo>
                      <a:lnTo>
                        <a:pt x="1260" y="5261"/>
                      </a:lnTo>
                      <a:lnTo>
                        <a:pt x="1255" y="5245"/>
                      </a:lnTo>
                      <a:lnTo>
                        <a:pt x="1254" y="5238"/>
                      </a:lnTo>
                      <a:lnTo>
                        <a:pt x="1251" y="5231"/>
                      </a:lnTo>
                      <a:lnTo>
                        <a:pt x="1248" y="5227"/>
                      </a:lnTo>
                      <a:lnTo>
                        <a:pt x="1246" y="5226"/>
                      </a:lnTo>
                      <a:lnTo>
                        <a:pt x="1242" y="5239"/>
                      </a:lnTo>
                      <a:lnTo>
                        <a:pt x="1237" y="5251"/>
                      </a:lnTo>
                      <a:lnTo>
                        <a:pt x="1230" y="5264"/>
                      </a:lnTo>
                      <a:lnTo>
                        <a:pt x="1225" y="5277"/>
                      </a:lnTo>
                      <a:lnTo>
                        <a:pt x="1224" y="5282"/>
                      </a:lnTo>
                      <a:lnTo>
                        <a:pt x="1225" y="5288"/>
                      </a:lnTo>
                      <a:lnTo>
                        <a:pt x="1228" y="5295"/>
                      </a:lnTo>
                      <a:lnTo>
                        <a:pt x="1230" y="5302"/>
                      </a:lnTo>
                      <a:lnTo>
                        <a:pt x="1234" y="5310"/>
                      </a:lnTo>
                      <a:lnTo>
                        <a:pt x="1237" y="5318"/>
                      </a:lnTo>
                      <a:lnTo>
                        <a:pt x="1239" y="5326"/>
                      </a:lnTo>
                      <a:lnTo>
                        <a:pt x="1239" y="5334"/>
                      </a:lnTo>
                      <a:lnTo>
                        <a:pt x="1239" y="5350"/>
                      </a:lnTo>
                      <a:lnTo>
                        <a:pt x="1237" y="5365"/>
                      </a:lnTo>
                      <a:lnTo>
                        <a:pt x="1234" y="5378"/>
                      </a:lnTo>
                      <a:lnTo>
                        <a:pt x="1230" y="5388"/>
                      </a:lnTo>
                      <a:lnTo>
                        <a:pt x="1217" y="5407"/>
                      </a:lnTo>
                      <a:lnTo>
                        <a:pt x="1199" y="5431"/>
                      </a:lnTo>
                      <a:lnTo>
                        <a:pt x="1195" y="5439"/>
                      </a:lnTo>
                      <a:lnTo>
                        <a:pt x="1193" y="5446"/>
                      </a:lnTo>
                      <a:lnTo>
                        <a:pt x="1190" y="5454"/>
                      </a:lnTo>
                      <a:lnTo>
                        <a:pt x="1190" y="5462"/>
                      </a:lnTo>
                      <a:lnTo>
                        <a:pt x="1190" y="5477"/>
                      </a:lnTo>
                      <a:lnTo>
                        <a:pt x="1190" y="5493"/>
                      </a:lnTo>
                      <a:lnTo>
                        <a:pt x="1190" y="5501"/>
                      </a:lnTo>
                      <a:lnTo>
                        <a:pt x="1190" y="5507"/>
                      </a:lnTo>
                      <a:lnTo>
                        <a:pt x="1188" y="5512"/>
                      </a:lnTo>
                      <a:lnTo>
                        <a:pt x="1185" y="5516"/>
                      </a:lnTo>
                      <a:lnTo>
                        <a:pt x="1180" y="5520"/>
                      </a:lnTo>
                      <a:lnTo>
                        <a:pt x="1175" y="5523"/>
                      </a:lnTo>
                      <a:lnTo>
                        <a:pt x="1166" y="5523"/>
                      </a:lnTo>
                      <a:lnTo>
                        <a:pt x="1155" y="5523"/>
                      </a:lnTo>
                      <a:lnTo>
                        <a:pt x="1134" y="5521"/>
                      </a:lnTo>
                      <a:lnTo>
                        <a:pt x="1105" y="5521"/>
                      </a:lnTo>
                      <a:lnTo>
                        <a:pt x="1090" y="5520"/>
                      </a:lnTo>
                      <a:lnTo>
                        <a:pt x="1079" y="5519"/>
                      </a:lnTo>
                      <a:lnTo>
                        <a:pt x="1074" y="5518"/>
                      </a:lnTo>
                      <a:lnTo>
                        <a:pt x="1070" y="5516"/>
                      </a:lnTo>
                      <a:lnTo>
                        <a:pt x="1067" y="5514"/>
                      </a:lnTo>
                      <a:lnTo>
                        <a:pt x="1067" y="5511"/>
                      </a:lnTo>
                      <a:lnTo>
                        <a:pt x="1068" y="5499"/>
                      </a:lnTo>
                      <a:lnTo>
                        <a:pt x="1071" y="5485"/>
                      </a:lnTo>
                      <a:lnTo>
                        <a:pt x="1071" y="5480"/>
                      </a:lnTo>
                      <a:lnTo>
                        <a:pt x="1070" y="5473"/>
                      </a:lnTo>
                      <a:lnTo>
                        <a:pt x="1067" y="5468"/>
                      </a:lnTo>
                      <a:lnTo>
                        <a:pt x="1062" y="5463"/>
                      </a:lnTo>
                      <a:lnTo>
                        <a:pt x="1057" y="5462"/>
                      </a:lnTo>
                      <a:lnTo>
                        <a:pt x="1050" y="5462"/>
                      </a:lnTo>
                      <a:lnTo>
                        <a:pt x="1042" y="5462"/>
                      </a:lnTo>
                      <a:lnTo>
                        <a:pt x="1033" y="5463"/>
                      </a:lnTo>
                      <a:lnTo>
                        <a:pt x="1017" y="5466"/>
                      </a:lnTo>
                      <a:lnTo>
                        <a:pt x="1004" y="5468"/>
                      </a:lnTo>
                      <a:lnTo>
                        <a:pt x="1007" y="5472"/>
                      </a:lnTo>
                      <a:lnTo>
                        <a:pt x="1011" y="5477"/>
                      </a:lnTo>
                      <a:lnTo>
                        <a:pt x="1014" y="5483"/>
                      </a:lnTo>
                      <a:lnTo>
                        <a:pt x="1015" y="5488"/>
                      </a:lnTo>
                      <a:lnTo>
                        <a:pt x="1017" y="5493"/>
                      </a:lnTo>
                      <a:lnTo>
                        <a:pt x="1017" y="5499"/>
                      </a:lnTo>
                      <a:lnTo>
                        <a:pt x="1015" y="5505"/>
                      </a:lnTo>
                      <a:lnTo>
                        <a:pt x="1014" y="5511"/>
                      </a:lnTo>
                      <a:lnTo>
                        <a:pt x="1011" y="5516"/>
                      </a:lnTo>
                      <a:lnTo>
                        <a:pt x="1009" y="5523"/>
                      </a:lnTo>
                      <a:lnTo>
                        <a:pt x="1006" y="5528"/>
                      </a:lnTo>
                      <a:lnTo>
                        <a:pt x="1002" y="5532"/>
                      </a:lnTo>
                      <a:lnTo>
                        <a:pt x="997" y="5536"/>
                      </a:lnTo>
                      <a:lnTo>
                        <a:pt x="993" y="5540"/>
                      </a:lnTo>
                      <a:lnTo>
                        <a:pt x="988" y="5542"/>
                      </a:lnTo>
                      <a:lnTo>
                        <a:pt x="983" y="5543"/>
                      </a:lnTo>
                      <a:lnTo>
                        <a:pt x="974" y="5546"/>
                      </a:lnTo>
                      <a:lnTo>
                        <a:pt x="967" y="5550"/>
                      </a:lnTo>
                      <a:lnTo>
                        <a:pt x="962" y="5554"/>
                      </a:lnTo>
                      <a:lnTo>
                        <a:pt x="958" y="5558"/>
                      </a:lnTo>
                      <a:lnTo>
                        <a:pt x="953" y="5567"/>
                      </a:lnTo>
                      <a:lnTo>
                        <a:pt x="949" y="5576"/>
                      </a:lnTo>
                      <a:lnTo>
                        <a:pt x="947" y="5585"/>
                      </a:lnTo>
                      <a:lnTo>
                        <a:pt x="941" y="5594"/>
                      </a:lnTo>
                      <a:lnTo>
                        <a:pt x="938" y="5598"/>
                      </a:lnTo>
                      <a:lnTo>
                        <a:pt x="934" y="5600"/>
                      </a:lnTo>
                      <a:lnTo>
                        <a:pt x="927" y="5603"/>
                      </a:lnTo>
                      <a:lnTo>
                        <a:pt x="921" y="5604"/>
                      </a:lnTo>
                      <a:lnTo>
                        <a:pt x="904" y="5604"/>
                      </a:lnTo>
                      <a:lnTo>
                        <a:pt x="887" y="5604"/>
                      </a:lnTo>
                      <a:lnTo>
                        <a:pt x="883" y="5604"/>
                      </a:lnTo>
                      <a:lnTo>
                        <a:pt x="879" y="5604"/>
                      </a:lnTo>
                      <a:lnTo>
                        <a:pt x="878" y="5606"/>
                      </a:lnTo>
                      <a:lnTo>
                        <a:pt x="877" y="5608"/>
                      </a:lnTo>
                      <a:lnTo>
                        <a:pt x="875" y="5611"/>
                      </a:lnTo>
                      <a:lnTo>
                        <a:pt x="877" y="5613"/>
                      </a:lnTo>
                      <a:lnTo>
                        <a:pt x="879" y="5617"/>
                      </a:lnTo>
                      <a:lnTo>
                        <a:pt x="883" y="5622"/>
                      </a:lnTo>
                      <a:lnTo>
                        <a:pt x="887" y="5628"/>
                      </a:lnTo>
                      <a:lnTo>
                        <a:pt x="888" y="5633"/>
                      </a:lnTo>
                      <a:lnTo>
                        <a:pt x="888" y="5638"/>
                      </a:lnTo>
                      <a:lnTo>
                        <a:pt x="887" y="5642"/>
                      </a:lnTo>
                      <a:lnTo>
                        <a:pt x="884" y="5647"/>
                      </a:lnTo>
                      <a:lnTo>
                        <a:pt x="882" y="5651"/>
                      </a:lnTo>
                      <a:lnTo>
                        <a:pt x="877" y="5655"/>
                      </a:lnTo>
                      <a:lnTo>
                        <a:pt x="871" y="5660"/>
                      </a:lnTo>
                      <a:lnTo>
                        <a:pt x="847" y="5674"/>
                      </a:lnTo>
                      <a:lnTo>
                        <a:pt x="824" y="5685"/>
                      </a:lnTo>
                      <a:lnTo>
                        <a:pt x="816" y="5689"/>
                      </a:lnTo>
                      <a:lnTo>
                        <a:pt x="808" y="5695"/>
                      </a:lnTo>
                      <a:lnTo>
                        <a:pt x="800" y="5701"/>
                      </a:lnTo>
                      <a:lnTo>
                        <a:pt x="791" y="5709"/>
                      </a:lnTo>
                      <a:lnTo>
                        <a:pt x="774" y="5726"/>
                      </a:lnTo>
                      <a:lnTo>
                        <a:pt x="756" y="5744"/>
                      </a:lnTo>
                      <a:lnTo>
                        <a:pt x="738" y="5761"/>
                      </a:lnTo>
                      <a:lnTo>
                        <a:pt x="721" y="5777"/>
                      </a:lnTo>
                      <a:lnTo>
                        <a:pt x="713" y="5782"/>
                      </a:lnTo>
                      <a:lnTo>
                        <a:pt x="704" y="5786"/>
                      </a:lnTo>
                      <a:lnTo>
                        <a:pt x="698" y="5790"/>
                      </a:lnTo>
                      <a:lnTo>
                        <a:pt x="690" y="5790"/>
                      </a:lnTo>
                      <a:lnTo>
                        <a:pt x="677" y="5804"/>
                      </a:lnTo>
                      <a:lnTo>
                        <a:pt x="658" y="5822"/>
                      </a:lnTo>
                      <a:lnTo>
                        <a:pt x="638" y="5837"/>
                      </a:lnTo>
                      <a:lnTo>
                        <a:pt x="623" y="5849"/>
                      </a:lnTo>
                      <a:lnTo>
                        <a:pt x="619" y="5850"/>
                      </a:lnTo>
                      <a:lnTo>
                        <a:pt x="615" y="5852"/>
                      </a:lnTo>
                      <a:lnTo>
                        <a:pt x="611" y="5852"/>
                      </a:lnTo>
                      <a:lnTo>
                        <a:pt x="608" y="5850"/>
                      </a:lnTo>
                      <a:lnTo>
                        <a:pt x="602" y="5847"/>
                      </a:lnTo>
                      <a:lnTo>
                        <a:pt x="597" y="5841"/>
                      </a:lnTo>
                      <a:lnTo>
                        <a:pt x="589" y="5828"/>
                      </a:lnTo>
                      <a:lnTo>
                        <a:pt x="580" y="5819"/>
                      </a:lnTo>
                      <a:lnTo>
                        <a:pt x="572" y="5817"/>
                      </a:lnTo>
                      <a:lnTo>
                        <a:pt x="566" y="5815"/>
                      </a:lnTo>
                      <a:lnTo>
                        <a:pt x="558" y="5817"/>
                      </a:lnTo>
                      <a:lnTo>
                        <a:pt x="551" y="5819"/>
                      </a:lnTo>
                      <a:lnTo>
                        <a:pt x="536" y="5827"/>
                      </a:lnTo>
                      <a:lnTo>
                        <a:pt x="520" y="5837"/>
                      </a:lnTo>
                      <a:lnTo>
                        <a:pt x="506" y="5850"/>
                      </a:lnTo>
                      <a:lnTo>
                        <a:pt x="491" y="5861"/>
                      </a:lnTo>
                      <a:lnTo>
                        <a:pt x="483" y="5866"/>
                      </a:lnTo>
                      <a:lnTo>
                        <a:pt x="475" y="5870"/>
                      </a:lnTo>
                      <a:lnTo>
                        <a:pt x="467" y="5872"/>
                      </a:lnTo>
                      <a:lnTo>
                        <a:pt x="459" y="5872"/>
                      </a:lnTo>
                      <a:lnTo>
                        <a:pt x="449" y="5872"/>
                      </a:lnTo>
                      <a:lnTo>
                        <a:pt x="439" y="5869"/>
                      </a:lnTo>
                      <a:lnTo>
                        <a:pt x="430" y="5863"/>
                      </a:lnTo>
                      <a:lnTo>
                        <a:pt x="421" y="5858"/>
                      </a:lnTo>
                      <a:lnTo>
                        <a:pt x="412" y="5852"/>
                      </a:lnTo>
                      <a:lnTo>
                        <a:pt x="404" y="5848"/>
                      </a:lnTo>
                      <a:lnTo>
                        <a:pt x="400" y="5847"/>
                      </a:lnTo>
                      <a:lnTo>
                        <a:pt x="395" y="5845"/>
                      </a:lnTo>
                      <a:lnTo>
                        <a:pt x="391" y="5844"/>
                      </a:lnTo>
                      <a:lnTo>
                        <a:pt x="387" y="5845"/>
                      </a:lnTo>
                      <a:lnTo>
                        <a:pt x="374" y="5848"/>
                      </a:lnTo>
                      <a:lnTo>
                        <a:pt x="365" y="5849"/>
                      </a:lnTo>
                      <a:lnTo>
                        <a:pt x="361" y="5849"/>
                      </a:lnTo>
                      <a:lnTo>
                        <a:pt x="356" y="5847"/>
                      </a:lnTo>
                      <a:lnTo>
                        <a:pt x="351" y="5843"/>
                      </a:lnTo>
                      <a:lnTo>
                        <a:pt x="345" y="5837"/>
                      </a:lnTo>
                      <a:lnTo>
                        <a:pt x="338" y="5828"/>
                      </a:lnTo>
                      <a:lnTo>
                        <a:pt x="330" y="5818"/>
                      </a:lnTo>
                      <a:lnTo>
                        <a:pt x="326" y="5814"/>
                      </a:lnTo>
                      <a:lnTo>
                        <a:pt x="321" y="5810"/>
                      </a:lnTo>
                      <a:lnTo>
                        <a:pt x="317" y="5806"/>
                      </a:lnTo>
                      <a:lnTo>
                        <a:pt x="312" y="5804"/>
                      </a:lnTo>
                      <a:lnTo>
                        <a:pt x="300" y="5801"/>
                      </a:lnTo>
                      <a:lnTo>
                        <a:pt x="291" y="5801"/>
                      </a:lnTo>
                      <a:lnTo>
                        <a:pt x="283" y="5803"/>
                      </a:lnTo>
                      <a:lnTo>
                        <a:pt x="277" y="5806"/>
                      </a:lnTo>
                      <a:lnTo>
                        <a:pt x="269" y="5809"/>
                      </a:lnTo>
                      <a:lnTo>
                        <a:pt x="263" y="5813"/>
                      </a:lnTo>
                      <a:lnTo>
                        <a:pt x="255" y="5815"/>
                      </a:lnTo>
                      <a:lnTo>
                        <a:pt x="244" y="5818"/>
                      </a:lnTo>
                      <a:lnTo>
                        <a:pt x="241" y="5818"/>
                      </a:lnTo>
                      <a:lnTo>
                        <a:pt x="238" y="5818"/>
                      </a:lnTo>
                      <a:lnTo>
                        <a:pt x="234" y="5817"/>
                      </a:lnTo>
                      <a:lnTo>
                        <a:pt x="230" y="5814"/>
                      </a:lnTo>
                      <a:lnTo>
                        <a:pt x="225" y="5809"/>
                      </a:lnTo>
                      <a:lnTo>
                        <a:pt x="220" y="5801"/>
                      </a:lnTo>
                      <a:lnTo>
                        <a:pt x="217" y="5793"/>
                      </a:lnTo>
                      <a:lnTo>
                        <a:pt x="216" y="5786"/>
                      </a:lnTo>
                      <a:lnTo>
                        <a:pt x="217" y="5782"/>
                      </a:lnTo>
                      <a:lnTo>
                        <a:pt x="217" y="5778"/>
                      </a:lnTo>
                      <a:lnTo>
                        <a:pt x="220" y="5774"/>
                      </a:lnTo>
                      <a:lnTo>
                        <a:pt x="222" y="5771"/>
                      </a:lnTo>
                      <a:lnTo>
                        <a:pt x="229" y="5766"/>
                      </a:lnTo>
                      <a:lnTo>
                        <a:pt x="237" y="5762"/>
                      </a:lnTo>
                      <a:lnTo>
                        <a:pt x="244" y="5758"/>
                      </a:lnTo>
                      <a:lnTo>
                        <a:pt x="252" y="5756"/>
                      </a:lnTo>
                      <a:lnTo>
                        <a:pt x="268" y="5752"/>
                      </a:lnTo>
                      <a:lnTo>
                        <a:pt x="282" y="5744"/>
                      </a:lnTo>
                      <a:lnTo>
                        <a:pt x="286" y="5740"/>
                      </a:lnTo>
                      <a:lnTo>
                        <a:pt x="290" y="5738"/>
                      </a:lnTo>
                      <a:lnTo>
                        <a:pt x="291" y="5734"/>
                      </a:lnTo>
                      <a:lnTo>
                        <a:pt x="291" y="5731"/>
                      </a:lnTo>
                      <a:lnTo>
                        <a:pt x="290" y="5729"/>
                      </a:lnTo>
                      <a:lnTo>
                        <a:pt x="288" y="5726"/>
                      </a:lnTo>
                      <a:lnTo>
                        <a:pt x="285" y="5723"/>
                      </a:lnTo>
                      <a:lnTo>
                        <a:pt x="282" y="5721"/>
                      </a:lnTo>
                      <a:lnTo>
                        <a:pt x="264" y="5714"/>
                      </a:lnTo>
                      <a:lnTo>
                        <a:pt x="247" y="5711"/>
                      </a:lnTo>
                      <a:lnTo>
                        <a:pt x="237" y="5707"/>
                      </a:lnTo>
                      <a:lnTo>
                        <a:pt x="226" y="5701"/>
                      </a:lnTo>
                      <a:lnTo>
                        <a:pt x="215" y="5695"/>
                      </a:lnTo>
                      <a:lnTo>
                        <a:pt x="204" y="5687"/>
                      </a:lnTo>
                      <a:lnTo>
                        <a:pt x="185" y="5670"/>
                      </a:lnTo>
                      <a:lnTo>
                        <a:pt x="168" y="5654"/>
                      </a:lnTo>
                      <a:lnTo>
                        <a:pt x="156" y="5641"/>
                      </a:lnTo>
                      <a:lnTo>
                        <a:pt x="143" y="5629"/>
                      </a:lnTo>
                      <a:lnTo>
                        <a:pt x="129" y="5617"/>
                      </a:lnTo>
                      <a:lnTo>
                        <a:pt x="116" y="5606"/>
                      </a:lnTo>
                      <a:lnTo>
                        <a:pt x="102" y="5595"/>
                      </a:lnTo>
                      <a:lnTo>
                        <a:pt x="89" y="5584"/>
                      </a:lnTo>
                      <a:lnTo>
                        <a:pt x="76" y="5572"/>
                      </a:lnTo>
                      <a:lnTo>
                        <a:pt x="64" y="5559"/>
                      </a:lnTo>
                      <a:lnTo>
                        <a:pt x="59" y="5547"/>
                      </a:lnTo>
                      <a:lnTo>
                        <a:pt x="55" y="5536"/>
                      </a:lnTo>
                      <a:lnTo>
                        <a:pt x="53" y="5523"/>
                      </a:lnTo>
                      <a:lnTo>
                        <a:pt x="50" y="5510"/>
                      </a:lnTo>
                      <a:lnTo>
                        <a:pt x="46" y="5484"/>
                      </a:lnTo>
                      <a:lnTo>
                        <a:pt x="45" y="5458"/>
                      </a:lnTo>
                      <a:lnTo>
                        <a:pt x="45" y="5431"/>
                      </a:lnTo>
                      <a:lnTo>
                        <a:pt x="48" y="5404"/>
                      </a:lnTo>
                      <a:lnTo>
                        <a:pt x="51" y="5379"/>
                      </a:lnTo>
                      <a:lnTo>
                        <a:pt x="58" y="5354"/>
                      </a:lnTo>
                      <a:lnTo>
                        <a:pt x="62" y="5345"/>
                      </a:lnTo>
                      <a:lnTo>
                        <a:pt x="66" y="5340"/>
                      </a:lnTo>
                      <a:lnTo>
                        <a:pt x="71" y="5336"/>
                      </a:lnTo>
                      <a:lnTo>
                        <a:pt x="75" y="5335"/>
                      </a:lnTo>
                      <a:lnTo>
                        <a:pt x="81" y="5336"/>
                      </a:lnTo>
                      <a:lnTo>
                        <a:pt x="86" y="5339"/>
                      </a:lnTo>
                      <a:lnTo>
                        <a:pt x="92" y="5343"/>
                      </a:lnTo>
                      <a:lnTo>
                        <a:pt x="97" y="5347"/>
                      </a:lnTo>
                      <a:lnTo>
                        <a:pt x="117" y="5372"/>
                      </a:lnTo>
                      <a:lnTo>
                        <a:pt x="132" y="5389"/>
                      </a:lnTo>
                      <a:lnTo>
                        <a:pt x="151" y="5406"/>
                      </a:lnTo>
                      <a:lnTo>
                        <a:pt x="165" y="5418"/>
                      </a:lnTo>
                      <a:lnTo>
                        <a:pt x="171" y="5422"/>
                      </a:lnTo>
                      <a:lnTo>
                        <a:pt x="176" y="5424"/>
                      </a:lnTo>
                      <a:lnTo>
                        <a:pt x="180" y="5424"/>
                      </a:lnTo>
                      <a:lnTo>
                        <a:pt x="184" y="5424"/>
                      </a:lnTo>
                      <a:lnTo>
                        <a:pt x="185" y="5424"/>
                      </a:lnTo>
                      <a:lnTo>
                        <a:pt x="187" y="5422"/>
                      </a:lnTo>
                      <a:lnTo>
                        <a:pt x="189" y="5419"/>
                      </a:lnTo>
                      <a:lnTo>
                        <a:pt x="189" y="5415"/>
                      </a:lnTo>
                      <a:lnTo>
                        <a:pt x="190" y="5406"/>
                      </a:lnTo>
                      <a:lnTo>
                        <a:pt x="189" y="5393"/>
                      </a:lnTo>
                      <a:lnTo>
                        <a:pt x="186" y="5365"/>
                      </a:lnTo>
                      <a:lnTo>
                        <a:pt x="186" y="5332"/>
                      </a:lnTo>
                      <a:lnTo>
                        <a:pt x="189" y="5317"/>
                      </a:lnTo>
                      <a:lnTo>
                        <a:pt x="193" y="5302"/>
                      </a:lnTo>
                      <a:lnTo>
                        <a:pt x="196" y="5296"/>
                      </a:lnTo>
                      <a:lnTo>
                        <a:pt x="200" y="5290"/>
                      </a:lnTo>
                      <a:lnTo>
                        <a:pt x="206" y="5284"/>
                      </a:lnTo>
                      <a:lnTo>
                        <a:pt x="211" y="5279"/>
                      </a:lnTo>
                      <a:lnTo>
                        <a:pt x="222" y="5274"/>
                      </a:lnTo>
                      <a:lnTo>
                        <a:pt x="237" y="5266"/>
                      </a:lnTo>
                      <a:lnTo>
                        <a:pt x="242" y="5262"/>
                      </a:lnTo>
                      <a:lnTo>
                        <a:pt x="244" y="5257"/>
                      </a:lnTo>
                      <a:lnTo>
                        <a:pt x="246" y="5255"/>
                      </a:lnTo>
                      <a:lnTo>
                        <a:pt x="244" y="5252"/>
                      </a:lnTo>
                      <a:lnTo>
                        <a:pt x="242" y="5249"/>
                      </a:lnTo>
                      <a:lnTo>
                        <a:pt x="239" y="5247"/>
                      </a:lnTo>
                      <a:lnTo>
                        <a:pt x="230" y="5238"/>
                      </a:lnTo>
                      <a:lnTo>
                        <a:pt x="224" y="5230"/>
                      </a:lnTo>
                      <a:lnTo>
                        <a:pt x="221" y="5227"/>
                      </a:lnTo>
                      <a:lnTo>
                        <a:pt x="220" y="5223"/>
                      </a:lnTo>
                      <a:lnTo>
                        <a:pt x="220" y="5220"/>
                      </a:lnTo>
                      <a:lnTo>
                        <a:pt x="220" y="5217"/>
                      </a:lnTo>
                      <a:lnTo>
                        <a:pt x="222" y="5211"/>
                      </a:lnTo>
                      <a:lnTo>
                        <a:pt x="228" y="5203"/>
                      </a:lnTo>
                      <a:lnTo>
                        <a:pt x="235" y="5195"/>
                      </a:lnTo>
                      <a:lnTo>
                        <a:pt x="246" y="5187"/>
                      </a:lnTo>
                      <a:lnTo>
                        <a:pt x="263" y="5176"/>
                      </a:lnTo>
                      <a:lnTo>
                        <a:pt x="285" y="5160"/>
                      </a:lnTo>
                      <a:lnTo>
                        <a:pt x="295" y="5151"/>
                      </a:lnTo>
                      <a:lnTo>
                        <a:pt x="304" y="5143"/>
                      </a:lnTo>
                      <a:lnTo>
                        <a:pt x="308" y="5139"/>
                      </a:lnTo>
                      <a:lnTo>
                        <a:pt x="310" y="5135"/>
                      </a:lnTo>
                      <a:lnTo>
                        <a:pt x="312" y="5131"/>
                      </a:lnTo>
                      <a:lnTo>
                        <a:pt x="313" y="5129"/>
                      </a:lnTo>
                      <a:lnTo>
                        <a:pt x="296" y="5126"/>
                      </a:lnTo>
                      <a:lnTo>
                        <a:pt x="283" y="5122"/>
                      </a:lnTo>
                      <a:lnTo>
                        <a:pt x="281" y="5122"/>
                      </a:lnTo>
                      <a:lnTo>
                        <a:pt x="277" y="5124"/>
                      </a:lnTo>
                      <a:lnTo>
                        <a:pt x="274" y="5125"/>
                      </a:lnTo>
                      <a:lnTo>
                        <a:pt x="270" y="5128"/>
                      </a:lnTo>
                      <a:lnTo>
                        <a:pt x="263" y="5135"/>
                      </a:lnTo>
                      <a:lnTo>
                        <a:pt x="253" y="5148"/>
                      </a:lnTo>
                      <a:lnTo>
                        <a:pt x="248" y="5156"/>
                      </a:lnTo>
                      <a:lnTo>
                        <a:pt x="241" y="5165"/>
                      </a:lnTo>
                      <a:lnTo>
                        <a:pt x="230" y="5174"/>
                      </a:lnTo>
                      <a:lnTo>
                        <a:pt x="221" y="5181"/>
                      </a:lnTo>
                      <a:lnTo>
                        <a:pt x="216" y="5182"/>
                      </a:lnTo>
                      <a:lnTo>
                        <a:pt x="212" y="5183"/>
                      </a:lnTo>
                      <a:lnTo>
                        <a:pt x="208" y="5183"/>
                      </a:lnTo>
                      <a:lnTo>
                        <a:pt x="206" y="5181"/>
                      </a:lnTo>
                      <a:lnTo>
                        <a:pt x="204" y="5178"/>
                      </a:lnTo>
                      <a:lnTo>
                        <a:pt x="203" y="5173"/>
                      </a:lnTo>
                      <a:lnTo>
                        <a:pt x="204" y="5166"/>
                      </a:lnTo>
                      <a:lnTo>
                        <a:pt x="206" y="5157"/>
                      </a:lnTo>
                      <a:lnTo>
                        <a:pt x="208" y="5147"/>
                      </a:lnTo>
                      <a:lnTo>
                        <a:pt x="207" y="5141"/>
                      </a:lnTo>
                      <a:lnTo>
                        <a:pt x="206" y="5138"/>
                      </a:lnTo>
                      <a:lnTo>
                        <a:pt x="204" y="5137"/>
                      </a:lnTo>
                      <a:lnTo>
                        <a:pt x="203" y="5135"/>
                      </a:lnTo>
                      <a:lnTo>
                        <a:pt x="200" y="5135"/>
                      </a:lnTo>
                      <a:lnTo>
                        <a:pt x="195" y="5135"/>
                      </a:lnTo>
                      <a:lnTo>
                        <a:pt x="190" y="5139"/>
                      </a:lnTo>
                      <a:lnTo>
                        <a:pt x="185" y="5144"/>
                      </a:lnTo>
                      <a:lnTo>
                        <a:pt x="180" y="5152"/>
                      </a:lnTo>
                      <a:lnTo>
                        <a:pt x="172" y="5173"/>
                      </a:lnTo>
                      <a:lnTo>
                        <a:pt x="164" y="5194"/>
                      </a:lnTo>
                      <a:lnTo>
                        <a:pt x="162" y="5198"/>
                      </a:lnTo>
                      <a:lnTo>
                        <a:pt x="159" y="5200"/>
                      </a:lnTo>
                      <a:lnTo>
                        <a:pt x="158" y="5203"/>
                      </a:lnTo>
                      <a:lnTo>
                        <a:pt x="154" y="5203"/>
                      </a:lnTo>
                      <a:lnTo>
                        <a:pt x="151" y="5201"/>
                      </a:lnTo>
                      <a:lnTo>
                        <a:pt x="147" y="5200"/>
                      </a:lnTo>
                      <a:lnTo>
                        <a:pt x="143" y="5195"/>
                      </a:lnTo>
                      <a:lnTo>
                        <a:pt x="138" y="5190"/>
                      </a:lnTo>
                      <a:lnTo>
                        <a:pt x="130" y="5179"/>
                      </a:lnTo>
                      <a:lnTo>
                        <a:pt x="124" y="5173"/>
                      </a:lnTo>
                      <a:lnTo>
                        <a:pt x="119" y="5169"/>
                      </a:lnTo>
                      <a:lnTo>
                        <a:pt x="115" y="5169"/>
                      </a:lnTo>
                      <a:lnTo>
                        <a:pt x="111" y="5170"/>
                      </a:lnTo>
                      <a:lnTo>
                        <a:pt x="107" y="5173"/>
                      </a:lnTo>
                      <a:lnTo>
                        <a:pt x="105" y="5177"/>
                      </a:lnTo>
                      <a:lnTo>
                        <a:pt x="102" y="5182"/>
                      </a:lnTo>
                      <a:lnTo>
                        <a:pt x="97" y="5194"/>
                      </a:lnTo>
                      <a:lnTo>
                        <a:pt x="90" y="5204"/>
                      </a:lnTo>
                      <a:lnTo>
                        <a:pt x="85" y="5207"/>
                      </a:lnTo>
                      <a:lnTo>
                        <a:pt x="81" y="5208"/>
                      </a:lnTo>
                      <a:lnTo>
                        <a:pt x="75" y="5208"/>
                      </a:lnTo>
                      <a:lnTo>
                        <a:pt x="68" y="5205"/>
                      </a:lnTo>
                      <a:lnTo>
                        <a:pt x="63" y="5201"/>
                      </a:lnTo>
                      <a:lnTo>
                        <a:pt x="60" y="5195"/>
                      </a:lnTo>
                      <a:lnTo>
                        <a:pt x="57" y="5187"/>
                      </a:lnTo>
                      <a:lnTo>
                        <a:pt x="54" y="5178"/>
                      </a:lnTo>
                      <a:lnTo>
                        <a:pt x="51" y="5156"/>
                      </a:lnTo>
                      <a:lnTo>
                        <a:pt x="50" y="5131"/>
                      </a:lnTo>
                      <a:lnTo>
                        <a:pt x="50" y="5107"/>
                      </a:lnTo>
                      <a:lnTo>
                        <a:pt x="53" y="5084"/>
                      </a:lnTo>
                      <a:lnTo>
                        <a:pt x="54" y="5073"/>
                      </a:lnTo>
                      <a:lnTo>
                        <a:pt x="57" y="5064"/>
                      </a:lnTo>
                      <a:lnTo>
                        <a:pt x="59" y="5056"/>
                      </a:lnTo>
                      <a:lnTo>
                        <a:pt x="62" y="5051"/>
                      </a:lnTo>
                      <a:lnTo>
                        <a:pt x="66" y="5046"/>
                      </a:lnTo>
                      <a:lnTo>
                        <a:pt x="72" y="5042"/>
                      </a:lnTo>
                      <a:lnTo>
                        <a:pt x="79" y="5038"/>
                      </a:lnTo>
                      <a:lnTo>
                        <a:pt x="86" y="5034"/>
                      </a:lnTo>
                      <a:lnTo>
                        <a:pt x="103" y="5028"/>
                      </a:lnTo>
                      <a:lnTo>
                        <a:pt x="117" y="5020"/>
                      </a:lnTo>
                      <a:lnTo>
                        <a:pt x="120" y="5024"/>
                      </a:lnTo>
                      <a:lnTo>
                        <a:pt x="121" y="5029"/>
                      </a:lnTo>
                      <a:lnTo>
                        <a:pt x="121" y="5034"/>
                      </a:lnTo>
                      <a:lnTo>
                        <a:pt x="121" y="5040"/>
                      </a:lnTo>
                      <a:lnTo>
                        <a:pt x="117" y="5050"/>
                      </a:lnTo>
                      <a:lnTo>
                        <a:pt x="114" y="5060"/>
                      </a:lnTo>
                      <a:lnTo>
                        <a:pt x="108" y="5072"/>
                      </a:lnTo>
                      <a:lnTo>
                        <a:pt x="105" y="5081"/>
                      </a:lnTo>
                      <a:lnTo>
                        <a:pt x="103" y="5086"/>
                      </a:lnTo>
                      <a:lnTo>
                        <a:pt x="103" y="5090"/>
                      </a:lnTo>
                      <a:lnTo>
                        <a:pt x="103" y="5094"/>
                      </a:lnTo>
                      <a:lnTo>
                        <a:pt x="105" y="5098"/>
                      </a:lnTo>
                      <a:lnTo>
                        <a:pt x="108" y="5100"/>
                      </a:lnTo>
                      <a:lnTo>
                        <a:pt x="111" y="5103"/>
                      </a:lnTo>
                      <a:lnTo>
                        <a:pt x="115" y="5103"/>
                      </a:lnTo>
                      <a:lnTo>
                        <a:pt x="119" y="5103"/>
                      </a:lnTo>
                      <a:lnTo>
                        <a:pt x="125" y="5099"/>
                      </a:lnTo>
                      <a:lnTo>
                        <a:pt x="133" y="5091"/>
                      </a:lnTo>
                      <a:lnTo>
                        <a:pt x="146" y="5074"/>
                      </a:lnTo>
                      <a:lnTo>
                        <a:pt x="155" y="5062"/>
                      </a:lnTo>
                      <a:lnTo>
                        <a:pt x="160" y="5058"/>
                      </a:lnTo>
                      <a:lnTo>
                        <a:pt x="165" y="5056"/>
                      </a:lnTo>
                      <a:lnTo>
                        <a:pt x="171" y="5056"/>
                      </a:lnTo>
                      <a:lnTo>
                        <a:pt x="176" y="5056"/>
                      </a:lnTo>
                      <a:lnTo>
                        <a:pt x="181" y="5056"/>
                      </a:lnTo>
                      <a:lnTo>
                        <a:pt x="186" y="5056"/>
                      </a:lnTo>
                      <a:lnTo>
                        <a:pt x="190" y="5054"/>
                      </a:lnTo>
                      <a:lnTo>
                        <a:pt x="194" y="5049"/>
                      </a:lnTo>
                      <a:lnTo>
                        <a:pt x="198" y="5043"/>
                      </a:lnTo>
                      <a:lnTo>
                        <a:pt x="200" y="5038"/>
                      </a:lnTo>
                      <a:lnTo>
                        <a:pt x="204" y="5034"/>
                      </a:lnTo>
                      <a:lnTo>
                        <a:pt x="208" y="5032"/>
                      </a:lnTo>
                      <a:lnTo>
                        <a:pt x="216" y="5028"/>
                      </a:lnTo>
                      <a:lnTo>
                        <a:pt x="225" y="5027"/>
                      </a:lnTo>
                      <a:lnTo>
                        <a:pt x="233" y="5027"/>
                      </a:lnTo>
                      <a:lnTo>
                        <a:pt x="242" y="5025"/>
                      </a:lnTo>
                      <a:lnTo>
                        <a:pt x="251" y="5023"/>
                      </a:lnTo>
                      <a:lnTo>
                        <a:pt x="259" y="5019"/>
                      </a:lnTo>
                      <a:lnTo>
                        <a:pt x="264" y="5014"/>
                      </a:lnTo>
                      <a:lnTo>
                        <a:pt x="266" y="5006"/>
                      </a:lnTo>
                      <a:lnTo>
                        <a:pt x="266" y="5002"/>
                      </a:lnTo>
                      <a:lnTo>
                        <a:pt x="265" y="4998"/>
                      </a:lnTo>
                      <a:lnTo>
                        <a:pt x="264" y="4995"/>
                      </a:lnTo>
                      <a:lnTo>
                        <a:pt x="261" y="4994"/>
                      </a:lnTo>
                      <a:lnTo>
                        <a:pt x="261" y="4992"/>
                      </a:lnTo>
                      <a:lnTo>
                        <a:pt x="237" y="4992"/>
                      </a:lnTo>
                      <a:lnTo>
                        <a:pt x="221" y="4989"/>
                      </a:lnTo>
                      <a:lnTo>
                        <a:pt x="216" y="4988"/>
                      </a:lnTo>
                      <a:lnTo>
                        <a:pt x="212" y="4985"/>
                      </a:lnTo>
                      <a:lnTo>
                        <a:pt x="211" y="4983"/>
                      </a:lnTo>
                      <a:lnTo>
                        <a:pt x="209" y="4980"/>
                      </a:lnTo>
                      <a:lnTo>
                        <a:pt x="211" y="4976"/>
                      </a:lnTo>
                      <a:lnTo>
                        <a:pt x="213" y="4972"/>
                      </a:lnTo>
                      <a:lnTo>
                        <a:pt x="216" y="4968"/>
                      </a:lnTo>
                      <a:lnTo>
                        <a:pt x="220" y="4963"/>
                      </a:lnTo>
                      <a:lnTo>
                        <a:pt x="231" y="4951"/>
                      </a:lnTo>
                      <a:lnTo>
                        <a:pt x="244" y="4938"/>
                      </a:lnTo>
                      <a:lnTo>
                        <a:pt x="266" y="4928"/>
                      </a:lnTo>
                      <a:lnTo>
                        <a:pt x="288" y="4915"/>
                      </a:lnTo>
                      <a:lnTo>
                        <a:pt x="309" y="4901"/>
                      </a:lnTo>
                      <a:lnTo>
                        <a:pt x="330" y="4885"/>
                      </a:lnTo>
                      <a:lnTo>
                        <a:pt x="334" y="4883"/>
                      </a:lnTo>
                      <a:lnTo>
                        <a:pt x="335" y="4880"/>
                      </a:lnTo>
                      <a:lnTo>
                        <a:pt x="336" y="4878"/>
                      </a:lnTo>
                      <a:lnTo>
                        <a:pt x="336" y="4875"/>
                      </a:lnTo>
                      <a:lnTo>
                        <a:pt x="333" y="4870"/>
                      </a:lnTo>
                      <a:lnTo>
                        <a:pt x="327" y="4865"/>
                      </a:lnTo>
                      <a:lnTo>
                        <a:pt x="321" y="4861"/>
                      </a:lnTo>
                      <a:lnTo>
                        <a:pt x="314" y="4856"/>
                      </a:lnTo>
                      <a:lnTo>
                        <a:pt x="313" y="4853"/>
                      </a:lnTo>
                      <a:lnTo>
                        <a:pt x="312" y="4849"/>
                      </a:lnTo>
                      <a:lnTo>
                        <a:pt x="310" y="4847"/>
                      </a:lnTo>
                      <a:lnTo>
                        <a:pt x="312" y="4843"/>
                      </a:lnTo>
                      <a:lnTo>
                        <a:pt x="317" y="4834"/>
                      </a:lnTo>
                      <a:lnTo>
                        <a:pt x="326" y="4822"/>
                      </a:lnTo>
                      <a:lnTo>
                        <a:pt x="340" y="4810"/>
                      </a:lnTo>
                      <a:lnTo>
                        <a:pt x="356" y="4797"/>
                      </a:lnTo>
                      <a:lnTo>
                        <a:pt x="373" y="4786"/>
                      </a:lnTo>
                      <a:lnTo>
                        <a:pt x="388" y="4777"/>
                      </a:lnTo>
                      <a:lnTo>
                        <a:pt x="395" y="4773"/>
                      </a:lnTo>
                      <a:lnTo>
                        <a:pt x="401" y="4770"/>
                      </a:lnTo>
                      <a:lnTo>
                        <a:pt x="406" y="4767"/>
                      </a:lnTo>
                      <a:lnTo>
                        <a:pt x="412" y="4767"/>
                      </a:lnTo>
                      <a:lnTo>
                        <a:pt x="414" y="4782"/>
                      </a:lnTo>
                      <a:lnTo>
                        <a:pt x="414" y="4795"/>
                      </a:lnTo>
                      <a:lnTo>
                        <a:pt x="414" y="4809"/>
                      </a:lnTo>
                      <a:lnTo>
                        <a:pt x="413" y="4822"/>
                      </a:lnTo>
                      <a:lnTo>
                        <a:pt x="409" y="4848"/>
                      </a:lnTo>
                      <a:lnTo>
                        <a:pt x="406" y="4875"/>
                      </a:lnTo>
                      <a:lnTo>
                        <a:pt x="408" y="4891"/>
                      </a:lnTo>
                      <a:lnTo>
                        <a:pt x="409" y="4901"/>
                      </a:lnTo>
                      <a:lnTo>
                        <a:pt x="410" y="4903"/>
                      </a:lnTo>
                      <a:lnTo>
                        <a:pt x="412" y="4905"/>
                      </a:lnTo>
                      <a:lnTo>
                        <a:pt x="413" y="4906"/>
                      </a:lnTo>
                      <a:lnTo>
                        <a:pt x="414" y="4905"/>
                      </a:lnTo>
                      <a:lnTo>
                        <a:pt x="417" y="4902"/>
                      </a:lnTo>
                      <a:lnTo>
                        <a:pt x="418" y="4896"/>
                      </a:lnTo>
                      <a:lnTo>
                        <a:pt x="419" y="4888"/>
                      </a:lnTo>
                      <a:lnTo>
                        <a:pt x="419" y="4878"/>
                      </a:lnTo>
                      <a:lnTo>
                        <a:pt x="419" y="4862"/>
                      </a:lnTo>
                      <a:lnTo>
                        <a:pt x="421" y="4848"/>
                      </a:lnTo>
                      <a:lnTo>
                        <a:pt x="423" y="4834"/>
                      </a:lnTo>
                      <a:lnTo>
                        <a:pt x="427" y="4821"/>
                      </a:lnTo>
                      <a:lnTo>
                        <a:pt x="432" y="4809"/>
                      </a:lnTo>
                      <a:lnTo>
                        <a:pt x="439" y="4797"/>
                      </a:lnTo>
                      <a:lnTo>
                        <a:pt x="447" y="4787"/>
                      </a:lnTo>
                      <a:lnTo>
                        <a:pt x="454" y="4778"/>
                      </a:lnTo>
                      <a:lnTo>
                        <a:pt x="463" y="4769"/>
                      </a:lnTo>
                      <a:lnTo>
                        <a:pt x="474" y="4760"/>
                      </a:lnTo>
                      <a:lnTo>
                        <a:pt x="485" y="4752"/>
                      </a:lnTo>
                      <a:lnTo>
                        <a:pt x="497" y="4745"/>
                      </a:lnTo>
                      <a:lnTo>
                        <a:pt x="509" y="4740"/>
                      </a:lnTo>
                      <a:lnTo>
                        <a:pt x="522" y="4735"/>
                      </a:lnTo>
                      <a:lnTo>
                        <a:pt x="535" y="4730"/>
                      </a:lnTo>
                      <a:lnTo>
                        <a:pt x="548" y="4726"/>
                      </a:lnTo>
                      <a:lnTo>
                        <a:pt x="546" y="4723"/>
                      </a:lnTo>
                      <a:lnTo>
                        <a:pt x="546" y="4721"/>
                      </a:lnTo>
                      <a:lnTo>
                        <a:pt x="544" y="4720"/>
                      </a:lnTo>
                      <a:lnTo>
                        <a:pt x="542" y="4717"/>
                      </a:lnTo>
                      <a:lnTo>
                        <a:pt x="537" y="4714"/>
                      </a:lnTo>
                      <a:lnTo>
                        <a:pt x="529" y="4713"/>
                      </a:lnTo>
                      <a:lnTo>
                        <a:pt x="511" y="4712"/>
                      </a:lnTo>
                      <a:lnTo>
                        <a:pt x="489" y="4713"/>
                      </a:lnTo>
                      <a:lnTo>
                        <a:pt x="444" y="4720"/>
                      </a:lnTo>
                      <a:lnTo>
                        <a:pt x="414" y="4723"/>
                      </a:lnTo>
                      <a:lnTo>
                        <a:pt x="401" y="4723"/>
                      </a:lnTo>
                      <a:lnTo>
                        <a:pt x="388" y="4725"/>
                      </a:lnTo>
                      <a:lnTo>
                        <a:pt x="375" y="4729"/>
                      </a:lnTo>
                      <a:lnTo>
                        <a:pt x="364" y="4733"/>
                      </a:lnTo>
                      <a:lnTo>
                        <a:pt x="352" y="4738"/>
                      </a:lnTo>
                      <a:lnTo>
                        <a:pt x="342" y="4745"/>
                      </a:lnTo>
                      <a:lnTo>
                        <a:pt x="331" y="4753"/>
                      </a:lnTo>
                      <a:lnTo>
                        <a:pt x="321" y="4761"/>
                      </a:lnTo>
                      <a:lnTo>
                        <a:pt x="312" y="4770"/>
                      </a:lnTo>
                      <a:lnTo>
                        <a:pt x="303" y="4780"/>
                      </a:lnTo>
                      <a:lnTo>
                        <a:pt x="295" y="4791"/>
                      </a:lnTo>
                      <a:lnTo>
                        <a:pt x="287" y="4802"/>
                      </a:lnTo>
                      <a:lnTo>
                        <a:pt x="274" y="4824"/>
                      </a:lnTo>
                      <a:lnTo>
                        <a:pt x="263" y="4848"/>
                      </a:lnTo>
                      <a:lnTo>
                        <a:pt x="256" y="4862"/>
                      </a:lnTo>
                      <a:lnTo>
                        <a:pt x="251" y="4874"/>
                      </a:lnTo>
                      <a:lnTo>
                        <a:pt x="244" y="4884"/>
                      </a:lnTo>
                      <a:lnTo>
                        <a:pt x="239" y="4891"/>
                      </a:lnTo>
                      <a:lnTo>
                        <a:pt x="237" y="4892"/>
                      </a:lnTo>
                      <a:lnTo>
                        <a:pt x="234" y="4892"/>
                      </a:lnTo>
                      <a:lnTo>
                        <a:pt x="231" y="4892"/>
                      </a:lnTo>
                      <a:lnTo>
                        <a:pt x="228" y="4889"/>
                      </a:lnTo>
                      <a:lnTo>
                        <a:pt x="225" y="4884"/>
                      </a:lnTo>
                      <a:lnTo>
                        <a:pt x="222" y="4879"/>
                      </a:lnTo>
                      <a:lnTo>
                        <a:pt x="220" y="4870"/>
                      </a:lnTo>
                      <a:lnTo>
                        <a:pt x="217" y="4861"/>
                      </a:lnTo>
                      <a:lnTo>
                        <a:pt x="216" y="4854"/>
                      </a:lnTo>
                      <a:lnTo>
                        <a:pt x="216" y="4847"/>
                      </a:lnTo>
                      <a:lnTo>
                        <a:pt x="216" y="4840"/>
                      </a:lnTo>
                      <a:lnTo>
                        <a:pt x="217" y="4834"/>
                      </a:lnTo>
                      <a:lnTo>
                        <a:pt x="220" y="4821"/>
                      </a:lnTo>
                      <a:lnTo>
                        <a:pt x="222" y="4809"/>
                      </a:lnTo>
                      <a:lnTo>
                        <a:pt x="222" y="4804"/>
                      </a:lnTo>
                      <a:lnTo>
                        <a:pt x="221" y="4799"/>
                      </a:lnTo>
                      <a:lnTo>
                        <a:pt x="220" y="4795"/>
                      </a:lnTo>
                      <a:lnTo>
                        <a:pt x="217" y="4791"/>
                      </a:lnTo>
                      <a:lnTo>
                        <a:pt x="212" y="4787"/>
                      </a:lnTo>
                      <a:lnTo>
                        <a:pt x="206" y="4784"/>
                      </a:lnTo>
                      <a:lnTo>
                        <a:pt x="196" y="4783"/>
                      </a:lnTo>
                      <a:lnTo>
                        <a:pt x="186" y="4783"/>
                      </a:lnTo>
                      <a:lnTo>
                        <a:pt x="177" y="4783"/>
                      </a:lnTo>
                      <a:lnTo>
                        <a:pt x="171" y="4782"/>
                      </a:lnTo>
                      <a:lnTo>
                        <a:pt x="165" y="4780"/>
                      </a:lnTo>
                      <a:lnTo>
                        <a:pt x="162" y="4778"/>
                      </a:lnTo>
                      <a:lnTo>
                        <a:pt x="160" y="4775"/>
                      </a:lnTo>
                      <a:lnTo>
                        <a:pt x="160" y="4771"/>
                      </a:lnTo>
                      <a:lnTo>
                        <a:pt x="160" y="4767"/>
                      </a:lnTo>
                      <a:lnTo>
                        <a:pt x="162" y="4764"/>
                      </a:lnTo>
                      <a:lnTo>
                        <a:pt x="164" y="4755"/>
                      </a:lnTo>
                      <a:lnTo>
                        <a:pt x="167" y="4745"/>
                      </a:lnTo>
                      <a:lnTo>
                        <a:pt x="168" y="4740"/>
                      </a:lnTo>
                      <a:lnTo>
                        <a:pt x="167" y="4736"/>
                      </a:lnTo>
                      <a:lnTo>
                        <a:pt x="165" y="4731"/>
                      </a:lnTo>
                      <a:lnTo>
                        <a:pt x="162" y="4726"/>
                      </a:lnTo>
                      <a:lnTo>
                        <a:pt x="154" y="4720"/>
                      </a:lnTo>
                      <a:lnTo>
                        <a:pt x="149" y="4713"/>
                      </a:lnTo>
                      <a:lnTo>
                        <a:pt x="146" y="4708"/>
                      </a:lnTo>
                      <a:lnTo>
                        <a:pt x="145" y="4703"/>
                      </a:lnTo>
                      <a:lnTo>
                        <a:pt x="145" y="4700"/>
                      </a:lnTo>
                      <a:lnTo>
                        <a:pt x="146" y="4698"/>
                      </a:lnTo>
                      <a:lnTo>
                        <a:pt x="149" y="4695"/>
                      </a:lnTo>
                      <a:lnTo>
                        <a:pt x="151" y="4692"/>
                      </a:lnTo>
                      <a:lnTo>
                        <a:pt x="160" y="4688"/>
                      </a:lnTo>
                      <a:lnTo>
                        <a:pt x="168" y="4685"/>
                      </a:lnTo>
                      <a:lnTo>
                        <a:pt x="173" y="4682"/>
                      </a:lnTo>
                      <a:lnTo>
                        <a:pt x="176" y="4678"/>
                      </a:lnTo>
                      <a:lnTo>
                        <a:pt x="180" y="4673"/>
                      </a:lnTo>
                      <a:lnTo>
                        <a:pt x="181" y="4668"/>
                      </a:lnTo>
                      <a:lnTo>
                        <a:pt x="186" y="4669"/>
                      </a:lnTo>
                      <a:lnTo>
                        <a:pt x="191" y="4670"/>
                      </a:lnTo>
                      <a:lnTo>
                        <a:pt x="196" y="4673"/>
                      </a:lnTo>
                      <a:lnTo>
                        <a:pt x="202" y="4676"/>
                      </a:lnTo>
                      <a:lnTo>
                        <a:pt x="212" y="4683"/>
                      </a:lnTo>
                      <a:lnTo>
                        <a:pt x="224" y="4691"/>
                      </a:lnTo>
                      <a:lnTo>
                        <a:pt x="235" y="4696"/>
                      </a:lnTo>
                      <a:lnTo>
                        <a:pt x="246" y="4700"/>
                      </a:lnTo>
                      <a:lnTo>
                        <a:pt x="251" y="4700"/>
                      </a:lnTo>
                      <a:lnTo>
                        <a:pt x="256" y="4699"/>
                      </a:lnTo>
                      <a:lnTo>
                        <a:pt x="260" y="4696"/>
                      </a:lnTo>
                      <a:lnTo>
                        <a:pt x="265" y="4691"/>
                      </a:lnTo>
                      <a:lnTo>
                        <a:pt x="312" y="4630"/>
                      </a:lnTo>
                      <a:lnTo>
                        <a:pt x="313" y="4626"/>
                      </a:lnTo>
                      <a:lnTo>
                        <a:pt x="313" y="4621"/>
                      </a:lnTo>
                      <a:lnTo>
                        <a:pt x="312" y="4615"/>
                      </a:lnTo>
                      <a:lnTo>
                        <a:pt x="310" y="4607"/>
                      </a:lnTo>
                      <a:lnTo>
                        <a:pt x="308" y="4593"/>
                      </a:lnTo>
                      <a:lnTo>
                        <a:pt x="307" y="4582"/>
                      </a:lnTo>
                      <a:lnTo>
                        <a:pt x="305" y="4576"/>
                      </a:lnTo>
                      <a:lnTo>
                        <a:pt x="303" y="4572"/>
                      </a:lnTo>
                      <a:lnTo>
                        <a:pt x="299" y="4569"/>
                      </a:lnTo>
                      <a:lnTo>
                        <a:pt x="295" y="4568"/>
                      </a:lnTo>
                      <a:lnTo>
                        <a:pt x="285" y="4568"/>
                      </a:lnTo>
                      <a:lnTo>
                        <a:pt x="272" y="4571"/>
                      </a:lnTo>
                      <a:lnTo>
                        <a:pt x="259" y="4573"/>
                      </a:lnTo>
                      <a:lnTo>
                        <a:pt x="247" y="4574"/>
                      </a:lnTo>
                      <a:lnTo>
                        <a:pt x="242" y="4574"/>
                      </a:lnTo>
                      <a:lnTo>
                        <a:pt x="237" y="4573"/>
                      </a:lnTo>
                      <a:lnTo>
                        <a:pt x="233" y="4569"/>
                      </a:lnTo>
                      <a:lnTo>
                        <a:pt x="230" y="4565"/>
                      </a:lnTo>
                      <a:lnTo>
                        <a:pt x="217" y="4530"/>
                      </a:lnTo>
                      <a:lnTo>
                        <a:pt x="216" y="4529"/>
                      </a:lnTo>
                      <a:lnTo>
                        <a:pt x="217" y="4527"/>
                      </a:lnTo>
                      <a:lnTo>
                        <a:pt x="219" y="4525"/>
                      </a:lnTo>
                      <a:lnTo>
                        <a:pt x="220" y="4524"/>
                      </a:lnTo>
                      <a:lnTo>
                        <a:pt x="226" y="4521"/>
                      </a:lnTo>
                      <a:lnTo>
                        <a:pt x="233" y="4519"/>
                      </a:lnTo>
                      <a:lnTo>
                        <a:pt x="239" y="4517"/>
                      </a:lnTo>
                      <a:lnTo>
                        <a:pt x="246" y="4514"/>
                      </a:lnTo>
                      <a:lnTo>
                        <a:pt x="248" y="4511"/>
                      </a:lnTo>
                      <a:lnTo>
                        <a:pt x="250" y="4508"/>
                      </a:lnTo>
                      <a:lnTo>
                        <a:pt x="250" y="4506"/>
                      </a:lnTo>
                      <a:lnTo>
                        <a:pt x="250" y="4502"/>
                      </a:lnTo>
                      <a:lnTo>
                        <a:pt x="247" y="4501"/>
                      </a:lnTo>
                      <a:lnTo>
                        <a:pt x="241" y="4499"/>
                      </a:lnTo>
                      <a:lnTo>
                        <a:pt x="230" y="4499"/>
                      </a:lnTo>
                      <a:lnTo>
                        <a:pt x="219" y="4499"/>
                      </a:lnTo>
                      <a:lnTo>
                        <a:pt x="194" y="4498"/>
                      </a:lnTo>
                      <a:lnTo>
                        <a:pt x="176" y="4497"/>
                      </a:lnTo>
                      <a:lnTo>
                        <a:pt x="165" y="4493"/>
                      </a:lnTo>
                      <a:lnTo>
                        <a:pt x="159" y="4489"/>
                      </a:lnTo>
                      <a:lnTo>
                        <a:pt x="154" y="4485"/>
                      </a:lnTo>
                      <a:lnTo>
                        <a:pt x="150" y="4480"/>
                      </a:lnTo>
                      <a:lnTo>
                        <a:pt x="149" y="4476"/>
                      </a:lnTo>
                      <a:lnTo>
                        <a:pt x="150" y="4471"/>
                      </a:lnTo>
                      <a:lnTo>
                        <a:pt x="151" y="4467"/>
                      </a:lnTo>
                      <a:lnTo>
                        <a:pt x="154" y="4462"/>
                      </a:lnTo>
                      <a:lnTo>
                        <a:pt x="162" y="4453"/>
                      </a:lnTo>
                      <a:lnTo>
                        <a:pt x="172" y="4444"/>
                      </a:lnTo>
                      <a:lnTo>
                        <a:pt x="182" y="4436"/>
                      </a:lnTo>
                      <a:lnTo>
                        <a:pt x="193" y="4429"/>
                      </a:lnTo>
                      <a:lnTo>
                        <a:pt x="196" y="4415"/>
                      </a:lnTo>
                      <a:lnTo>
                        <a:pt x="199" y="4406"/>
                      </a:lnTo>
                      <a:lnTo>
                        <a:pt x="219" y="4409"/>
                      </a:lnTo>
                      <a:lnTo>
                        <a:pt x="237" y="4409"/>
                      </a:lnTo>
                      <a:lnTo>
                        <a:pt x="255" y="4409"/>
                      </a:lnTo>
                      <a:lnTo>
                        <a:pt x="273" y="4410"/>
                      </a:lnTo>
                      <a:lnTo>
                        <a:pt x="305" y="4414"/>
                      </a:lnTo>
                      <a:lnTo>
                        <a:pt x="336" y="4419"/>
                      </a:lnTo>
                      <a:lnTo>
                        <a:pt x="351" y="4423"/>
                      </a:lnTo>
                      <a:lnTo>
                        <a:pt x="366" y="4428"/>
                      </a:lnTo>
                      <a:lnTo>
                        <a:pt x="380" y="4433"/>
                      </a:lnTo>
                      <a:lnTo>
                        <a:pt x="396" y="4440"/>
                      </a:lnTo>
                      <a:lnTo>
                        <a:pt x="406" y="4445"/>
                      </a:lnTo>
                      <a:lnTo>
                        <a:pt x="415" y="4450"/>
                      </a:lnTo>
                      <a:lnTo>
                        <a:pt x="425" y="4453"/>
                      </a:lnTo>
                      <a:lnTo>
                        <a:pt x="432" y="4455"/>
                      </a:lnTo>
                      <a:lnTo>
                        <a:pt x="441" y="4455"/>
                      </a:lnTo>
                      <a:lnTo>
                        <a:pt x="450" y="4455"/>
                      </a:lnTo>
                      <a:lnTo>
                        <a:pt x="461" y="4454"/>
                      </a:lnTo>
                      <a:lnTo>
                        <a:pt x="472" y="4451"/>
                      </a:lnTo>
                      <a:lnTo>
                        <a:pt x="492" y="4440"/>
                      </a:lnTo>
                      <a:lnTo>
                        <a:pt x="506" y="4431"/>
                      </a:lnTo>
                      <a:lnTo>
                        <a:pt x="509" y="4433"/>
                      </a:lnTo>
                      <a:lnTo>
                        <a:pt x="513" y="4438"/>
                      </a:lnTo>
                      <a:lnTo>
                        <a:pt x="518" y="4445"/>
                      </a:lnTo>
                      <a:lnTo>
                        <a:pt x="523" y="4454"/>
                      </a:lnTo>
                      <a:lnTo>
                        <a:pt x="533" y="4472"/>
                      </a:lnTo>
                      <a:lnTo>
                        <a:pt x="540" y="4484"/>
                      </a:lnTo>
                      <a:lnTo>
                        <a:pt x="541" y="4489"/>
                      </a:lnTo>
                      <a:lnTo>
                        <a:pt x="542" y="4494"/>
                      </a:lnTo>
                      <a:lnTo>
                        <a:pt x="542" y="4501"/>
                      </a:lnTo>
                      <a:lnTo>
                        <a:pt x="541" y="4506"/>
                      </a:lnTo>
                      <a:lnTo>
                        <a:pt x="540" y="4517"/>
                      </a:lnTo>
                      <a:lnTo>
                        <a:pt x="537" y="4529"/>
                      </a:lnTo>
                      <a:lnTo>
                        <a:pt x="537" y="4534"/>
                      </a:lnTo>
                      <a:lnTo>
                        <a:pt x="537" y="4539"/>
                      </a:lnTo>
                      <a:lnTo>
                        <a:pt x="537" y="4542"/>
                      </a:lnTo>
                      <a:lnTo>
                        <a:pt x="539" y="4546"/>
                      </a:lnTo>
                      <a:lnTo>
                        <a:pt x="542" y="4547"/>
                      </a:lnTo>
                      <a:lnTo>
                        <a:pt x="546" y="4549"/>
                      </a:lnTo>
                      <a:lnTo>
                        <a:pt x="551" y="4549"/>
                      </a:lnTo>
                      <a:lnTo>
                        <a:pt x="559" y="4547"/>
                      </a:lnTo>
                      <a:lnTo>
                        <a:pt x="606" y="4533"/>
                      </a:lnTo>
                      <a:lnTo>
                        <a:pt x="606" y="4532"/>
                      </a:lnTo>
                      <a:lnTo>
                        <a:pt x="605" y="4528"/>
                      </a:lnTo>
                      <a:lnTo>
                        <a:pt x="601" y="4521"/>
                      </a:lnTo>
                      <a:lnTo>
                        <a:pt x="596" y="4515"/>
                      </a:lnTo>
                      <a:lnTo>
                        <a:pt x="585" y="4503"/>
                      </a:lnTo>
                      <a:lnTo>
                        <a:pt x="580" y="4494"/>
                      </a:lnTo>
                      <a:lnTo>
                        <a:pt x="579" y="4492"/>
                      </a:lnTo>
                      <a:lnTo>
                        <a:pt x="579" y="4489"/>
                      </a:lnTo>
                      <a:lnTo>
                        <a:pt x="579" y="4486"/>
                      </a:lnTo>
                      <a:lnTo>
                        <a:pt x="580" y="4484"/>
                      </a:lnTo>
                      <a:lnTo>
                        <a:pt x="585" y="4480"/>
                      </a:lnTo>
                      <a:lnTo>
                        <a:pt x="592" y="4476"/>
                      </a:lnTo>
                      <a:lnTo>
                        <a:pt x="599" y="4472"/>
                      </a:lnTo>
                      <a:lnTo>
                        <a:pt x="610" y="4470"/>
                      </a:lnTo>
                      <a:lnTo>
                        <a:pt x="620" y="4467"/>
                      </a:lnTo>
                      <a:lnTo>
                        <a:pt x="632" y="4464"/>
                      </a:lnTo>
                      <a:lnTo>
                        <a:pt x="655" y="4462"/>
                      </a:lnTo>
                      <a:lnTo>
                        <a:pt x="678" y="4460"/>
                      </a:lnTo>
                      <a:lnTo>
                        <a:pt x="698" y="4459"/>
                      </a:lnTo>
                      <a:lnTo>
                        <a:pt x="711" y="4460"/>
                      </a:lnTo>
                      <a:lnTo>
                        <a:pt x="721" y="4460"/>
                      </a:lnTo>
                      <a:lnTo>
                        <a:pt x="732" y="4458"/>
                      </a:lnTo>
                      <a:lnTo>
                        <a:pt x="743" y="4454"/>
                      </a:lnTo>
                      <a:lnTo>
                        <a:pt x="756" y="4448"/>
                      </a:lnTo>
                      <a:lnTo>
                        <a:pt x="767" y="4441"/>
                      </a:lnTo>
                      <a:lnTo>
                        <a:pt x="778" y="4433"/>
                      </a:lnTo>
                      <a:lnTo>
                        <a:pt x="787" y="4425"/>
                      </a:lnTo>
                      <a:lnTo>
                        <a:pt x="795" y="4419"/>
                      </a:lnTo>
                      <a:lnTo>
                        <a:pt x="795" y="4418"/>
                      </a:lnTo>
                      <a:lnTo>
                        <a:pt x="794" y="4416"/>
                      </a:lnTo>
                      <a:lnTo>
                        <a:pt x="792" y="4414"/>
                      </a:lnTo>
                      <a:lnTo>
                        <a:pt x="789" y="4413"/>
                      </a:lnTo>
                      <a:lnTo>
                        <a:pt x="778" y="4407"/>
                      </a:lnTo>
                      <a:lnTo>
                        <a:pt x="767" y="4403"/>
                      </a:lnTo>
                      <a:lnTo>
                        <a:pt x="754" y="4398"/>
                      </a:lnTo>
                      <a:lnTo>
                        <a:pt x="742" y="4393"/>
                      </a:lnTo>
                      <a:lnTo>
                        <a:pt x="737" y="4389"/>
                      </a:lnTo>
                      <a:lnTo>
                        <a:pt x="733" y="4387"/>
                      </a:lnTo>
                      <a:lnTo>
                        <a:pt x="729" y="4383"/>
                      </a:lnTo>
                      <a:lnTo>
                        <a:pt x="728" y="4379"/>
                      </a:lnTo>
                      <a:lnTo>
                        <a:pt x="725" y="4366"/>
                      </a:lnTo>
                      <a:lnTo>
                        <a:pt x="725" y="4354"/>
                      </a:lnTo>
                      <a:lnTo>
                        <a:pt x="726" y="4344"/>
                      </a:lnTo>
                      <a:lnTo>
                        <a:pt x="730" y="4334"/>
                      </a:lnTo>
                      <a:lnTo>
                        <a:pt x="733" y="4324"/>
                      </a:lnTo>
                      <a:lnTo>
                        <a:pt x="737" y="4315"/>
                      </a:lnTo>
                      <a:lnTo>
                        <a:pt x="739" y="4304"/>
                      </a:lnTo>
                      <a:lnTo>
                        <a:pt x="741" y="4292"/>
                      </a:lnTo>
                      <a:lnTo>
                        <a:pt x="711" y="4295"/>
                      </a:lnTo>
                      <a:lnTo>
                        <a:pt x="690" y="4296"/>
                      </a:lnTo>
                      <a:lnTo>
                        <a:pt x="686" y="4297"/>
                      </a:lnTo>
                      <a:lnTo>
                        <a:pt x="684" y="4299"/>
                      </a:lnTo>
                      <a:lnTo>
                        <a:pt x="681" y="4301"/>
                      </a:lnTo>
                      <a:lnTo>
                        <a:pt x="678" y="4305"/>
                      </a:lnTo>
                      <a:lnTo>
                        <a:pt x="677" y="4310"/>
                      </a:lnTo>
                      <a:lnTo>
                        <a:pt x="676" y="4317"/>
                      </a:lnTo>
                      <a:lnTo>
                        <a:pt x="675" y="4324"/>
                      </a:lnTo>
                      <a:lnTo>
                        <a:pt x="675" y="4334"/>
                      </a:lnTo>
                      <a:lnTo>
                        <a:pt x="675" y="4332"/>
                      </a:lnTo>
                      <a:lnTo>
                        <a:pt x="675" y="4330"/>
                      </a:lnTo>
                      <a:lnTo>
                        <a:pt x="678" y="4358"/>
                      </a:lnTo>
                      <a:lnTo>
                        <a:pt x="684" y="4383"/>
                      </a:lnTo>
                      <a:lnTo>
                        <a:pt x="685" y="4393"/>
                      </a:lnTo>
                      <a:lnTo>
                        <a:pt x="686" y="4403"/>
                      </a:lnTo>
                      <a:lnTo>
                        <a:pt x="686" y="4411"/>
                      </a:lnTo>
                      <a:lnTo>
                        <a:pt x="685" y="4419"/>
                      </a:lnTo>
                      <a:lnTo>
                        <a:pt x="682" y="4425"/>
                      </a:lnTo>
                      <a:lnTo>
                        <a:pt x="678" y="4431"/>
                      </a:lnTo>
                      <a:lnTo>
                        <a:pt x="672" y="4435"/>
                      </a:lnTo>
                      <a:lnTo>
                        <a:pt x="663" y="4437"/>
                      </a:lnTo>
                      <a:lnTo>
                        <a:pt x="653" y="4440"/>
                      </a:lnTo>
                      <a:lnTo>
                        <a:pt x="638" y="4440"/>
                      </a:lnTo>
                      <a:lnTo>
                        <a:pt x="621" y="4440"/>
                      </a:lnTo>
                      <a:lnTo>
                        <a:pt x="602" y="4438"/>
                      </a:lnTo>
                      <a:lnTo>
                        <a:pt x="598" y="4437"/>
                      </a:lnTo>
                      <a:lnTo>
                        <a:pt x="597" y="4436"/>
                      </a:lnTo>
                      <a:lnTo>
                        <a:pt x="594" y="4433"/>
                      </a:lnTo>
                      <a:lnTo>
                        <a:pt x="594" y="4431"/>
                      </a:lnTo>
                      <a:lnTo>
                        <a:pt x="594" y="4424"/>
                      </a:lnTo>
                      <a:lnTo>
                        <a:pt x="596" y="4416"/>
                      </a:lnTo>
                      <a:lnTo>
                        <a:pt x="599" y="4401"/>
                      </a:lnTo>
                      <a:lnTo>
                        <a:pt x="602" y="4391"/>
                      </a:lnTo>
                      <a:lnTo>
                        <a:pt x="601" y="4387"/>
                      </a:lnTo>
                      <a:lnTo>
                        <a:pt x="598" y="4384"/>
                      </a:lnTo>
                      <a:lnTo>
                        <a:pt x="594" y="4384"/>
                      </a:lnTo>
                      <a:lnTo>
                        <a:pt x="590" y="4385"/>
                      </a:lnTo>
                      <a:lnTo>
                        <a:pt x="580" y="4389"/>
                      </a:lnTo>
                      <a:lnTo>
                        <a:pt x="570" y="4397"/>
                      </a:lnTo>
                      <a:lnTo>
                        <a:pt x="558" y="4403"/>
                      </a:lnTo>
                      <a:lnTo>
                        <a:pt x="548" y="4410"/>
                      </a:lnTo>
                      <a:lnTo>
                        <a:pt x="542" y="4413"/>
                      </a:lnTo>
                      <a:lnTo>
                        <a:pt x="537" y="4413"/>
                      </a:lnTo>
                      <a:lnTo>
                        <a:pt x="533" y="4413"/>
                      </a:lnTo>
                      <a:lnTo>
                        <a:pt x="531" y="4411"/>
                      </a:lnTo>
                      <a:lnTo>
                        <a:pt x="526" y="4405"/>
                      </a:lnTo>
                      <a:lnTo>
                        <a:pt x="522" y="4398"/>
                      </a:lnTo>
                      <a:lnTo>
                        <a:pt x="519" y="4393"/>
                      </a:lnTo>
                      <a:lnTo>
                        <a:pt x="519" y="4387"/>
                      </a:lnTo>
                      <a:lnTo>
                        <a:pt x="519" y="4374"/>
                      </a:lnTo>
                      <a:lnTo>
                        <a:pt x="523" y="4361"/>
                      </a:lnTo>
                      <a:lnTo>
                        <a:pt x="528" y="4349"/>
                      </a:lnTo>
                      <a:lnTo>
                        <a:pt x="531" y="4337"/>
                      </a:lnTo>
                      <a:lnTo>
                        <a:pt x="532" y="4334"/>
                      </a:lnTo>
                      <a:lnTo>
                        <a:pt x="532" y="4328"/>
                      </a:lnTo>
                      <a:lnTo>
                        <a:pt x="531" y="4324"/>
                      </a:lnTo>
                      <a:lnTo>
                        <a:pt x="529" y="4322"/>
                      </a:lnTo>
                      <a:lnTo>
                        <a:pt x="526" y="4321"/>
                      </a:lnTo>
                      <a:lnTo>
                        <a:pt x="520" y="4323"/>
                      </a:lnTo>
                      <a:lnTo>
                        <a:pt x="513" y="4328"/>
                      </a:lnTo>
                      <a:lnTo>
                        <a:pt x="505" y="4334"/>
                      </a:lnTo>
                      <a:lnTo>
                        <a:pt x="489" y="4345"/>
                      </a:lnTo>
                      <a:lnTo>
                        <a:pt x="482" y="4354"/>
                      </a:lnTo>
                      <a:lnTo>
                        <a:pt x="475" y="4362"/>
                      </a:lnTo>
                      <a:lnTo>
                        <a:pt x="471" y="4371"/>
                      </a:lnTo>
                      <a:lnTo>
                        <a:pt x="467" y="4381"/>
                      </a:lnTo>
                      <a:lnTo>
                        <a:pt x="465" y="4391"/>
                      </a:lnTo>
                      <a:lnTo>
                        <a:pt x="461" y="4398"/>
                      </a:lnTo>
                      <a:lnTo>
                        <a:pt x="454" y="4405"/>
                      </a:lnTo>
                      <a:lnTo>
                        <a:pt x="452" y="4406"/>
                      </a:lnTo>
                      <a:lnTo>
                        <a:pt x="448" y="4409"/>
                      </a:lnTo>
                      <a:lnTo>
                        <a:pt x="443" y="4410"/>
                      </a:lnTo>
                      <a:lnTo>
                        <a:pt x="437" y="4410"/>
                      </a:lnTo>
                      <a:lnTo>
                        <a:pt x="426" y="4409"/>
                      </a:lnTo>
                      <a:lnTo>
                        <a:pt x="415" y="4406"/>
                      </a:lnTo>
                      <a:lnTo>
                        <a:pt x="405" y="4401"/>
                      </a:lnTo>
                      <a:lnTo>
                        <a:pt x="395" y="4396"/>
                      </a:lnTo>
                      <a:lnTo>
                        <a:pt x="384" y="4389"/>
                      </a:lnTo>
                      <a:lnTo>
                        <a:pt x="373" y="4384"/>
                      </a:lnTo>
                      <a:lnTo>
                        <a:pt x="362" y="4379"/>
                      </a:lnTo>
                      <a:lnTo>
                        <a:pt x="351" y="4375"/>
                      </a:lnTo>
                      <a:lnTo>
                        <a:pt x="322" y="4371"/>
                      </a:lnTo>
                      <a:lnTo>
                        <a:pt x="281" y="4366"/>
                      </a:lnTo>
                      <a:lnTo>
                        <a:pt x="260" y="4363"/>
                      </a:lnTo>
                      <a:lnTo>
                        <a:pt x="242" y="4358"/>
                      </a:lnTo>
                      <a:lnTo>
                        <a:pt x="234" y="4354"/>
                      </a:lnTo>
                      <a:lnTo>
                        <a:pt x="229" y="4352"/>
                      </a:lnTo>
                      <a:lnTo>
                        <a:pt x="224" y="4348"/>
                      </a:lnTo>
                      <a:lnTo>
                        <a:pt x="222" y="4343"/>
                      </a:lnTo>
                      <a:lnTo>
                        <a:pt x="220" y="4334"/>
                      </a:lnTo>
                      <a:lnTo>
                        <a:pt x="219" y="4322"/>
                      </a:lnTo>
                      <a:lnTo>
                        <a:pt x="217" y="4309"/>
                      </a:lnTo>
                      <a:lnTo>
                        <a:pt x="217" y="4295"/>
                      </a:lnTo>
                      <a:lnTo>
                        <a:pt x="219" y="4280"/>
                      </a:lnTo>
                      <a:lnTo>
                        <a:pt x="221" y="4269"/>
                      </a:lnTo>
                      <a:lnTo>
                        <a:pt x="222" y="4264"/>
                      </a:lnTo>
                      <a:lnTo>
                        <a:pt x="225" y="4258"/>
                      </a:lnTo>
                      <a:lnTo>
                        <a:pt x="228" y="4256"/>
                      </a:lnTo>
                      <a:lnTo>
                        <a:pt x="231" y="4253"/>
                      </a:lnTo>
                      <a:lnTo>
                        <a:pt x="231" y="4251"/>
                      </a:lnTo>
                      <a:lnTo>
                        <a:pt x="224" y="4248"/>
                      </a:lnTo>
                      <a:lnTo>
                        <a:pt x="220" y="4244"/>
                      </a:lnTo>
                      <a:lnTo>
                        <a:pt x="216" y="4242"/>
                      </a:lnTo>
                      <a:lnTo>
                        <a:pt x="215" y="4239"/>
                      </a:lnTo>
                      <a:lnTo>
                        <a:pt x="215" y="4236"/>
                      </a:lnTo>
                      <a:lnTo>
                        <a:pt x="215" y="4234"/>
                      </a:lnTo>
                      <a:lnTo>
                        <a:pt x="217" y="4231"/>
                      </a:lnTo>
                      <a:lnTo>
                        <a:pt x="220" y="4229"/>
                      </a:lnTo>
                      <a:lnTo>
                        <a:pt x="229" y="4225"/>
                      </a:lnTo>
                      <a:lnTo>
                        <a:pt x="239" y="4222"/>
                      </a:lnTo>
                      <a:lnTo>
                        <a:pt x="244" y="4222"/>
                      </a:lnTo>
                      <a:lnTo>
                        <a:pt x="251" y="4223"/>
                      </a:lnTo>
                      <a:lnTo>
                        <a:pt x="257" y="4225"/>
                      </a:lnTo>
                      <a:lnTo>
                        <a:pt x="264" y="4226"/>
                      </a:lnTo>
                      <a:lnTo>
                        <a:pt x="274" y="4230"/>
                      </a:lnTo>
                      <a:lnTo>
                        <a:pt x="286" y="4232"/>
                      </a:lnTo>
                      <a:lnTo>
                        <a:pt x="299" y="4235"/>
                      </a:lnTo>
                      <a:lnTo>
                        <a:pt x="308" y="4235"/>
                      </a:lnTo>
                      <a:lnTo>
                        <a:pt x="312" y="4234"/>
                      </a:lnTo>
                      <a:lnTo>
                        <a:pt x="316" y="4232"/>
                      </a:lnTo>
                      <a:lnTo>
                        <a:pt x="317" y="4230"/>
                      </a:lnTo>
                      <a:lnTo>
                        <a:pt x="318" y="4226"/>
                      </a:lnTo>
                      <a:lnTo>
                        <a:pt x="317" y="4222"/>
                      </a:lnTo>
                      <a:lnTo>
                        <a:pt x="314" y="4218"/>
                      </a:lnTo>
                      <a:lnTo>
                        <a:pt x="309" y="4212"/>
                      </a:lnTo>
                      <a:lnTo>
                        <a:pt x="303" y="4204"/>
                      </a:lnTo>
                      <a:lnTo>
                        <a:pt x="298" y="4199"/>
                      </a:lnTo>
                      <a:lnTo>
                        <a:pt x="295" y="4194"/>
                      </a:lnTo>
                      <a:lnTo>
                        <a:pt x="292" y="4188"/>
                      </a:lnTo>
                      <a:lnTo>
                        <a:pt x="290" y="4183"/>
                      </a:lnTo>
                      <a:lnTo>
                        <a:pt x="286" y="4173"/>
                      </a:lnTo>
                      <a:lnTo>
                        <a:pt x="279" y="4163"/>
                      </a:lnTo>
                      <a:lnTo>
                        <a:pt x="261" y="4150"/>
                      </a:lnTo>
                      <a:lnTo>
                        <a:pt x="235" y="4133"/>
                      </a:lnTo>
                      <a:lnTo>
                        <a:pt x="224" y="4122"/>
                      </a:lnTo>
                      <a:lnTo>
                        <a:pt x="216" y="4115"/>
                      </a:lnTo>
                      <a:lnTo>
                        <a:pt x="215" y="4111"/>
                      </a:lnTo>
                      <a:lnTo>
                        <a:pt x="215" y="4107"/>
                      </a:lnTo>
                      <a:lnTo>
                        <a:pt x="217" y="4103"/>
                      </a:lnTo>
                      <a:lnTo>
                        <a:pt x="222" y="4100"/>
                      </a:lnTo>
                      <a:lnTo>
                        <a:pt x="235" y="4098"/>
                      </a:lnTo>
                      <a:lnTo>
                        <a:pt x="251" y="4095"/>
                      </a:lnTo>
                      <a:lnTo>
                        <a:pt x="259" y="4093"/>
                      </a:lnTo>
                      <a:lnTo>
                        <a:pt x="265" y="4090"/>
                      </a:lnTo>
                      <a:lnTo>
                        <a:pt x="272" y="4087"/>
                      </a:lnTo>
                      <a:lnTo>
                        <a:pt x="276" y="4082"/>
                      </a:lnTo>
                      <a:lnTo>
                        <a:pt x="283" y="4072"/>
                      </a:lnTo>
                      <a:lnTo>
                        <a:pt x="290" y="4063"/>
                      </a:lnTo>
                      <a:lnTo>
                        <a:pt x="296" y="4055"/>
                      </a:lnTo>
                      <a:lnTo>
                        <a:pt x="301" y="4050"/>
                      </a:lnTo>
                      <a:lnTo>
                        <a:pt x="308" y="4047"/>
                      </a:lnTo>
                      <a:lnTo>
                        <a:pt x="313" y="4046"/>
                      </a:lnTo>
                      <a:lnTo>
                        <a:pt x="318" y="4046"/>
                      </a:lnTo>
                      <a:lnTo>
                        <a:pt x="323" y="4047"/>
                      </a:lnTo>
                      <a:lnTo>
                        <a:pt x="347" y="4064"/>
                      </a:lnTo>
                      <a:lnTo>
                        <a:pt x="382" y="4090"/>
                      </a:lnTo>
                      <a:lnTo>
                        <a:pt x="391" y="4095"/>
                      </a:lnTo>
                      <a:lnTo>
                        <a:pt x="401" y="4100"/>
                      </a:lnTo>
                      <a:lnTo>
                        <a:pt x="414" y="4104"/>
                      </a:lnTo>
                      <a:lnTo>
                        <a:pt x="428" y="4108"/>
                      </a:lnTo>
                      <a:lnTo>
                        <a:pt x="458" y="4115"/>
                      </a:lnTo>
                      <a:lnTo>
                        <a:pt x="491" y="4117"/>
                      </a:lnTo>
                      <a:lnTo>
                        <a:pt x="507" y="4118"/>
                      </a:lnTo>
                      <a:lnTo>
                        <a:pt x="523" y="4118"/>
                      </a:lnTo>
                      <a:lnTo>
                        <a:pt x="540" y="4118"/>
                      </a:lnTo>
                      <a:lnTo>
                        <a:pt x="554" y="4117"/>
                      </a:lnTo>
                      <a:lnTo>
                        <a:pt x="568" y="4116"/>
                      </a:lnTo>
                      <a:lnTo>
                        <a:pt x="580" y="4112"/>
                      </a:lnTo>
                      <a:lnTo>
                        <a:pt x="592" y="4109"/>
                      </a:lnTo>
                      <a:lnTo>
                        <a:pt x="601" y="4104"/>
                      </a:lnTo>
                      <a:lnTo>
                        <a:pt x="603" y="4103"/>
                      </a:lnTo>
                      <a:lnTo>
                        <a:pt x="603" y="4100"/>
                      </a:lnTo>
                      <a:lnTo>
                        <a:pt x="601" y="4099"/>
                      </a:lnTo>
                      <a:lnTo>
                        <a:pt x="598" y="4098"/>
                      </a:lnTo>
                      <a:lnTo>
                        <a:pt x="588" y="4096"/>
                      </a:lnTo>
                      <a:lnTo>
                        <a:pt x="575" y="4094"/>
                      </a:lnTo>
                      <a:lnTo>
                        <a:pt x="546" y="4093"/>
                      </a:lnTo>
                      <a:lnTo>
                        <a:pt x="528" y="4091"/>
                      </a:lnTo>
                      <a:lnTo>
                        <a:pt x="498" y="4087"/>
                      </a:lnTo>
                      <a:lnTo>
                        <a:pt x="465" y="4080"/>
                      </a:lnTo>
                      <a:lnTo>
                        <a:pt x="449" y="4074"/>
                      </a:lnTo>
                      <a:lnTo>
                        <a:pt x="435" y="4068"/>
                      </a:lnTo>
                      <a:lnTo>
                        <a:pt x="428" y="4064"/>
                      </a:lnTo>
                      <a:lnTo>
                        <a:pt x="422" y="4060"/>
                      </a:lnTo>
                      <a:lnTo>
                        <a:pt x="417" y="4055"/>
                      </a:lnTo>
                      <a:lnTo>
                        <a:pt x="413" y="4050"/>
                      </a:lnTo>
                      <a:lnTo>
                        <a:pt x="408" y="4043"/>
                      </a:lnTo>
                      <a:lnTo>
                        <a:pt x="401" y="4038"/>
                      </a:lnTo>
                      <a:lnTo>
                        <a:pt x="393" y="4034"/>
                      </a:lnTo>
                      <a:lnTo>
                        <a:pt x="383" y="4032"/>
                      </a:lnTo>
                      <a:lnTo>
                        <a:pt x="362" y="4027"/>
                      </a:lnTo>
                      <a:lnTo>
                        <a:pt x="340" y="4025"/>
                      </a:lnTo>
                      <a:lnTo>
                        <a:pt x="320" y="4023"/>
                      </a:lnTo>
                      <a:lnTo>
                        <a:pt x="300" y="4019"/>
                      </a:lnTo>
                      <a:lnTo>
                        <a:pt x="292" y="4016"/>
                      </a:lnTo>
                      <a:lnTo>
                        <a:pt x="285" y="4014"/>
                      </a:lnTo>
                      <a:lnTo>
                        <a:pt x="279" y="4010"/>
                      </a:lnTo>
                      <a:lnTo>
                        <a:pt x="277" y="4004"/>
                      </a:lnTo>
                      <a:lnTo>
                        <a:pt x="276" y="3997"/>
                      </a:lnTo>
                      <a:lnTo>
                        <a:pt x="277" y="3990"/>
                      </a:lnTo>
                      <a:lnTo>
                        <a:pt x="279" y="3982"/>
                      </a:lnTo>
                      <a:lnTo>
                        <a:pt x="282" y="3973"/>
                      </a:lnTo>
                      <a:lnTo>
                        <a:pt x="286" y="3964"/>
                      </a:lnTo>
                      <a:lnTo>
                        <a:pt x="290" y="3957"/>
                      </a:lnTo>
                      <a:lnTo>
                        <a:pt x="291" y="3947"/>
                      </a:lnTo>
                      <a:lnTo>
                        <a:pt x="291" y="3940"/>
                      </a:lnTo>
                      <a:lnTo>
                        <a:pt x="290" y="3923"/>
                      </a:lnTo>
                      <a:lnTo>
                        <a:pt x="290" y="3911"/>
                      </a:lnTo>
                      <a:lnTo>
                        <a:pt x="291" y="3910"/>
                      </a:lnTo>
                      <a:lnTo>
                        <a:pt x="292" y="3910"/>
                      </a:lnTo>
                      <a:lnTo>
                        <a:pt x="292" y="3910"/>
                      </a:lnTo>
                      <a:lnTo>
                        <a:pt x="294" y="3911"/>
                      </a:lnTo>
                      <a:lnTo>
                        <a:pt x="298" y="3918"/>
                      </a:lnTo>
                      <a:lnTo>
                        <a:pt x="303" y="3928"/>
                      </a:lnTo>
                      <a:lnTo>
                        <a:pt x="305" y="3945"/>
                      </a:lnTo>
                      <a:lnTo>
                        <a:pt x="307" y="3963"/>
                      </a:lnTo>
                      <a:lnTo>
                        <a:pt x="308" y="3967"/>
                      </a:lnTo>
                      <a:lnTo>
                        <a:pt x="310" y="3970"/>
                      </a:lnTo>
                      <a:lnTo>
                        <a:pt x="313" y="3972"/>
                      </a:lnTo>
                      <a:lnTo>
                        <a:pt x="316" y="3973"/>
                      </a:lnTo>
                      <a:lnTo>
                        <a:pt x="320" y="3975"/>
                      </a:lnTo>
                      <a:lnTo>
                        <a:pt x="323" y="3975"/>
                      </a:lnTo>
                      <a:lnTo>
                        <a:pt x="327" y="3975"/>
                      </a:lnTo>
                      <a:lnTo>
                        <a:pt x="331" y="3973"/>
                      </a:lnTo>
                      <a:lnTo>
                        <a:pt x="335" y="3972"/>
                      </a:lnTo>
                      <a:lnTo>
                        <a:pt x="338" y="3970"/>
                      </a:lnTo>
                      <a:lnTo>
                        <a:pt x="340" y="3967"/>
                      </a:lnTo>
                      <a:lnTo>
                        <a:pt x="342" y="3963"/>
                      </a:lnTo>
                      <a:lnTo>
                        <a:pt x="343" y="3959"/>
                      </a:lnTo>
                      <a:lnTo>
                        <a:pt x="343" y="3954"/>
                      </a:lnTo>
                      <a:lnTo>
                        <a:pt x="342" y="3947"/>
                      </a:lnTo>
                      <a:lnTo>
                        <a:pt x="339" y="3941"/>
                      </a:lnTo>
                      <a:lnTo>
                        <a:pt x="335" y="3935"/>
                      </a:lnTo>
                      <a:lnTo>
                        <a:pt x="334" y="3929"/>
                      </a:lnTo>
                      <a:lnTo>
                        <a:pt x="334" y="3927"/>
                      </a:lnTo>
                      <a:lnTo>
                        <a:pt x="334" y="3924"/>
                      </a:lnTo>
                      <a:lnTo>
                        <a:pt x="335" y="3923"/>
                      </a:lnTo>
                      <a:lnTo>
                        <a:pt x="338" y="3922"/>
                      </a:lnTo>
                      <a:lnTo>
                        <a:pt x="340" y="3923"/>
                      </a:lnTo>
                      <a:lnTo>
                        <a:pt x="344" y="3923"/>
                      </a:lnTo>
                      <a:lnTo>
                        <a:pt x="353" y="3925"/>
                      </a:lnTo>
                      <a:lnTo>
                        <a:pt x="362" y="3929"/>
                      </a:lnTo>
                      <a:lnTo>
                        <a:pt x="373" y="3932"/>
                      </a:lnTo>
                      <a:lnTo>
                        <a:pt x="382" y="3933"/>
                      </a:lnTo>
                      <a:lnTo>
                        <a:pt x="400" y="3929"/>
                      </a:lnTo>
                      <a:lnTo>
                        <a:pt x="422" y="3927"/>
                      </a:lnTo>
                      <a:lnTo>
                        <a:pt x="431" y="3925"/>
                      </a:lnTo>
                      <a:lnTo>
                        <a:pt x="439" y="3928"/>
                      </a:lnTo>
                      <a:lnTo>
                        <a:pt x="443" y="3929"/>
                      </a:lnTo>
                      <a:lnTo>
                        <a:pt x="445" y="3932"/>
                      </a:lnTo>
                      <a:lnTo>
                        <a:pt x="447" y="3936"/>
                      </a:lnTo>
                      <a:lnTo>
                        <a:pt x="448" y="3941"/>
                      </a:lnTo>
                      <a:lnTo>
                        <a:pt x="449" y="3957"/>
                      </a:lnTo>
                      <a:lnTo>
                        <a:pt x="449" y="3970"/>
                      </a:lnTo>
                      <a:lnTo>
                        <a:pt x="450" y="3980"/>
                      </a:lnTo>
                      <a:lnTo>
                        <a:pt x="453" y="3986"/>
                      </a:lnTo>
                      <a:lnTo>
                        <a:pt x="454" y="3989"/>
                      </a:lnTo>
                      <a:lnTo>
                        <a:pt x="457" y="3992"/>
                      </a:lnTo>
                      <a:lnTo>
                        <a:pt x="459" y="3993"/>
                      </a:lnTo>
                      <a:lnTo>
                        <a:pt x="463" y="3994"/>
                      </a:lnTo>
                      <a:lnTo>
                        <a:pt x="474" y="3995"/>
                      </a:lnTo>
                      <a:lnTo>
                        <a:pt x="489" y="3995"/>
                      </a:lnTo>
                      <a:lnTo>
                        <a:pt x="504" y="3997"/>
                      </a:lnTo>
                      <a:lnTo>
                        <a:pt x="510" y="3995"/>
                      </a:lnTo>
                      <a:lnTo>
                        <a:pt x="510" y="3990"/>
                      </a:lnTo>
                      <a:lnTo>
                        <a:pt x="506" y="3976"/>
                      </a:lnTo>
                      <a:lnTo>
                        <a:pt x="502" y="3967"/>
                      </a:lnTo>
                      <a:lnTo>
                        <a:pt x="494" y="3958"/>
                      </a:lnTo>
                      <a:lnTo>
                        <a:pt x="485" y="3946"/>
                      </a:lnTo>
                      <a:lnTo>
                        <a:pt x="476" y="3936"/>
                      </a:lnTo>
                      <a:lnTo>
                        <a:pt x="469" y="3924"/>
                      </a:lnTo>
                      <a:lnTo>
                        <a:pt x="463" y="3914"/>
                      </a:lnTo>
                      <a:lnTo>
                        <a:pt x="462" y="3910"/>
                      </a:lnTo>
                      <a:lnTo>
                        <a:pt x="462" y="3906"/>
                      </a:lnTo>
                      <a:lnTo>
                        <a:pt x="463" y="3902"/>
                      </a:lnTo>
                      <a:lnTo>
                        <a:pt x="465" y="3900"/>
                      </a:lnTo>
                      <a:lnTo>
                        <a:pt x="471" y="3896"/>
                      </a:lnTo>
                      <a:lnTo>
                        <a:pt x="482" y="3890"/>
                      </a:lnTo>
                      <a:lnTo>
                        <a:pt x="492" y="3884"/>
                      </a:lnTo>
                      <a:lnTo>
                        <a:pt x="505" y="3879"/>
                      </a:lnTo>
                      <a:lnTo>
                        <a:pt x="516" y="3875"/>
                      </a:lnTo>
                      <a:lnTo>
                        <a:pt x="528" y="3872"/>
                      </a:lnTo>
                      <a:lnTo>
                        <a:pt x="533" y="3872"/>
                      </a:lnTo>
                      <a:lnTo>
                        <a:pt x="537" y="3872"/>
                      </a:lnTo>
                      <a:lnTo>
                        <a:pt x="541" y="3874"/>
                      </a:lnTo>
                      <a:lnTo>
                        <a:pt x="542" y="3876"/>
                      </a:lnTo>
                      <a:lnTo>
                        <a:pt x="555" y="3903"/>
                      </a:lnTo>
                      <a:lnTo>
                        <a:pt x="568" y="3938"/>
                      </a:lnTo>
                      <a:lnTo>
                        <a:pt x="572" y="3947"/>
                      </a:lnTo>
                      <a:lnTo>
                        <a:pt x="576" y="3955"/>
                      </a:lnTo>
                      <a:lnTo>
                        <a:pt x="581" y="3963"/>
                      </a:lnTo>
                      <a:lnTo>
                        <a:pt x="585" y="3968"/>
                      </a:lnTo>
                      <a:lnTo>
                        <a:pt x="590" y="3973"/>
                      </a:lnTo>
                      <a:lnTo>
                        <a:pt x="596" y="3977"/>
                      </a:lnTo>
                      <a:lnTo>
                        <a:pt x="602" y="3979"/>
                      </a:lnTo>
                      <a:lnTo>
                        <a:pt x="608" y="3979"/>
                      </a:lnTo>
                      <a:lnTo>
                        <a:pt x="612" y="3977"/>
                      </a:lnTo>
                      <a:lnTo>
                        <a:pt x="615" y="3975"/>
                      </a:lnTo>
                      <a:lnTo>
                        <a:pt x="616" y="3972"/>
                      </a:lnTo>
                      <a:lnTo>
                        <a:pt x="618" y="3970"/>
                      </a:lnTo>
                      <a:lnTo>
                        <a:pt x="618" y="3963"/>
                      </a:lnTo>
                      <a:lnTo>
                        <a:pt x="615" y="3954"/>
                      </a:lnTo>
                      <a:lnTo>
                        <a:pt x="608" y="3937"/>
                      </a:lnTo>
                      <a:lnTo>
                        <a:pt x="602" y="3924"/>
                      </a:lnTo>
                      <a:lnTo>
                        <a:pt x="590" y="3903"/>
                      </a:lnTo>
                      <a:lnTo>
                        <a:pt x="580" y="3887"/>
                      </a:lnTo>
                      <a:lnTo>
                        <a:pt x="577" y="3883"/>
                      </a:lnTo>
                      <a:lnTo>
                        <a:pt x="577" y="3879"/>
                      </a:lnTo>
                      <a:lnTo>
                        <a:pt x="577" y="3876"/>
                      </a:lnTo>
                      <a:lnTo>
                        <a:pt x="580" y="3874"/>
                      </a:lnTo>
                      <a:lnTo>
                        <a:pt x="583" y="3871"/>
                      </a:lnTo>
                      <a:lnTo>
                        <a:pt x="586" y="3868"/>
                      </a:lnTo>
                      <a:lnTo>
                        <a:pt x="593" y="3866"/>
                      </a:lnTo>
                      <a:lnTo>
                        <a:pt x="601" y="3863"/>
                      </a:lnTo>
                      <a:lnTo>
                        <a:pt x="610" y="3862"/>
                      </a:lnTo>
                      <a:lnTo>
                        <a:pt x="619" y="3861"/>
                      </a:lnTo>
                      <a:lnTo>
                        <a:pt x="627" y="3861"/>
                      </a:lnTo>
                      <a:lnTo>
                        <a:pt x="634" y="3862"/>
                      </a:lnTo>
                      <a:lnTo>
                        <a:pt x="641" y="3863"/>
                      </a:lnTo>
                      <a:lnTo>
                        <a:pt x="646" y="3866"/>
                      </a:lnTo>
                      <a:lnTo>
                        <a:pt x="651" y="3870"/>
                      </a:lnTo>
                      <a:lnTo>
                        <a:pt x="656" y="3872"/>
                      </a:lnTo>
                      <a:lnTo>
                        <a:pt x="659" y="3878"/>
                      </a:lnTo>
                      <a:lnTo>
                        <a:pt x="663" y="3883"/>
                      </a:lnTo>
                      <a:lnTo>
                        <a:pt x="665" y="3888"/>
                      </a:lnTo>
                      <a:lnTo>
                        <a:pt x="668" y="3893"/>
                      </a:lnTo>
                      <a:lnTo>
                        <a:pt x="671" y="3905"/>
                      </a:lnTo>
                      <a:lnTo>
                        <a:pt x="673" y="3918"/>
                      </a:lnTo>
                      <a:lnTo>
                        <a:pt x="675" y="3945"/>
                      </a:lnTo>
                      <a:lnTo>
                        <a:pt x="676" y="3968"/>
                      </a:lnTo>
                      <a:lnTo>
                        <a:pt x="677" y="3979"/>
                      </a:lnTo>
                      <a:lnTo>
                        <a:pt x="678" y="3986"/>
                      </a:lnTo>
                      <a:lnTo>
                        <a:pt x="681" y="3989"/>
                      </a:lnTo>
                      <a:lnTo>
                        <a:pt x="682" y="3990"/>
                      </a:lnTo>
                      <a:lnTo>
                        <a:pt x="685" y="3992"/>
                      </a:lnTo>
                      <a:lnTo>
                        <a:pt x="687" y="3993"/>
                      </a:lnTo>
                      <a:lnTo>
                        <a:pt x="699" y="3994"/>
                      </a:lnTo>
                      <a:lnTo>
                        <a:pt x="708" y="3995"/>
                      </a:lnTo>
                      <a:lnTo>
                        <a:pt x="712" y="3995"/>
                      </a:lnTo>
                      <a:lnTo>
                        <a:pt x="713" y="3994"/>
                      </a:lnTo>
                      <a:lnTo>
                        <a:pt x="713" y="3990"/>
                      </a:lnTo>
                      <a:lnTo>
                        <a:pt x="712" y="3985"/>
                      </a:lnTo>
                      <a:lnTo>
                        <a:pt x="708" y="3973"/>
                      </a:lnTo>
                      <a:lnTo>
                        <a:pt x="706" y="3963"/>
                      </a:lnTo>
                      <a:lnTo>
                        <a:pt x="706" y="3954"/>
                      </a:lnTo>
                      <a:lnTo>
                        <a:pt x="707" y="3946"/>
                      </a:lnTo>
                      <a:lnTo>
                        <a:pt x="710" y="3941"/>
                      </a:lnTo>
                      <a:lnTo>
                        <a:pt x="712" y="3936"/>
                      </a:lnTo>
                      <a:lnTo>
                        <a:pt x="717" y="3933"/>
                      </a:lnTo>
                      <a:lnTo>
                        <a:pt x="722" y="3931"/>
                      </a:lnTo>
                      <a:lnTo>
                        <a:pt x="733" y="3927"/>
                      </a:lnTo>
                      <a:lnTo>
                        <a:pt x="743" y="3924"/>
                      </a:lnTo>
                      <a:lnTo>
                        <a:pt x="747" y="3923"/>
                      </a:lnTo>
                      <a:lnTo>
                        <a:pt x="751" y="3922"/>
                      </a:lnTo>
                      <a:lnTo>
                        <a:pt x="754" y="3920"/>
                      </a:lnTo>
                      <a:lnTo>
                        <a:pt x="754" y="3919"/>
                      </a:lnTo>
                      <a:lnTo>
                        <a:pt x="754" y="3916"/>
                      </a:lnTo>
                      <a:lnTo>
                        <a:pt x="752" y="3914"/>
                      </a:lnTo>
                      <a:lnTo>
                        <a:pt x="750" y="3911"/>
                      </a:lnTo>
                      <a:lnTo>
                        <a:pt x="746" y="3910"/>
                      </a:lnTo>
                      <a:lnTo>
                        <a:pt x="738" y="3906"/>
                      </a:lnTo>
                      <a:lnTo>
                        <a:pt x="728" y="3905"/>
                      </a:lnTo>
                      <a:lnTo>
                        <a:pt x="708" y="3900"/>
                      </a:lnTo>
                      <a:lnTo>
                        <a:pt x="694" y="3896"/>
                      </a:lnTo>
                      <a:lnTo>
                        <a:pt x="689" y="3890"/>
                      </a:lnTo>
                      <a:lnTo>
                        <a:pt x="686" y="3884"/>
                      </a:lnTo>
                      <a:lnTo>
                        <a:pt x="685" y="3876"/>
                      </a:lnTo>
                      <a:lnTo>
                        <a:pt x="685" y="3868"/>
                      </a:lnTo>
                      <a:lnTo>
                        <a:pt x="685" y="3862"/>
                      </a:lnTo>
                      <a:lnTo>
                        <a:pt x="684" y="3854"/>
                      </a:lnTo>
                      <a:lnTo>
                        <a:pt x="682" y="3849"/>
                      </a:lnTo>
                      <a:lnTo>
                        <a:pt x="680" y="3845"/>
                      </a:lnTo>
                      <a:lnTo>
                        <a:pt x="669" y="3839"/>
                      </a:lnTo>
                      <a:lnTo>
                        <a:pt x="658" y="3833"/>
                      </a:lnTo>
                      <a:lnTo>
                        <a:pt x="645" y="3831"/>
                      </a:lnTo>
                      <a:lnTo>
                        <a:pt x="632" y="3828"/>
                      </a:lnTo>
                      <a:lnTo>
                        <a:pt x="603" y="3827"/>
                      </a:lnTo>
                      <a:lnTo>
                        <a:pt x="577" y="3830"/>
                      </a:lnTo>
                      <a:lnTo>
                        <a:pt x="555" y="3830"/>
                      </a:lnTo>
                      <a:lnTo>
                        <a:pt x="523" y="3826"/>
                      </a:lnTo>
                      <a:lnTo>
                        <a:pt x="507" y="3823"/>
                      </a:lnTo>
                      <a:lnTo>
                        <a:pt x="494" y="3819"/>
                      </a:lnTo>
                      <a:lnTo>
                        <a:pt x="489" y="3815"/>
                      </a:lnTo>
                      <a:lnTo>
                        <a:pt x="487" y="3813"/>
                      </a:lnTo>
                      <a:lnTo>
                        <a:pt x="485" y="3810"/>
                      </a:lnTo>
                      <a:lnTo>
                        <a:pt x="487" y="3806"/>
                      </a:lnTo>
                      <a:lnTo>
                        <a:pt x="489" y="3801"/>
                      </a:lnTo>
                      <a:lnTo>
                        <a:pt x="493" y="3797"/>
                      </a:lnTo>
                      <a:lnTo>
                        <a:pt x="497" y="3793"/>
                      </a:lnTo>
                      <a:lnTo>
                        <a:pt x="501" y="3791"/>
                      </a:lnTo>
                      <a:lnTo>
                        <a:pt x="510" y="3787"/>
                      </a:lnTo>
                      <a:lnTo>
                        <a:pt x="520" y="3784"/>
                      </a:lnTo>
                      <a:lnTo>
                        <a:pt x="541" y="3782"/>
                      </a:lnTo>
                      <a:lnTo>
                        <a:pt x="561" y="3782"/>
                      </a:lnTo>
                      <a:lnTo>
                        <a:pt x="571" y="3782"/>
                      </a:lnTo>
                      <a:lnTo>
                        <a:pt x="577" y="3780"/>
                      </a:lnTo>
                      <a:lnTo>
                        <a:pt x="581" y="3778"/>
                      </a:lnTo>
                      <a:lnTo>
                        <a:pt x="581" y="3775"/>
                      </a:lnTo>
                      <a:lnTo>
                        <a:pt x="580" y="3771"/>
                      </a:lnTo>
                      <a:lnTo>
                        <a:pt x="576" y="3769"/>
                      </a:lnTo>
                      <a:lnTo>
                        <a:pt x="572" y="3765"/>
                      </a:lnTo>
                      <a:lnTo>
                        <a:pt x="566" y="3760"/>
                      </a:lnTo>
                      <a:lnTo>
                        <a:pt x="539" y="3745"/>
                      </a:lnTo>
                      <a:lnTo>
                        <a:pt x="524" y="3738"/>
                      </a:lnTo>
                      <a:lnTo>
                        <a:pt x="526" y="3732"/>
                      </a:lnTo>
                      <a:lnTo>
                        <a:pt x="528" y="3729"/>
                      </a:lnTo>
                      <a:lnTo>
                        <a:pt x="533" y="3727"/>
                      </a:lnTo>
                      <a:lnTo>
                        <a:pt x="539" y="3726"/>
                      </a:lnTo>
                      <a:lnTo>
                        <a:pt x="555" y="3726"/>
                      </a:lnTo>
                      <a:lnTo>
                        <a:pt x="573" y="3729"/>
                      </a:lnTo>
                      <a:lnTo>
                        <a:pt x="610" y="3736"/>
                      </a:lnTo>
                      <a:lnTo>
                        <a:pt x="633" y="3742"/>
                      </a:lnTo>
                      <a:lnTo>
                        <a:pt x="647" y="3743"/>
                      </a:lnTo>
                      <a:lnTo>
                        <a:pt x="664" y="3742"/>
                      </a:lnTo>
                      <a:lnTo>
                        <a:pt x="672" y="3740"/>
                      </a:lnTo>
                      <a:lnTo>
                        <a:pt x="680" y="3740"/>
                      </a:lnTo>
                      <a:lnTo>
                        <a:pt x="686" y="3742"/>
                      </a:lnTo>
                      <a:lnTo>
                        <a:pt x="691" y="3744"/>
                      </a:lnTo>
                      <a:lnTo>
                        <a:pt x="698" y="3748"/>
                      </a:lnTo>
                      <a:lnTo>
                        <a:pt x="703" y="3753"/>
                      </a:lnTo>
                      <a:lnTo>
                        <a:pt x="707" y="3760"/>
                      </a:lnTo>
                      <a:lnTo>
                        <a:pt x="712" y="3765"/>
                      </a:lnTo>
                      <a:lnTo>
                        <a:pt x="717" y="3770"/>
                      </a:lnTo>
                      <a:lnTo>
                        <a:pt x="722" y="3775"/>
                      </a:lnTo>
                      <a:lnTo>
                        <a:pt x="726" y="3776"/>
                      </a:lnTo>
                      <a:lnTo>
                        <a:pt x="729" y="3776"/>
                      </a:lnTo>
                      <a:lnTo>
                        <a:pt x="734" y="3776"/>
                      </a:lnTo>
                      <a:lnTo>
                        <a:pt x="738" y="3776"/>
                      </a:lnTo>
                      <a:lnTo>
                        <a:pt x="752" y="3773"/>
                      </a:lnTo>
                      <a:lnTo>
                        <a:pt x="767" y="3770"/>
                      </a:lnTo>
                      <a:lnTo>
                        <a:pt x="773" y="3771"/>
                      </a:lnTo>
                      <a:lnTo>
                        <a:pt x="779" y="3774"/>
                      </a:lnTo>
                      <a:lnTo>
                        <a:pt x="785" y="3778"/>
                      </a:lnTo>
                      <a:lnTo>
                        <a:pt x="790" y="3786"/>
                      </a:lnTo>
                      <a:lnTo>
                        <a:pt x="799" y="3800"/>
                      </a:lnTo>
                      <a:lnTo>
                        <a:pt x="809" y="3817"/>
                      </a:lnTo>
                      <a:lnTo>
                        <a:pt x="816" y="3823"/>
                      </a:lnTo>
                      <a:lnTo>
                        <a:pt x="822" y="3828"/>
                      </a:lnTo>
                      <a:lnTo>
                        <a:pt x="830" y="3832"/>
                      </a:lnTo>
                      <a:lnTo>
                        <a:pt x="839" y="3833"/>
                      </a:lnTo>
                      <a:lnTo>
                        <a:pt x="849" y="3832"/>
                      </a:lnTo>
                      <a:lnTo>
                        <a:pt x="864" y="3831"/>
                      </a:lnTo>
                      <a:lnTo>
                        <a:pt x="871" y="3830"/>
                      </a:lnTo>
                      <a:lnTo>
                        <a:pt x="877" y="3827"/>
                      </a:lnTo>
                      <a:lnTo>
                        <a:pt x="878" y="3826"/>
                      </a:lnTo>
                      <a:lnTo>
                        <a:pt x="879" y="3826"/>
                      </a:lnTo>
                      <a:lnTo>
                        <a:pt x="879" y="3824"/>
                      </a:lnTo>
                      <a:lnTo>
                        <a:pt x="879" y="3822"/>
                      </a:lnTo>
                      <a:lnTo>
                        <a:pt x="873" y="3818"/>
                      </a:lnTo>
                      <a:lnTo>
                        <a:pt x="866" y="3814"/>
                      </a:lnTo>
                      <a:lnTo>
                        <a:pt x="858" y="3810"/>
                      </a:lnTo>
                      <a:lnTo>
                        <a:pt x="851" y="3808"/>
                      </a:lnTo>
                      <a:lnTo>
                        <a:pt x="843" y="3804"/>
                      </a:lnTo>
                      <a:lnTo>
                        <a:pt x="835" y="3801"/>
                      </a:lnTo>
                      <a:lnTo>
                        <a:pt x="829" y="3797"/>
                      </a:lnTo>
                      <a:lnTo>
                        <a:pt x="824" y="3792"/>
                      </a:lnTo>
                      <a:lnTo>
                        <a:pt x="822" y="3789"/>
                      </a:lnTo>
                      <a:lnTo>
                        <a:pt x="822" y="3787"/>
                      </a:lnTo>
                      <a:lnTo>
                        <a:pt x="822" y="3784"/>
                      </a:lnTo>
                      <a:lnTo>
                        <a:pt x="824" y="3783"/>
                      </a:lnTo>
                      <a:lnTo>
                        <a:pt x="829" y="3778"/>
                      </a:lnTo>
                      <a:lnTo>
                        <a:pt x="834" y="3774"/>
                      </a:lnTo>
                      <a:lnTo>
                        <a:pt x="848" y="3767"/>
                      </a:lnTo>
                      <a:lnTo>
                        <a:pt x="858" y="3761"/>
                      </a:lnTo>
                      <a:lnTo>
                        <a:pt x="862" y="3758"/>
                      </a:lnTo>
                      <a:lnTo>
                        <a:pt x="866" y="3757"/>
                      </a:lnTo>
                      <a:lnTo>
                        <a:pt x="871" y="3756"/>
                      </a:lnTo>
                      <a:lnTo>
                        <a:pt x="878" y="3754"/>
                      </a:lnTo>
                      <a:lnTo>
                        <a:pt x="893" y="3754"/>
                      </a:lnTo>
                      <a:lnTo>
                        <a:pt x="909" y="3756"/>
                      </a:lnTo>
                      <a:lnTo>
                        <a:pt x="943" y="3760"/>
                      </a:lnTo>
                      <a:lnTo>
                        <a:pt x="967" y="3762"/>
                      </a:lnTo>
                      <a:lnTo>
                        <a:pt x="956" y="3749"/>
                      </a:lnTo>
                      <a:lnTo>
                        <a:pt x="948" y="3740"/>
                      </a:lnTo>
                      <a:lnTo>
                        <a:pt x="944" y="3736"/>
                      </a:lnTo>
                      <a:lnTo>
                        <a:pt x="938" y="3732"/>
                      </a:lnTo>
                      <a:lnTo>
                        <a:pt x="927" y="3730"/>
                      </a:lnTo>
                      <a:lnTo>
                        <a:pt x="914" y="3729"/>
                      </a:lnTo>
                      <a:lnTo>
                        <a:pt x="892" y="3732"/>
                      </a:lnTo>
                      <a:lnTo>
                        <a:pt x="857" y="3739"/>
                      </a:lnTo>
                      <a:lnTo>
                        <a:pt x="849" y="3740"/>
                      </a:lnTo>
                      <a:lnTo>
                        <a:pt x="842" y="3740"/>
                      </a:lnTo>
                      <a:lnTo>
                        <a:pt x="836" y="3740"/>
                      </a:lnTo>
                      <a:lnTo>
                        <a:pt x="831" y="3738"/>
                      </a:lnTo>
                      <a:lnTo>
                        <a:pt x="830" y="3736"/>
                      </a:lnTo>
                      <a:lnTo>
                        <a:pt x="830" y="3735"/>
                      </a:lnTo>
                      <a:lnTo>
                        <a:pt x="829" y="3734"/>
                      </a:lnTo>
                      <a:lnTo>
                        <a:pt x="830" y="3731"/>
                      </a:lnTo>
                      <a:lnTo>
                        <a:pt x="833" y="3726"/>
                      </a:lnTo>
                      <a:lnTo>
                        <a:pt x="839" y="3719"/>
                      </a:lnTo>
                      <a:lnTo>
                        <a:pt x="851" y="3712"/>
                      </a:lnTo>
                      <a:lnTo>
                        <a:pt x="860" y="3703"/>
                      </a:lnTo>
                      <a:lnTo>
                        <a:pt x="858" y="3700"/>
                      </a:lnTo>
                      <a:lnTo>
                        <a:pt x="855" y="3697"/>
                      </a:lnTo>
                      <a:lnTo>
                        <a:pt x="848" y="3696"/>
                      </a:lnTo>
                      <a:lnTo>
                        <a:pt x="839" y="3695"/>
                      </a:lnTo>
                      <a:lnTo>
                        <a:pt x="818" y="3692"/>
                      </a:lnTo>
                      <a:lnTo>
                        <a:pt x="795" y="3690"/>
                      </a:lnTo>
                      <a:lnTo>
                        <a:pt x="772" y="3686"/>
                      </a:lnTo>
                      <a:lnTo>
                        <a:pt x="754" y="3681"/>
                      </a:lnTo>
                      <a:lnTo>
                        <a:pt x="746" y="3678"/>
                      </a:lnTo>
                      <a:lnTo>
                        <a:pt x="741" y="3674"/>
                      </a:lnTo>
                      <a:lnTo>
                        <a:pt x="739" y="3672"/>
                      </a:lnTo>
                      <a:lnTo>
                        <a:pt x="738" y="3669"/>
                      </a:lnTo>
                      <a:lnTo>
                        <a:pt x="738" y="3666"/>
                      </a:lnTo>
                      <a:lnTo>
                        <a:pt x="738" y="3664"/>
                      </a:lnTo>
                      <a:lnTo>
                        <a:pt x="741" y="3659"/>
                      </a:lnTo>
                      <a:lnTo>
                        <a:pt x="743" y="3655"/>
                      </a:lnTo>
                      <a:lnTo>
                        <a:pt x="746" y="3652"/>
                      </a:lnTo>
                      <a:lnTo>
                        <a:pt x="750" y="3650"/>
                      </a:lnTo>
                      <a:lnTo>
                        <a:pt x="759" y="3644"/>
                      </a:lnTo>
                      <a:lnTo>
                        <a:pt x="768" y="3640"/>
                      </a:lnTo>
                      <a:lnTo>
                        <a:pt x="774" y="3637"/>
                      </a:lnTo>
                      <a:lnTo>
                        <a:pt x="779" y="3633"/>
                      </a:lnTo>
                      <a:lnTo>
                        <a:pt x="781" y="3630"/>
                      </a:lnTo>
                      <a:lnTo>
                        <a:pt x="781" y="3628"/>
                      </a:lnTo>
                      <a:lnTo>
                        <a:pt x="781" y="3625"/>
                      </a:lnTo>
                      <a:lnTo>
                        <a:pt x="778" y="3621"/>
                      </a:lnTo>
                      <a:lnTo>
                        <a:pt x="763" y="3602"/>
                      </a:lnTo>
                      <a:lnTo>
                        <a:pt x="755" y="3590"/>
                      </a:lnTo>
                      <a:lnTo>
                        <a:pt x="754" y="3586"/>
                      </a:lnTo>
                      <a:lnTo>
                        <a:pt x="754" y="3583"/>
                      </a:lnTo>
                      <a:lnTo>
                        <a:pt x="755" y="3582"/>
                      </a:lnTo>
                      <a:lnTo>
                        <a:pt x="757" y="3581"/>
                      </a:lnTo>
                      <a:lnTo>
                        <a:pt x="778" y="3581"/>
                      </a:lnTo>
                      <a:lnTo>
                        <a:pt x="811" y="3580"/>
                      </a:lnTo>
                      <a:lnTo>
                        <a:pt x="820" y="3578"/>
                      </a:lnTo>
                      <a:lnTo>
                        <a:pt x="826" y="3580"/>
                      </a:lnTo>
                      <a:lnTo>
                        <a:pt x="830" y="3581"/>
                      </a:lnTo>
                      <a:lnTo>
                        <a:pt x="834" y="3585"/>
                      </a:lnTo>
                      <a:lnTo>
                        <a:pt x="839" y="3595"/>
                      </a:lnTo>
                      <a:lnTo>
                        <a:pt x="847" y="3609"/>
                      </a:lnTo>
                      <a:lnTo>
                        <a:pt x="849" y="3613"/>
                      </a:lnTo>
                      <a:lnTo>
                        <a:pt x="852" y="3616"/>
                      </a:lnTo>
                      <a:lnTo>
                        <a:pt x="856" y="3618"/>
                      </a:lnTo>
                      <a:lnTo>
                        <a:pt x="860" y="3621"/>
                      </a:lnTo>
                      <a:lnTo>
                        <a:pt x="870" y="3624"/>
                      </a:lnTo>
                      <a:lnTo>
                        <a:pt x="881" y="3626"/>
                      </a:lnTo>
                      <a:lnTo>
                        <a:pt x="901" y="3629"/>
                      </a:lnTo>
                      <a:lnTo>
                        <a:pt x="919" y="3631"/>
                      </a:lnTo>
                      <a:lnTo>
                        <a:pt x="936" y="3633"/>
                      </a:lnTo>
                      <a:lnTo>
                        <a:pt x="958" y="3635"/>
                      </a:lnTo>
                      <a:lnTo>
                        <a:pt x="969" y="3637"/>
                      </a:lnTo>
                      <a:lnTo>
                        <a:pt x="979" y="3639"/>
                      </a:lnTo>
                      <a:lnTo>
                        <a:pt x="987" y="3642"/>
                      </a:lnTo>
                      <a:lnTo>
                        <a:pt x="991" y="3646"/>
                      </a:lnTo>
                      <a:lnTo>
                        <a:pt x="1005" y="3668"/>
                      </a:lnTo>
                      <a:lnTo>
                        <a:pt x="1017" y="3692"/>
                      </a:lnTo>
                      <a:lnTo>
                        <a:pt x="1029" y="3717"/>
                      </a:lnTo>
                      <a:lnTo>
                        <a:pt x="1045" y="3739"/>
                      </a:lnTo>
                      <a:lnTo>
                        <a:pt x="1052" y="3749"/>
                      </a:lnTo>
                      <a:lnTo>
                        <a:pt x="1058" y="3756"/>
                      </a:lnTo>
                      <a:lnTo>
                        <a:pt x="1062" y="3760"/>
                      </a:lnTo>
                      <a:lnTo>
                        <a:pt x="1066" y="3761"/>
                      </a:lnTo>
                      <a:lnTo>
                        <a:pt x="1068" y="3761"/>
                      </a:lnTo>
                      <a:lnTo>
                        <a:pt x="1071" y="3758"/>
                      </a:lnTo>
                      <a:lnTo>
                        <a:pt x="1072" y="3754"/>
                      </a:lnTo>
                      <a:lnTo>
                        <a:pt x="1072" y="3751"/>
                      </a:lnTo>
                      <a:lnTo>
                        <a:pt x="1071" y="3738"/>
                      </a:lnTo>
                      <a:lnTo>
                        <a:pt x="1068" y="3725"/>
                      </a:lnTo>
                      <a:lnTo>
                        <a:pt x="1063" y="3713"/>
                      </a:lnTo>
                      <a:lnTo>
                        <a:pt x="1058" y="3704"/>
                      </a:lnTo>
                      <a:lnTo>
                        <a:pt x="1040" y="3682"/>
                      </a:lnTo>
                      <a:lnTo>
                        <a:pt x="1014" y="3651"/>
                      </a:lnTo>
                      <a:lnTo>
                        <a:pt x="1002" y="3634"/>
                      </a:lnTo>
                      <a:lnTo>
                        <a:pt x="992" y="3620"/>
                      </a:lnTo>
                      <a:lnTo>
                        <a:pt x="987" y="3612"/>
                      </a:lnTo>
                      <a:lnTo>
                        <a:pt x="984" y="3607"/>
                      </a:lnTo>
                      <a:lnTo>
                        <a:pt x="983" y="3602"/>
                      </a:lnTo>
                      <a:lnTo>
                        <a:pt x="982" y="3596"/>
                      </a:lnTo>
                      <a:lnTo>
                        <a:pt x="983" y="3594"/>
                      </a:lnTo>
                      <a:lnTo>
                        <a:pt x="984" y="3591"/>
                      </a:lnTo>
                      <a:lnTo>
                        <a:pt x="988" y="3590"/>
                      </a:lnTo>
                      <a:lnTo>
                        <a:pt x="993" y="3590"/>
                      </a:lnTo>
                      <a:lnTo>
                        <a:pt x="1005" y="3593"/>
                      </a:lnTo>
                      <a:lnTo>
                        <a:pt x="1018" y="3598"/>
                      </a:lnTo>
                      <a:lnTo>
                        <a:pt x="1032" y="3605"/>
                      </a:lnTo>
                      <a:lnTo>
                        <a:pt x="1045" y="3612"/>
                      </a:lnTo>
                      <a:lnTo>
                        <a:pt x="1055" y="3618"/>
                      </a:lnTo>
                      <a:lnTo>
                        <a:pt x="1061" y="3624"/>
                      </a:lnTo>
                      <a:lnTo>
                        <a:pt x="1070" y="3639"/>
                      </a:lnTo>
                      <a:lnTo>
                        <a:pt x="1081" y="3655"/>
                      </a:lnTo>
                      <a:lnTo>
                        <a:pt x="1088" y="3660"/>
                      </a:lnTo>
                      <a:lnTo>
                        <a:pt x="1094" y="3665"/>
                      </a:lnTo>
                      <a:lnTo>
                        <a:pt x="1098" y="3666"/>
                      </a:lnTo>
                      <a:lnTo>
                        <a:pt x="1102" y="3668"/>
                      </a:lnTo>
                      <a:lnTo>
                        <a:pt x="1107" y="3668"/>
                      </a:lnTo>
                      <a:lnTo>
                        <a:pt x="1111" y="3668"/>
                      </a:lnTo>
                      <a:lnTo>
                        <a:pt x="1114" y="3666"/>
                      </a:lnTo>
                      <a:lnTo>
                        <a:pt x="1116" y="3665"/>
                      </a:lnTo>
                      <a:lnTo>
                        <a:pt x="1118" y="3662"/>
                      </a:lnTo>
                      <a:lnTo>
                        <a:pt x="1119" y="3659"/>
                      </a:lnTo>
                      <a:lnTo>
                        <a:pt x="1120" y="3652"/>
                      </a:lnTo>
                      <a:lnTo>
                        <a:pt x="1119" y="3644"/>
                      </a:lnTo>
                      <a:lnTo>
                        <a:pt x="1116" y="3635"/>
                      </a:lnTo>
                      <a:lnTo>
                        <a:pt x="1112" y="3628"/>
                      </a:lnTo>
                      <a:lnTo>
                        <a:pt x="1109" y="3621"/>
                      </a:lnTo>
                      <a:lnTo>
                        <a:pt x="1105" y="3616"/>
                      </a:lnTo>
                      <a:lnTo>
                        <a:pt x="1097" y="3608"/>
                      </a:lnTo>
                      <a:lnTo>
                        <a:pt x="1090" y="3600"/>
                      </a:lnTo>
                      <a:lnTo>
                        <a:pt x="1085" y="3593"/>
                      </a:lnTo>
                      <a:lnTo>
                        <a:pt x="1080" y="3583"/>
                      </a:lnTo>
                      <a:lnTo>
                        <a:pt x="1077" y="3573"/>
                      </a:lnTo>
                      <a:lnTo>
                        <a:pt x="1075" y="3564"/>
                      </a:lnTo>
                      <a:lnTo>
                        <a:pt x="1074" y="3554"/>
                      </a:lnTo>
                      <a:lnTo>
                        <a:pt x="1074" y="3542"/>
                      </a:lnTo>
                      <a:lnTo>
                        <a:pt x="1074" y="3530"/>
                      </a:lnTo>
                      <a:lnTo>
                        <a:pt x="1076" y="3524"/>
                      </a:lnTo>
                      <a:lnTo>
                        <a:pt x="1077" y="3523"/>
                      </a:lnTo>
                      <a:lnTo>
                        <a:pt x="1079" y="3523"/>
                      </a:lnTo>
                      <a:lnTo>
                        <a:pt x="1080" y="3523"/>
                      </a:lnTo>
                      <a:lnTo>
                        <a:pt x="1081" y="3525"/>
                      </a:lnTo>
                      <a:lnTo>
                        <a:pt x="1084" y="3530"/>
                      </a:lnTo>
                      <a:lnTo>
                        <a:pt x="1087" y="3537"/>
                      </a:lnTo>
                      <a:lnTo>
                        <a:pt x="1088" y="3546"/>
                      </a:lnTo>
                      <a:lnTo>
                        <a:pt x="1088" y="3555"/>
                      </a:lnTo>
                      <a:lnTo>
                        <a:pt x="1093" y="3559"/>
                      </a:lnTo>
                      <a:lnTo>
                        <a:pt x="1098" y="3564"/>
                      </a:lnTo>
                      <a:lnTo>
                        <a:pt x="1101" y="3567"/>
                      </a:lnTo>
                      <a:lnTo>
                        <a:pt x="1103" y="3569"/>
                      </a:lnTo>
                      <a:lnTo>
                        <a:pt x="1107" y="3571"/>
                      </a:lnTo>
                      <a:lnTo>
                        <a:pt x="1110" y="3571"/>
                      </a:lnTo>
                      <a:lnTo>
                        <a:pt x="1121" y="3571"/>
                      </a:lnTo>
                      <a:lnTo>
                        <a:pt x="1134" y="3573"/>
                      </a:lnTo>
                      <a:lnTo>
                        <a:pt x="1141" y="3573"/>
                      </a:lnTo>
                      <a:lnTo>
                        <a:pt x="1146" y="3572"/>
                      </a:lnTo>
                      <a:lnTo>
                        <a:pt x="1150" y="3569"/>
                      </a:lnTo>
                      <a:lnTo>
                        <a:pt x="1153" y="3565"/>
                      </a:lnTo>
                      <a:lnTo>
                        <a:pt x="1151" y="3560"/>
                      </a:lnTo>
                      <a:lnTo>
                        <a:pt x="1150" y="3555"/>
                      </a:lnTo>
                      <a:lnTo>
                        <a:pt x="1145" y="3550"/>
                      </a:lnTo>
                      <a:lnTo>
                        <a:pt x="1137" y="3545"/>
                      </a:lnTo>
                      <a:lnTo>
                        <a:pt x="1131" y="3541"/>
                      </a:lnTo>
                      <a:lnTo>
                        <a:pt x="1125" y="3537"/>
                      </a:lnTo>
                      <a:lnTo>
                        <a:pt x="1123" y="3532"/>
                      </a:lnTo>
                      <a:lnTo>
                        <a:pt x="1120" y="3526"/>
                      </a:lnTo>
                      <a:lnTo>
                        <a:pt x="1118" y="3514"/>
                      </a:lnTo>
                      <a:lnTo>
                        <a:pt x="1116" y="3499"/>
                      </a:lnTo>
                      <a:lnTo>
                        <a:pt x="1119" y="3491"/>
                      </a:lnTo>
                      <a:lnTo>
                        <a:pt x="1121" y="3484"/>
                      </a:lnTo>
                      <a:lnTo>
                        <a:pt x="1127" y="3477"/>
                      </a:lnTo>
                      <a:lnTo>
                        <a:pt x="1132" y="3472"/>
                      </a:lnTo>
                      <a:lnTo>
                        <a:pt x="1137" y="3468"/>
                      </a:lnTo>
                      <a:lnTo>
                        <a:pt x="1145" y="3466"/>
                      </a:lnTo>
                      <a:lnTo>
                        <a:pt x="1153" y="3466"/>
                      </a:lnTo>
                      <a:lnTo>
                        <a:pt x="1162" y="3467"/>
                      </a:lnTo>
                      <a:lnTo>
                        <a:pt x="1169" y="3468"/>
                      </a:lnTo>
                      <a:lnTo>
                        <a:pt x="1178" y="3469"/>
                      </a:lnTo>
                      <a:lnTo>
                        <a:pt x="1186" y="3468"/>
                      </a:lnTo>
                      <a:lnTo>
                        <a:pt x="1194" y="3467"/>
                      </a:lnTo>
                      <a:lnTo>
                        <a:pt x="1208" y="3464"/>
                      </a:lnTo>
                      <a:lnTo>
                        <a:pt x="1221" y="3464"/>
                      </a:lnTo>
                      <a:lnTo>
                        <a:pt x="1217" y="3482"/>
                      </a:lnTo>
                      <a:lnTo>
                        <a:pt x="1215" y="3504"/>
                      </a:lnTo>
                      <a:lnTo>
                        <a:pt x="1215" y="3511"/>
                      </a:lnTo>
                      <a:lnTo>
                        <a:pt x="1215" y="3515"/>
                      </a:lnTo>
                      <a:lnTo>
                        <a:pt x="1216" y="3519"/>
                      </a:lnTo>
                      <a:lnTo>
                        <a:pt x="1219" y="3523"/>
                      </a:lnTo>
                      <a:lnTo>
                        <a:pt x="1221" y="3525"/>
                      </a:lnTo>
                      <a:lnTo>
                        <a:pt x="1226" y="3526"/>
                      </a:lnTo>
                      <a:lnTo>
                        <a:pt x="1232" y="3526"/>
                      </a:lnTo>
                      <a:lnTo>
                        <a:pt x="1238" y="3525"/>
                      </a:lnTo>
                      <a:lnTo>
                        <a:pt x="1258" y="3519"/>
                      </a:lnTo>
                      <a:lnTo>
                        <a:pt x="1277" y="3511"/>
                      </a:lnTo>
                      <a:lnTo>
                        <a:pt x="1281" y="3508"/>
                      </a:lnTo>
                      <a:lnTo>
                        <a:pt x="1283" y="3506"/>
                      </a:lnTo>
                      <a:lnTo>
                        <a:pt x="1286" y="3503"/>
                      </a:lnTo>
                      <a:lnTo>
                        <a:pt x="1286" y="3499"/>
                      </a:lnTo>
                      <a:lnTo>
                        <a:pt x="1286" y="3495"/>
                      </a:lnTo>
                      <a:lnTo>
                        <a:pt x="1283" y="3491"/>
                      </a:lnTo>
                      <a:lnTo>
                        <a:pt x="1280" y="3488"/>
                      </a:lnTo>
                      <a:lnTo>
                        <a:pt x="1274" y="3482"/>
                      </a:lnTo>
                      <a:lnTo>
                        <a:pt x="1268" y="3476"/>
                      </a:lnTo>
                      <a:lnTo>
                        <a:pt x="1264" y="3471"/>
                      </a:lnTo>
                      <a:lnTo>
                        <a:pt x="1265" y="3467"/>
                      </a:lnTo>
                      <a:lnTo>
                        <a:pt x="1267" y="3464"/>
                      </a:lnTo>
                      <a:lnTo>
                        <a:pt x="1270" y="3460"/>
                      </a:lnTo>
                      <a:lnTo>
                        <a:pt x="1273" y="3458"/>
                      </a:lnTo>
                      <a:lnTo>
                        <a:pt x="1276" y="3455"/>
                      </a:lnTo>
                      <a:lnTo>
                        <a:pt x="1276" y="3451"/>
                      </a:lnTo>
                      <a:lnTo>
                        <a:pt x="1274" y="3444"/>
                      </a:lnTo>
                      <a:lnTo>
                        <a:pt x="1274" y="3437"/>
                      </a:lnTo>
                      <a:lnTo>
                        <a:pt x="1277" y="3431"/>
                      </a:lnTo>
                      <a:lnTo>
                        <a:pt x="1282" y="3427"/>
                      </a:lnTo>
                      <a:lnTo>
                        <a:pt x="1289" y="3423"/>
                      </a:lnTo>
                      <a:lnTo>
                        <a:pt x="1295" y="3422"/>
                      </a:lnTo>
                      <a:lnTo>
                        <a:pt x="1303" y="3420"/>
                      </a:lnTo>
                      <a:lnTo>
                        <a:pt x="1311" y="3422"/>
                      </a:lnTo>
                      <a:lnTo>
                        <a:pt x="1322" y="3424"/>
                      </a:lnTo>
                      <a:lnTo>
                        <a:pt x="1334" y="3424"/>
                      </a:lnTo>
                      <a:lnTo>
                        <a:pt x="1344" y="3424"/>
                      </a:lnTo>
                      <a:lnTo>
                        <a:pt x="1356" y="3423"/>
                      </a:lnTo>
                      <a:lnTo>
                        <a:pt x="1366" y="3424"/>
                      </a:lnTo>
                      <a:lnTo>
                        <a:pt x="1377" y="3427"/>
                      </a:lnTo>
                      <a:lnTo>
                        <a:pt x="1382" y="3429"/>
                      </a:lnTo>
                      <a:lnTo>
                        <a:pt x="1386" y="3433"/>
                      </a:lnTo>
                      <a:lnTo>
                        <a:pt x="1391" y="3437"/>
                      </a:lnTo>
                      <a:lnTo>
                        <a:pt x="1395" y="3442"/>
                      </a:lnTo>
                      <a:lnTo>
                        <a:pt x="1418" y="3468"/>
                      </a:lnTo>
                      <a:lnTo>
                        <a:pt x="1427" y="3481"/>
                      </a:lnTo>
                      <a:lnTo>
                        <a:pt x="1429" y="3488"/>
                      </a:lnTo>
                      <a:lnTo>
                        <a:pt x="1427" y="3498"/>
                      </a:lnTo>
                      <a:lnTo>
                        <a:pt x="1423" y="3514"/>
                      </a:lnTo>
                      <a:lnTo>
                        <a:pt x="1418" y="3537"/>
                      </a:lnTo>
                      <a:lnTo>
                        <a:pt x="1418" y="3542"/>
                      </a:lnTo>
                      <a:lnTo>
                        <a:pt x="1418" y="3547"/>
                      </a:lnTo>
                      <a:lnTo>
                        <a:pt x="1418" y="3551"/>
                      </a:lnTo>
                      <a:lnTo>
                        <a:pt x="1419" y="3555"/>
                      </a:lnTo>
                      <a:lnTo>
                        <a:pt x="1422" y="3556"/>
                      </a:lnTo>
                      <a:lnTo>
                        <a:pt x="1426" y="3558"/>
                      </a:lnTo>
                      <a:lnTo>
                        <a:pt x="1429" y="3559"/>
                      </a:lnTo>
                      <a:lnTo>
                        <a:pt x="1432" y="3559"/>
                      </a:lnTo>
                      <a:lnTo>
                        <a:pt x="1452" y="3556"/>
                      </a:lnTo>
                      <a:lnTo>
                        <a:pt x="1471" y="3555"/>
                      </a:lnTo>
                      <a:lnTo>
                        <a:pt x="1476" y="3555"/>
                      </a:lnTo>
                      <a:lnTo>
                        <a:pt x="1487" y="3555"/>
                      </a:lnTo>
                      <a:lnTo>
                        <a:pt x="1495" y="3555"/>
                      </a:lnTo>
                      <a:lnTo>
                        <a:pt x="1498" y="3552"/>
                      </a:lnTo>
                      <a:lnTo>
                        <a:pt x="1492" y="3550"/>
                      </a:lnTo>
                      <a:lnTo>
                        <a:pt x="1487" y="3546"/>
                      </a:lnTo>
                      <a:lnTo>
                        <a:pt x="1483" y="3542"/>
                      </a:lnTo>
                      <a:lnTo>
                        <a:pt x="1480" y="3538"/>
                      </a:lnTo>
                      <a:lnTo>
                        <a:pt x="1480" y="3534"/>
                      </a:lnTo>
                      <a:lnTo>
                        <a:pt x="1480" y="3530"/>
                      </a:lnTo>
                      <a:lnTo>
                        <a:pt x="1483" y="3526"/>
                      </a:lnTo>
                      <a:lnTo>
                        <a:pt x="1486" y="3523"/>
                      </a:lnTo>
                      <a:lnTo>
                        <a:pt x="1492" y="3515"/>
                      </a:lnTo>
                      <a:lnTo>
                        <a:pt x="1502" y="3508"/>
                      </a:lnTo>
                      <a:lnTo>
                        <a:pt x="1511" y="3504"/>
                      </a:lnTo>
                      <a:lnTo>
                        <a:pt x="1522" y="3501"/>
                      </a:lnTo>
                      <a:lnTo>
                        <a:pt x="1531" y="3501"/>
                      </a:lnTo>
                      <a:lnTo>
                        <a:pt x="1544" y="3502"/>
                      </a:lnTo>
                      <a:lnTo>
                        <a:pt x="1559" y="3503"/>
                      </a:lnTo>
                      <a:lnTo>
                        <a:pt x="1575" y="3506"/>
                      </a:lnTo>
                      <a:lnTo>
                        <a:pt x="1589" y="3508"/>
                      </a:lnTo>
                      <a:lnTo>
                        <a:pt x="1601" y="3508"/>
                      </a:lnTo>
                      <a:lnTo>
                        <a:pt x="1606" y="3507"/>
                      </a:lnTo>
                      <a:lnTo>
                        <a:pt x="1609" y="3506"/>
                      </a:lnTo>
                      <a:lnTo>
                        <a:pt x="1611" y="3503"/>
                      </a:lnTo>
                      <a:lnTo>
                        <a:pt x="1611" y="3501"/>
                      </a:lnTo>
                      <a:lnTo>
                        <a:pt x="1614" y="3488"/>
                      </a:lnTo>
                      <a:lnTo>
                        <a:pt x="1618" y="3469"/>
                      </a:lnTo>
                      <a:lnTo>
                        <a:pt x="1623" y="3453"/>
                      </a:lnTo>
                      <a:lnTo>
                        <a:pt x="1624" y="3445"/>
                      </a:lnTo>
                      <a:lnTo>
                        <a:pt x="1622" y="3442"/>
                      </a:lnTo>
                      <a:lnTo>
                        <a:pt x="1618" y="3442"/>
                      </a:lnTo>
                      <a:lnTo>
                        <a:pt x="1611" y="3442"/>
                      </a:lnTo>
                      <a:lnTo>
                        <a:pt x="1603" y="3442"/>
                      </a:lnTo>
                      <a:lnTo>
                        <a:pt x="1589" y="3445"/>
                      </a:lnTo>
                      <a:lnTo>
                        <a:pt x="1580" y="3446"/>
                      </a:lnTo>
                      <a:lnTo>
                        <a:pt x="1568" y="3446"/>
                      </a:lnTo>
                      <a:lnTo>
                        <a:pt x="1559" y="3445"/>
                      </a:lnTo>
                      <a:lnTo>
                        <a:pt x="1554" y="3444"/>
                      </a:lnTo>
                      <a:lnTo>
                        <a:pt x="1553" y="3441"/>
                      </a:lnTo>
                      <a:lnTo>
                        <a:pt x="1553" y="3438"/>
                      </a:lnTo>
                      <a:lnTo>
                        <a:pt x="1555" y="3436"/>
                      </a:lnTo>
                      <a:lnTo>
                        <a:pt x="1561" y="3432"/>
                      </a:lnTo>
                      <a:lnTo>
                        <a:pt x="1566" y="3428"/>
                      </a:lnTo>
                      <a:lnTo>
                        <a:pt x="1596" y="3414"/>
                      </a:lnTo>
                      <a:lnTo>
                        <a:pt x="1615" y="3405"/>
                      </a:lnTo>
                      <a:lnTo>
                        <a:pt x="1632" y="3396"/>
                      </a:lnTo>
                      <a:lnTo>
                        <a:pt x="1651" y="3389"/>
                      </a:lnTo>
                      <a:lnTo>
                        <a:pt x="1669" y="3384"/>
                      </a:lnTo>
                      <a:lnTo>
                        <a:pt x="1686" y="3378"/>
                      </a:lnTo>
                      <a:lnTo>
                        <a:pt x="1693" y="3374"/>
                      </a:lnTo>
                      <a:lnTo>
                        <a:pt x="1701" y="3368"/>
                      </a:lnTo>
                      <a:lnTo>
                        <a:pt x="1707" y="3362"/>
                      </a:lnTo>
                      <a:lnTo>
                        <a:pt x="1712" y="3355"/>
                      </a:lnTo>
                      <a:lnTo>
                        <a:pt x="1716" y="3348"/>
                      </a:lnTo>
                      <a:lnTo>
                        <a:pt x="1720" y="3337"/>
                      </a:lnTo>
                      <a:lnTo>
                        <a:pt x="1721" y="3326"/>
                      </a:lnTo>
                      <a:lnTo>
                        <a:pt x="1723" y="3311"/>
                      </a:lnTo>
                      <a:lnTo>
                        <a:pt x="1712" y="3313"/>
                      </a:lnTo>
                      <a:lnTo>
                        <a:pt x="1699" y="3315"/>
                      </a:lnTo>
                      <a:lnTo>
                        <a:pt x="1688" y="3315"/>
                      </a:lnTo>
                      <a:lnTo>
                        <a:pt x="1676" y="3315"/>
                      </a:lnTo>
                      <a:lnTo>
                        <a:pt x="1671" y="3314"/>
                      </a:lnTo>
                      <a:lnTo>
                        <a:pt x="1667" y="3313"/>
                      </a:lnTo>
                      <a:lnTo>
                        <a:pt x="1664" y="3310"/>
                      </a:lnTo>
                      <a:lnTo>
                        <a:pt x="1662" y="3308"/>
                      </a:lnTo>
                      <a:lnTo>
                        <a:pt x="1662" y="3304"/>
                      </a:lnTo>
                      <a:lnTo>
                        <a:pt x="1663" y="3298"/>
                      </a:lnTo>
                      <a:lnTo>
                        <a:pt x="1666" y="3292"/>
                      </a:lnTo>
                      <a:lnTo>
                        <a:pt x="1671" y="3284"/>
                      </a:lnTo>
                      <a:lnTo>
                        <a:pt x="1676" y="3279"/>
                      </a:lnTo>
                      <a:lnTo>
                        <a:pt x="1684" y="3273"/>
                      </a:lnTo>
                      <a:lnTo>
                        <a:pt x="1695" y="3265"/>
                      </a:lnTo>
                      <a:lnTo>
                        <a:pt x="1707" y="3257"/>
                      </a:lnTo>
                      <a:lnTo>
                        <a:pt x="1717" y="3251"/>
                      </a:lnTo>
                      <a:lnTo>
                        <a:pt x="1726" y="3244"/>
                      </a:lnTo>
                      <a:lnTo>
                        <a:pt x="1732" y="3240"/>
                      </a:lnTo>
                      <a:lnTo>
                        <a:pt x="1733" y="3238"/>
                      </a:lnTo>
                      <a:lnTo>
                        <a:pt x="1720" y="3219"/>
                      </a:lnTo>
                      <a:lnTo>
                        <a:pt x="1708" y="3204"/>
                      </a:lnTo>
                      <a:lnTo>
                        <a:pt x="1704" y="3204"/>
                      </a:lnTo>
                      <a:lnTo>
                        <a:pt x="1701" y="3205"/>
                      </a:lnTo>
                      <a:lnTo>
                        <a:pt x="1697" y="3207"/>
                      </a:lnTo>
                      <a:lnTo>
                        <a:pt x="1694" y="3209"/>
                      </a:lnTo>
                      <a:lnTo>
                        <a:pt x="1686" y="3216"/>
                      </a:lnTo>
                      <a:lnTo>
                        <a:pt x="1679" y="3223"/>
                      </a:lnTo>
                      <a:lnTo>
                        <a:pt x="1666" y="3240"/>
                      </a:lnTo>
                      <a:lnTo>
                        <a:pt x="1654" y="3253"/>
                      </a:lnTo>
                      <a:lnTo>
                        <a:pt x="1632" y="3269"/>
                      </a:lnTo>
                      <a:lnTo>
                        <a:pt x="1597" y="3292"/>
                      </a:lnTo>
                      <a:lnTo>
                        <a:pt x="1590" y="3298"/>
                      </a:lnTo>
                      <a:lnTo>
                        <a:pt x="1584" y="3304"/>
                      </a:lnTo>
                      <a:lnTo>
                        <a:pt x="1579" y="3310"/>
                      </a:lnTo>
                      <a:lnTo>
                        <a:pt x="1576" y="3315"/>
                      </a:lnTo>
                      <a:lnTo>
                        <a:pt x="1575" y="3317"/>
                      </a:lnTo>
                      <a:lnTo>
                        <a:pt x="1575" y="3319"/>
                      </a:lnTo>
                      <a:lnTo>
                        <a:pt x="1575" y="3322"/>
                      </a:lnTo>
                      <a:lnTo>
                        <a:pt x="1576" y="3323"/>
                      </a:lnTo>
                      <a:lnTo>
                        <a:pt x="1581" y="3326"/>
                      </a:lnTo>
                      <a:lnTo>
                        <a:pt x="1589" y="3328"/>
                      </a:lnTo>
                      <a:lnTo>
                        <a:pt x="1602" y="3328"/>
                      </a:lnTo>
                      <a:lnTo>
                        <a:pt x="1620" y="3330"/>
                      </a:lnTo>
                      <a:lnTo>
                        <a:pt x="1627" y="3331"/>
                      </a:lnTo>
                      <a:lnTo>
                        <a:pt x="1631" y="3333"/>
                      </a:lnTo>
                      <a:lnTo>
                        <a:pt x="1632" y="3335"/>
                      </a:lnTo>
                      <a:lnTo>
                        <a:pt x="1631" y="3337"/>
                      </a:lnTo>
                      <a:lnTo>
                        <a:pt x="1629" y="3340"/>
                      </a:lnTo>
                      <a:lnTo>
                        <a:pt x="1625" y="3344"/>
                      </a:lnTo>
                      <a:lnTo>
                        <a:pt x="1612" y="3353"/>
                      </a:lnTo>
                      <a:lnTo>
                        <a:pt x="1594" y="3367"/>
                      </a:lnTo>
                      <a:lnTo>
                        <a:pt x="1571" y="3381"/>
                      </a:lnTo>
                      <a:lnTo>
                        <a:pt x="1546" y="3397"/>
                      </a:lnTo>
                      <a:lnTo>
                        <a:pt x="1520" y="3411"/>
                      </a:lnTo>
                      <a:lnTo>
                        <a:pt x="1497" y="3423"/>
                      </a:lnTo>
                      <a:lnTo>
                        <a:pt x="1487" y="3427"/>
                      </a:lnTo>
                      <a:lnTo>
                        <a:pt x="1478" y="3429"/>
                      </a:lnTo>
                      <a:lnTo>
                        <a:pt x="1470" y="3431"/>
                      </a:lnTo>
                      <a:lnTo>
                        <a:pt x="1463" y="3431"/>
                      </a:lnTo>
                      <a:lnTo>
                        <a:pt x="1458" y="3428"/>
                      </a:lnTo>
                      <a:lnTo>
                        <a:pt x="1449" y="3424"/>
                      </a:lnTo>
                      <a:lnTo>
                        <a:pt x="1440" y="3418"/>
                      </a:lnTo>
                      <a:lnTo>
                        <a:pt x="1431" y="3411"/>
                      </a:lnTo>
                      <a:lnTo>
                        <a:pt x="1422" y="3403"/>
                      </a:lnTo>
                      <a:lnTo>
                        <a:pt x="1416" y="3396"/>
                      </a:lnTo>
                      <a:lnTo>
                        <a:pt x="1413" y="3392"/>
                      </a:lnTo>
                      <a:lnTo>
                        <a:pt x="1412" y="3388"/>
                      </a:lnTo>
                      <a:lnTo>
                        <a:pt x="1410" y="3384"/>
                      </a:lnTo>
                      <a:lnTo>
                        <a:pt x="1412" y="3381"/>
                      </a:lnTo>
                      <a:lnTo>
                        <a:pt x="1423" y="3370"/>
                      </a:lnTo>
                      <a:lnTo>
                        <a:pt x="1447" y="3353"/>
                      </a:lnTo>
                      <a:lnTo>
                        <a:pt x="1457" y="3345"/>
                      </a:lnTo>
                      <a:lnTo>
                        <a:pt x="1463" y="3339"/>
                      </a:lnTo>
                      <a:lnTo>
                        <a:pt x="1463" y="3336"/>
                      </a:lnTo>
                      <a:lnTo>
                        <a:pt x="1463" y="3335"/>
                      </a:lnTo>
                      <a:lnTo>
                        <a:pt x="1460" y="3333"/>
                      </a:lnTo>
                      <a:lnTo>
                        <a:pt x="1454" y="3335"/>
                      </a:lnTo>
                      <a:lnTo>
                        <a:pt x="1443" y="3336"/>
                      </a:lnTo>
                      <a:lnTo>
                        <a:pt x="1425" y="3341"/>
                      </a:lnTo>
                      <a:lnTo>
                        <a:pt x="1401" y="3345"/>
                      </a:lnTo>
                      <a:lnTo>
                        <a:pt x="1378" y="3349"/>
                      </a:lnTo>
                      <a:lnTo>
                        <a:pt x="1366" y="3350"/>
                      </a:lnTo>
                      <a:lnTo>
                        <a:pt x="1357" y="3352"/>
                      </a:lnTo>
                      <a:lnTo>
                        <a:pt x="1348" y="3350"/>
                      </a:lnTo>
                      <a:lnTo>
                        <a:pt x="1343" y="3349"/>
                      </a:lnTo>
                      <a:lnTo>
                        <a:pt x="1340" y="3348"/>
                      </a:lnTo>
                      <a:lnTo>
                        <a:pt x="1339" y="3345"/>
                      </a:lnTo>
                      <a:lnTo>
                        <a:pt x="1339" y="3344"/>
                      </a:lnTo>
                      <a:lnTo>
                        <a:pt x="1339" y="3341"/>
                      </a:lnTo>
                      <a:lnTo>
                        <a:pt x="1343" y="3335"/>
                      </a:lnTo>
                      <a:lnTo>
                        <a:pt x="1349" y="3326"/>
                      </a:lnTo>
                      <a:lnTo>
                        <a:pt x="1355" y="3322"/>
                      </a:lnTo>
                      <a:lnTo>
                        <a:pt x="1361" y="3319"/>
                      </a:lnTo>
                      <a:lnTo>
                        <a:pt x="1369" y="3318"/>
                      </a:lnTo>
                      <a:lnTo>
                        <a:pt x="1377" y="3315"/>
                      </a:lnTo>
                      <a:lnTo>
                        <a:pt x="1384" y="3314"/>
                      </a:lnTo>
                      <a:lnTo>
                        <a:pt x="1392" y="3311"/>
                      </a:lnTo>
                      <a:lnTo>
                        <a:pt x="1399" y="3309"/>
                      </a:lnTo>
                      <a:lnTo>
                        <a:pt x="1404" y="3305"/>
                      </a:lnTo>
                      <a:lnTo>
                        <a:pt x="1405" y="3304"/>
                      </a:lnTo>
                      <a:lnTo>
                        <a:pt x="1406" y="3301"/>
                      </a:lnTo>
                      <a:lnTo>
                        <a:pt x="1406" y="3298"/>
                      </a:lnTo>
                      <a:lnTo>
                        <a:pt x="1405" y="3296"/>
                      </a:lnTo>
                      <a:lnTo>
                        <a:pt x="1404" y="3291"/>
                      </a:lnTo>
                      <a:lnTo>
                        <a:pt x="1401" y="3286"/>
                      </a:lnTo>
                      <a:lnTo>
                        <a:pt x="1400" y="3280"/>
                      </a:lnTo>
                      <a:lnTo>
                        <a:pt x="1399" y="3275"/>
                      </a:lnTo>
                      <a:lnTo>
                        <a:pt x="1400" y="3273"/>
                      </a:lnTo>
                      <a:lnTo>
                        <a:pt x="1401" y="3270"/>
                      </a:lnTo>
                      <a:lnTo>
                        <a:pt x="1404" y="3269"/>
                      </a:lnTo>
                      <a:lnTo>
                        <a:pt x="1406" y="3266"/>
                      </a:lnTo>
                      <a:lnTo>
                        <a:pt x="1410" y="3266"/>
                      </a:lnTo>
                      <a:lnTo>
                        <a:pt x="1413" y="3266"/>
                      </a:lnTo>
                      <a:lnTo>
                        <a:pt x="1416" y="3266"/>
                      </a:lnTo>
                      <a:lnTo>
                        <a:pt x="1419" y="3267"/>
                      </a:lnTo>
                      <a:lnTo>
                        <a:pt x="1426" y="3273"/>
                      </a:lnTo>
                      <a:lnTo>
                        <a:pt x="1434" y="3278"/>
                      </a:lnTo>
                      <a:lnTo>
                        <a:pt x="1440" y="3283"/>
                      </a:lnTo>
                      <a:lnTo>
                        <a:pt x="1448" y="3287"/>
                      </a:lnTo>
                      <a:lnTo>
                        <a:pt x="1452" y="3288"/>
                      </a:lnTo>
                      <a:lnTo>
                        <a:pt x="1454" y="3289"/>
                      </a:lnTo>
                      <a:lnTo>
                        <a:pt x="1458" y="3289"/>
                      </a:lnTo>
                      <a:lnTo>
                        <a:pt x="1462" y="3288"/>
                      </a:lnTo>
                      <a:lnTo>
                        <a:pt x="1467" y="3286"/>
                      </a:lnTo>
                      <a:lnTo>
                        <a:pt x="1473" y="3283"/>
                      </a:lnTo>
                      <a:lnTo>
                        <a:pt x="1476" y="3280"/>
                      </a:lnTo>
                      <a:lnTo>
                        <a:pt x="1479" y="3278"/>
                      </a:lnTo>
                      <a:lnTo>
                        <a:pt x="1483" y="3270"/>
                      </a:lnTo>
                      <a:lnTo>
                        <a:pt x="1484" y="3262"/>
                      </a:lnTo>
                      <a:lnTo>
                        <a:pt x="1483" y="3245"/>
                      </a:lnTo>
                      <a:lnTo>
                        <a:pt x="1480" y="3226"/>
                      </a:lnTo>
                      <a:lnTo>
                        <a:pt x="1480" y="3222"/>
                      </a:lnTo>
                      <a:lnTo>
                        <a:pt x="1483" y="3216"/>
                      </a:lnTo>
                      <a:lnTo>
                        <a:pt x="1487" y="3208"/>
                      </a:lnTo>
                      <a:lnTo>
                        <a:pt x="1491" y="3199"/>
                      </a:lnTo>
                      <a:lnTo>
                        <a:pt x="1505" y="3177"/>
                      </a:lnTo>
                      <a:lnTo>
                        <a:pt x="1520" y="3151"/>
                      </a:lnTo>
                      <a:lnTo>
                        <a:pt x="1537" y="3125"/>
                      </a:lnTo>
                      <a:lnTo>
                        <a:pt x="1553" y="3100"/>
                      </a:lnTo>
                      <a:lnTo>
                        <a:pt x="1566" y="3078"/>
                      </a:lnTo>
                      <a:lnTo>
                        <a:pt x="1574" y="3061"/>
                      </a:lnTo>
                      <a:lnTo>
                        <a:pt x="1589" y="3052"/>
                      </a:lnTo>
                      <a:lnTo>
                        <a:pt x="1606" y="3043"/>
                      </a:lnTo>
                      <a:lnTo>
                        <a:pt x="1623" y="3033"/>
                      </a:lnTo>
                      <a:lnTo>
                        <a:pt x="1638" y="3021"/>
                      </a:lnTo>
                      <a:lnTo>
                        <a:pt x="1646" y="3015"/>
                      </a:lnTo>
                      <a:lnTo>
                        <a:pt x="1653" y="3008"/>
                      </a:lnTo>
                      <a:lnTo>
                        <a:pt x="1658" y="3002"/>
                      </a:lnTo>
                      <a:lnTo>
                        <a:pt x="1663" y="2994"/>
                      </a:lnTo>
                      <a:lnTo>
                        <a:pt x="1668" y="2986"/>
                      </a:lnTo>
                      <a:lnTo>
                        <a:pt x="1671" y="2979"/>
                      </a:lnTo>
                      <a:lnTo>
                        <a:pt x="1673" y="2971"/>
                      </a:lnTo>
                      <a:lnTo>
                        <a:pt x="1673" y="2962"/>
                      </a:lnTo>
                      <a:lnTo>
                        <a:pt x="1680" y="2971"/>
                      </a:lnTo>
                      <a:lnTo>
                        <a:pt x="1693" y="2994"/>
                      </a:lnTo>
                      <a:lnTo>
                        <a:pt x="1699" y="3007"/>
                      </a:lnTo>
                      <a:lnTo>
                        <a:pt x="1704" y="3019"/>
                      </a:lnTo>
                      <a:lnTo>
                        <a:pt x="1708" y="3029"/>
                      </a:lnTo>
                      <a:lnTo>
                        <a:pt x="1710" y="3036"/>
                      </a:lnTo>
                      <a:lnTo>
                        <a:pt x="1711" y="3054"/>
                      </a:lnTo>
                      <a:lnTo>
                        <a:pt x="1714" y="3067"/>
                      </a:lnTo>
                      <a:lnTo>
                        <a:pt x="1715" y="3072"/>
                      </a:lnTo>
                      <a:lnTo>
                        <a:pt x="1717" y="3074"/>
                      </a:lnTo>
                      <a:lnTo>
                        <a:pt x="1720" y="3076"/>
                      </a:lnTo>
                      <a:lnTo>
                        <a:pt x="1723" y="3077"/>
                      </a:lnTo>
                      <a:lnTo>
                        <a:pt x="1730" y="3076"/>
                      </a:lnTo>
                      <a:lnTo>
                        <a:pt x="1738" y="3072"/>
                      </a:lnTo>
                      <a:lnTo>
                        <a:pt x="1749" y="3065"/>
                      </a:lnTo>
                      <a:lnTo>
                        <a:pt x="1760" y="3059"/>
                      </a:lnTo>
                      <a:lnTo>
                        <a:pt x="1769" y="3054"/>
                      </a:lnTo>
                      <a:lnTo>
                        <a:pt x="1776" y="3052"/>
                      </a:lnTo>
                      <a:lnTo>
                        <a:pt x="1782" y="3052"/>
                      </a:lnTo>
                      <a:lnTo>
                        <a:pt x="1787" y="3052"/>
                      </a:lnTo>
                      <a:lnTo>
                        <a:pt x="1790" y="3052"/>
                      </a:lnTo>
                      <a:lnTo>
                        <a:pt x="1793" y="3051"/>
                      </a:lnTo>
                      <a:lnTo>
                        <a:pt x="1795" y="3050"/>
                      </a:lnTo>
                      <a:lnTo>
                        <a:pt x="1796" y="3047"/>
                      </a:lnTo>
                      <a:lnTo>
                        <a:pt x="1799" y="3038"/>
                      </a:lnTo>
                      <a:lnTo>
                        <a:pt x="1800" y="3024"/>
                      </a:lnTo>
                      <a:lnTo>
                        <a:pt x="1803" y="3016"/>
                      </a:lnTo>
                      <a:lnTo>
                        <a:pt x="1804" y="3010"/>
                      </a:lnTo>
                      <a:lnTo>
                        <a:pt x="1808" y="3006"/>
                      </a:lnTo>
                      <a:lnTo>
                        <a:pt x="1812" y="3002"/>
                      </a:lnTo>
                      <a:lnTo>
                        <a:pt x="1821" y="2997"/>
                      </a:lnTo>
                      <a:lnTo>
                        <a:pt x="1830" y="2995"/>
                      </a:lnTo>
                      <a:lnTo>
                        <a:pt x="1834" y="2994"/>
                      </a:lnTo>
                      <a:lnTo>
                        <a:pt x="1838" y="2993"/>
                      </a:lnTo>
                      <a:lnTo>
                        <a:pt x="1839" y="2990"/>
                      </a:lnTo>
                      <a:lnTo>
                        <a:pt x="1840" y="2988"/>
                      </a:lnTo>
                      <a:lnTo>
                        <a:pt x="1839" y="2984"/>
                      </a:lnTo>
                      <a:lnTo>
                        <a:pt x="1837" y="2979"/>
                      </a:lnTo>
                      <a:lnTo>
                        <a:pt x="1831" y="2972"/>
                      </a:lnTo>
                      <a:lnTo>
                        <a:pt x="1825" y="2963"/>
                      </a:lnTo>
                      <a:lnTo>
                        <a:pt x="1822" y="2958"/>
                      </a:lnTo>
                      <a:lnTo>
                        <a:pt x="1820" y="2954"/>
                      </a:lnTo>
                      <a:lnTo>
                        <a:pt x="1820" y="2949"/>
                      </a:lnTo>
                      <a:lnTo>
                        <a:pt x="1820" y="2944"/>
                      </a:lnTo>
                      <a:lnTo>
                        <a:pt x="1820" y="2940"/>
                      </a:lnTo>
                      <a:lnTo>
                        <a:pt x="1820" y="2934"/>
                      </a:lnTo>
                      <a:lnTo>
                        <a:pt x="1818" y="2929"/>
                      </a:lnTo>
                      <a:lnTo>
                        <a:pt x="1816" y="2924"/>
                      </a:lnTo>
                      <a:lnTo>
                        <a:pt x="1811" y="2915"/>
                      </a:lnTo>
                      <a:lnTo>
                        <a:pt x="1808" y="2907"/>
                      </a:lnTo>
                      <a:lnTo>
                        <a:pt x="1807" y="2899"/>
                      </a:lnTo>
                      <a:lnTo>
                        <a:pt x="1807" y="2893"/>
                      </a:lnTo>
                      <a:lnTo>
                        <a:pt x="1809" y="2887"/>
                      </a:lnTo>
                      <a:lnTo>
                        <a:pt x="1813" y="2881"/>
                      </a:lnTo>
                      <a:lnTo>
                        <a:pt x="1818" y="2876"/>
                      </a:lnTo>
                      <a:lnTo>
                        <a:pt x="1825" y="2872"/>
                      </a:lnTo>
                      <a:lnTo>
                        <a:pt x="1831" y="2868"/>
                      </a:lnTo>
                      <a:lnTo>
                        <a:pt x="1839" y="2865"/>
                      </a:lnTo>
                      <a:lnTo>
                        <a:pt x="1847" y="2862"/>
                      </a:lnTo>
                      <a:lnTo>
                        <a:pt x="1855" y="2861"/>
                      </a:lnTo>
                      <a:lnTo>
                        <a:pt x="1872" y="2858"/>
                      </a:lnTo>
                      <a:lnTo>
                        <a:pt x="1886" y="2857"/>
                      </a:lnTo>
                      <a:lnTo>
                        <a:pt x="1891" y="2857"/>
                      </a:lnTo>
                      <a:lnTo>
                        <a:pt x="1894" y="2855"/>
                      </a:lnTo>
                      <a:lnTo>
                        <a:pt x="1895" y="2853"/>
                      </a:lnTo>
                      <a:lnTo>
                        <a:pt x="1896" y="2850"/>
                      </a:lnTo>
                      <a:lnTo>
                        <a:pt x="1895" y="2845"/>
                      </a:lnTo>
                      <a:lnTo>
                        <a:pt x="1894" y="2837"/>
                      </a:lnTo>
                      <a:lnTo>
                        <a:pt x="1892" y="2830"/>
                      </a:lnTo>
                      <a:lnTo>
                        <a:pt x="1894" y="2823"/>
                      </a:lnTo>
                      <a:lnTo>
                        <a:pt x="1896" y="2820"/>
                      </a:lnTo>
                      <a:lnTo>
                        <a:pt x="1900" y="2818"/>
                      </a:lnTo>
                      <a:lnTo>
                        <a:pt x="1905" y="2817"/>
                      </a:lnTo>
                      <a:lnTo>
                        <a:pt x="1912" y="2815"/>
                      </a:lnTo>
                      <a:lnTo>
                        <a:pt x="1923" y="2815"/>
                      </a:lnTo>
                      <a:lnTo>
                        <a:pt x="1935" y="2817"/>
                      </a:lnTo>
                      <a:lnTo>
                        <a:pt x="1945" y="2818"/>
                      </a:lnTo>
                      <a:lnTo>
                        <a:pt x="1957" y="2820"/>
                      </a:lnTo>
                      <a:lnTo>
                        <a:pt x="1980" y="2824"/>
                      </a:lnTo>
                      <a:lnTo>
                        <a:pt x="2002" y="2827"/>
                      </a:lnTo>
                      <a:lnTo>
                        <a:pt x="1999" y="2819"/>
                      </a:lnTo>
                      <a:lnTo>
                        <a:pt x="1995" y="2813"/>
                      </a:lnTo>
                      <a:lnTo>
                        <a:pt x="1989" y="2808"/>
                      </a:lnTo>
                      <a:lnTo>
                        <a:pt x="1984" y="2802"/>
                      </a:lnTo>
                      <a:lnTo>
                        <a:pt x="1978" y="2800"/>
                      </a:lnTo>
                      <a:lnTo>
                        <a:pt x="1971" y="2797"/>
                      </a:lnTo>
                      <a:lnTo>
                        <a:pt x="1965" y="2796"/>
                      </a:lnTo>
                      <a:lnTo>
                        <a:pt x="1957" y="2795"/>
                      </a:lnTo>
                      <a:lnTo>
                        <a:pt x="1940" y="2795"/>
                      </a:lnTo>
                      <a:lnTo>
                        <a:pt x="1921" y="2797"/>
                      </a:lnTo>
                      <a:lnTo>
                        <a:pt x="1903" y="2802"/>
                      </a:lnTo>
                      <a:lnTo>
                        <a:pt x="1882" y="2809"/>
                      </a:lnTo>
                      <a:lnTo>
                        <a:pt x="1842" y="2824"/>
                      </a:lnTo>
                      <a:lnTo>
                        <a:pt x="1804" y="2840"/>
                      </a:lnTo>
                      <a:lnTo>
                        <a:pt x="1787" y="2846"/>
                      </a:lnTo>
                      <a:lnTo>
                        <a:pt x="1772" y="2852"/>
                      </a:lnTo>
                      <a:lnTo>
                        <a:pt x="1759" y="2855"/>
                      </a:lnTo>
                      <a:lnTo>
                        <a:pt x="1749" y="2857"/>
                      </a:lnTo>
                      <a:lnTo>
                        <a:pt x="1754" y="2844"/>
                      </a:lnTo>
                      <a:lnTo>
                        <a:pt x="1759" y="2832"/>
                      </a:lnTo>
                      <a:lnTo>
                        <a:pt x="1765" y="2824"/>
                      </a:lnTo>
                      <a:lnTo>
                        <a:pt x="1773" y="2818"/>
                      </a:lnTo>
                      <a:lnTo>
                        <a:pt x="1781" y="2814"/>
                      </a:lnTo>
                      <a:lnTo>
                        <a:pt x="1790" y="2810"/>
                      </a:lnTo>
                      <a:lnTo>
                        <a:pt x="1800" y="2808"/>
                      </a:lnTo>
                      <a:lnTo>
                        <a:pt x="1812" y="2804"/>
                      </a:lnTo>
                      <a:lnTo>
                        <a:pt x="1821" y="2801"/>
                      </a:lnTo>
                      <a:lnTo>
                        <a:pt x="1828" y="2797"/>
                      </a:lnTo>
                      <a:lnTo>
                        <a:pt x="1834" y="2793"/>
                      </a:lnTo>
                      <a:lnTo>
                        <a:pt x="1840" y="2788"/>
                      </a:lnTo>
                      <a:lnTo>
                        <a:pt x="1851" y="2776"/>
                      </a:lnTo>
                      <a:lnTo>
                        <a:pt x="1861" y="2765"/>
                      </a:lnTo>
                      <a:lnTo>
                        <a:pt x="1872" y="2753"/>
                      </a:lnTo>
                      <a:lnTo>
                        <a:pt x="1883" y="2741"/>
                      </a:lnTo>
                      <a:lnTo>
                        <a:pt x="1890" y="2736"/>
                      </a:lnTo>
                      <a:lnTo>
                        <a:pt x="1896" y="2732"/>
                      </a:lnTo>
                      <a:lnTo>
                        <a:pt x="1905" y="2728"/>
                      </a:lnTo>
                      <a:lnTo>
                        <a:pt x="1913" y="2726"/>
                      </a:lnTo>
                      <a:lnTo>
                        <a:pt x="1921" y="2723"/>
                      </a:lnTo>
                      <a:lnTo>
                        <a:pt x="1930" y="2718"/>
                      </a:lnTo>
                      <a:lnTo>
                        <a:pt x="1940" y="2712"/>
                      </a:lnTo>
                      <a:lnTo>
                        <a:pt x="1951" y="2705"/>
                      </a:lnTo>
                      <a:lnTo>
                        <a:pt x="1970" y="2692"/>
                      </a:lnTo>
                      <a:lnTo>
                        <a:pt x="1982" y="2687"/>
                      </a:lnTo>
                      <a:lnTo>
                        <a:pt x="1980" y="2709"/>
                      </a:lnTo>
                      <a:lnTo>
                        <a:pt x="1979" y="2734"/>
                      </a:lnTo>
                      <a:lnTo>
                        <a:pt x="1979" y="2738"/>
                      </a:lnTo>
                      <a:lnTo>
                        <a:pt x="1980" y="2743"/>
                      </a:lnTo>
                      <a:lnTo>
                        <a:pt x="1983" y="2745"/>
                      </a:lnTo>
                      <a:lnTo>
                        <a:pt x="1986" y="2748"/>
                      </a:lnTo>
                      <a:lnTo>
                        <a:pt x="1988" y="2749"/>
                      </a:lnTo>
                      <a:lnTo>
                        <a:pt x="1993" y="2748"/>
                      </a:lnTo>
                      <a:lnTo>
                        <a:pt x="1999" y="2747"/>
                      </a:lnTo>
                      <a:lnTo>
                        <a:pt x="2005" y="2743"/>
                      </a:lnTo>
                      <a:lnTo>
                        <a:pt x="2026" y="2734"/>
                      </a:lnTo>
                      <a:lnTo>
                        <a:pt x="2052" y="2722"/>
                      </a:lnTo>
                      <a:lnTo>
                        <a:pt x="2063" y="2716"/>
                      </a:lnTo>
                      <a:lnTo>
                        <a:pt x="2074" y="2708"/>
                      </a:lnTo>
                      <a:lnTo>
                        <a:pt x="2078" y="2703"/>
                      </a:lnTo>
                      <a:lnTo>
                        <a:pt x="2080" y="2699"/>
                      </a:lnTo>
                      <a:lnTo>
                        <a:pt x="2083" y="2694"/>
                      </a:lnTo>
                      <a:lnTo>
                        <a:pt x="2083" y="2688"/>
                      </a:lnTo>
                      <a:lnTo>
                        <a:pt x="2059" y="2692"/>
                      </a:lnTo>
                      <a:lnTo>
                        <a:pt x="2040" y="2696"/>
                      </a:lnTo>
                      <a:lnTo>
                        <a:pt x="2036" y="2696"/>
                      </a:lnTo>
                      <a:lnTo>
                        <a:pt x="2032" y="2695"/>
                      </a:lnTo>
                      <a:lnTo>
                        <a:pt x="2030" y="2692"/>
                      </a:lnTo>
                      <a:lnTo>
                        <a:pt x="2027" y="2688"/>
                      </a:lnTo>
                      <a:lnTo>
                        <a:pt x="2026" y="2683"/>
                      </a:lnTo>
                      <a:lnTo>
                        <a:pt x="2024" y="2677"/>
                      </a:lnTo>
                      <a:lnTo>
                        <a:pt x="2024" y="2668"/>
                      </a:lnTo>
                      <a:lnTo>
                        <a:pt x="2026" y="2656"/>
                      </a:lnTo>
                      <a:lnTo>
                        <a:pt x="2026" y="2647"/>
                      </a:lnTo>
                      <a:lnTo>
                        <a:pt x="2024" y="2640"/>
                      </a:lnTo>
                      <a:lnTo>
                        <a:pt x="2022" y="2635"/>
                      </a:lnTo>
                      <a:lnTo>
                        <a:pt x="2018" y="2631"/>
                      </a:lnTo>
                      <a:lnTo>
                        <a:pt x="2015" y="2630"/>
                      </a:lnTo>
                      <a:lnTo>
                        <a:pt x="2010" y="2629"/>
                      </a:lnTo>
                      <a:lnTo>
                        <a:pt x="2006" y="2629"/>
                      </a:lnTo>
                      <a:lnTo>
                        <a:pt x="2002" y="2630"/>
                      </a:lnTo>
                      <a:lnTo>
                        <a:pt x="1995" y="2630"/>
                      </a:lnTo>
                      <a:lnTo>
                        <a:pt x="1989" y="2630"/>
                      </a:lnTo>
                      <a:lnTo>
                        <a:pt x="1989" y="2627"/>
                      </a:lnTo>
                      <a:lnTo>
                        <a:pt x="1989" y="2624"/>
                      </a:lnTo>
                      <a:lnTo>
                        <a:pt x="1992" y="2618"/>
                      </a:lnTo>
                      <a:lnTo>
                        <a:pt x="1996" y="2611"/>
                      </a:lnTo>
                      <a:lnTo>
                        <a:pt x="2005" y="2599"/>
                      </a:lnTo>
                      <a:lnTo>
                        <a:pt x="2015" y="2589"/>
                      </a:lnTo>
                      <a:lnTo>
                        <a:pt x="2023" y="2577"/>
                      </a:lnTo>
                      <a:lnTo>
                        <a:pt x="2026" y="2573"/>
                      </a:lnTo>
                      <a:lnTo>
                        <a:pt x="2028" y="2573"/>
                      </a:lnTo>
                      <a:lnTo>
                        <a:pt x="2030" y="2577"/>
                      </a:lnTo>
                      <a:lnTo>
                        <a:pt x="2031" y="2582"/>
                      </a:lnTo>
                      <a:lnTo>
                        <a:pt x="2036" y="2589"/>
                      </a:lnTo>
                      <a:lnTo>
                        <a:pt x="2039" y="2591"/>
                      </a:lnTo>
                      <a:lnTo>
                        <a:pt x="2044" y="2592"/>
                      </a:lnTo>
                      <a:lnTo>
                        <a:pt x="2050" y="2594"/>
                      </a:lnTo>
                      <a:lnTo>
                        <a:pt x="2058" y="2594"/>
                      </a:lnTo>
                      <a:lnTo>
                        <a:pt x="2062" y="2592"/>
                      </a:lnTo>
                      <a:lnTo>
                        <a:pt x="2063" y="2590"/>
                      </a:lnTo>
                      <a:lnTo>
                        <a:pt x="2063" y="2587"/>
                      </a:lnTo>
                      <a:lnTo>
                        <a:pt x="2063" y="2582"/>
                      </a:lnTo>
                      <a:lnTo>
                        <a:pt x="2057" y="2570"/>
                      </a:lnTo>
                      <a:lnTo>
                        <a:pt x="2048" y="2556"/>
                      </a:lnTo>
                      <a:lnTo>
                        <a:pt x="2028" y="2530"/>
                      </a:lnTo>
                      <a:lnTo>
                        <a:pt x="2019" y="2515"/>
                      </a:lnTo>
                      <a:lnTo>
                        <a:pt x="2023" y="2504"/>
                      </a:lnTo>
                      <a:lnTo>
                        <a:pt x="2027" y="2495"/>
                      </a:lnTo>
                      <a:lnTo>
                        <a:pt x="2031" y="2490"/>
                      </a:lnTo>
                      <a:lnTo>
                        <a:pt x="2036" y="2486"/>
                      </a:lnTo>
                      <a:lnTo>
                        <a:pt x="2041" y="2484"/>
                      </a:lnTo>
                      <a:lnTo>
                        <a:pt x="2046" y="2484"/>
                      </a:lnTo>
                      <a:lnTo>
                        <a:pt x="2052" y="2484"/>
                      </a:lnTo>
                      <a:lnTo>
                        <a:pt x="2057" y="2486"/>
                      </a:lnTo>
                      <a:lnTo>
                        <a:pt x="2067" y="2490"/>
                      </a:lnTo>
                      <a:lnTo>
                        <a:pt x="2078" y="2494"/>
                      </a:lnTo>
                      <a:lnTo>
                        <a:pt x="2081" y="2495"/>
                      </a:lnTo>
                      <a:lnTo>
                        <a:pt x="2085" y="2495"/>
                      </a:lnTo>
                      <a:lnTo>
                        <a:pt x="2089" y="2494"/>
                      </a:lnTo>
                      <a:lnTo>
                        <a:pt x="2093" y="2490"/>
                      </a:lnTo>
                      <a:lnTo>
                        <a:pt x="2096" y="2485"/>
                      </a:lnTo>
                      <a:lnTo>
                        <a:pt x="2097" y="2480"/>
                      </a:lnTo>
                      <a:lnTo>
                        <a:pt x="2097" y="2475"/>
                      </a:lnTo>
                      <a:lnTo>
                        <a:pt x="2096" y="2469"/>
                      </a:lnTo>
                      <a:lnTo>
                        <a:pt x="2091" y="2458"/>
                      </a:lnTo>
                      <a:lnTo>
                        <a:pt x="2085" y="2447"/>
                      </a:lnTo>
                      <a:lnTo>
                        <a:pt x="2080" y="2437"/>
                      </a:lnTo>
                      <a:lnTo>
                        <a:pt x="2076" y="2428"/>
                      </a:lnTo>
                      <a:lnTo>
                        <a:pt x="2076" y="2424"/>
                      </a:lnTo>
                      <a:lnTo>
                        <a:pt x="2078" y="2420"/>
                      </a:lnTo>
                      <a:lnTo>
                        <a:pt x="2081" y="2416"/>
                      </a:lnTo>
                      <a:lnTo>
                        <a:pt x="2085" y="2414"/>
                      </a:lnTo>
                      <a:lnTo>
                        <a:pt x="2103" y="2399"/>
                      </a:lnTo>
                      <a:lnTo>
                        <a:pt x="2116" y="2387"/>
                      </a:lnTo>
                      <a:lnTo>
                        <a:pt x="2120" y="2388"/>
                      </a:lnTo>
                      <a:lnTo>
                        <a:pt x="2124" y="2389"/>
                      </a:lnTo>
                      <a:lnTo>
                        <a:pt x="2128" y="2392"/>
                      </a:lnTo>
                      <a:lnTo>
                        <a:pt x="2133" y="2396"/>
                      </a:lnTo>
                      <a:lnTo>
                        <a:pt x="2142" y="2405"/>
                      </a:lnTo>
                      <a:lnTo>
                        <a:pt x="2151" y="2414"/>
                      </a:lnTo>
                      <a:lnTo>
                        <a:pt x="2159" y="2423"/>
                      </a:lnTo>
                      <a:lnTo>
                        <a:pt x="2167" y="2431"/>
                      </a:lnTo>
                      <a:lnTo>
                        <a:pt x="2171" y="2433"/>
                      </a:lnTo>
                      <a:lnTo>
                        <a:pt x="2173" y="2434"/>
                      </a:lnTo>
                      <a:lnTo>
                        <a:pt x="2176" y="2434"/>
                      </a:lnTo>
                      <a:lnTo>
                        <a:pt x="2179" y="2434"/>
                      </a:lnTo>
                      <a:lnTo>
                        <a:pt x="2180" y="2432"/>
                      </a:lnTo>
                      <a:lnTo>
                        <a:pt x="2181" y="2428"/>
                      </a:lnTo>
                      <a:lnTo>
                        <a:pt x="2182" y="2424"/>
                      </a:lnTo>
                      <a:lnTo>
                        <a:pt x="2182" y="2419"/>
                      </a:lnTo>
                      <a:lnTo>
                        <a:pt x="2181" y="2410"/>
                      </a:lnTo>
                      <a:lnTo>
                        <a:pt x="2180" y="2398"/>
                      </a:lnTo>
                      <a:lnTo>
                        <a:pt x="2177" y="2388"/>
                      </a:lnTo>
                      <a:lnTo>
                        <a:pt x="2175" y="2377"/>
                      </a:lnTo>
                      <a:lnTo>
                        <a:pt x="2175" y="2368"/>
                      </a:lnTo>
                      <a:lnTo>
                        <a:pt x="2175" y="2361"/>
                      </a:lnTo>
                      <a:lnTo>
                        <a:pt x="2180" y="2350"/>
                      </a:lnTo>
                      <a:lnTo>
                        <a:pt x="2189" y="2336"/>
                      </a:lnTo>
                      <a:lnTo>
                        <a:pt x="2198" y="2323"/>
                      </a:lnTo>
                      <a:lnTo>
                        <a:pt x="2202" y="2315"/>
                      </a:lnTo>
                      <a:lnTo>
                        <a:pt x="2201" y="2313"/>
                      </a:lnTo>
                      <a:lnTo>
                        <a:pt x="2199" y="2310"/>
                      </a:lnTo>
                      <a:lnTo>
                        <a:pt x="2195" y="2307"/>
                      </a:lnTo>
                      <a:lnTo>
                        <a:pt x="2192" y="2305"/>
                      </a:lnTo>
                      <a:lnTo>
                        <a:pt x="2181" y="2302"/>
                      </a:lnTo>
                      <a:lnTo>
                        <a:pt x="2168" y="2300"/>
                      </a:lnTo>
                      <a:lnTo>
                        <a:pt x="2157" y="2298"/>
                      </a:lnTo>
                      <a:lnTo>
                        <a:pt x="2145" y="2297"/>
                      </a:lnTo>
                      <a:lnTo>
                        <a:pt x="2136" y="2295"/>
                      </a:lnTo>
                      <a:lnTo>
                        <a:pt x="2131" y="2292"/>
                      </a:lnTo>
                      <a:lnTo>
                        <a:pt x="2131" y="2291"/>
                      </a:lnTo>
                      <a:lnTo>
                        <a:pt x="2132" y="2288"/>
                      </a:lnTo>
                      <a:lnTo>
                        <a:pt x="2133" y="2284"/>
                      </a:lnTo>
                      <a:lnTo>
                        <a:pt x="2136" y="2282"/>
                      </a:lnTo>
                      <a:lnTo>
                        <a:pt x="2140" y="2275"/>
                      </a:lnTo>
                      <a:lnTo>
                        <a:pt x="2145" y="2273"/>
                      </a:lnTo>
                      <a:lnTo>
                        <a:pt x="2153" y="2271"/>
                      </a:lnTo>
                      <a:lnTo>
                        <a:pt x="2160" y="2273"/>
                      </a:lnTo>
                      <a:lnTo>
                        <a:pt x="2170" y="2275"/>
                      </a:lnTo>
                      <a:lnTo>
                        <a:pt x="2176" y="2278"/>
                      </a:lnTo>
                      <a:lnTo>
                        <a:pt x="2182" y="2280"/>
                      </a:lnTo>
                      <a:lnTo>
                        <a:pt x="2188" y="2282"/>
                      </a:lnTo>
                      <a:lnTo>
                        <a:pt x="2193" y="2283"/>
                      </a:lnTo>
                      <a:lnTo>
                        <a:pt x="2198" y="2283"/>
                      </a:lnTo>
                      <a:lnTo>
                        <a:pt x="2208" y="2280"/>
                      </a:lnTo>
                      <a:lnTo>
                        <a:pt x="2217" y="2278"/>
                      </a:lnTo>
                      <a:lnTo>
                        <a:pt x="2225" y="2275"/>
                      </a:lnTo>
                      <a:lnTo>
                        <a:pt x="2234" y="2271"/>
                      </a:lnTo>
                      <a:lnTo>
                        <a:pt x="2242" y="2270"/>
                      </a:lnTo>
                      <a:lnTo>
                        <a:pt x="2250" y="2271"/>
                      </a:lnTo>
                      <a:lnTo>
                        <a:pt x="2262" y="2275"/>
                      </a:lnTo>
                      <a:lnTo>
                        <a:pt x="2273" y="2282"/>
                      </a:lnTo>
                      <a:lnTo>
                        <a:pt x="2280" y="2284"/>
                      </a:lnTo>
                      <a:lnTo>
                        <a:pt x="2286" y="2284"/>
                      </a:lnTo>
                      <a:lnTo>
                        <a:pt x="2293" y="2284"/>
                      </a:lnTo>
                      <a:lnTo>
                        <a:pt x="2298" y="2282"/>
                      </a:lnTo>
                      <a:lnTo>
                        <a:pt x="2307" y="2274"/>
                      </a:lnTo>
                      <a:lnTo>
                        <a:pt x="2312" y="2267"/>
                      </a:lnTo>
                      <a:lnTo>
                        <a:pt x="2316" y="2263"/>
                      </a:lnTo>
                      <a:lnTo>
                        <a:pt x="2320" y="2261"/>
                      </a:lnTo>
                      <a:lnTo>
                        <a:pt x="2325" y="2260"/>
                      </a:lnTo>
                      <a:lnTo>
                        <a:pt x="2333" y="2258"/>
                      </a:lnTo>
                      <a:lnTo>
                        <a:pt x="2342" y="2256"/>
                      </a:lnTo>
                      <a:lnTo>
                        <a:pt x="2355" y="2248"/>
                      </a:lnTo>
                      <a:lnTo>
                        <a:pt x="2366" y="2240"/>
                      </a:lnTo>
                      <a:lnTo>
                        <a:pt x="2373" y="2235"/>
                      </a:lnTo>
                      <a:lnTo>
                        <a:pt x="2350" y="2234"/>
                      </a:lnTo>
                      <a:lnTo>
                        <a:pt x="2325" y="2234"/>
                      </a:lnTo>
                      <a:lnTo>
                        <a:pt x="2299" y="2231"/>
                      </a:lnTo>
                      <a:lnTo>
                        <a:pt x="2277" y="2228"/>
                      </a:lnTo>
                      <a:lnTo>
                        <a:pt x="2260" y="2226"/>
                      </a:lnTo>
                      <a:lnTo>
                        <a:pt x="2249" y="2223"/>
                      </a:lnTo>
                      <a:lnTo>
                        <a:pt x="2245" y="2222"/>
                      </a:lnTo>
                      <a:lnTo>
                        <a:pt x="2242" y="2221"/>
                      </a:lnTo>
                      <a:lnTo>
                        <a:pt x="2239" y="2218"/>
                      </a:lnTo>
                      <a:lnTo>
                        <a:pt x="2238" y="2217"/>
                      </a:lnTo>
                      <a:lnTo>
                        <a:pt x="2239" y="2212"/>
                      </a:lnTo>
                      <a:lnTo>
                        <a:pt x="2243" y="2205"/>
                      </a:lnTo>
                      <a:lnTo>
                        <a:pt x="2250" y="2196"/>
                      </a:lnTo>
                      <a:lnTo>
                        <a:pt x="2259" y="2184"/>
                      </a:lnTo>
                      <a:lnTo>
                        <a:pt x="2262" y="2182"/>
                      </a:lnTo>
                      <a:lnTo>
                        <a:pt x="2262" y="2178"/>
                      </a:lnTo>
                      <a:lnTo>
                        <a:pt x="2262" y="2175"/>
                      </a:lnTo>
                      <a:lnTo>
                        <a:pt x="2260" y="2171"/>
                      </a:lnTo>
                      <a:lnTo>
                        <a:pt x="2256" y="2165"/>
                      </a:lnTo>
                      <a:lnTo>
                        <a:pt x="2251" y="2159"/>
                      </a:lnTo>
                      <a:lnTo>
                        <a:pt x="2239" y="2146"/>
                      </a:lnTo>
                      <a:lnTo>
                        <a:pt x="2229" y="2138"/>
                      </a:lnTo>
                      <a:lnTo>
                        <a:pt x="2225" y="2133"/>
                      </a:lnTo>
                      <a:lnTo>
                        <a:pt x="2223" y="2129"/>
                      </a:lnTo>
                      <a:lnTo>
                        <a:pt x="2221" y="2125"/>
                      </a:lnTo>
                      <a:lnTo>
                        <a:pt x="2223" y="2124"/>
                      </a:lnTo>
                      <a:lnTo>
                        <a:pt x="2225" y="2122"/>
                      </a:lnTo>
                      <a:lnTo>
                        <a:pt x="2230" y="2121"/>
                      </a:lnTo>
                      <a:lnTo>
                        <a:pt x="2234" y="2121"/>
                      </a:lnTo>
                      <a:lnTo>
                        <a:pt x="2241" y="2121"/>
                      </a:lnTo>
                      <a:lnTo>
                        <a:pt x="2268" y="2124"/>
                      </a:lnTo>
                      <a:lnTo>
                        <a:pt x="2289" y="2125"/>
                      </a:lnTo>
                      <a:lnTo>
                        <a:pt x="2296" y="2124"/>
                      </a:lnTo>
                      <a:lnTo>
                        <a:pt x="2302" y="2122"/>
                      </a:lnTo>
                      <a:lnTo>
                        <a:pt x="2304" y="2121"/>
                      </a:lnTo>
                      <a:lnTo>
                        <a:pt x="2306" y="2120"/>
                      </a:lnTo>
                      <a:lnTo>
                        <a:pt x="2303" y="2114"/>
                      </a:lnTo>
                      <a:lnTo>
                        <a:pt x="2300" y="2103"/>
                      </a:lnTo>
                      <a:lnTo>
                        <a:pt x="2300" y="2096"/>
                      </a:lnTo>
                      <a:lnTo>
                        <a:pt x="2299" y="2092"/>
                      </a:lnTo>
                      <a:lnTo>
                        <a:pt x="2296" y="2090"/>
                      </a:lnTo>
                      <a:lnTo>
                        <a:pt x="2293" y="2087"/>
                      </a:lnTo>
                      <a:lnTo>
                        <a:pt x="2284" y="2086"/>
                      </a:lnTo>
                      <a:lnTo>
                        <a:pt x="2271" y="2079"/>
                      </a:lnTo>
                      <a:lnTo>
                        <a:pt x="2268" y="2077"/>
                      </a:lnTo>
                      <a:lnTo>
                        <a:pt x="2265" y="2073"/>
                      </a:lnTo>
                      <a:lnTo>
                        <a:pt x="2265" y="2070"/>
                      </a:lnTo>
                      <a:lnTo>
                        <a:pt x="2265" y="2069"/>
                      </a:lnTo>
                      <a:lnTo>
                        <a:pt x="2269" y="2064"/>
                      </a:lnTo>
                      <a:lnTo>
                        <a:pt x="2277" y="2061"/>
                      </a:lnTo>
                      <a:lnTo>
                        <a:pt x="2294" y="2056"/>
                      </a:lnTo>
                      <a:lnTo>
                        <a:pt x="2307" y="2054"/>
                      </a:lnTo>
                      <a:lnTo>
                        <a:pt x="2312" y="2052"/>
                      </a:lnTo>
                      <a:lnTo>
                        <a:pt x="2316" y="2050"/>
                      </a:lnTo>
                      <a:lnTo>
                        <a:pt x="2319" y="2048"/>
                      </a:lnTo>
                      <a:lnTo>
                        <a:pt x="2320" y="2045"/>
                      </a:lnTo>
                      <a:lnTo>
                        <a:pt x="2320" y="2042"/>
                      </a:lnTo>
                      <a:lnTo>
                        <a:pt x="2319" y="2039"/>
                      </a:lnTo>
                      <a:lnTo>
                        <a:pt x="2317" y="2035"/>
                      </a:lnTo>
                      <a:lnTo>
                        <a:pt x="2315" y="2032"/>
                      </a:lnTo>
                      <a:lnTo>
                        <a:pt x="2302" y="2017"/>
                      </a:lnTo>
                      <a:lnTo>
                        <a:pt x="2289" y="2002"/>
                      </a:lnTo>
                      <a:lnTo>
                        <a:pt x="2309" y="2002"/>
                      </a:lnTo>
                      <a:lnTo>
                        <a:pt x="2331" y="2000"/>
                      </a:lnTo>
                      <a:lnTo>
                        <a:pt x="2354" y="1999"/>
                      </a:lnTo>
                      <a:lnTo>
                        <a:pt x="2374" y="1998"/>
                      </a:lnTo>
                      <a:lnTo>
                        <a:pt x="2374" y="1998"/>
                      </a:lnTo>
                      <a:lnTo>
                        <a:pt x="2376" y="1998"/>
                      </a:lnTo>
                      <a:lnTo>
                        <a:pt x="2376" y="1994"/>
                      </a:lnTo>
                      <a:lnTo>
                        <a:pt x="2373" y="1991"/>
                      </a:lnTo>
                      <a:lnTo>
                        <a:pt x="2370" y="1988"/>
                      </a:lnTo>
                      <a:lnTo>
                        <a:pt x="2365" y="1984"/>
                      </a:lnTo>
                      <a:lnTo>
                        <a:pt x="2355" y="1976"/>
                      </a:lnTo>
                      <a:lnTo>
                        <a:pt x="2342" y="1967"/>
                      </a:lnTo>
                      <a:lnTo>
                        <a:pt x="2330" y="1956"/>
                      </a:lnTo>
                      <a:lnTo>
                        <a:pt x="2321" y="1945"/>
                      </a:lnTo>
                      <a:lnTo>
                        <a:pt x="2317" y="1940"/>
                      </a:lnTo>
                      <a:lnTo>
                        <a:pt x="2315" y="1933"/>
                      </a:lnTo>
                      <a:lnTo>
                        <a:pt x="2315" y="1928"/>
                      </a:lnTo>
                      <a:lnTo>
                        <a:pt x="2315" y="1921"/>
                      </a:lnTo>
                      <a:lnTo>
                        <a:pt x="2317" y="1919"/>
                      </a:lnTo>
                      <a:lnTo>
                        <a:pt x="2321" y="1919"/>
                      </a:lnTo>
                      <a:lnTo>
                        <a:pt x="2329" y="1919"/>
                      </a:lnTo>
                      <a:lnTo>
                        <a:pt x="2335" y="1919"/>
                      </a:lnTo>
                      <a:lnTo>
                        <a:pt x="2351" y="1921"/>
                      </a:lnTo>
                      <a:lnTo>
                        <a:pt x="2360" y="1921"/>
                      </a:lnTo>
                      <a:lnTo>
                        <a:pt x="2370" y="1920"/>
                      </a:lnTo>
                      <a:lnTo>
                        <a:pt x="2378" y="1918"/>
                      </a:lnTo>
                      <a:lnTo>
                        <a:pt x="2386" y="1912"/>
                      </a:lnTo>
                      <a:lnTo>
                        <a:pt x="2394" y="1907"/>
                      </a:lnTo>
                      <a:lnTo>
                        <a:pt x="2401" y="1903"/>
                      </a:lnTo>
                      <a:lnTo>
                        <a:pt x="2409" y="1898"/>
                      </a:lnTo>
                      <a:lnTo>
                        <a:pt x="2418" y="1896"/>
                      </a:lnTo>
                      <a:lnTo>
                        <a:pt x="2429" y="1894"/>
                      </a:lnTo>
                      <a:lnTo>
                        <a:pt x="2444" y="1897"/>
                      </a:lnTo>
                      <a:lnTo>
                        <a:pt x="2464" y="1899"/>
                      </a:lnTo>
                      <a:lnTo>
                        <a:pt x="2474" y="1901"/>
                      </a:lnTo>
                      <a:lnTo>
                        <a:pt x="2483" y="1902"/>
                      </a:lnTo>
                      <a:lnTo>
                        <a:pt x="2491" y="1901"/>
                      </a:lnTo>
                      <a:lnTo>
                        <a:pt x="2499" y="1898"/>
                      </a:lnTo>
                      <a:lnTo>
                        <a:pt x="2501" y="1896"/>
                      </a:lnTo>
                      <a:lnTo>
                        <a:pt x="2502" y="1894"/>
                      </a:lnTo>
                      <a:lnTo>
                        <a:pt x="2502" y="1892"/>
                      </a:lnTo>
                      <a:lnTo>
                        <a:pt x="2501" y="1888"/>
                      </a:lnTo>
                      <a:lnTo>
                        <a:pt x="2499" y="1883"/>
                      </a:lnTo>
                      <a:lnTo>
                        <a:pt x="2495" y="1875"/>
                      </a:lnTo>
                      <a:lnTo>
                        <a:pt x="2491" y="1868"/>
                      </a:lnTo>
                      <a:lnTo>
                        <a:pt x="2488" y="1862"/>
                      </a:lnTo>
                      <a:lnTo>
                        <a:pt x="2488" y="1859"/>
                      </a:lnTo>
                      <a:lnTo>
                        <a:pt x="2490" y="1857"/>
                      </a:lnTo>
                      <a:lnTo>
                        <a:pt x="2492" y="1854"/>
                      </a:lnTo>
                      <a:lnTo>
                        <a:pt x="2496" y="1852"/>
                      </a:lnTo>
                      <a:lnTo>
                        <a:pt x="2508" y="1848"/>
                      </a:lnTo>
                      <a:lnTo>
                        <a:pt x="2525" y="1842"/>
                      </a:lnTo>
                      <a:lnTo>
                        <a:pt x="2541" y="1839"/>
                      </a:lnTo>
                      <a:lnTo>
                        <a:pt x="2553" y="1836"/>
                      </a:lnTo>
                      <a:lnTo>
                        <a:pt x="2570" y="1845"/>
                      </a:lnTo>
                      <a:lnTo>
                        <a:pt x="2584" y="1855"/>
                      </a:lnTo>
                      <a:lnTo>
                        <a:pt x="2588" y="1854"/>
                      </a:lnTo>
                      <a:lnTo>
                        <a:pt x="2592" y="1853"/>
                      </a:lnTo>
                      <a:lnTo>
                        <a:pt x="2594" y="1850"/>
                      </a:lnTo>
                      <a:lnTo>
                        <a:pt x="2598" y="1848"/>
                      </a:lnTo>
                      <a:lnTo>
                        <a:pt x="2605" y="1841"/>
                      </a:lnTo>
                      <a:lnTo>
                        <a:pt x="2613" y="1836"/>
                      </a:lnTo>
                      <a:lnTo>
                        <a:pt x="2616" y="1835"/>
                      </a:lnTo>
                      <a:lnTo>
                        <a:pt x="2622" y="1833"/>
                      </a:lnTo>
                      <a:lnTo>
                        <a:pt x="2626" y="1833"/>
                      </a:lnTo>
                      <a:lnTo>
                        <a:pt x="2631" y="1835"/>
                      </a:lnTo>
                      <a:lnTo>
                        <a:pt x="2640" y="1837"/>
                      </a:lnTo>
                      <a:lnTo>
                        <a:pt x="2650" y="1840"/>
                      </a:lnTo>
                      <a:lnTo>
                        <a:pt x="2658" y="1842"/>
                      </a:lnTo>
                      <a:lnTo>
                        <a:pt x="2667" y="1844"/>
                      </a:lnTo>
                      <a:lnTo>
                        <a:pt x="2671" y="1844"/>
                      </a:lnTo>
                      <a:lnTo>
                        <a:pt x="2675" y="1842"/>
                      </a:lnTo>
                      <a:lnTo>
                        <a:pt x="2679" y="1840"/>
                      </a:lnTo>
                      <a:lnTo>
                        <a:pt x="2683" y="1837"/>
                      </a:lnTo>
                      <a:lnTo>
                        <a:pt x="2689" y="1828"/>
                      </a:lnTo>
                      <a:lnTo>
                        <a:pt x="2693" y="1822"/>
                      </a:lnTo>
                      <a:lnTo>
                        <a:pt x="2693" y="1818"/>
                      </a:lnTo>
                      <a:lnTo>
                        <a:pt x="2692" y="1815"/>
                      </a:lnTo>
                      <a:lnTo>
                        <a:pt x="2690" y="1813"/>
                      </a:lnTo>
                      <a:lnTo>
                        <a:pt x="2689" y="1811"/>
                      </a:lnTo>
                      <a:lnTo>
                        <a:pt x="2677" y="1804"/>
                      </a:lnTo>
                      <a:lnTo>
                        <a:pt x="2664" y="1795"/>
                      </a:lnTo>
                      <a:lnTo>
                        <a:pt x="2657" y="1787"/>
                      </a:lnTo>
                      <a:lnTo>
                        <a:pt x="2651" y="1778"/>
                      </a:lnTo>
                      <a:lnTo>
                        <a:pt x="2646" y="1767"/>
                      </a:lnTo>
                      <a:lnTo>
                        <a:pt x="2641" y="1758"/>
                      </a:lnTo>
                      <a:lnTo>
                        <a:pt x="2639" y="1754"/>
                      </a:lnTo>
                      <a:lnTo>
                        <a:pt x="2636" y="1752"/>
                      </a:lnTo>
                      <a:lnTo>
                        <a:pt x="2632" y="1749"/>
                      </a:lnTo>
                      <a:lnTo>
                        <a:pt x="2628" y="1748"/>
                      </a:lnTo>
                      <a:lnTo>
                        <a:pt x="2623" y="1748"/>
                      </a:lnTo>
                      <a:lnTo>
                        <a:pt x="2618" y="1748"/>
                      </a:lnTo>
                      <a:lnTo>
                        <a:pt x="2611" y="1750"/>
                      </a:lnTo>
                      <a:lnTo>
                        <a:pt x="2604" y="1756"/>
                      </a:lnTo>
                      <a:lnTo>
                        <a:pt x="2583" y="1770"/>
                      </a:lnTo>
                      <a:lnTo>
                        <a:pt x="2561" y="1783"/>
                      </a:lnTo>
                      <a:lnTo>
                        <a:pt x="2550" y="1787"/>
                      </a:lnTo>
                      <a:lnTo>
                        <a:pt x="2539" y="1791"/>
                      </a:lnTo>
                      <a:lnTo>
                        <a:pt x="2526" y="1792"/>
                      </a:lnTo>
                      <a:lnTo>
                        <a:pt x="2512" y="1791"/>
                      </a:lnTo>
                      <a:lnTo>
                        <a:pt x="2502" y="1791"/>
                      </a:lnTo>
                      <a:lnTo>
                        <a:pt x="2496" y="1791"/>
                      </a:lnTo>
                      <a:lnTo>
                        <a:pt x="2491" y="1789"/>
                      </a:lnTo>
                      <a:lnTo>
                        <a:pt x="2486" y="1788"/>
                      </a:lnTo>
                      <a:lnTo>
                        <a:pt x="2483" y="1785"/>
                      </a:lnTo>
                      <a:lnTo>
                        <a:pt x="2482" y="1783"/>
                      </a:lnTo>
                      <a:lnTo>
                        <a:pt x="2482" y="1780"/>
                      </a:lnTo>
                      <a:lnTo>
                        <a:pt x="2482" y="1776"/>
                      </a:lnTo>
                      <a:lnTo>
                        <a:pt x="2484" y="1769"/>
                      </a:lnTo>
                      <a:lnTo>
                        <a:pt x="2490" y="1761"/>
                      </a:lnTo>
                      <a:lnTo>
                        <a:pt x="2496" y="1753"/>
                      </a:lnTo>
                      <a:lnTo>
                        <a:pt x="2502" y="1745"/>
                      </a:lnTo>
                      <a:lnTo>
                        <a:pt x="2505" y="1741"/>
                      </a:lnTo>
                      <a:lnTo>
                        <a:pt x="2508" y="1739"/>
                      </a:lnTo>
                      <a:lnTo>
                        <a:pt x="2512" y="1738"/>
                      </a:lnTo>
                      <a:lnTo>
                        <a:pt x="2514" y="1736"/>
                      </a:lnTo>
                      <a:lnTo>
                        <a:pt x="2522" y="1735"/>
                      </a:lnTo>
                      <a:lnTo>
                        <a:pt x="2530" y="1736"/>
                      </a:lnTo>
                      <a:lnTo>
                        <a:pt x="2544" y="1740"/>
                      </a:lnTo>
                      <a:lnTo>
                        <a:pt x="2559" y="1741"/>
                      </a:lnTo>
                      <a:lnTo>
                        <a:pt x="2566" y="1740"/>
                      </a:lnTo>
                      <a:lnTo>
                        <a:pt x="2574" y="1739"/>
                      </a:lnTo>
                      <a:lnTo>
                        <a:pt x="2580" y="1738"/>
                      </a:lnTo>
                      <a:lnTo>
                        <a:pt x="2585" y="1735"/>
                      </a:lnTo>
                      <a:lnTo>
                        <a:pt x="2589" y="1731"/>
                      </a:lnTo>
                      <a:lnTo>
                        <a:pt x="2592" y="1726"/>
                      </a:lnTo>
                      <a:lnTo>
                        <a:pt x="2592" y="1723"/>
                      </a:lnTo>
                      <a:lnTo>
                        <a:pt x="2592" y="1719"/>
                      </a:lnTo>
                      <a:lnTo>
                        <a:pt x="2591" y="1715"/>
                      </a:lnTo>
                      <a:lnTo>
                        <a:pt x="2588" y="1712"/>
                      </a:lnTo>
                      <a:lnTo>
                        <a:pt x="2585" y="1710"/>
                      </a:lnTo>
                      <a:lnTo>
                        <a:pt x="2582" y="1708"/>
                      </a:lnTo>
                      <a:lnTo>
                        <a:pt x="2576" y="1706"/>
                      </a:lnTo>
                      <a:lnTo>
                        <a:pt x="2570" y="1706"/>
                      </a:lnTo>
                      <a:lnTo>
                        <a:pt x="2557" y="1704"/>
                      </a:lnTo>
                      <a:lnTo>
                        <a:pt x="2548" y="1700"/>
                      </a:lnTo>
                      <a:lnTo>
                        <a:pt x="2540" y="1695"/>
                      </a:lnTo>
                      <a:lnTo>
                        <a:pt x="2535" y="1691"/>
                      </a:lnTo>
                      <a:lnTo>
                        <a:pt x="2534" y="1688"/>
                      </a:lnTo>
                      <a:lnTo>
                        <a:pt x="2536" y="1686"/>
                      </a:lnTo>
                      <a:lnTo>
                        <a:pt x="2543" y="1682"/>
                      </a:lnTo>
                      <a:lnTo>
                        <a:pt x="2552" y="1675"/>
                      </a:lnTo>
                      <a:lnTo>
                        <a:pt x="2558" y="1669"/>
                      </a:lnTo>
                      <a:lnTo>
                        <a:pt x="2566" y="1660"/>
                      </a:lnTo>
                      <a:lnTo>
                        <a:pt x="2571" y="1656"/>
                      </a:lnTo>
                      <a:lnTo>
                        <a:pt x="2575" y="1652"/>
                      </a:lnTo>
                      <a:lnTo>
                        <a:pt x="2579" y="1651"/>
                      </a:lnTo>
                      <a:lnTo>
                        <a:pt x="2583" y="1651"/>
                      </a:lnTo>
                      <a:lnTo>
                        <a:pt x="2587" y="1652"/>
                      </a:lnTo>
                      <a:lnTo>
                        <a:pt x="2591" y="1655"/>
                      </a:lnTo>
                      <a:lnTo>
                        <a:pt x="2593" y="1657"/>
                      </a:lnTo>
                      <a:lnTo>
                        <a:pt x="2596" y="1661"/>
                      </a:lnTo>
                      <a:lnTo>
                        <a:pt x="2601" y="1669"/>
                      </a:lnTo>
                      <a:lnTo>
                        <a:pt x="2605" y="1674"/>
                      </a:lnTo>
                      <a:lnTo>
                        <a:pt x="2613" y="1679"/>
                      </a:lnTo>
                      <a:lnTo>
                        <a:pt x="2620" y="1682"/>
                      </a:lnTo>
                      <a:lnTo>
                        <a:pt x="2628" y="1683"/>
                      </a:lnTo>
                      <a:lnTo>
                        <a:pt x="2636" y="1684"/>
                      </a:lnTo>
                      <a:lnTo>
                        <a:pt x="2644" y="1687"/>
                      </a:lnTo>
                      <a:lnTo>
                        <a:pt x="2650" y="1690"/>
                      </a:lnTo>
                      <a:lnTo>
                        <a:pt x="2658" y="1695"/>
                      </a:lnTo>
                      <a:lnTo>
                        <a:pt x="2664" y="1704"/>
                      </a:lnTo>
                      <a:lnTo>
                        <a:pt x="2667" y="1712"/>
                      </a:lnTo>
                      <a:lnTo>
                        <a:pt x="2670" y="1723"/>
                      </a:lnTo>
                      <a:lnTo>
                        <a:pt x="2670" y="1730"/>
                      </a:lnTo>
                      <a:lnTo>
                        <a:pt x="2671" y="1734"/>
                      </a:lnTo>
                      <a:lnTo>
                        <a:pt x="2673" y="1738"/>
                      </a:lnTo>
                      <a:lnTo>
                        <a:pt x="2677" y="1740"/>
                      </a:lnTo>
                      <a:lnTo>
                        <a:pt x="2686" y="1743"/>
                      </a:lnTo>
                      <a:lnTo>
                        <a:pt x="2696" y="1744"/>
                      </a:lnTo>
                      <a:lnTo>
                        <a:pt x="2699" y="1743"/>
                      </a:lnTo>
                      <a:lnTo>
                        <a:pt x="2703" y="1740"/>
                      </a:lnTo>
                      <a:lnTo>
                        <a:pt x="2707" y="1736"/>
                      </a:lnTo>
                      <a:lnTo>
                        <a:pt x="2711" y="1732"/>
                      </a:lnTo>
                      <a:lnTo>
                        <a:pt x="2712" y="1726"/>
                      </a:lnTo>
                      <a:lnTo>
                        <a:pt x="2712" y="1719"/>
                      </a:lnTo>
                      <a:lnTo>
                        <a:pt x="2711" y="1714"/>
                      </a:lnTo>
                      <a:lnTo>
                        <a:pt x="2708" y="1710"/>
                      </a:lnTo>
                      <a:lnTo>
                        <a:pt x="2706" y="1705"/>
                      </a:lnTo>
                      <a:lnTo>
                        <a:pt x="2703" y="1701"/>
                      </a:lnTo>
                      <a:lnTo>
                        <a:pt x="2702" y="1696"/>
                      </a:lnTo>
                      <a:lnTo>
                        <a:pt x="2705" y="1691"/>
                      </a:lnTo>
                      <a:lnTo>
                        <a:pt x="2711" y="1682"/>
                      </a:lnTo>
                      <a:lnTo>
                        <a:pt x="2718" y="1674"/>
                      </a:lnTo>
                      <a:lnTo>
                        <a:pt x="2721" y="1670"/>
                      </a:lnTo>
                      <a:lnTo>
                        <a:pt x="2724" y="1665"/>
                      </a:lnTo>
                      <a:lnTo>
                        <a:pt x="2725" y="1660"/>
                      </a:lnTo>
                      <a:lnTo>
                        <a:pt x="2727" y="1653"/>
                      </a:lnTo>
                      <a:lnTo>
                        <a:pt x="2712" y="1655"/>
                      </a:lnTo>
                      <a:lnTo>
                        <a:pt x="2692" y="1658"/>
                      </a:lnTo>
                      <a:lnTo>
                        <a:pt x="2680" y="1658"/>
                      </a:lnTo>
                      <a:lnTo>
                        <a:pt x="2671" y="1658"/>
                      </a:lnTo>
                      <a:lnTo>
                        <a:pt x="2667" y="1657"/>
                      </a:lnTo>
                      <a:lnTo>
                        <a:pt x="2664" y="1655"/>
                      </a:lnTo>
                      <a:lnTo>
                        <a:pt x="2663" y="1652"/>
                      </a:lnTo>
                      <a:lnTo>
                        <a:pt x="2663" y="1648"/>
                      </a:lnTo>
                      <a:lnTo>
                        <a:pt x="2664" y="1644"/>
                      </a:lnTo>
                      <a:lnTo>
                        <a:pt x="2667" y="1640"/>
                      </a:lnTo>
                      <a:lnTo>
                        <a:pt x="2672" y="1636"/>
                      </a:lnTo>
                      <a:lnTo>
                        <a:pt x="2676" y="1633"/>
                      </a:lnTo>
                      <a:lnTo>
                        <a:pt x="2680" y="1629"/>
                      </a:lnTo>
                      <a:lnTo>
                        <a:pt x="2681" y="1625"/>
                      </a:lnTo>
                      <a:lnTo>
                        <a:pt x="2681" y="1624"/>
                      </a:lnTo>
                      <a:lnTo>
                        <a:pt x="2681" y="1622"/>
                      </a:lnTo>
                      <a:lnTo>
                        <a:pt x="2679" y="1621"/>
                      </a:lnTo>
                      <a:lnTo>
                        <a:pt x="2677" y="1620"/>
                      </a:lnTo>
                      <a:lnTo>
                        <a:pt x="2667" y="1616"/>
                      </a:lnTo>
                      <a:lnTo>
                        <a:pt x="2659" y="1611"/>
                      </a:lnTo>
                      <a:lnTo>
                        <a:pt x="2657" y="1608"/>
                      </a:lnTo>
                      <a:lnTo>
                        <a:pt x="2654" y="1605"/>
                      </a:lnTo>
                      <a:lnTo>
                        <a:pt x="2653" y="1601"/>
                      </a:lnTo>
                      <a:lnTo>
                        <a:pt x="2653" y="1599"/>
                      </a:lnTo>
                      <a:lnTo>
                        <a:pt x="2653" y="1596"/>
                      </a:lnTo>
                      <a:lnTo>
                        <a:pt x="2654" y="1594"/>
                      </a:lnTo>
                      <a:lnTo>
                        <a:pt x="2655" y="1591"/>
                      </a:lnTo>
                      <a:lnTo>
                        <a:pt x="2658" y="1590"/>
                      </a:lnTo>
                      <a:lnTo>
                        <a:pt x="2662" y="1587"/>
                      </a:lnTo>
                      <a:lnTo>
                        <a:pt x="2667" y="1587"/>
                      </a:lnTo>
                      <a:lnTo>
                        <a:pt x="2673" y="1587"/>
                      </a:lnTo>
                      <a:lnTo>
                        <a:pt x="2680" y="1587"/>
                      </a:lnTo>
                      <a:lnTo>
                        <a:pt x="2689" y="1589"/>
                      </a:lnTo>
                      <a:lnTo>
                        <a:pt x="2699" y="1591"/>
                      </a:lnTo>
                      <a:lnTo>
                        <a:pt x="2705" y="1591"/>
                      </a:lnTo>
                      <a:lnTo>
                        <a:pt x="2708" y="1591"/>
                      </a:lnTo>
                      <a:lnTo>
                        <a:pt x="2712" y="1589"/>
                      </a:lnTo>
                      <a:lnTo>
                        <a:pt x="2716" y="1586"/>
                      </a:lnTo>
                      <a:lnTo>
                        <a:pt x="2718" y="1582"/>
                      </a:lnTo>
                      <a:lnTo>
                        <a:pt x="2716" y="1577"/>
                      </a:lnTo>
                      <a:lnTo>
                        <a:pt x="2714" y="1573"/>
                      </a:lnTo>
                      <a:lnTo>
                        <a:pt x="2711" y="1569"/>
                      </a:lnTo>
                      <a:lnTo>
                        <a:pt x="2702" y="1563"/>
                      </a:lnTo>
                      <a:lnTo>
                        <a:pt x="2696" y="1556"/>
                      </a:lnTo>
                      <a:lnTo>
                        <a:pt x="2690" y="1551"/>
                      </a:lnTo>
                      <a:lnTo>
                        <a:pt x="2685" y="1546"/>
                      </a:lnTo>
                      <a:lnTo>
                        <a:pt x="2680" y="1543"/>
                      </a:lnTo>
                      <a:lnTo>
                        <a:pt x="2676" y="1541"/>
                      </a:lnTo>
                      <a:lnTo>
                        <a:pt x="2671" y="1539"/>
                      </a:lnTo>
                      <a:lnTo>
                        <a:pt x="2667" y="1539"/>
                      </a:lnTo>
                      <a:lnTo>
                        <a:pt x="2662" y="1539"/>
                      </a:lnTo>
                      <a:lnTo>
                        <a:pt x="2658" y="1541"/>
                      </a:lnTo>
                      <a:lnTo>
                        <a:pt x="2639" y="1550"/>
                      </a:lnTo>
                      <a:lnTo>
                        <a:pt x="2619" y="1561"/>
                      </a:lnTo>
                      <a:lnTo>
                        <a:pt x="2605" y="1568"/>
                      </a:lnTo>
                      <a:lnTo>
                        <a:pt x="2594" y="1570"/>
                      </a:lnTo>
                      <a:lnTo>
                        <a:pt x="2591" y="1572"/>
                      </a:lnTo>
                      <a:lnTo>
                        <a:pt x="2588" y="1572"/>
                      </a:lnTo>
                      <a:lnTo>
                        <a:pt x="2585" y="1570"/>
                      </a:lnTo>
                      <a:lnTo>
                        <a:pt x="2584" y="1569"/>
                      </a:lnTo>
                      <a:lnTo>
                        <a:pt x="2583" y="1565"/>
                      </a:lnTo>
                      <a:lnTo>
                        <a:pt x="2585" y="1560"/>
                      </a:lnTo>
                      <a:lnTo>
                        <a:pt x="2589" y="1554"/>
                      </a:lnTo>
                      <a:lnTo>
                        <a:pt x="2594" y="1546"/>
                      </a:lnTo>
                      <a:lnTo>
                        <a:pt x="2609" y="1529"/>
                      </a:lnTo>
                      <a:lnTo>
                        <a:pt x="2626" y="1512"/>
                      </a:lnTo>
                      <a:lnTo>
                        <a:pt x="2633" y="1504"/>
                      </a:lnTo>
                      <a:lnTo>
                        <a:pt x="2641" y="1499"/>
                      </a:lnTo>
                      <a:lnTo>
                        <a:pt x="2649" y="1494"/>
                      </a:lnTo>
                      <a:lnTo>
                        <a:pt x="2654" y="1491"/>
                      </a:lnTo>
                      <a:lnTo>
                        <a:pt x="2662" y="1490"/>
                      </a:lnTo>
                      <a:lnTo>
                        <a:pt x="2670" y="1490"/>
                      </a:lnTo>
                      <a:lnTo>
                        <a:pt x="2677" y="1491"/>
                      </a:lnTo>
                      <a:lnTo>
                        <a:pt x="2685" y="1493"/>
                      </a:lnTo>
                      <a:lnTo>
                        <a:pt x="2702" y="1498"/>
                      </a:lnTo>
                      <a:lnTo>
                        <a:pt x="2718" y="1502"/>
                      </a:lnTo>
                      <a:lnTo>
                        <a:pt x="2725" y="1502"/>
                      </a:lnTo>
                      <a:lnTo>
                        <a:pt x="2732" y="1502"/>
                      </a:lnTo>
                      <a:lnTo>
                        <a:pt x="2737" y="1499"/>
                      </a:lnTo>
                      <a:lnTo>
                        <a:pt x="2742" y="1497"/>
                      </a:lnTo>
                      <a:lnTo>
                        <a:pt x="2747" y="1490"/>
                      </a:lnTo>
                      <a:lnTo>
                        <a:pt x="2750" y="1482"/>
                      </a:lnTo>
                      <a:lnTo>
                        <a:pt x="2753" y="1472"/>
                      </a:lnTo>
                      <a:lnTo>
                        <a:pt x="2753" y="1459"/>
                      </a:lnTo>
                      <a:lnTo>
                        <a:pt x="2741" y="1456"/>
                      </a:lnTo>
                      <a:lnTo>
                        <a:pt x="2728" y="1451"/>
                      </a:lnTo>
                      <a:lnTo>
                        <a:pt x="2721" y="1449"/>
                      </a:lnTo>
                      <a:lnTo>
                        <a:pt x="2716" y="1446"/>
                      </a:lnTo>
                      <a:lnTo>
                        <a:pt x="2712" y="1442"/>
                      </a:lnTo>
                      <a:lnTo>
                        <a:pt x="2710" y="1437"/>
                      </a:lnTo>
                      <a:lnTo>
                        <a:pt x="2708" y="1434"/>
                      </a:lnTo>
                      <a:lnTo>
                        <a:pt x="2707" y="1432"/>
                      </a:lnTo>
                      <a:lnTo>
                        <a:pt x="2706" y="1430"/>
                      </a:lnTo>
                      <a:lnTo>
                        <a:pt x="2705" y="1430"/>
                      </a:lnTo>
                      <a:lnTo>
                        <a:pt x="2699" y="1430"/>
                      </a:lnTo>
                      <a:lnTo>
                        <a:pt x="2696" y="1432"/>
                      </a:lnTo>
                      <a:lnTo>
                        <a:pt x="2685" y="1438"/>
                      </a:lnTo>
                      <a:lnTo>
                        <a:pt x="2676" y="1441"/>
                      </a:lnTo>
                      <a:lnTo>
                        <a:pt x="2673" y="1440"/>
                      </a:lnTo>
                      <a:lnTo>
                        <a:pt x="2672" y="1438"/>
                      </a:lnTo>
                      <a:lnTo>
                        <a:pt x="2671" y="1437"/>
                      </a:lnTo>
                      <a:lnTo>
                        <a:pt x="2670" y="1434"/>
                      </a:lnTo>
                      <a:lnTo>
                        <a:pt x="2671" y="1429"/>
                      </a:lnTo>
                      <a:lnTo>
                        <a:pt x="2673" y="1423"/>
                      </a:lnTo>
                      <a:lnTo>
                        <a:pt x="2677" y="1416"/>
                      </a:lnTo>
                      <a:lnTo>
                        <a:pt x="2683" y="1411"/>
                      </a:lnTo>
                      <a:lnTo>
                        <a:pt x="2686" y="1408"/>
                      </a:lnTo>
                      <a:lnTo>
                        <a:pt x="2690" y="1407"/>
                      </a:lnTo>
                      <a:lnTo>
                        <a:pt x="2694" y="1406"/>
                      </a:lnTo>
                      <a:lnTo>
                        <a:pt x="2698" y="1406"/>
                      </a:lnTo>
                      <a:lnTo>
                        <a:pt x="2705" y="1405"/>
                      </a:lnTo>
                      <a:lnTo>
                        <a:pt x="2711" y="1403"/>
                      </a:lnTo>
                      <a:lnTo>
                        <a:pt x="2719" y="1402"/>
                      </a:lnTo>
                      <a:lnTo>
                        <a:pt x="2725" y="1398"/>
                      </a:lnTo>
                      <a:lnTo>
                        <a:pt x="2740" y="1392"/>
                      </a:lnTo>
                      <a:lnTo>
                        <a:pt x="2754" y="1385"/>
                      </a:lnTo>
                      <a:lnTo>
                        <a:pt x="2765" y="1380"/>
                      </a:lnTo>
                      <a:lnTo>
                        <a:pt x="2776" y="1377"/>
                      </a:lnTo>
                      <a:lnTo>
                        <a:pt x="2781" y="1377"/>
                      </a:lnTo>
                      <a:lnTo>
                        <a:pt x="2784" y="1379"/>
                      </a:lnTo>
                      <a:lnTo>
                        <a:pt x="2787" y="1381"/>
                      </a:lnTo>
                      <a:lnTo>
                        <a:pt x="2789" y="1385"/>
                      </a:lnTo>
                      <a:lnTo>
                        <a:pt x="2791" y="1397"/>
                      </a:lnTo>
                      <a:lnTo>
                        <a:pt x="2793" y="1410"/>
                      </a:lnTo>
                      <a:lnTo>
                        <a:pt x="2793" y="1423"/>
                      </a:lnTo>
                      <a:lnTo>
                        <a:pt x="2793" y="1436"/>
                      </a:lnTo>
                      <a:lnTo>
                        <a:pt x="2794" y="1447"/>
                      </a:lnTo>
                      <a:lnTo>
                        <a:pt x="2795" y="1459"/>
                      </a:lnTo>
                      <a:lnTo>
                        <a:pt x="2798" y="1464"/>
                      </a:lnTo>
                      <a:lnTo>
                        <a:pt x="2799" y="1469"/>
                      </a:lnTo>
                      <a:lnTo>
                        <a:pt x="2802" y="1473"/>
                      </a:lnTo>
                      <a:lnTo>
                        <a:pt x="2806" y="1477"/>
                      </a:lnTo>
                      <a:lnTo>
                        <a:pt x="2816" y="1489"/>
                      </a:lnTo>
                      <a:lnTo>
                        <a:pt x="2833" y="1508"/>
                      </a:lnTo>
                      <a:lnTo>
                        <a:pt x="2841" y="1516"/>
                      </a:lnTo>
                      <a:lnTo>
                        <a:pt x="2847" y="1519"/>
                      </a:lnTo>
                      <a:lnTo>
                        <a:pt x="2850" y="1519"/>
                      </a:lnTo>
                      <a:lnTo>
                        <a:pt x="2851" y="1517"/>
                      </a:lnTo>
                      <a:lnTo>
                        <a:pt x="2852" y="1513"/>
                      </a:lnTo>
                      <a:lnTo>
                        <a:pt x="2851" y="1507"/>
                      </a:lnTo>
                      <a:lnTo>
                        <a:pt x="2848" y="1498"/>
                      </a:lnTo>
                      <a:lnTo>
                        <a:pt x="2844" y="1487"/>
                      </a:lnTo>
                      <a:lnTo>
                        <a:pt x="2843" y="1484"/>
                      </a:lnTo>
                      <a:lnTo>
                        <a:pt x="2843" y="1478"/>
                      </a:lnTo>
                      <a:lnTo>
                        <a:pt x="2844" y="1475"/>
                      </a:lnTo>
                      <a:lnTo>
                        <a:pt x="2848" y="1469"/>
                      </a:lnTo>
                      <a:lnTo>
                        <a:pt x="2854" y="1464"/>
                      </a:lnTo>
                      <a:lnTo>
                        <a:pt x="2857" y="1459"/>
                      </a:lnTo>
                      <a:lnTo>
                        <a:pt x="2860" y="1454"/>
                      </a:lnTo>
                      <a:lnTo>
                        <a:pt x="2860" y="1450"/>
                      </a:lnTo>
                      <a:lnTo>
                        <a:pt x="2860" y="1447"/>
                      </a:lnTo>
                      <a:lnTo>
                        <a:pt x="2859" y="1445"/>
                      </a:lnTo>
                      <a:lnTo>
                        <a:pt x="2856" y="1442"/>
                      </a:lnTo>
                      <a:lnTo>
                        <a:pt x="2854" y="1440"/>
                      </a:lnTo>
                      <a:lnTo>
                        <a:pt x="2848" y="1436"/>
                      </a:lnTo>
                      <a:lnTo>
                        <a:pt x="2843" y="1430"/>
                      </a:lnTo>
                      <a:lnTo>
                        <a:pt x="2841" y="1429"/>
                      </a:lnTo>
                      <a:lnTo>
                        <a:pt x="2839" y="1427"/>
                      </a:lnTo>
                      <a:lnTo>
                        <a:pt x="2839" y="1423"/>
                      </a:lnTo>
                      <a:lnTo>
                        <a:pt x="2839" y="1420"/>
                      </a:lnTo>
                      <a:lnTo>
                        <a:pt x="2847" y="1396"/>
                      </a:lnTo>
                      <a:lnTo>
                        <a:pt x="2855" y="1368"/>
                      </a:lnTo>
                      <a:lnTo>
                        <a:pt x="2860" y="1355"/>
                      </a:lnTo>
                      <a:lnTo>
                        <a:pt x="2867" y="1344"/>
                      </a:lnTo>
                      <a:lnTo>
                        <a:pt x="2870" y="1340"/>
                      </a:lnTo>
                      <a:lnTo>
                        <a:pt x="2876" y="1335"/>
                      </a:lnTo>
                      <a:lnTo>
                        <a:pt x="2881" y="1331"/>
                      </a:lnTo>
                      <a:lnTo>
                        <a:pt x="2886" y="1328"/>
                      </a:lnTo>
                      <a:lnTo>
                        <a:pt x="2894" y="1326"/>
                      </a:lnTo>
                      <a:lnTo>
                        <a:pt x="2900" y="1326"/>
                      </a:lnTo>
                      <a:lnTo>
                        <a:pt x="2907" y="1327"/>
                      </a:lnTo>
                      <a:lnTo>
                        <a:pt x="2912" y="1329"/>
                      </a:lnTo>
                      <a:lnTo>
                        <a:pt x="2921" y="1335"/>
                      </a:lnTo>
                      <a:lnTo>
                        <a:pt x="2933" y="1340"/>
                      </a:lnTo>
                      <a:lnTo>
                        <a:pt x="2940" y="1341"/>
                      </a:lnTo>
                      <a:lnTo>
                        <a:pt x="2948" y="1340"/>
                      </a:lnTo>
                      <a:lnTo>
                        <a:pt x="2957" y="1337"/>
                      </a:lnTo>
                      <a:lnTo>
                        <a:pt x="2965" y="1335"/>
                      </a:lnTo>
                      <a:lnTo>
                        <a:pt x="2971" y="1332"/>
                      </a:lnTo>
                      <a:lnTo>
                        <a:pt x="2979" y="1332"/>
                      </a:lnTo>
                      <a:lnTo>
                        <a:pt x="2982" y="1332"/>
                      </a:lnTo>
                      <a:lnTo>
                        <a:pt x="2984" y="1333"/>
                      </a:lnTo>
                      <a:lnTo>
                        <a:pt x="2988" y="1336"/>
                      </a:lnTo>
                      <a:lnTo>
                        <a:pt x="2990" y="1340"/>
                      </a:lnTo>
                      <a:lnTo>
                        <a:pt x="2999" y="1350"/>
                      </a:lnTo>
                      <a:lnTo>
                        <a:pt x="3012" y="1364"/>
                      </a:lnTo>
                      <a:lnTo>
                        <a:pt x="3016" y="1367"/>
                      </a:lnTo>
                      <a:lnTo>
                        <a:pt x="3019" y="1368"/>
                      </a:lnTo>
                      <a:lnTo>
                        <a:pt x="3023" y="1370"/>
                      </a:lnTo>
                      <a:lnTo>
                        <a:pt x="3026" y="1371"/>
                      </a:lnTo>
                      <a:lnTo>
                        <a:pt x="3028" y="1370"/>
                      </a:lnTo>
                      <a:lnTo>
                        <a:pt x="3031" y="1368"/>
                      </a:lnTo>
                      <a:lnTo>
                        <a:pt x="3034" y="1364"/>
                      </a:lnTo>
                      <a:lnTo>
                        <a:pt x="3035" y="1359"/>
                      </a:lnTo>
                      <a:lnTo>
                        <a:pt x="3036" y="1351"/>
                      </a:lnTo>
                      <a:lnTo>
                        <a:pt x="3035" y="1345"/>
                      </a:lnTo>
                      <a:lnTo>
                        <a:pt x="3034" y="1339"/>
                      </a:lnTo>
                      <a:lnTo>
                        <a:pt x="3031" y="1333"/>
                      </a:lnTo>
                      <a:lnTo>
                        <a:pt x="3027" y="1324"/>
                      </a:lnTo>
                      <a:lnTo>
                        <a:pt x="3027" y="1319"/>
                      </a:lnTo>
                      <a:lnTo>
                        <a:pt x="3039" y="1311"/>
                      </a:lnTo>
                      <a:lnTo>
                        <a:pt x="3049" y="1306"/>
                      </a:lnTo>
                      <a:lnTo>
                        <a:pt x="3053" y="1304"/>
                      </a:lnTo>
                      <a:lnTo>
                        <a:pt x="3057" y="1298"/>
                      </a:lnTo>
                      <a:lnTo>
                        <a:pt x="3057" y="1292"/>
                      </a:lnTo>
                      <a:lnTo>
                        <a:pt x="3057" y="1284"/>
                      </a:lnTo>
                      <a:lnTo>
                        <a:pt x="3056" y="1274"/>
                      </a:lnTo>
                      <a:lnTo>
                        <a:pt x="3057" y="1267"/>
                      </a:lnTo>
                      <a:lnTo>
                        <a:pt x="3060" y="1261"/>
                      </a:lnTo>
                      <a:lnTo>
                        <a:pt x="3063" y="1257"/>
                      </a:lnTo>
                      <a:lnTo>
                        <a:pt x="3067" y="1252"/>
                      </a:lnTo>
                      <a:lnTo>
                        <a:pt x="3071" y="1247"/>
                      </a:lnTo>
                      <a:lnTo>
                        <a:pt x="3074" y="1241"/>
                      </a:lnTo>
                      <a:lnTo>
                        <a:pt x="3075" y="1234"/>
                      </a:lnTo>
                      <a:lnTo>
                        <a:pt x="3070" y="1235"/>
                      </a:lnTo>
                      <a:lnTo>
                        <a:pt x="3063" y="1237"/>
                      </a:lnTo>
                      <a:lnTo>
                        <a:pt x="3058" y="1243"/>
                      </a:lnTo>
                      <a:lnTo>
                        <a:pt x="3050" y="1248"/>
                      </a:lnTo>
                      <a:lnTo>
                        <a:pt x="3044" y="1254"/>
                      </a:lnTo>
                      <a:lnTo>
                        <a:pt x="3036" y="1259"/>
                      </a:lnTo>
                      <a:lnTo>
                        <a:pt x="3028" y="1263"/>
                      </a:lnTo>
                      <a:lnTo>
                        <a:pt x="3019" y="1266"/>
                      </a:lnTo>
                      <a:lnTo>
                        <a:pt x="3004" y="1266"/>
                      </a:lnTo>
                      <a:lnTo>
                        <a:pt x="2990" y="1266"/>
                      </a:lnTo>
                      <a:lnTo>
                        <a:pt x="2977" y="1262"/>
                      </a:lnTo>
                      <a:lnTo>
                        <a:pt x="2964" y="1258"/>
                      </a:lnTo>
                      <a:lnTo>
                        <a:pt x="2949" y="1261"/>
                      </a:lnTo>
                      <a:lnTo>
                        <a:pt x="2920" y="1267"/>
                      </a:lnTo>
                      <a:lnTo>
                        <a:pt x="2887" y="1274"/>
                      </a:lnTo>
                      <a:lnTo>
                        <a:pt x="2868" y="1278"/>
                      </a:lnTo>
                      <a:lnTo>
                        <a:pt x="2864" y="1276"/>
                      </a:lnTo>
                      <a:lnTo>
                        <a:pt x="2861" y="1275"/>
                      </a:lnTo>
                      <a:lnTo>
                        <a:pt x="2860" y="1274"/>
                      </a:lnTo>
                      <a:lnTo>
                        <a:pt x="2860" y="1272"/>
                      </a:lnTo>
                      <a:lnTo>
                        <a:pt x="2861" y="1269"/>
                      </a:lnTo>
                      <a:lnTo>
                        <a:pt x="2867" y="1263"/>
                      </a:lnTo>
                      <a:lnTo>
                        <a:pt x="2883" y="1250"/>
                      </a:lnTo>
                      <a:lnTo>
                        <a:pt x="2908" y="1235"/>
                      </a:lnTo>
                      <a:lnTo>
                        <a:pt x="2934" y="1221"/>
                      </a:lnTo>
                      <a:lnTo>
                        <a:pt x="2961" y="1206"/>
                      </a:lnTo>
                      <a:lnTo>
                        <a:pt x="2983" y="1196"/>
                      </a:lnTo>
                      <a:lnTo>
                        <a:pt x="2996" y="1192"/>
                      </a:lnTo>
                      <a:lnTo>
                        <a:pt x="3017" y="1186"/>
                      </a:lnTo>
                      <a:lnTo>
                        <a:pt x="3040" y="1175"/>
                      </a:lnTo>
                      <a:lnTo>
                        <a:pt x="3052" y="1169"/>
                      </a:lnTo>
                      <a:lnTo>
                        <a:pt x="3062" y="1162"/>
                      </a:lnTo>
                      <a:lnTo>
                        <a:pt x="3071" y="1155"/>
                      </a:lnTo>
                      <a:lnTo>
                        <a:pt x="3078" y="1147"/>
                      </a:lnTo>
                      <a:lnTo>
                        <a:pt x="3080" y="1140"/>
                      </a:lnTo>
                      <a:lnTo>
                        <a:pt x="3083" y="1134"/>
                      </a:lnTo>
                      <a:lnTo>
                        <a:pt x="3083" y="1127"/>
                      </a:lnTo>
                      <a:lnTo>
                        <a:pt x="3083" y="1122"/>
                      </a:lnTo>
                      <a:lnTo>
                        <a:pt x="3082" y="1109"/>
                      </a:lnTo>
                      <a:lnTo>
                        <a:pt x="3076" y="1098"/>
                      </a:lnTo>
                      <a:lnTo>
                        <a:pt x="3071" y="1086"/>
                      </a:lnTo>
                      <a:lnTo>
                        <a:pt x="3067" y="1074"/>
                      </a:lnTo>
                      <a:lnTo>
                        <a:pt x="3066" y="1068"/>
                      </a:lnTo>
                      <a:lnTo>
                        <a:pt x="3065" y="1063"/>
                      </a:lnTo>
                      <a:lnTo>
                        <a:pt x="3065" y="1056"/>
                      </a:lnTo>
                      <a:lnTo>
                        <a:pt x="3066" y="1050"/>
                      </a:lnTo>
                      <a:lnTo>
                        <a:pt x="3067" y="1026"/>
                      </a:lnTo>
                      <a:lnTo>
                        <a:pt x="3069" y="1000"/>
                      </a:lnTo>
                      <a:lnTo>
                        <a:pt x="3069" y="994"/>
                      </a:lnTo>
                      <a:lnTo>
                        <a:pt x="3070" y="989"/>
                      </a:lnTo>
                      <a:lnTo>
                        <a:pt x="3073" y="984"/>
                      </a:lnTo>
                      <a:lnTo>
                        <a:pt x="3075" y="978"/>
                      </a:lnTo>
                      <a:lnTo>
                        <a:pt x="3078" y="975"/>
                      </a:lnTo>
                      <a:lnTo>
                        <a:pt x="3083" y="972"/>
                      </a:lnTo>
                      <a:lnTo>
                        <a:pt x="3088" y="969"/>
                      </a:lnTo>
                      <a:lnTo>
                        <a:pt x="3095" y="968"/>
                      </a:lnTo>
                      <a:lnTo>
                        <a:pt x="3115" y="968"/>
                      </a:lnTo>
                      <a:lnTo>
                        <a:pt x="3139" y="969"/>
                      </a:lnTo>
                      <a:lnTo>
                        <a:pt x="3150" y="971"/>
                      </a:lnTo>
                      <a:lnTo>
                        <a:pt x="3162" y="971"/>
                      </a:lnTo>
                      <a:lnTo>
                        <a:pt x="3171" y="971"/>
                      </a:lnTo>
                      <a:lnTo>
                        <a:pt x="3180" y="969"/>
                      </a:lnTo>
                      <a:lnTo>
                        <a:pt x="3185" y="967"/>
                      </a:lnTo>
                      <a:lnTo>
                        <a:pt x="3188" y="964"/>
                      </a:lnTo>
                      <a:lnTo>
                        <a:pt x="3189" y="960"/>
                      </a:lnTo>
                      <a:lnTo>
                        <a:pt x="3190" y="956"/>
                      </a:lnTo>
                      <a:lnTo>
                        <a:pt x="3188" y="947"/>
                      </a:lnTo>
                      <a:lnTo>
                        <a:pt x="3183" y="937"/>
                      </a:lnTo>
                      <a:lnTo>
                        <a:pt x="3168" y="916"/>
                      </a:lnTo>
                      <a:lnTo>
                        <a:pt x="3159" y="901"/>
                      </a:lnTo>
                      <a:lnTo>
                        <a:pt x="3161" y="895"/>
                      </a:lnTo>
                      <a:lnTo>
                        <a:pt x="3162" y="889"/>
                      </a:lnTo>
                      <a:lnTo>
                        <a:pt x="3164" y="881"/>
                      </a:lnTo>
                      <a:lnTo>
                        <a:pt x="3168" y="872"/>
                      </a:lnTo>
                      <a:lnTo>
                        <a:pt x="3172" y="863"/>
                      </a:lnTo>
                      <a:lnTo>
                        <a:pt x="3176" y="854"/>
                      </a:lnTo>
                      <a:lnTo>
                        <a:pt x="3179" y="845"/>
                      </a:lnTo>
                      <a:lnTo>
                        <a:pt x="3180" y="836"/>
                      </a:lnTo>
                      <a:lnTo>
                        <a:pt x="3180" y="826"/>
                      </a:lnTo>
                      <a:lnTo>
                        <a:pt x="3181" y="819"/>
                      </a:lnTo>
                      <a:lnTo>
                        <a:pt x="3183" y="816"/>
                      </a:lnTo>
                      <a:lnTo>
                        <a:pt x="3184" y="815"/>
                      </a:lnTo>
                      <a:lnTo>
                        <a:pt x="3187" y="815"/>
                      </a:lnTo>
                      <a:lnTo>
                        <a:pt x="3188" y="815"/>
                      </a:lnTo>
                      <a:lnTo>
                        <a:pt x="3192" y="816"/>
                      </a:lnTo>
                      <a:lnTo>
                        <a:pt x="3197" y="820"/>
                      </a:lnTo>
                      <a:lnTo>
                        <a:pt x="3202" y="827"/>
                      </a:lnTo>
                      <a:lnTo>
                        <a:pt x="3207" y="833"/>
                      </a:lnTo>
                      <a:lnTo>
                        <a:pt x="3219" y="849"/>
                      </a:lnTo>
                      <a:lnTo>
                        <a:pt x="3231" y="866"/>
                      </a:lnTo>
                      <a:lnTo>
                        <a:pt x="3241" y="880"/>
                      </a:lnTo>
                      <a:lnTo>
                        <a:pt x="3249" y="888"/>
                      </a:lnTo>
                      <a:lnTo>
                        <a:pt x="3255" y="888"/>
                      </a:lnTo>
                      <a:lnTo>
                        <a:pt x="3266" y="888"/>
                      </a:lnTo>
                      <a:lnTo>
                        <a:pt x="3280" y="886"/>
                      </a:lnTo>
                      <a:lnTo>
                        <a:pt x="3294" y="884"/>
                      </a:lnTo>
                      <a:lnTo>
                        <a:pt x="3306" y="881"/>
                      </a:lnTo>
                      <a:lnTo>
                        <a:pt x="3315" y="877"/>
                      </a:lnTo>
                      <a:lnTo>
                        <a:pt x="3317" y="875"/>
                      </a:lnTo>
                      <a:lnTo>
                        <a:pt x="3319" y="872"/>
                      </a:lnTo>
                      <a:lnTo>
                        <a:pt x="3317" y="870"/>
                      </a:lnTo>
                      <a:lnTo>
                        <a:pt x="3313" y="866"/>
                      </a:lnTo>
                      <a:lnTo>
                        <a:pt x="3295" y="854"/>
                      </a:lnTo>
                      <a:lnTo>
                        <a:pt x="3276" y="841"/>
                      </a:lnTo>
                      <a:lnTo>
                        <a:pt x="3268" y="833"/>
                      </a:lnTo>
                      <a:lnTo>
                        <a:pt x="3262" y="824"/>
                      </a:lnTo>
                      <a:lnTo>
                        <a:pt x="3259" y="820"/>
                      </a:lnTo>
                      <a:lnTo>
                        <a:pt x="3256" y="815"/>
                      </a:lnTo>
                      <a:lnTo>
                        <a:pt x="3255" y="809"/>
                      </a:lnTo>
                      <a:lnTo>
                        <a:pt x="3255" y="804"/>
                      </a:lnTo>
                      <a:lnTo>
                        <a:pt x="3255" y="794"/>
                      </a:lnTo>
                      <a:lnTo>
                        <a:pt x="3258" y="788"/>
                      </a:lnTo>
                      <a:lnTo>
                        <a:pt x="3260" y="784"/>
                      </a:lnTo>
                      <a:lnTo>
                        <a:pt x="3263" y="783"/>
                      </a:lnTo>
                      <a:lnTo>
                        <a:pt x="3267" y="783"/>
                      </a:lnTo>
                      <a:lnTo>
                        <a:pt x="3272" y="783"/>
                      </a:lnTo>
                      <a:lnTo>
                        <a:pt x="3277" y="785"/>
                      </a:lnTo>
                      <a:lnTo>
                        <a:pt x="3282" y="789"/>
                      </a:lnTo>
                      <a:lnTo>
                        <a:pt x="3303" y="807"/>
                      </a:lnTo>
                      <a:lnTo>
                        <a:pt x="3317" y="823"/>
                      </a:lnTo>
                      <a:lnTo>
                        <a:pt x="3329" y="841"/>
                      </a:lnTo>
                      <a:lnTo>
                        <a:pt x="3338" y="859"/>
                      </a:lnTo>
                      <a:lnTo>
                        <a:pt x="3350" y="868"/>
                      </a:lnTo>
                      <a:lnTo>
                        <a:pt x="3363" y="876"/>
                      </a:lnTo>
                      <a:lnTo>
                        <a:pt x="3368" y="880"/>
                      </a:lnTo>
                      <a:lnTo>
                        <a:pt x="3373" y="885"/>
                      </a:lnTo>
                      <a:lnTo>
                        <a:pt x="3376" y="893"/>
                      </a:lnTo>
                      <a:lnTo>
                        <a:pt x="3377" y="901"/>
                      </a:lnTo>
                      <a:lnTo>
                        <a:pt x="3377" y="916"/>
                      </a:lnTo>
                      <a:lnTo>
                        <a:pt x="3380" y="928"/>
                      </a:lnTo>
                      <a:lnTo>
                        <a:pt x="3385" y="940"/>
                      </a:lnTo>
                      <a:lnTo>
                        <a:pt x="3391" y="952"/>
                      </a:lnTo>
                      <a:lnTo>
                        <a:pt x="3395" y="956"/>
                      </a:lnTo>
                      <a:lnTo>
                        <a:pt x="3398" y="960"/>
                      </a:lnTo>
                      <a:lnTo>
                        <a:pt x="3402" y="964"/>
                      </a:lnTo>
                      <a:lnTo>
                        <a:pt x="3405" y="965"/>
                      </a:lnTo>
                      <a:lnTo>
                        <a:pt x="3409" y="967"/>
                      </a:lnTo>
                      <a:lnTo>
                        <a:pt x="3415" y="967"/>
                      </a:lnTo>
                      <a:lnTo>
                        <a:pt x="3420" y="967"/>
                      </a:lnTo>
                      <a:lnTo>
                        <a:pt x="3425" y="964"/>
                      </a:lnTo>
                      <a:lnTo>
                        <a:pt x="3426" y="963"/>
                      </a:lnTo>
                      <a:lnTo>
                        <a:pt x="3427" y="962"/>
                      </a:lnTo>
                      <a:lnTo>
                        <a:pt x="3426" y="959"/>
                      </a:lnTo>
                      <a:lnTo>
                        <a:pt x="3425" y="958"/>
                      </a:lnTo>
                      <a:lnTo>
                        <a:pt x="3421" y="952"/>
                      </a:lnTo>
                      <a:lnTo>
                        <a:pt x="3418" y="950"/>
                      </a:lnTo>
                      <a:lnTo>
                        <a:pt x="3413" y="938"/>
                      </a:lnTo>
                      <a:lnTo>
                        <a:pt x="3411" y="928"/>
                      </a:lnTo>
                      <a:lnTo>
                        <a:pt x="3409" y="918"/>
                      </a:lnTo>
                      <a:lnTo>
                        <a:pt x="3408" y="907"/>
                      </a:lnTo>
                      <a:lnTo>
                        <a:pt x="3407" y="897"/>
                      </a:lnTo>
                      <a:lnTo>
                        <a:pt x="3403" y="888"/>
                      </a:lnTo>
                      <a:lnTo>
                        <a:pt x="3399" y="883"/>
                      </a:lnTo>
                      <a:lnTo>
                        <a:pt x="3395" y="879"/>
                      </a:lnTo>
                      <a:lnTo>
                        <a:pt x="3390" y="873"/>
                      </a:lnTo>
                      <a:lnTo>
                        <a:pt x="3385" y="870"/>
                      </a:lnTo>
                      <a:lnTo>
                        <a:pt x="3377" y="864"/>
                      </a:lnTo>
                      <a:lnTo>
                        <a:pt x="3370" y="858"/>
                      </a:lnTo>
                      <a:lnTo>
                        <a:pt x="3365" y="853"/>
                      </a:lnTo>
                      <a:lnTo>
                        <a:pt x="3361" y="846"/>
                      </a:lnTo>
                      <a:lnTo>
                        <a:pt x="3359" y="838"/>
                      </a:lnTo>
                      <a:lnTo>
                        <a:pt x="3358" y="831"/>
                      </a:lnTo>
                      <a:lnTo>
                        <a:pt x="3356" y="822"/>
                      </a:lnTo>
                      <a:lnTo>
                        <a:pt x="3356" y="813"/>
                      </a:lnTo>
                      <a:lnTo>
                        <a:pt x="3356" y="801"/>
                      </a:lnTo>
                      <a:lnTo>
                        <a:pt x="3358" y="791"/>
                      </a:lnTo>
                      <a:lnTo>
                        <a:pt x="3358" y="787"/>
                      </a:lnTo>
                      <a:lnTo>
                        <a:pt x="3360" y="781"/>
                      </a:lnTo>
                      <a:lnTo>
                        <a:pt x="3363" y="778"/>
                      </a:lnTo>
                      <a:lnTo>
                        <a:pt x="3367" y="772"/>
                      </a:lnTo>
                      <a:lnTo>
                        <a:pt x="3370" y="765"/>
                      </a:lnTo>
                      <a:lnTo>
                        <a:pt x="3373" y="757"/>
                      </a:lnTo>
                      <a:lnTo>
                        <a:pt x="3374" y="748"/>
                      </a:lnTo>
                      <a:lnTo>
                        <a:pt x="3374" y="740"/>
                      </a:lnTo>
                      <a:lnTo>
                        <a:pt x="3374" y="732"/>
                      </a:lnTo>
                      <a:lnTo>
                        <a:pt x="3376" y="723"/>
                      </a:lnTo>
                      <a:lnTo>
                        <a:pt x="3380" y="715"/>
                      </a:lnTo>
                      <a:lnTo>
                        <a:pt x="3386" y="708"/>
                      </a:lnTo>
                      <a:lnTo>
                        <a:pt x="3396" y="697"/>
                      </a:lnTo>
                      <a:lnTo>
                        <a:pt x="3412" y="683"/>
                      </a:lnTo>
                      <a:lnTo>
                        <a:pt x="3420" y="677"/>
                      </a:lnTo>
                      <a:lnTo>
                        <a:pt x="3427" y="671"/>
                      </a:lnTo>
                      <a:lnTo>
                        <a:pt x="3434" y="666"/>
                      </a:lnTo>
                      <a:lnTo>
                        <a:pt x="3439" y="665"/>
                      </a:lnTo>
                      <a:lnTo>
                        <a:pt x="3438" y="688"/>
                      </a:lnTo>
                      <a:lnTo>
                        <a:pt x="3437" y="709"/>
                      </a:lnTo>
                      <a:lnTo>
                        <a:pt x="3433" y="731"/>
                      </a:lnTo>
                      <a:lnTo>
                        <a:pt x="3429" y="753"/>
                      </a:lnTo>
                      <a:lnTo>
                        <a:pt x="3426" y="774"/>
                      </a:lnTo>
                      <a:lnTo>
                        <a:pt x="3425" y="791"/>
                      </a:lnTo>
                      <a:lnTo>
                        <a:pt x="3426" y="796"/>
                      </a:lnTo>
                      <a:lnTo>
                        <a:pt x="3427" y="800"/>
                      </a:lnTo>
                      <a:lnTo>
                        <a:pt x="3430" y="804"/>
                      </a:lnTo>
                      <a:lnTo>
                        <a:pt x="3433" y="805"/>
                      </a:lnTo>
                      <a:lnTo>
                        <a:pt x="3435" y="805"/>
                      </a:lnTo>
                      <a:lnTo>
                        <a:pt x="3438" y="802"/>
                      </a:lnTo>
                      <a:lnTo>
                        <a:pt x="3442" y="800"/>
                      </a:lnTo>
                      <a:lnTo>
                        <a:pt x="3444" y="794"/>
                      </a:lnTo>
                      <a:lnTo>
                        <a:pt x="3452" y="780"/>
                      </a:lnTo>
                      <a:lnTo>
                        <a:pt x="3460" y="759"/>
                      </a:lnTo>
                      <a:lnTo>
                        <a:pt x="3462" y="752"/>
                      </a:lnTo>
                      <a:lnTo>
                        <a:pt x="3464" y="743"/>
                      </a:lnTo>
                      <a:lnTo>
                        <a:pt x="3464" y="734"/>
                      </a:lnTo>
                      <a:lnTo>
                        <a:pt x="3464" y="726"/>
                      </a:lnTo>
                      <a:lnTo>
                        <a:pt x="3462" y="709"/>
                      </a:lnTo>
                      <a:lnTo>
                        <a:pt x="3464" y="692"/>
                      </a:lnTo>
                      <a:lnTo>
                        <a:pt x="3465" y="680"/>
                      </a:lnTo>
                      <a:lnTo>
                        <a:pt x="3466" y="671"/>
                      </a:lnTo>
                      <a:lnTo>
                        <a:pt x="3468" y="666"/>
                      </a:lnTo>
                      <a:lnTo>
                        <a:pt x="3470" y="662"/>
                      </a:lnTo>
                      <a:lnTo>
                        <a:pt x="3479" y="657"/>
                      </a:lnTo>
                      <a:lnTo>
                        <a:pt x="3499" y="649"/>
                      </a:lnTo>
                      <a:lnTo>
                        <a:pt x="3519" y="640"/>
                      </a:lnTo>
                      <a:lnTo>
                        <a:pt x="3536" y="633"/>
                      </a:lnTo>
                      <a:lnTo>
                        <a:pt x="3540" y="633"/>
                      </a:lnTo>
                      <a:lnTo>
                        <a:pt x="3544" y="633"/>
                      </a:lnTo>
                      <a:lnTo>
                        <a:pt x="3547" y="634"/>
                      </a:lnTo>
                      <a:lnTo>
                        <a:pt x="3548" y="635"/>
                      </a:lnTo>
                      <a:lnTo>
                        <a:pt x="3551" y="639"/>
                      </a:lnTo>
                      <a:lnTo>
                        <a:pt x="3552" y="643"/>
                      </a:lnTo>
                      <a:lnTo>
                        <a:pt x="3552" y="649"/>
                      </a:lnTo>
                      <a:lnTo>
                        <a:pt x="3552" y="656"/>
                      </a:lnTo>
                      <a:lnTo>
                        <a:pt x="3551" y="690"/>
                      </a:lnTo>
                      <a:lnTo>
                        <a:pt x="3548" y="726"/>
                      </a:lnTo>
                      <a:lnTo>
                        <a:pt x="3544" y="743"/>
                      </a:lnTo>
                      <a:lnTo>
                        <a:pt x="3540" y="759"/>
                      </a:lnTo>
                      <a:lnTo>
                        <a:pt x="3536" y="767"/>
                      </a:lnTo>
                      <a:lnTo>
                        <a:pt x="3534" y="775"/>
                      </a:lnTo>
                      <a:lnTo>
                        <a:pt x="3529" y="783"/>
                      </a:lnTo>
                      <a:lnTo>
                        <a:pt x="3525" y="789"/>
                      </a:lnTo>
                      <a:lnTo>
                        <a:pt x="3519" y="797"/>
                      </a:lnTo>
                      <a:lnTo>
                        <a:pt x="3512" y="810"/>
                      </a:lnTo>
                      <a:lnTo>
                        <a:pt x="3509" y="816"/>
                      </a:lnTo>
                      <a:lnTo>
                        <a:pt x="3506" y="823"/>
                      </a:lnTo>
                      <a:lnTo>
                        <a:pt x="3506" y="826"/>
                      </a:lnTo>
                      <a:lnTo>
                        <a:pt x="3506" y="827"/>
                      </a:lnTo>
                      <a:lnTo>
                        <a:pt x="3506" y="829"/>
                      </a:lnTo>
                      <a:lnTo>
                        <a:pt x="3508" y="831"/>
                      </a:lnTo>
                      <a:lnTo>
                        <a:pt x="3510" y="831"/>
                      </a:lnTo>
                      <a:lnTo>
                        <a:pt x="3513" y="829"/>
                      </a:lnTo>
                      <a:lnTo>
                        <a:pt x="3514" y="828"/>
                      </a:lnTo>
                      <a:lnTo>
                        <a:pt x="3517" y="826"/>
                      </a:lnTo>
                      <a:lnTo>
                        <a:pt x="3523" y="819"/>
                      </a:lnTo>
                      <a:lnTo>
                        <a:pt x="3529" y="811"/>
                      </a:lnTo>
                      <a:lnTo>
                        <a:pt x="3538" y="794"/>
                      </a:lnTo>
                      <a:lnTo>
                        <a:pt x="3544" y="784"/>
                      </a:lnTo>
                      <a:lnTo>
                        <a:pt x="3553" y="771"/>
                      </a:lnTo>
                      <a:lnTo>
                        <a:pt x="3565" y="761"/>
                      </a:lnTo>
                      <a:lnTo>
                        <a:pt x="3575" y="749"/>
                      </a:lnTo>
                      <a:lnTo>
                        <a:pt x="3584" y="737"/>
                      </a:lnTo>
                      <a:lnTo>
                        <a:pt x="3587" y="732"/>
                      </a:lnTo>
                      <a:lnTo>
                        <a:pt x="3589" y="726"/>
                      </a:lnTo>
                      <a:lnTo>
                        <a:pt x="3591" y="721"/>
                      </a:lnTo>
                      <a:lnTo>
                        <a:pt x="3592" y="715"/>
                      </a:lnTo>
                      <a:lnTo>
                        <a:pt x="3592" y="704"/>
                      </a:lnTo>
                      <a:lnTo>
                        <a:pt x="3593" y="692"/>
                      </a:lnTo>
                      <a:lnTo>
                        <a:pt x="3595" y="680"/>
                      </a:lnTo>
                      <a:lnTo>
                        <a:pt x="3600" y="669"/>
                      </a:lnTo>
                      <a:lnTo>
                        <a:pt x="3604" y="662"/>
                      </a:lnTo>
                      <a:lnTo>
                        <a:pt x="3608" y="656"/>
                      </a:lnTo>
                      <a:lnTo>
                        <a:pt x="3614" y="651"/>
                      </a:lnTo>
                      <a:lnTo>
                        <a:pt x="3622" y="644"/>
                      </a:lnTo>
                      <a:lnTo>
                        <a:pt x="3630" y="636"/>
                      </a:lnTo>
                      <a:lnTo>
                        <a:pt x="3636" y="626"/>
                      </a:lnTo>
                      <a:lnTo>
                        <a:pt x="3641" y="614"/>
                      </a:lnTo>
                      <a:lnTo>
                        <a:pt x="3646" y="603"/>
                      </a:lnTo>
                      <a:lnTo>
                        <a:pt x="3650" y="592"/>
                      </a:lnTo>
                      <a:lnTo>
                        <a:pt x="3654" y="583"/>
                      </a:lnTo>
                      <a:lnTo>
                        <a:pt x="3657" y="576"/>
                      </a:lnTo>
                      <a:lnTo>
                        <a:pt x="3662" y="570"/>
                      </a:lnTo>
                      <a:lnTo>
                        <a:pt x="3671" y="566"/>
                      </a:lnTo>
                      <a:lnTo>
                        <a:pt x="3680" y="564"/>
                      </a:lnTo>
                      <a:lnTo>
                        <a:pt x="3689" y="564"/>
                      </a:lnTo>
                      <a:lnTo>
                        <a:pt x="3696" y="566"/>
                      </a:lnTo>
                      <a:lnTo>
                        <a:pt x="3703" y="570"/>
                      </a:lnTo>
                      <a:lnTo>
                        <a:pt x="3709" y="577"/>
                      </a:lnTo>
                      <a:lnTo>
                        <a:pt x="3714" y="583"/>
                      </a:lnTo>
                      <a:lnTo>
                        <a:pt x="3719" y="592"/>
                      </a:lnTo>
                      <a:lnTo>
                        <a:pt x="3735" y="629"/>
                      </a:lnTo>
                      <a:lnTo>
                        <a:pt x="3746" y="660"/>
                      </a:lnTo>
                      <a:lnTo>
                        <a:pt x="3750" y="666"/>
                      </a:lnTo>
                      <a:lnTo>
                        <a:pt x="3759" y="675"/>
                      </a:lnTo>
                      <a:lnTo>
                        <a:pt x="3769" y="684"/>
                      </a:lnTo>
                      <a:lnTo>
                        <a:pt x="3781" y="695"/>
                      </a:lnTo>
                      <a:lnTo>
                        <a:pt x="3793" y="702"/>
                      </a:lnTo>
                      <a:lnTo>
                        <a:pt x="3804" y="706"/>
                      </a:lnTo>
                      <a:lnTo>
                        <a:pt x="3810" y="706"/>
                      </a:lnTo>
                      <a:lnTo>
                        <a:pt x="3814" y="706"/>
                      </a:lnTo>
                      <a:lnTo>
                        <a:pt x="3817" y="704"/>
                      </a:lnTo>
                      <a:lnTo>
                        <a:pt x="3820" y="700"/>
                      </a:lnTo>
                      <a:lnTo>
                        <a:pt x="3819" y="696"/>
                      </a:lnTo>
                      <a:lnTo>
                        <a:pt x="3815" y="688"/>
                      </a:lnTo>
                      <a:lnTo>
                        <a:pt x="3808" y="678"/>
                      </a:lnTo>
                      <a:lnTo>
                        <a:pt x="3801" y="666"/>
                      </a:lnTo>
                      <a:lnTo>
                        <a:pt x="3785" y="644"/>
                      </a:lnTo>
                      <a:lnTo>
                        <a:pt x="3775" y="630"/>
                      </a:lnTo>
                      <a:lnTo>
                        <a:pt x="3772" y="625"/>
                      </a:lnTo>
                      <a:lnTo>
                        <a:pt x="3771" y="620"/>
                      </a:lnTo>
                      <a:lnTo>
                        <a:pt x="3771" y="612"/>
                      </a:lnTo>
                      <a:lnTo>
                        <a:pt x="3772" y="605"/>
                      </a:lnTo>
                      <a:lnTo>
                        <a:pt x="3775" y="591"/>
                      </a:lnTo>
                      <a:lnTo>
                        <a:pt x="3780" y="576"/>
                      </a:lnTo>
                      <a:lnTo>
                        <a:pt x="3781" y="568"/>
                      </a:lnTo>
                      <a:lnTo>
                        <a:pt x="3782" y="560"/>
                      </a:lnTo>
                      <a:lnTo>
                        <a:pt x="3782" y="552"/>
                      </a:lnTo>
                      <a:lnTo>
                        <a:pt x="3781" y="546"/>
                      </a:lnTo>
                      <a:lnTo>
                        <a:pt x="3780" y="539"/>
                      </a:lnTo>
                      <a:lnTo>
                        <a:pt x="3776" y="534"/>
                      </a:lnTo>
                      <a:lnTo>
                        <a:pt x="3769" y="528"/>
                      </a:lnTo>
                      <a:lnTo>
                        <a:pt x="3763" y="524"/>
                      </a:lnTo>
                      <a:lnTo>
                        <a:pt x="3749" y="517"/>
                      </a:lnTo>
                      <a:lnTo>
                        <a:pt x="3733" y="509"/>
                      </a:lnTo>
                      <a:lnTo>
                        <a:pt x="3719" y="502"/>
                      </a:lnTo>
                      <a:lnTo>
                        <a:pt x="3705" y="491"/>
                      </a:lnTo>
                      <a:lnTo>
                        <a:pt x="3698" y="486"/>
                      </a:lnTo>
                      <a:lnTo>
                        <a:pt x="3692" y="480"/>
                      </a:lnTo>
                      <a:lnTo>
                        <a:pt x="3687" y="474"/>
                      </a:lnTo>
                      <a:lnTo>
                        <a:pt x="3681" y="468"/>
                      </a:lnTo>
                      <a:lnTo>
                        <a:pt x="3678" y="460"/>
                      </a:lnTo>
                      <a:lnTo>
                        <a:pt x="3675" y="452"/>
                      </a:lnTo>
                      <a:lnTo>
                        <a:pt x="3672" y="445"/>
                      </a:lnTo>
                      <a:lnTo>
                        <a:pt x="3672" y="437"/>
                      </a:lnTo>
                      <a:lnTo>
                        <a:pt x="3674" y="436"/>
                      </a:lnTo>
                      <a:lnTo>
                        <a:pt x="3685" y="441"/>
                      </a:lnTo>
                      <a:lnTo>
                        <a:pt x="3694" y="445"/>
                      </a:lnTo>
                      <a:lnTo>
                        <a:pt x="3702" y="446"/>
                      </a:lnTo>
                      <a:lnTo>
                        <a:pt x="3707" y="446"/>
                      </a:lnTo>
                      <a:lnTo>
                        <a:pt x="3720" y="445"/>
                      </a:lnTo>
                      <a:lnTo>
                        <a:pt x="3740" y="439"/>
                      </a:lnTo>
                      <a:lnTo>
                        <a:pt x="3747" y="439"/>
                      </a:lnTo>
                      <a:lnTo>
                        <a:pt x="3753" y="441"/>
                      </a:lnTo>
                      <a:lnTo>
                        <a:pt x="3758" y="443"/>
                      </a:lnTo>
                      <a:lnTo>
                        <a:pt x="3762" y="447"/>
                      </a:lnTo>
                      <a:lnTo>
                        <a:pt x="3766" y="450"/>
                      </a:lnTo>
                      <a:lnTo>
                        <a:pt x="3769" y="452"/>
                      </a:lnTo>
                      <a:lnTo>
                        <a:pt x="3773" y="455"/>
                      </a:lnTo>
                      <a:lnTo>
                        <a:pt x="3779" y="455"/>
                      </a:lnTo>
                      <a:lnTo>
                        <a:pt x="3788" y="454"/>
                      </a:lnTo>
                      <a:lnTo>
                        <a:pt x="3798" y="450"/>
                      </a:lnTo>
                      <a:lnTo>
                        <a:pt x="3803" y="449"/>
                      </a:lnTo>
                      <a:lnTo>
                        <a:pt x="3808" y="449"/>
                      </a:lnTo>
                      <a:lnTo>
                        <a:pt x="3812" y="450"/>
                      </a:lnTo>
                      <a:lnTo>
                        <a:pt x="3815" y="452"/>
                      </a:lnTo>
                      <a:lnTo>
                        <a:pt x="3820" y="468"/>
                      </a:lnTo>
                      <a:lnTo>
                        <a:pt x="3826" y="489"/>
                      </a:lnTo>
                      <a:lnTo>
                        <a:pt x="3828" y="493"/>
                      </a:lnTo>
                      <a:lnTo>
                        <a:pt x="3830" y="495"/>
                      </a:lnTo>
                      <a:lnTo>
                        <a:pt x="3833" y="498"/>
                      </a:lnTo>
                      <a:lnTo>
                        <a:pt x="3836" y="498"/>
                      </a:lnTo>
                      <a:lnTo>
                        <a:pt x="3838" y="496"/>
                      </a:lnTo>
                      <a:lnTo>
                        <a:pt x="3842" y="494"/>
                      </a:lnTo>
                      <a:lnTo>
                        <a:pt x="3846" y="489"/>
                      </a:lnTo>
                      <a:lnTo>
                        <a:pt x="3850" y="481"/>
                      </a:lnTo>
                      <a:lnTo>
                        <a:pt x="3854" y="474"/>
                      </a:lnTo>
                      <a:lnTo>
                        <a:pt x="3859" y="471"/>
                      </a:lnTo>
                      <a:lnTo>
                        <a:pt x="3865" y="467"/>
                      </a:lnTo>
                      <a:lnTo>
                        <a:pt x="3872" y="464"/>
                      </a:lnTo>
                      <a:lnTo>
                        <a:pt x="3878" y="464"/>
                      </a:lnTo>
                      <a:lnTo>
                        <a:pt x="3886" y="463"/>
                      </a:lnTo>
                      <a:lnTo>
                        <a:pt x="3894" y="464"/>
                      </a:lnTo>
                      <a:lnTo>
                        <a:pt x="3900" y="465"/>
                      </a:lnTo>
                      <a:lnTo>
                        <a:pt x="3913" y="469"/>
                      </a:lnTo>
                      <a:lnTo>
                        <a:pt x="3922" y="474"/>
                      </a:lnTo>
                      <a:lnTo>
                        <a:pt x="3925" y="477"/>
                      </a:lnTo>
                      <a:lnTo>
                        <a:pt x="3926" y="480"/>
                      </a:lnTo>
                      <a:lnTo>
                        <a:pt x="3926" y="482"/>
                      </a:lnTo>
                      <a:lnTo>
                        <a:pt x="3922" y="484"/>
                      </a:lnTo>
                      <a:lnTo>
                        <a:pt x="3908" y="493"/>
                      </a:lnTo>
                      <a:lnTo>
                        <a:pt x="3886" y="508"/>
                      </a:lnTo>
                      <a:lnTo>
                        <a:pt x="3877" y="516"/>
                      </a:lnTo>
                      <a:lnTo>
                        <a:pt x="3871" y="524"/>
                      </a:lnTo>
                      <a:lnTo>
                        <a:pt x="3869" y="526"/>
                      </a:lnTo>
                      <a:lnTo>
                        <a:pt x="3869" y="529"/>
                      </a:lnTo>
                      <a:lnTo>
                        <a:pt x="3869" y="530"/>
                      </a:lnTo>
                      <a:lnTo>
                        <a:pt x="3872" y="531"/>
                      </a:lnTo>
                      <a:lnTo>
                        <a:pt x="3887" y="530"/>
                      </a:lnTo>
                      <a:lnTo>
                        <a:pt x="3908" y="526"/>
                      </a:lnTo>
                      <a:lnTo>
                        <a:pt x="3918" y="524"/>
                      </a:lnTo>
                      <a:lnTo>
                        <a:pt x="3928" y="524"/>
                      </a:lnTo>
                      <a:lnTo>
                        <a:pt x="3931" y="524"/>
                      </a:lnTo>
                      <a:lnTo>
                        <a:pt x="3934" y="524"/>
                      </a:lnTo>
                      <a:lnTo>
                        <a:pt x="3937" y="525"/>
                      </a:lnTo>
                      <a:lnTo>
                        <a:pt x="3938" y="528"/>
                      </a:lnTo>
                      <a:lnTo>
                        <a:pt x="3940" y="530"/>
                      </a:lnTo>
                      <a:lnTo>
                        <a:pt x="3943" y="534"/>
                      </a:lnTo>
                      <a:lnTo>
                        <a:pt x="3943" y="539"/>
                      </a:lnTo>
                      <a:lnTo>
                        <a:pt x="3943" y="544"/>
                      </a:lnTo>
                      <a:lnTo>
                        <a:pt x="3940" y="560"/>
                      </a:lnTo>
                      <a:lnTo>
                        <a:pt x="3937" y="577"/>
                      </a:lnTo>
                      <a:lnTo>
                        <a:pt x="3933" y="592"/>
                      </a:lnTo>
                      <a:lnTo>
                        <a:pt x="3933" y="604"/>
                      </a:lnTo>
                      <a:lnTo>
                        <a:pt x="3933" y="609"/>
                      </a:lnTo>
                      <a:lnTo>
                        <a:pt x="3935" y="612"/>
                      </a:lnTo>
                      <a:lnTo>
                        <a:pt x="3939" y="613"/>
                      </a:lnTo>
                      <a:lnTo>
                        <a:pt x="3944" y="612"/>
                      </a:lnTo>
                      <a:lnTo>
                        <a:pt x="3961" y="598"/>
                      </a:lnTo>
                      <a:lnTo>
                        <a:pt x="3979" y="585"/>
                      </a:lnTo>
                      <a:lnTo>
                        <a:pt x="3997" y="583"/>
                      </a:lnTo>
                      <a:lnTo>
                        <a:pt x="4018" y="583"/>
                      </a:lnTo>
                      <a:lnTo>
                        <a:pt x="4029" y="582"/>
                      </a:lnTo>
                      <a:lnTo>
                        <a:pt x="4036" y="579"/>
                      </a:lnTo>
                      <a:lnTo>
                        <a:pt x="4040" y="577"/>
                      </a:lnTo>
                      <a:lnTo>
                        <a:pt x="4043" y="573"/>
                      </a:lnTo>
                      <a:lnTo>
                        <a:pt x="4044" y="569"/>
                      </a:lnTo>
                      <a:lnTo>
                        <a:pt x="4045" y="564"/>
                      </a:lnTo>
                      <a:lnTo>
                        <a:pt x="4045" y="560"/>
                      </a:lnTo>
                      <a:lnTo>
                        <a:pt x="4044" y="557"/>
                      </a:lnTo>
                      <a:lnTo>
                        <a:pt x="4043" y="555"/>
                      </a:lnTo>
                      <a:lnTo>
                        <a:pt x="4042" y="552"/>
                      </a:lnTo>
                      <a:lnTo>
                        <a:pt x="4035" y="548"/>
                      </a:lnTo>
                      <a:lnTo>
                        <a:pt x="4029" y="543"/>
                      </a:lnTo>
                      <a:lnTo>
                        <a:pt x="4013" y="537"/>
                      </a:lnTo>
                      <a:lnTo>
                        <a:pt x="4001" y="529"/>
                      </a:lnTo>
                      <a:lnTo>
                        <a:pt x="3994" y="522"/>
                      </a:lnTo>
                      <a:lnTo>
                        <a:pt x="3988" y="516"/>
                      </a:lnTo>
                      <a:lnTo>
                        <a:pt x="3986" y="511"/>
                      </a:lnTo>
                      <a:lnTo>
                        <a:pt x="3986" y="507"/>
                      </a:lnTo>
                      <a:lnTo>
                        <a:pt x="3987" y="503"/>
                      </a:lnTo>
                      <a:lnTo>
                        <a:pt x="3991" y="499"/>
                      </a:lnTo>
                      <a:lnTo>
                        <a:pt x="3996" y="496"/>
                      </a:lnTo>
                      <a:lnTo>
                        <a:pt x="4001" y="493"/>
                      </a:lnTo>
                      <a:lnTo>
                        <a:pt x="4012" y="489"/>
                      </a:lnTo>
                      <a:lnTo>
                        <a:pt x="4021" y="484"/>
                      </a:lnTo>
                      <a:lnTo>
                        <a:pt x="4023" y="482"/>
                      </a:lnTo>
                      <a:lnTo>
                        <a:pt x="4023" y="480"/>
                      </a:lnTo>
                      <a:lnTo>
                        <a:pt x="4022" y="476"/>
                      </a:lnTo>
                      <a:lnTo>
                        <a:pt x="4018" y="473"/>
                      </a:lnTo>
                      <a:lnTo>
                        <a:pt x="4012" y="469"/>
                      </a:lnTo>
                      <a:lnTo>
                        <a:pt x="4007" y="464"/>
                      </a:lnTo>
                      <a:lnTo>
                        <a:pt x="4003" y="459"/>
                      </a:lnTo>
                      <a:lnTo>
                        <a:pt x="3999" y="454"/>
                      </a:lnTo>
                      <a:lnTo>
                        <a:pt x="3997" y="449"/>
                      </a:lnTo>
                      <a:lnTo>
                        <a:pt x="3996" y="442"/>
                      </a:lnTo>
                      <a:lnTo>
                        <a:pt x="3995" y="437"/>
                      </a:lnTo>
                      <a:lnTo>
                        <a:pt x="3995" y="430"/>
                      </a:lnTo>
                      <a:lnTo>
                        <a:pt x="3997" y="419"/>
                      </a:lnTo>
                      <a:lnTo>
                        <a:pt x="4003" y="406"/>
                      </a:lnTo>
                      <a:lnTo>
                        <a:pt x="4010" y="394"/>
                      </a:lnTo>
                      <a:lnTo>
                        <a:pt x="4021" y="383"/>
                      </a:lnTo>
                      <a:lnTo>
                        <a:pt x="4030" y="373"/>
                      </a:lnTo>
                      <a:lnTo>
                        <a:pt x="4039" y="363"/>
                      </a:lnTo>
                      <a:lnTo>
                        <a:pt x="4044" y="358"/>
                      </a:lnTo>
                      <a:lnTo>
                        <a:pt x="4049" y="355"/>
                      </a:lnTo>
                      <a:lnTo>
                        <a:pt x="4054" y="353"/>
                      </a:lnTo>
                      <a:lnTo>
                        <a:pt x="4062" y="353"/>
                      </a:lnTo>
                      <a:lnTo>
                        <a:pt x="4083" y="354"/>
                      </a:lnTo>
                      <a:lnTo>
                        <a:pt x="4114" y="353"/>
                      </a:lnTo>
                      <a:lnTo>
                        <a:pt x="4128" y="351"/>
                      </a:lnTo>
                      <a:lnTo>
                        <a:pt x="4143" y="348"/>
                      </a:lnTo>
                      <a:lnTo>
                        <a:pt x="4148" y="346"/>
                      </a:lnTo>
                      <a:lnTo>
                        <a:pt x="4153" y="344"/>
                      </a:lnTo>
                      <a:lnTo>
                        <a:pt x="4157" y="341"/>
                      </a:lnTo>
                      <a:lnTo>
                        <a:pt x="4159" y="338"/>
                      </a:lnTo>
                      <a:lnTo>
                        <a:pt x="4154" y="332"/>
                      </a:lnTo>
                      <a:lnTo>
                        <a:pt x="4144" y="318"/>
                      </a:lnTo>
                      <a:lnTo>
                        <a:pt x="4134" y="301"/>
                      </a:lnTo>
                      <a:lnTo>
                        <a:pt x="4124" y="285"/>
                      </a:lnTo>
                      <a:lnTo>
                        <a:pt x="4119" y="274"/>
                      </a:lnTo>
                      <a:lnTo>
                        <a:pt x="4114" y="254"/>
                      </a:lnTo>
                      <a:lnTo>
                        <a:pt x="4114" y="250"/>
                      </a:lnTo>
                      <a:lnTo>
                        <a:pt x="4114" y="246"/>
                      </a:lnTo>
                      <a:lnTo>
                        <a:pt x="4114" y="243"/>
                      </a:lnTo>
                      <a:lnTo>
                        <a:pt x="4115" y="240"/>
                      </a:lnTo>
                      <a:lnTo>
                        <a:pt x="4118" y="239"/>
                      </a:lnTo>
                      <a:lnTo>
                        <a:pt x="4122" y="237"/>
                      </a:lnTo>
                      <a:lnTo>
                        <a:pt x="4127" y="239"/>
                      </a:lnTo>
                      <a:lnTo>
                        <a:pt x="4134" y="240"/>
                      </a:lnTo>
                      <a:lnTo>
                        <a:pt x="4148" y="246"/>
                      </a:lnTo>
                      <a:lnTo>
                        <a:pt x="4161" y="252"/>
                      </a:lnTo>
                      <a:lnTo>
                        <a:pt x="4171" y="256"/>
                      </a:lnTo>
                      <a:lnTo>
                        <a:pt x="4180" y="257"/>
                      </a:lnTo>
                      <a:lnTo>
                        <a:pt x="4184" y="256"/>
                      </a:lnTo>
                      <a:lnTo>
                        <a:pt x="4185" y="254"/>
                      </a:lnTo>
                      <a:lnTo>
                        <a:pt x="4188" y="250"/>
                      </a:lnTo>
                      <a:lnTo>
                        <a:pt x="4188" y="246"/>
                      </a:lnTo>
                      <a:lnTo>
                        <a:pt x="4187" y="241"/>
                      </a:lnTo>
                      <a:lnTo>
                        <a:pt x="4185" y="234"/>
                      </a:lnTo>
                      <a:lnTo>
                        <a:pt x="4183" y="224"/>
                      </a:lnTo>
                      <a:lnTo>
                        <a:pt x="4179" y="214"/>
                      </a:lnTo>
                      <a:lnTo>
                        <a:pt x="4175" y="208"/>
                      </a:lnTo>
                      <a:lnTo>
                        <a:pt x="4168" y="202"/>
                      </a:lnTo>
                      <a:lnTo>
                        <a:pt x="4162" y="200"/>
                      </a:lnTo>
                      <a:lnTo>
                        <a:pt x="4154" y="197"/>
                      </a:lnTo>
                      <a:lnTo>
                        <a:pt x="4146" y="195"/>
                      </a:lnTo>
                      <a:lnTo>
                        <a:pt x="4139" y="192"/>
                      </a:lnTo>
                      <a:lnTo>
                        <a:pt x="4131" y="187"/>
                      </a:lnTo>
                      <a:lnTo>
                        <a:pt x="4124" y="180"/>
                      </a:lnTo>
                      <a:lnTo>
                        <a:pt x="4119" y="173"/>
                      </a:lnTo>
                      <a:lnTo>
                        <a:pt x="4117" y="165"/>
                      </a:lnTo>
                      <a:lnTo>
                        <a:pt x="4117" y="157"/>
                      </a:lnTo>
                      <a:lnTo>
                        <a:pt x="4118" y="151"/>
                      </a:lnTo>
                      <a:lnTo>
                        <a:pt x="4121" y="144"/>
                      </a:lnTo>
                      <a:lnTo>
                        <a:pt x="4126" y="139"/>
                      </a:lnTo>
                      <a:lnTo>
                        <a:pt x="4131" y="135"/>
                      </a:lnTo>
                      <a:lnTo>
                        <a:pt x="4139" y="131"/>
                      </a:lnTo>
                      <a:lnTo>
                        <a:pt x="4146" y="129"/>
                      </a:lnTo>
                      <a:lnTo>
                        <a:pt x="4154" y="127"/>
                      </a:lnTo>
                      <a:lnTo>
                        <a:pt x="4163" y="126"/>
                      </a:lnTo>
                      <a:lnTo>
                        <a:pt x="4171" y="127"/>
                      </a:lnTo>
                      <a:lnTo>
                        <a:pt x="4180" y="129"/>
                      </a:lnTo>
                      <a:lnTo>
                        <a:pt x="4188" y="132"/>
                      </a:lnTo>
                      <a:lnTo>
                        <a:pt x="4194" y="136"/>
                      </a:lnTo>
                      <a:lnTo>
                        <a:pt x="4201" y="143"/>
                      </a:lnTo>
                      <a:lnTo>
                        <a:pt x="4213" y="156"/>
                      </a:lnTo>
                      <a:lnTo>
                        <a:pt x="4229" y="169"/>
                      </a:lnTo>
                      <a:lnTo>
                        <a:pt x="4237" y="175"/>
                      </a:lnTo>
                      <a:lnTo>
                        <a:pt x="4246" y="180"/>
                      </a:lnTo>
                      <a:lnTo>
                        <a:pt x="4254" y="184"/>
                      </a:lnTo>
                      <a:lnTo>
                        <a:pt x="4262" y="187"/>
                      </a:lnTo>
                      <a:lnTo>
                        <a:pt x="4268" y="188"/>
                      </a:lnTo>
                      <a:lnTo>
                        <a:pt x="4273" y="189"/>
                      </a:lnTo>
                      <a:lnTo>
                        <a:pt x="4277" y="188"/>
                      </a:lnTo>
                      <a:lnTo>
                        <a:pt x="4281" y="187"/>
                      </a:lnTo>
                      <a:lnTo>
                        <a:pt x="4284" y="184"/>
                      </a:lnTo>
                      <a:lnTo>
                        <a:pt x="4285" y="180"/>
                      </a:lnTo>
                      <a:lnTo>
                        <a:pt x="4285" y="177"/>
                      </a:lnTo>
                      <a:lnTo>
                        <a:pt x="4285" y="173"/>
                      </a:lnTo>
                      <a:lnTo>
                        <a:pt x="4281" y="156"/>
                      </a:lnTo>
                      <a:lnTo>
                        <a:pt x="4279" y="143"/>
                      </a:lnTo>
                      <a:lnTo>
                        <a:pt x="4298" y="144"/>
                      </a:lnTo>
                      <a:lnTo>
                        <a:pt x="4314" y="144"/>
                      </a:lnTo>
                      <a:lnTo>
                        <a:pt x="4320" y="145"/>
                      </a:lnTo>
                      <a:lnTo>
                        <a:pt x="4324" y="147"/>
                      </a:lnTo>
                      <a:lnTo>
                        <a:pt x="4328" y="149"/>
                      </a:lnTo>
                      <a:lnTo>
                        <a:pt x="4332" y="152"/>
                      </a:lnTo>
                      <a:lnTo>
                        <a:pt x="4333" y="155"/>
                      </a:lnTo>
                      <a:lnTo>
                        <a:pt x="4334" y="158"/>
                      </a:lnTo>
                      <a:lnTo>
                        <a:pt x="4334" y="162"/>
                      </a:lnTo>
                      <a:lnTo>
                        <a:pt x="4334" y="167"/>
                      </a:lnTo>
                      <a:lnTo>
                        <a:pt x="4332" y="179"/>
                      </a:lnTo>
                      <a:lnTo>
                        <a:pt x="4325" y="195"/>
                      </a:lnTo>
                      <a:lnTo>
                        <a:pt x="4314" y="223"/>
                      </a:lnTo>
                      <a:lnTo>
                        <a:pt x="4302" y="252"/>
                      </a:lnTo>
                      <a:lnTo>
                        <a:pt x="4292" y="283"/>
                      </a:lnTo>
                      <a:lnTo>
                        <a:pt x="4283" y="314"/>
                      </a:lnTo>
                      <a:lnTo>
                        <a:pt x="4273" y="345"/>
                      </a:lnTo>
                      <a:lnTo>
                        <a:pt x="4267" y="377"/>
                      </a:lnTo>
                      <a:lnTo>
                        <a:pt x="4264" y="393"/>
                      </a:lnTo>
                      <a:lnTo>
                        <a:pt x="4263" y="408"/>
                      </a:lnTo>
                      <a:lnTo>
                        <a:pt x="4262" y="424"/>
                      </a:lnTo>
                      <a:lnTo>
                        <a:pt x="4262" y="439"/>
                      </a:lnTo>
                      <a:lnTo>
                        <a:pt x="4260" y="458"/>
                      </a:lnTo>
                      <a:lnTo>
                        <a:pt x="4258" y="480"/>
                      </a:lnTo>
                      <a:lnTo>
                        <a:pt x="4258" y="490"/>
                      </a:lnTo>
                      <a:lnTo>
                        <a:pt x="4259" y="498"/>
                      </a:lnTo>
                      <a:lnTo>
                        <a:pt x="4260" y="500"/>
                      </a:lnTo>
                      <a:lnTo>
                        <a:pt x="4263" y="503"/>
                      </a:lnTo>
                      <a:lnTo>
                        <a:pt x="4264" y="504"/>
                      </a:lnTo>
                      <a:lnTo>
                        <a:pt x="4268" y="504"/>
                      </a:lnTo>
                      <a:lnTo>
                        <a:pt x="4286" y="502"/>
                      </a:lnTo>
                      <a:lnTo>
                        <a:pt x="4306" y="500"/>
                      </a:lnTo>
                      <a:lnTo>
                        <a:pt x="4314" y="498"/>
                      </a:lnTo>
                      <a:lnTo>
                        <a:pt x="4321" y="494"/>
                      </a:lnTo>
                      <a:lnTo>
                        <a:pt x="4324" y="490"/>
                      </a:lnTo>
                      <a:lnTo>
                        <a:pt x="4325" y="487"/>
                      </a:lnTo>
                      <a:lnTo>
                        <a:pt x="4327" y="482"/>
                      </a:lnTo>
                      <a:lnTo>
                        <a:pt x="4328" y="477"/>
                      </a:lnTo>
                      <a:lnTo>
                        <a:pt x="4328" y="465"/>
                      </a:lnTo>
                      <a:lnTo>
                        <a:pt x="4327" y="454"/>
                      </a:lnTo>
                      <a:lnTo>
                        <a:pt x="4325" y="443"/>
                      </a:lnTo>
                      <a:lnTo>
                        <a:pt x="4323" y="432"/>
                      </a:lnTo>
                      <a:lnTo>
                        <a:pt x="4319" y="412"/>
                      </a:lnTo>
                      <a:lnTo>
                        <a:pt x="4317" y="393"/>
                      </a:lnTo>
                      <a:lnTo>
                        <a:pt x="4319" y="384"/>
                      </a:lnTo>
                      <a:lnTo>
                        <a:pt x="4321" y="376"/>
                      </a:lnTo>
                      <a:lnTo>
                        <a:pt x="4327" y="367"/>
                      </a:lnTo>
                      <a:lnTo>
                        <a:pt x="4332" y="359"/>
                      </a:lnTo>
                      <a:lnTo>
                        <a:pt x="4337" y="350"/>
                      </a:lnTo>
                      <a:lnTo>
                        <a:pt x="4341" y="341"/>
                      </a:lnTo>
                      <a:lnTo>
                        <a:pt x="4345" y="332"/>
                      </a:lnTo>
                      <a:lnTo>
                        <a:pt x="4347" y="323"/>
                      </a:lnTo>
                      <a:lnTo>
                        <a:pt x="4351" y="302"/>
                      </a:lnTo>
                      <a:lnTo>
                        <a:pt x="4356" y="284"/>
                      </a:lnTo>
                      <a:lnTo>
                        <a:pt x="4362" y="266"/>
                      </a:lnTo>
                      <a:lnTo>
                        <a:pt x="4369" y="248"/>
                      </a:lnTo>
                      <a:lnTo>
                        <a:pt x="4385" y="213"/>
                      </a:lnTo>
                      <a:lnTo>
                        <a:pt x="4404" y="178"/>
                      </a:lnTo>
                      <a:lnTo>
                        <a:pt x="4407" y="171"/>
                      </a:lnTo>
                      <a:lnTo>
                        <a:pt x="4412" y="166"/>
                      </a:lnTo>
                      <a:lnTo>
                        <a:pt x="4417" y="161"/>
                      </a:lnTo>
                      <a:lnTo>
                        <a:pt x="4422" y="156"/>
                      </a:lnTo>
                      <a:lnTo>
                        <a:pt x="4428" y="152"/>
                      </a:lnTo>
                      <a:lnTo>
                        <a:pt x="4434" y="148"/>
                      </a:lnTo>
                      <a:lnTo>
                        <a:pt x="4439" y="145"/>
                      </a:lnTo>
                      <a:lnTo>
                        <a:pt x="4446" y="144"/>
                      </a:lnTo>
                      <a:lnTo>
                        <a:pt x="4451" y="144"/>
                      </a:lnTo>
                      <a:lnTo>
                        <a:pt x="4457" y="145"/>
                      </a:lnTo>
                      <a:lnTo>
                        <a:pt x="4461" y="147"/>
                      </a:lnTo>
                      <a:lnTo>
                        <a:pt x="4466" y="151"/>
                      </a:lnTo>
                      <a:lnTo>
                        <a:pt x="4470" y="155"/>
                      </a:lnTo>
                      <a:lnTo>
                        <a:pt x="4473" y="161"/>
                      </a:lnTo>
                      <a:lnTo>
                        <a:pt x="4474" y="169"/>
                      </a:lnTo>
                      <a:lnTo>
                        <a:pt x="4476" y="179"/>
                      </a:lnTo>
                      <a:lnTo>
                        <a:pt x="4474" y="188"/>
                      </a:lnTo>
                      <a:lnTo>
                        <a:pt x="4474" y="195"/>
                      </a:lnTo>
                      <a:lnTo>
                        <a:pt x="4472" y="200"/>
                      </a:lnTo>
                      <a:lnTo>
                        <a:pt x="4470" y="204"/>
                      </a:lnTo>
                      <a:lnTo>
                        <a:pt x="4464" y="210"/>
                      </a:lnTo>
                      <a:lnTo>
                        <a:pt x="4456" y="223"/>
                      </a:lnTo>
                      <a:lnTo>
                        <a:pt x="4460" y="235"/>
                      </a:lnTo>
                      <a:lnTo>
                        <a:pt x="4472" y="259"/>
                      </a:lnTo>
                      <a:lnTo>
                        <a:pt x="4478" y="274"/>
                      </a:lnTo>
                      <a:lnTo>
                        <a:pt x="4483" y="288"/>
                      </a:lnTo>
                      <a:lnTo>
                        <a:pt x="4487" y="300"/>
                      </a:lnTo>
                      <a:lnTo>
                        <a:pt x="4488" y="311"/>
                      </a:lnTo>
                      <a:lnTo>
                        <a:pt x="4490" y="326"/>
                      </a:lnTo>
                      <a:lnTo>
                        <a:pt x="4491" y="337"/>
                      </a:lnTo>
                      <a:lnTo>
                        <a:pt x="4492" y="342"/>
                      </a:lnTo>
                      <a:lnTo>
                        <a:pt x="4494" y="346"/>
                      </a:lnTo>
                      <a:lnTo>
                        <a:pt x="4496" y="349"/>
                      </a:lnTo>
                      <a:lnTo>
                        <a:pt x="4499" y="351"/>
                      </a:lnTo>
                      <a:lnTo>
                        <a:pt x="4501" y="353"/>
                      </a:lnTo>
                      <a:lnTo>
                        <a:pt x="4504" y="353"/>
                      </a:lnTo>
                      <a:lnTo>
                        <a:pt x="4508" y="353"/>
                      </a:lnTo>
                      <a:lnTo>
                        <a:pt x="4512" y="351"/>
                      </a:lnTo>
                      <a:lnTo>
                        <a:pt x="4523" y="345"/>
                      </a:lnTo>
                      <a:lnTo>
                        <a:pt x="4536" y="336"/>
                      </a:lnTo>
                      <a:lnTo>
                        <a:pt x="4555" y="327"/>
                      </a:lnTo>
                      <a:lnTo>
                        <a:pt x="4575" y="315"/>
                      </a:lnTo>
                      <a:lnTo>
                        <a:pt x="4580" y="313"/>
                      </a:lnTo>
                      <a:lnTo>
                        <a:pt x="4583" y="309"/>
                      </a:lnTo>
                      <a:lnTo>
                        <a:pt x="4586" y="305"/>
                      </a:lnTo>
                      <a:lnTo>
                        <a:pt x="4588" y="301"/>
                      </a:lnTo>
                      <a:lnTo>
                        <a:pt x="4588" y="297"/>
                      </a:lnTo>
                      <a:lnTo>
                        <a:pt x="4586" y="292"/>
                      </a:lnTo>
                      <a:lnTo>
                        <a:pt x="4583" y="287"/>
                      </a:lnTo>
                      <a:lnTo>
                        <a:pt x="4578" y="281"/>
                      </a:lnTo>
                      <a:lnTo>
                        <a:pt x="4575" y="279"/>
                      </a:lnTo>
                      <a:lnTo>
                        <a:pt x="4573" y="275"/>
                      </a:lnTo>
                      <a:lnTo>
                        <a:pt x="4573" y="272"/>
                      </a:lnTo>
                      <a:lnTo>
                        <a:pt x="4571" y="270"/>
                      </a:lnTo>
                      <a:lnTo>
                        <a:pt x="4573" y="263"/>
                      </a:lnTo>
                      <a:lnTo>
                        <a:pt x="4575" y="256"/>
                      </a:lnTo>
                      <a:lnTo>
                        <a:pt x="4578" y="249"/>
                      </a:lnTo>
                      <a:lnTo>
                        <a:pt x="4579" y="243"/>
                      </a:lnTo>
                      <a:lnTo>
                        <a:pt x="4579" y="239"/>
                      </a:lnTo>
                      <a:lnTo>
                        <a:pt x="4578" y="235"/>
                      </a:lnTo>
                      <a:lnTo>
                        <a:pt x="4577" y="232"/>
                      </a:lnTo>
                      <a:lnTo>
                        <a:pt x="4575" y="228"/>
                      </a:lnTo>
                      <a:lnTo>
                        <a:pt x="4570" y="221"/>
                      </a:lnTo>
                      <a:lnTo>
                        <a:pt x="4566" y="214"/>
                      </a:lnTo>
                      <a:lnTo>
                        <a:pt x="4565" y="209"/>
                      </a:lnTo>
                      <a:lnTo>
                        <a:pt x="4565" y="204"/>
                      </a:lnTo>
                      <a:lnTo>
                        <a:pt x="4565" y="200"/>
                      </a:lnTo>
                      <a:lnTo>
                        <a:pt x="4568" y="196"/>
                      </a:lnTo>
                      <a:lnTo>
                        <a:pt x="4570" y="193"/>
                      </a:lnTo>
                      <a:lnTo>
                        <a:pt x="4574" y="189"/>
                      </a:lnTo>
                      <a:lnTo>
                        <a:pt x="4583" y="184"/>
                      </a:lnTo>
                      <a:lnTo>
                        <a:pt x="4595" y="177"/>
                      </a:lnTo>
                      <a:lnTo>
                        <a:pt x="4600" y="173"/>
                      </a:lnTo>
                      <a:lnTo>
                        <a:pt x="4605" y="167"/>
                      </a:lnTo>
                      <a:lnTo>
                        <a:pt x="4610" y="161"/>
                      </a:lnTo>
                      <a:lnTo>
                        <a:pt x="4615" y="155"/>
                      </a:lnTo>
                      <a:lnTo>
                        <a:pt x="4615" y="152"/>
                      </a:lnTo>
                      <a:lnTo>
                        <a:pt x="4613" y="149"/>
                      </a:lnTo>
                      <a:lnTo>
                        <a:pt x="4609" y="145"/>
                      </a:lnTo>
                      <a:lnTo>
                        <a:pt x="4604" y="143"/>
                      </a:lnTo>
                      <a:lnTo>
                        <a:pt x="4588" y="136"/>
                      </a:lnTo>
                      <a:lnTo>
                        <a:pt x="4570" y="129"/>
                      </a:lnTo>
                      <a:lnTo>
                        <a:pt x="4561" y="125"/>
                      </a:lnTo>
                      <a:lnTo>
                        <a:pt x="4552" y="120"/>
                      </a:lnTo>
                      <a:lnTo>
                        <a:pt x="4543" y="114"/>
                      </a:lnTo>
                      <a:lnTo>
                        <a:pt x="4535" y="109"/>
                      </a:lnTo>
                      <a:lnTo>
                        <a:pt x="4530" y="103"/>
                      </a:lnTo>
                      <a:lnTo>
                        <a:pt x="4525" y="95"/>
                      </a:lnTo>
                      <a:lnTo>
                        <a:pt x="4523" y="87"/>
                      </a:lnTo>
                      <a:lnTo>
                        <a:pt x="4523" y="78"/>
                      </a:lnTo>
                      <a:lnTo>
                        <a:pt x="4525" y="70"/>
                      </a:lnTo>
                      <a:lnTo>
                        <a:pt x="4527" y="64"/>
                      </a:lnTo>
                      <a:lnTo>
                        <a:pt x="4531" y="60"/>
                      </a:lnTo>
                      <a:lnTo>
                        <a:pt x="4535" y="59"/>
                      </a:lnTo>
                      <a:lnTo>
                        <a:pt x="4540" y="57"/>
                      </a:lnTo>
                      <a:lnTo>
                        <a:pt x="4545" y="59"/>
                      </a:lnTo>
                      <a:lnTo>
                        <a:pt x="4552" y="61"/>
                      </a:lnTo>
                      <a:lnTo>
                        <a:pt x="4557" y="64"/>
                      </a:lnTo>
                      <a:lnTo>
                        <a:pt x="4583" y="82"/>
                      </a:lnTo>
                      <a:lnTo>
                        <a:pt x="4602" y="98"/>
                      </a:lnTo>
                      <a:lnTo>
                        <a:pt x="4608" y="100"/>
                      </a:lnTo>
                      <a:lnTo>
                        <a:pt x="4612" y="101"/>
                      </a:lnTo>
                      <a:lnTo>
                        <a:pt x="4615" y="101"/>
                      </a:lnTo>
                      <a:lnTo>
                        <a:pt x="4619" y="100"/>
                      </a:lnTo>
                      <a:lnTo>
                        <a:pt x="4622" y="98"/>
                      </a:lnTo>
                      <a:lnTo>
                        <a:pt x="4623" y="94"/>
                      </a:lnTo>
                      <a:lnTo>
                        <a:pt x="4623" y="90"/>
                      </a:lnTo>
                      <a:lnTo>
                        <a:pt x="4622" y="83"/>
                      </a:lnTo>
                      <a:lnTo>
                        <a:pt x="4619" y="78"/>
                      </a:lnTo>
                      <a:lnTo>
                        <a:pt x="4615" y="73"/>
                      </a:lnTo>
                      <a:lnTo>
                        <a:pt x="4610" y="69"/>
                      </a:lnTo>
                      <a:lnTo>
                        <a:pt x="4606" y="64"/>
                      </a:lnTo>
                      <a:lnTo>
                        <a:pt x="4602" y="60"/>
                      </a:lnTo>
                      <a:lnTo>
                        <a:pt x="4599" y="55"/>
                      </a:lnTo>
                      <a:lnTo>
                        <a:pt x="4596" y="50"/>
                      </a:lnTo>
                      <a:lnTo>
                        <a:pt x="4596" y="43"/>
                      </a:lnTo>
                      <a:lnTo>
                        <a:pt x="4592" y="26"/>
                      </a:lnTo>
                      <a:lnTo>
                        <a:pt x="4591" y="12"/>
                      </a:lnTo>
                      <a:lnTo>
                        <a:pt x="4591" y="8"/>
                      </a:lnTo>
                      <a:lnTo>
                        <a:pt x="4592" y="6"/>
                      </a:lnTo>
                      <a:lnTo>
                        <a:pt x="4593" y="3"/>
                      </a:lnTo>
                      <a:lnTo>
                        <a:pt x="4596" y="2"/>
                      </a:lnTo>
                      <a:lnTo>
                        <a:pt x="4599" y="0"/>
                      </a:lnTo>
                      <a:lnTo>
                        <a:pt x="4601" y="0"/>
                      </a:lnTo>
                      <a:lnTo>
                        <a:pt x="4605" y="0"/>
                      </a:lnTo>
                      <a:lnTo>
                        <a:pt x="4610" y="2"/>
                      </a:lnTo>
                      <a:lnTo>
                        <a:pt x="4621" y="4"/>
                      </a:lnTo>
                      <a:lnTo>
                        <a:pt x="4628" y="8"/>
                      </a:lnTo>
                      <a:lnTo>
                        <a:pt x="4635" y="11"/>
                      </a:lnTo>
                      <a:lnTo>
                        <a:pt x="4640" y="15"/>
                      </a:lnTo>
                      <a:lnTo>
                        <a:pt x="4649" y="21"/>
                      </a:lnTo>
                      <a:lnTo>
                        <a:pt x="4657" y="28"/>
                      </a:lnTo>
                      <a:lnTo>
                        <a:pt x="4662" y="30"/>
                      </a:lnTo>
                      <a:lnTo>
                        <a:pt x="4666" y="31"/>
                      </a:lnTo>
                      <a:lnTo>
                        <a:pt x="4672" y="33"/>
                      </a:lnTo>
                      <a:lnTo>
                        <a:pt x="4679" y="33"/>
                      </a:lnTo>
                      <a:lnTo>
                        <a:pt x="4687" y="33"/>
                      </a:lnTo>
                      <a:lnTo>
                        <a:pt x="4696" y="30"/>
                      </a:lnTo>
                      <a:lnTo>
                        <a:pt x="4706" y="28"/>
                      </a:lnTo>
                      <a:lnTo>
                        <a:pt x="4719" y="22"/>
                      </a:lnTo>
                      <a:lnTo>
                        <a:pt x="4724" y="21"/>
                      </a:lnTo>
                      <a:lnTo>
                        <a:pt x="4728" y="21"/>
                      </a:lnTo>
                      <a:lnTo>
                        <a:pt x="4731" y="24"/>
                      </a:lnTo>
                      <a:lnTo>
                        <a:pt x="4731" y="26"/>
                      </a:lnTo>
                      <a:lnTo>
                        <a:pt x="4729" y="34"/>
                      </a:lnTo>
                      <a:lnTo>
                        <a:pt x="4724" y="46"/>
                      </a:lnTo>
                      <a:lnTo>
                        <a:pt x="4710" y="69"/>
                      </a:lnTo>
                      <a:lnTo>
                        <a:pt x="4702" y="83"/>
                      </a:lnTo>
                      <a:lnTo>
                        <a:pt x="4704" y="85"/>
                      </a:lnTo>
                      <a:lnTo>
                        <a:pt x="4707" y="86"/>
                      </a:lnTo>
                      <a:lnTo>
                        <a:pt x="4714" y="85"/>
                      </a:lnTo>
                      <a:lnTo>
                        <a:pt x="4720" y="83"/>
                      </a:lnTo>
                      <a:lnTo>
                        <a:pt x="4733" y="81"/>
                      </a:lnTo>
                      <a:lnTo>
                        <a:pt x="4741" y="79"/>
                      </a:lnTo>
                      <a:lnTo>
                        <a:pt x="4746" y="79"/>
                      </a:lnTo>
                      <a:lnTo>
                        <a:pt x="4751" y="81"/>
                      </a:lnTo>
                      <a:lnTo>
                        <a:pt x="4755" y="83"/>
                      </a:lnTo>
                      <a:lnTo>
                        <a:pt x="4758" y="86"/>
                      </a:lnTo>
                      <a:lnTo>
                        <a:pt x="4761" y="90"/>
                      </a:lnTo>
                      <a:lnTo>
                        <a:pt x="4762" y="94"/>
                      </a:lnTo>
                      <a:lnTo>
                        <a:pt x="4763" y="98"/>
                      </a:lnTo>
                      <a:lnTo>
                        <a:pt x="4764" y="101"/>
                      </a:lnTo>
                      <a:lnTo>
                        <a:pt x="4764" y="112"/>
                      </a:lnTo>
                      <a:lnTo>
                        <a:pt x="4763" y="121"/>
                      </a:lnTo>
                      <a:lnTo>
                        <a:pt x="4761" y="130"/>
                      </a:lnTo>
                      <a:lnTo>
                        <a:pt x="4757" y="138"/>
                      </a:lnTo>
                      <a:lnTo>
                        <a:pt x="4753" y="142"/>
                      </a:lnTo>
                      <a:lnTo>
                        <a:pt x="4749" y="145"/>
                      </a:lnTo>
                      <a:lnTo>
                        <a:pt x="4745" y="148"/>
                      </a:lnTo>
                      <a:lnTo>
                        <a:pt x="4741" y="149"/>
                      </a:lnTo>
                      <a:lnTo>
                        <a:pt x="4732" y="152"/>
                      </a:lnTo>
                      <a:lnTo>
                        <a:pt x="4722" y="151"/>
                      </a:lnTo>
                      <a:lnTo>
                        <a:pt x="4711" y="148"/>
                      </a:lnTo>
                      <a:lnTo>
                        <a:pt x="4702" y="144"/>
                      </a:lnTo>
                      <a:lnTo>
                        <a:pt x="4693" y="139"/>
                      </a:lnTo>
                      <a:lnTo>
                        <a:pt x="4684" y="134"/>
                      </a:lnTo>
                      <a:lnTo>
                        <a:pt x="4674" y="127"/>
                      </a:lnTo>
                      <a:lnTo>
                        <a:pt x="4659" y="121"/>
                      </a:lnTo>
                      <a:lnTo>
                        <a:pt x="4652" y="121"/>
                      </a:lnTo>
                      <a:lnTo>
                        <a:pt x="4647" y="122"/>
                      </a:lnTo>
                      <a:lnTo>
                        <a:pt x="4644" y="123"/>
                      </a:lnTo>
                      <a:lnTo>
                        <a:pt x="4643" y="126"/>
                      </a:lnTo>
                      <a:lnTo>
                        <a:pt x="4641" y="130"/>
                      </a:lnTo>
                      <a:lnTo>
                        <a:pt x="4641" y="135"/>
                      </a:lnTo>
                      <a:lnTo>
                        <a:pt x="4643" y="139"/>
                      </a:lnTo>
                      <a:lnTo>
                        <a:pt x="4647" y="144"/>
                      </a:lnTo>
                      <a:lnTo>
                        <a:pt x="4650" y="148"/>
                      </a:lnTo>
                      <a:lnTo>
                        <a:pt x="4657" y="153"/>
                      </a:lnTo>
                      <a:lnTo>
                        <a:pt x="4670" y="162"/>
                      </a:lnTo>
                      <a:lnTo>
                        <a:pt x="4682" y="171"/>
                      </a:lnTo>
                      <a:lnTo>
                        <a:pt x="4687" y="177"/>
                      </a:lnTo>
                      <a:lnTo>
                        <a:pt x="4691" y="182"/>
                      </a:lnTo>
                      <a:lnTo>
                        <a:pt x="4693" y="186"/>
                      </a:lnTo>
                      <a:lnTo>
                        <a:pt x="4693" y="191"/>
                      </a:lnTo>
                      <a:lnTo>
                        <a:pt x="4689" y="196"/>
                      </a:lnTo>
                      <a:lnTo>
                        <a:pt x="4684" y="200"/>
                      </a:lnTo>
                      <a:lnTo>
                        <a:pt x="4675" y="205"/>
                      </a:lnTo>
                      <a:lnTo>
                        <a:pt x="4662" y="209"/>
                      </a:lnTo>
                      <a:lnTo>
                        <a:pt x="4654" y="214"/>
                      </a:lnTo>
                      <a:lnTo>
                        <a:pt x="4647" y="221"/>
                      </a:lnTo>
                      <a:lnTo>
                        <a:pt x="4640" y="228"/>
                      </a:lnTo>
                      <a:lnTo>
                        <a:pt x="4635" y="237"/>
                      </a:lnTo>
                      <a:lnTo>
                        <a:pt x="4634" y="241"/>
                      </a:lnTo>
                      <a:lnTo>
                        <a:pt x="4634" y="245"/>
                      </a:lnTo>
                      <a:lnTo>
                        <a:pt x="4634" y="250"/>
                      </a:lnTo>
                      <a:lnTo>
                        <a:pt x="4634" y="254"/>
                      </a:lnTo>
                      <a:lnTo>
                        <a:pt x="4636" y="257"/>
                      </a:lnTo>
                      <a:lnTo>
                        <a:pt x="4639" y="259"/>
                      </a:lnTo>
                      <a:lnTo>
                        <a:pt x="4643" y="262"/>
                      </a:lnTo>
                      <a:lnTo>
                        <a:pt x="4647" y="263"/>
                      </a:lnTo>
                      <a:lnTo>
                        <a:pt x="4654" y="262"/>
                      </a:lnTo>
                      <a:lnTo>
                        <a:pt x="4662" y="259"/>
                      </a:lnTo>
                      <a:lnTo>
                        <a:pt x="4672" y="253"/>
                      </a:lnTo>
                      <a:lnTo>
                        <a:pt x="4683" y="245"/>
                      </a:lnTo>
                      <a:lnTo>
                        <a:pt x="4701" y="230"/>
                      </a:lnTo>
                      <a:lnTo>
                        <a:pt x="4714" y="218"/>
                      </a:lnTo>
                      <a:lnTo>
                        <a:pt x="4719" y="212"/>
                      </a:lnTo>
                      <a:lnTo>
                        <a:pt x="4724" y="206"/>
                      </a:lnTo>
                      <a:lnTo>
                        <a:pt x="4728" y="202"/>
                      </a:lnTo>
                      <a:lnTo>
                        <a:pt x="4733" y="200"/>
                      </a:lnTo>
                      <a:lnTo>
                        <a:pt x="4736" y="200"/>
                      </a:lnTo>
                      <a:lnTo>
                        <a:pt x="4739" y="200"/>
                      </a:lnTo>
                      <a:lnTo>
                        <a:pt x="4741" y="201"/>
                      </a:lnTo>
                      <a:lnTo>
                        <a:pt x="4742" y="204"/>
                      </a:lnTo>
                      <a:lnTo>
                        <a:pt x="4744" y="208"/>
                      </a:lnTo>
                      <a:lnTo>
                        <a:pt x="4744" y="212"/>
                      </a:lnTo>
                      <a:lnTo>
                        <a:pt x="4742" y="215"/>
                      </a:lnTo>
                      <a:lnTo>
                        <a:pt x="4741" y="221"/>
                      </a:lnTo>
                      <a:lnTo>
                        <a:pt x="4739" y="227"/>
                      </a:lnTo>
                      <a:lnTo>
                        <a:pt x="4735" y="232"/>
                      </a:lnTo>
                      <a:lnTo>
                        <a:pt x="4729" y="239"/>
                      </a:lnTo>
                      <a:lnTo>
                        <a:pt x="4724" y="244"/>
                      </a:lnTo>
                      <a:lnTo>
                        <a:pt x="4716" y="253"/>
                      </a:lnTo>
                      <a:lnTo>
                        <a:pt x="4710" y="259"/>
                      </a:lnTo>
                      <a:lnTo>
                        <a:pt x="4706" y="266"/>
                      </a:lnTo>
                      <a:lnTo>
                        <a:pt x="4704" y="270"/>
                      </a:lnTo>
                      <a:lnTo>
                        <a:pt x="4704" y="275"/>
                      </a:lnTo>
                      <a:lnTo>
                        <a:pt x="4704" y="278"/>
                      </a:lnTo>
                      <a:lnTo>
                        <a:pt x="4706" y="280"/>
                      </a:lnTo>
                      <a:lnTo>
                        <a:pt x="4710" y="283"/>
                      </a:lnTo>
                      <a:lnTo>
                        <a:pt x="4729" y="287"/>
                      </a:lnTo>
                      <a:lnTo>
                        <a:pt x="4750" y="291"/>
                      </a:lnTo>
                      <a:lnTo>
                        <a:pt x="4753" y="313"/>
                      </a:lnTo>
                      <a:lnTo>
                        <a:pt x="4753" y="338"/>
                      </a:lnTo>
                      <a:lnTo>
                        <a:pt x="4754" y="350"/>
                      </a:lnTo>
                      <a:lnTo>
                        <a:pt x="4757" y="362"/>
                      </a:lnTo>
                      <a:lnTo>
                        <a:pt x="4759" y="367"/>
                      </a:lnTo>
                      <a:lnTo>
                        <a:pt x="4762" y="371"/>
                      </a:lnTo>
                      <a:lnTo>
                        <a:pt x="4764" y="375"/>
                      </a:lnTo>
                      <a:lnTo>
                        <a:pt x="4768" y="379"/>
                      </a:lnTo>
                      <a:lnTo>
                        <a:pt x="4772" y="373"/>
                      </a:lnTo>
                      <a:lnTo>
                        <a:pt x="4776" y="364"/>
                      </a:lnTo>
                      <a:lnTo>
                        <a:pt x="4779" y="354"/>
                      </a:lnTo>
                      <a:lnTo>
                        <a:pt x="4781" y="342"/>
                      </a:lnTo>
                      <a:lnTo>
                        <a:pt x="4784" y="331"/>
                      </a:lnTo>
                      <a:lnTo>
                        <a:pt x="4788" y="319"/>
                      </a:lnTo>
                      <a:lnTo>
                        <a:pt x="4790" y="315"/>
                      </a:lnTo>
                      <a:lnTo>
                        <a:pt x="4792" y="310"/>
                      </a:lnTo>
                      <a:lnTo>
                        <a:pt x="4796" y="306"/>
                      </a:lnTo>
                      <a:lnTo>
                        <a:pt x="4798" y="303"/>
                      </a:lnTo>
                      <a:lnTo>
                        <a:pt x="4807" y="301"/>
                      </a:lnTo>
                      <a:lnTo>
                        <a:pt x="4820" y="300"/>
                      </a:lnTo>
                      <a:lnTo>
                        <a:pt x="4825" y="298"/>
                      </a:lnTo>
                      <a:lnTo>
                        <a:pt x="4830" y="296"/>
                      </a:lnTo>
                      <a:lnTo>
                        <a:pt x="4830" y="294"/>
                      </a:lnTo>
                      <a:lnTo>
                        <a:pt x="4832" y="293"/>
                      </a:lnTo>
                      <a:lnTo>
                        <a:pt x="4830" y="292"/>
                      </a:lnTo>
                      <a:lnTo>
                        <a:pt x="4828" y="291"/>
                      </a:lnTo>
                      <a:lnTo>
                        <a:pt x="4821" y="284"/>
                      </a:lnTo>
                      <a:lnTo>
                        <a:pt x="4816" y="276"/>
                      </a:lnTo>
                      <a:lnTo>
                        <a:pt x="4812" y="269"/>
                      </a:lnTo>
                      <a:lnTo>
                        <a:pt x="4811" y="261"/>
                      </a:lnTo>
                      <a:lnTo>
                        <a:pt x="4811" y="252"/>
                      </a:lnTo>
                      <a:lnTo>
                        <a:pt x="4812" y="244"/>
                      </a:lnTo>
                      <a:lnTo>
                        <a:pt x="4815" y="235"/>
                      </a:lnTo>
                      <a:lnTo>
                        <a:pt x="4819" y="227"/>
                      </a:lnTo>
                      <a:lnTo>
                        <a:pt x="4825" y="219"/>
                      </a:lnTo>
                      <a:lnTo>
                        <a:pt x="4833" y="213"/>
                      </a:lnTo>
                      <a:lnTo>
                        <a:pt x="4836" y="210"/>
                      </a:lnTo>
                      <a:lnTo>
                        <a:pt x="4840" y="206"/>
                      </a:lnTo>
                      <a:lnTo>
                        <a:pt x="4841" y="202"/>
                      </a:lnTo>
                      <a:lnTo>
                        <a:pt x="4843" y="199"/>
                      </a:lnTo>
                      <a:lnTo>
                        <a:pt x="4842" y="180"/>
                      </a:lnTo>
                      <a:lnTo>
                        <a:pt x="4841" y="161"/>
                      </a:lnTo>
                      <a:lnTo>
                        <a:pt x="4853" y="160"/>
                      </a:lnTo>
                      <a:lnTo>
                        <a:pt x="4864" y="158"/>
                      </a:lnTo>
                      <a:lnTo>
                        <a:pt x="4876" y="156"/>
                      </a:lnTo>
                      <a:lnTo>
                        <a:pt x="4887" y="156"/>
                      </a:lnTo>
                      <a:lnTo>
                        <a:pt x="4894" y="157"/>
                      </a:lnTo>
                      <a:lnTo>
                        <a:pt x="4898" y="160"/>
                      </a:lnTo>
                      <a:lnTo>
                        <a:pt x="4899" y="164"/>
                      </a:lnTo>
                      <a:lnTo>
                        <a:pt x="4900" y="167"/>
                      </a:lnTo>
                      <a:lnTo>
                        <a:pt x="4902" y="171"/>
                      </a:lnTo>
                      <a:lnTo>
                        <a:pt x="4902" y="177"/>
                      </a:lnTo>
                      <a:lnTo>
                        <a:pt x="4903" y="182"/>
                      </a:lnTo>
                      <a:lnTo>
                        <a:pt x="4906" y="186"/>
                      </a:lnTo>
                      <a:lnTo>
                        <a:pt x="4910" y="188"/>
                      </a:lnTo>
                      <a:lnTo>
                        <a:pt x="4912" y="189"/>
                      </a:lnTo>
                      <a:lnTo>
                        <a:pt x="4916" y="191"/>
                      </a:lnTo>
                      <a:lnTo>
                        <a:pt x="4919" y="189"/>
                      </a:lnTo>
                      <a:lnTo>
                        <a:pt x="4926" y="188"/>
                      </a:lnTo>
                      <a:lnTo>
                        <a:pt x="4934" y="184"/>
                      </a:lnTo>
                      <a:lnTo>
                        <a:pt x="4942" y="182"/>
                      </a:lnTo>
                      <a:lnTo>
                        <a:pt x="4951" y="180"/>
                      </a:lnTo>
                      <a:lnTo>
                        <a:pt x="4956" y="180"/>
                      </a:lnTo>
                      <a:lnTo>
                        <a:pt x="4960" y="182"/>
                      </a:lnTo>
                      <a:lnTo>
                        <a:pt x="4967" y="184"/>
                      </a:lnTo>
                      <a:lnTo>
                        <a:pt x="4972" y="188"/>
                      </a:lnTo>
                      <a:lnTo>
                        <a:pt x="4978" y="192"/>
                      </a:lnTo>
                      <a:lnTo>
                        <a:pt x="4986" y="193"/>
                      </a:lnTo>
                      <a:lnTo>
                        <a:pt x="4994" y="195"/>
                      </a:lnTo>
                      <a:lnTo>
                        <a:pt x="5000" y="195"/>
                      </a:lnTo>
                      <a:lnTo>
                        <a:pt x="5008" y="195"/>
                      </a:lnTo>
                      <a:lnTo>
                        <a:pt x="5016" y="196"/>
                      </a:lnTo>
                      <a:lnTo>
                        <a:pt x="5024" y="200"/>
                      </a:lnTo>
                      <a:lnTo>
                        <a:pt x="5031" y="206"/>
                      </a:lnTo>
                      <a:lnTo>
                        <a:pt x="5046" y="221"/>
                      </a:lnTo>
                      <a:lnTo>
                        <a:pt x="5055" y="230"/>
                      </a:lnTo>
                      <a:lnTo>
                        <a:pt x="5060" y="235"/>
                      </a:lnTo>
                      <a:lnTo>
                        <a:pt x="5066" y="237"/>
                      </a:lnTo>
                      <a:lnTo>
                        <a:pt x="5074" y="237"/>
                      </a:lnTo>
                      <a:lnTo>
                        <a:pt x="5086" y="239"/>
                      </a:lnTo>
                      <a:lnTo>
                        <a:pt x="5103" y="241"/>
                      </a:lnTo>
                      <a:lnTo>
                        <a:pt x="5128" y="246"/>
                      </a:lnTo>
                      <a:lnTo>
                        <a:pt x="5192" y="265"/>
                      </a:lnTo>
                      <a:lnTo>
                        <a:pt x="5195" y="272"/>
                      </a:lnTo>
                      <a:lnTo>
                        <a:pt x="5200" y="289"/>
                      </a:lnTo>
                      <a:lnTo>
                        <a:pt x="5201" y="298"/>
                      </a:lnTo>
                      <a:lnTo>
                        <a:pt x="5202" y="306"/>
                      </a:lnTo>
                      <a:lnTo>
                        <a:pt x="5202" y="313"/>
                      </a:lnTo>
                      <a:lnTo>
                        <a:pt x="5201" y="315"/>
                      </a:lnTo>
                      <a:lnTo>
                        <a:pt x="5171" y="333"/>
                      </a:lnTo>
                      <a:lnTo>
                        <a:pt x="5153" y="348"/>
                      </a:lnTo>
                      <a:lnTo>
                        <a:pt x="5145" y="354"/>
                      </a:lnTo>
                      <a:lnTo>
                        <a:pt x="5139" y="364"/>
                      </a:lnTo>
                      <a:lnTo>
                        <a:pt x="5131" y="376"/>
                      </a:lnTo>
                      <a:lnTo>
                        <a:pt x="5121" y="393"/>
                      </a:lnTo>
                      <a:lnTo>
                        <a:pt x="5113" y="403"/>
                      </a:lnTo>
                      <a:lnTo>
                        <a:pt x="5105" y="412"/>
                      </a:lnTo>
                      <a:lnTo>
                        <a:pt x="5096" y="420"/>
                      </a:lnTo>
                      <a:lnTo>
                        <a:pt x="5086" y="427"/>
                      </a:lnTo>
                      <a:lnTo>
                        <a:pt x="5074" y="432"/>
                      </a:lnTo>
                      <a:lnTo>
                        <a:pt x="5062" y="437"/>
                      </a:lnTo>
                      <a:lnTo>
                        <a:pt x="5049" y="439"/>
                      </a:lnTo>
                      <a:lnTo>
                        <a:pt x="5036" y="443"/>
                      </a:lnTo>
                      <a:lnTo>
                        <a:pt x="5011" y="447"/>
                      </a:lnTo>
                      <a:lnTo>
                        <a:pt x="4983" y="449"/>
                      </a:lnTo>
                      <a:lnTo>
                        <a:pt x="4957" y="449"/>
                      </a:lnTo>
                      <a:lnTo>
                        <a:pt x="4934" y="449"/>
                      </a:lnTo>
                      <a:lnTo>
                        <a:pt x="4922" y="449"/>
                      </a:lnTo>
                      <a:lnTo>
                        <a:pt x="4911" y="447"/>
                      </a:lnTo>
                      <a:lnTo>
                        <a:pt x="4900" y="446"/>
                      </a:lnTo>
                      <a:lnTo>
                        <a:pt x="4889" y="445"/>
                      </a:lnTo>
                      <a:lnTo>
                        <a:pt x="4875" y="443"/>
                      </a:lnTo>
                      <a:lnTo>
                        <a:pt x="4863" y="443"/>
                      </a:lnTo>
                      <a:lnTo>
                        <a:pt x="4855" y="445"/>
                      </a:lnTo>
                      <a:lnTo>
                        <a:pt x="4850" y="446"/>
                      </a:lnTo>
                      <a:lnTo>
                        <a:pt x="4850" y="447"/>
                      </a:lnTo>
                      <a:lnTo>
                        <a:pt x="4850" y="450"/>
                      </a:lnTo>
                      <a:lnTo>
                        <a:pt x="4853" y="452"/>
                      </a:lnTo>
                      <a:lnTo>
                        <a:pt x="4855" y="455"/>
                      </a:lnTo>
                      <a:lnTo>
                        <a:pt x="4864" y="463"/>
                      </a:lnTo>
                      <a:lnTo>
                        <a:pt x="4880" y="472"/>
                      </a:lnTo>
                      <a:lnTo>
                        <a:pt x="4890" y="478"/>
                      </a:lnTo>
                      <a:lnTo>
                        <a:pt x="4900" y="484"/>
                      </a:lnTo>
                      <a:lnTo>
                        <a:pt x="4908" y="487"/>
                      </a:lnTo>
                      <a:lnTo>
                        <a:pt x="4917" y="490"/>
                      </a:lnTo>
                      <a:lnTo>
                        <a:pt x="4934" y="494"/>
                      </a:lnTo>
                      <a:lnTo>
                        <a:pt x="4959" y="499"/>
                      </a:lnTo>
                      <a:lnTo>
                        <a:pt x="4977" y="502"/>
                      </a:lnTo>
                      <a:lnTo>
                        <a:pt x="4985" y="503"/>
                      </a:lnTo>
                      <a:lnTo>
                        <a:pt x="4985" y="504"/>
                      </a:lnTo>
                      <a:lnTo>
                        <a:pt x="4983" y="508"/>
                      </a:lnTo>
                      <a:lnTo>
                        <a:pt x="4978" y="513"/>
                      </a:lnTo>
                      <a:lnTo>
                        <a:pt x="4972" y="522"/>
                      </a:lnTo>
                      <a:lnTo>
                        <a:pt x="4965" y="531"/>
                      </a:lnTo>
                      <a:lnTo>
                        <a:pt x="4954" y="547"/>
                      </a:lnTo>
                      <a:lnTo>
                        <a:pt x="4950" y="555"/>
                      </a:lnTo>
                      <a:lnTo>
                        <a:pt x="4947" y="561"/>
                      </a:lnTo>
                      <a:lnTo>
                        <a:pt x="4947" y="564"/>
                      </a:lnTo>
                      <a:lnTo>
                        <a:pt x="4948" y="565"/>
                      </a:lnTo>
                      <a:lnTo>
                        <a:pt x="4951" y="566"/>
                      </a:lnTo>
                      <a:lnTo>
                        <a:pt x="4954" y="566"/>
                      </a:lnTo>
                      <a:lnTo>
                        <a:pt x="4965" y="563"/>
                      </a:lnTo>
                      <a:lnTo>
                        <a:pt x="4979" y="555"/>
                      </a:lnTo>
                      <a:lnTo>
                        <a:pt x="4987" y="551"/>
                      </a:lnTo>
                      <a:lnTo>
                        <a:pt x="4995" y="546"/>
                      </a:lnTo>
                      <a:lnTo>
                        <a:pt x="5004" y="543"/>
                      </a:lnTo>
                      <a:lnTo>
                        <a:pt x="5012" y="541"/>
                      </a:lnTo>
                      <a:lnTo>
                        <a:pt x="5020" y="541"/>
                      </a:lnTo>
                      <a:lnTo>
                        <a:pt x="5026" y="542"/>
                      </a:lnTo>
                      <a:lnTo>
                        <a:pt x="5030" y="543"/>
                      </a:lnTo>
                      <a:lnTo>
                        <a:pt x="5034" y="547"/>
                      </a:lnTo>
                      <a:lnTo>
                        <a:pt x="5035" y="551"/>
                      </a:lnTo>
                      <a:lnTo>
                        <a:pt x="5035" y="556"/>
                      </a:lnTo>
                      <a:lnTo>
                        <a:pt x="5035" y="563"/>
                      </a:lnTo>
                      <a:lnTo>
                        <a:pt x="5034" y="569"/>
                      </a:lnTo>
                      <a:lnTo>
                        <a:pt x="5024" y="595"/>
                      </a:lnTo>
                      <a:lnTo>
                        <a:pt x="5016" y="613"/>
                      </a:lnTo>
                      <a:lnTo>
                        <a:pt x="5009" y="633"/>
                      </a:lnTo>
                      <a:lnTo>
                        <a:pt x="5007" y="644"/>
                      </a:lnTo>
                      <a:lnTo>
                        <a:pt x="5007" y="648"/>
                      </a:lnTo>
                      <a:lnTo>
                        <a:pt x="5007" y="649"/>
                      </a:lnTo>
                      <a:lnTo>
                        <a:pt x="5008" y="651"/>
                      </a:lnTo>
                      <a:lnTo>
                        <a:pt x="5009" y="649"/>
                      </a:lnTo>
                      <a:lnTo>
                        <a:pt x="5016" y="647"/>
                      </a:lnTo>
                      <a:lnTo>
                        <a:pt x="5025" y="640"/>
                      </a:lnTo>
                      <a:lnTo>
                        <a:pt x="5036" y="635"/>
                      </a:lnTo>
                      <a:lnTo>
                        <a:pt x="5052" y="629"/>
                      </a:lnTo>
                      <a:lnTo>
                        <a:pt x="5056" y="629"/>
                      </a:lnTo>
                      <a:lnTo>
                        <a:pt x="5060" y="629"/>
                      </a:lnTo>
                      <a:lnTo>
                        <a:pt x="5065" y="629"/>
                      </a:lnTo>
                      <a:lnTo>
                        <a:pt x="5069" y="630"/>
                      </a:lnTo>
                      <a:lnTo>
                        <a:pt x="5078" y="634"/>
                      </a:lnTo>
                      <a:lnTo>
                        <a:pt x="5086" y="639"/>
                      </a:lnTo>
                      <a:lnTo>
                        <a:pt x="5095" y="643"/>
                      </a:lnTo>
                      <a:lnTo>
                        <a:pt x="5105" y="648"/>
                      </a:lnTo>
                      <a:lnTo>
                        <a:pt x="5110" y="649"/>
                      </a:lnTo>
                      <a:lnTo>
                        <a:pt x="5116" y="649"/>
                      </a:lnTo>
                      <a:lnTo>
                        <a:pt x="5121" y="651"/>
                      </a:lnTo>
                      <a:lnTo>
                        <a:pt x="5126" y="649"/>
                      </a:lnTo>
                      <a:lnTo>
                        <a:pt x="5135" y="647"/>
                      </a:lnTo>
                      <a:lnTo>
                        <a:pt x="5141" y="643"/>
                      </a:lnTo>
                      <a:lnTo>
                        <a:pt x="5144" y="638"/>
                      </a:lnTo>
                      <a:lnTo>
                        <a:pt x="5145" y="633"/>
                      </a:lnTo>
                      <a:lnTo>
                        <a:pt x="5144" y="626"/>
                      </a:lnTo>
                      <a:lnTo>
                        <a:pt x="5143" y="618"/>
                      </a:lnTo>
                      <a:lnTo>
                        <a:pt x="5139" y="610"/>
                      </a:lnTo>
                      <a:lnTo>
                        <a:pt x="5135" y="601"/>
                      </a:lnTo>
                      <a:lnTo>
                        <a:pt x="5128" y="586"/>
                      </a:lnTo>
                      <a:lnTo>
                        <a:pt x="5123" y="570"/>
                      </a:lnTo>
                      <a:lnTo>
                        <a:pt x="5123" y="565"/>
                      </a:lnTo>
                      <a:lnTo>
                        <a:pt x="5125" y="559"/>
                      </a:lnTo>
                      <a:lnTo>
                        <a:pt x="5126" y="557"/>
                      </a:lnTo>
                      <a:lnTo>
                        <a:pt x="5128" y="555"/>
                      </a:lnTo>
                      <a:lnTo>
                        <a:pt x="5131" y="553"/>
                      </a:lnTo>
                      <a:lnTo>
                        <a:pt x="5135" y="552"/>
                      </a:lnTo>
                      <a:lnTo>
                        <a:pt x="5145" y="550"/>
                      </a:lnTo>
                      <a:lnTo>
                        <a:pt x="5153" y="550"/>
                      </a:lnTo>
                      <a:lnTo>
                        <a:pt x="5160" y="551"/>
                      </a:lnTo>
                      <a:lnTo>
                        <a:pt x="5163" y="553"/>
                      </a:lnTo>
                      <a:lnTo>
                        <a:pt x="5166" y="557"/>
                      </a:lnTo>
                      <a:lnTo>
                        <a:pt x="5167" y="563"/>
                      </a:lnTo>
                      <a:lnTo>
                        <a:pt x="5169" y="568"/>
                      </a:lnTo>
                      <a:lnTo>
                        <a:pt x="5169" y="574"/>
                      </a:lnTo>
                      <a:lnTo>
                        <a:pt x="5169" y="588"/>
                      </a:lnTo>
                      <a:lnTo>
                        <a:pt x="5169" y="604"/>
                      </a:lnTo>
                      <a:lnTo>
                        <a:pt x="5171" y="610"/>
                      </a:lnTo>
                      <a:lnTo>
                        <a:pt x="5174" y="616"/>
                      </a:lnTo>
                      <a:lnTo>
                        <a:pt x="5178" y="621"/>
                      </a:lnTo>
                      <a:lnTo>
                        <a:pt x="5184" y="626"/>
                      </a:lnTo>
                      <a:lnTo>
                        <a:pt x="5188" y="627"/>
                      </a:lnTo>
                      <a:lnTo>
                        <a:pt x="5191" y="626"/>
                      </a:lnTo>
                      <a:lnTo>
                        <a:pt x="5193" y="625"/>
                      </a:lnTo>
                      <a:lnTo>
                        <a:pt x="5196" y="621"/>
                      </a:lnTo>
                      <a:lnTo>
                        <a:pt x="5197" y="612"/>
                      </a:lnTo>
                      <a:lnTo>
                        <a:pt x="5200" y="600"/>
                      </a:lnTo>
                      <a:lnTo>
                        <a:pt x="5201" y="587"/>
                      </a:lnTo>
                      <a:lnTo>
                        <a:pt x="5204" y="576"/>
                      </a:lnTo>
                      <a:lnTo>
                        <a:pt x="5205" y="572"/>
                      </a:lnTo>
                      <a:lnTo>
                        <a:pt x="5207" y="568"/>
                      </a:lnTo>
                      <a:lnTo>
                        <a:pt x="5211" y="565"/>
                      </a:lnTo>
                      <a:lnTo>
                        <a:pt x="5215" y="564"/>
                      </a:lnTo>
                      <a:lnTo>
                        <a:pt x="5226" y="563"/>
                      </a:lnTo>
                      <a:lnTo>
                        <a:pt x="5239" y="561"/>
                      </a:lnTo>
                      <a:lnTo>
                        <a:pt x="5231" y="644"/>
                      </a:lnTo>
                      <a:lnTo>
                        <a:pt x="5185" y="697"/>
                      </a:lnTo>
                      <a:lnTo>
                        <a:pt x="5173" y="710"/>
                      </a:lnTo>
                      <a:lnTo>
                        <a:pt x="5165" y="718"/>
                      </a:lnTo>
                      <a:lnTo>
                        <a:pt x="5160" y="727"/>
                      </a:lnTo>
                      <a:lnTo>
                        <a:pt x="5156" y="744"/>
                      </a:lnTo>
                      <a:lnTo>
                        <a:pt x="5153" y="750"/>
                      </a:lnTo>
                      <a:lnTo>
                        <a:pt x="5149" y="756"/>
                      </a:lnTo>
                      <a:lnTo>
                        <a:pt x="5145" y="762"/>
                      </a:lnTo>
                      <a:lnTo>
                        <a:pt x="5141" y="767"/>
                      </a:lnTo>
                      <a:lnTo>
                        <a:pt x="5138" y="772"/>
                      </a:lnTo>
                      <a:lnTo>
                        <a:pt x="5134" y="778"/>
                      </a:lnTo>
                      <a:lnTo>
                        <a:pt x="5131" y="784"/>
                      </a:lnTo>
                      <a:lnTo>
                        <a:pt x="5130" y="791"/>
                      </a:lnTo>
                      <a:lnTo>
                        <a:pt x="5130" y="810"/>
                      </a:lnTo>
                      <a:lnTo>
                        <a:pt x="5128" y="826"/>
                      </a:lnTo>
                      <a:lnTo>
                        <a:pt x="5126" y="841"/>
                      </a:lnTo>
                      <a:lnTo>
                        <a:pt x="5122" y="854"/>
                      </a:lnTo>
                      <a:lnTo>
                        <a:pt x="5119" y="859"/>
                      </a:lnTo>
                      <a:lnTo>
                        <a:pt x="5116" y="866"/>
                      </a:lnTo>
                      <a:lnTo>
                        <a:pt x="5112" y="871"/>
                      </a:lnTo>
                      <a:lnTo>
                        <a:pt x="5105" y="876"/>
                      </a:lnTo>
                      <a:lnTo>
                        <a:pt x="5100" y="881"/>
                      </a:lnTo>
                      <a:lnTo>
                        <a:pt x="5092" y="885"/>
                      </a:lnTo>
                      <a:lnTo>
                        <a:pt x="5083" y="890"/>
                      </a:lnTo>
                      <a:lnTo>
                        <a:pt x="5073" y="895"/>
                      </a:lnTo>
                      <a:lnTo>
                        <a:pt x="5059" y="898"/>
                      </a:lnTo>
                      <a:lnTo>
                        <a:pt x="5040" y="899"/>
                      </a:lnTo>
                      <a:lnTo>
                        <a:pt x="5033" y="902"/>
                      </a:lnTo>
                      <a:lnTo>
                        <a:pt x="5025" y="903"/>
                      </a:lnTo>
                      <a:lnTo>
                        <a:pt x="5022" y="906"/>
                      </a:lnTo>
                      <a:lnTo>
                        <a:pt x="5020" y="908"/>
                      </a:lnTo>
                      <a:lnTo>
                        <a:pt x="5017" y="911"/>
                      </a:lnTo>
                      <a:lnTo>
                        <a:pt x="5016" y="914"/>
                      </a:lnTo>
                      <a:lnTo>
                        <a:pt x="5013" y="923"/>
                      </a:lnTo>
                      <a:lnTo>
                        <a:pt x="5011" y="929"/>
                      </a:lnTo>
                      <a:lnTo>
                        <a:pt x="5007" y="934"/>
                      </a:lnTo>
                      <a:lnTo>
                        <a:pt x="5003" y="938"/>
                      </a:lnTo>
                      <a:lnTo>
                        <a:pt x="4995" y="945"/>
                      </a:lnTo>
                      <a:lnTo>
                        <a:pt x="4987" y="949"/>
                      </a:lnTo>
                      <a:lnTo>
                        <a:pt x="4977" y="952"/>
                      </a:lnTo>
                      <a:lnTo>
                        <a:pt x="4968" y="956"/>
                      </a:lnTo>
                      <a:lnTo>
                        <a:pt x="4963" y="959"/>
                      </a:lnTo>
                      <a:lnTo>
                        <a:pt x="4957" y="963"/>
                      </a:lnTo>
                      <a:lnTo>
                        <a:pt x="4952" y="967"/>
                      </a:lnTo>
                      <a:lnTo>
                        <a:pt x="4947" y="972"/>
                      </a:lnTo>
                      <a:lnTo>
                        <a:pt x="4939" y="980"/>
                      </a:lnTo>
                      <a:lnTo>
                        <a:pt x="4932" y="986"/>
                      </a:lnTo>
                      <a:lnTo>
                        <a:pt x="4922" y="991"/>
                      </a:lnTo>
                      <a:lnTo>
                        <a:pt x="4913" y="997"/>
                      </a:lnTo>
                      <a:lnTo>
                        <a:pt x="4903" y="1000"/>
                      </a:lnTo>
                      <a:lnTo>
                        <a:pt x="4894" y="1004"/>
                      </a:lnTo>
                      <a:lnTo>
                        <a:pt x="4884" y="1007"/>
                      </a:lnTo>
                      <a:lnTo>
                        <a:pt x="4873" y="1008"/>
                      </a:lnTo>
                      <a:lnTo>
                        <a:pt x="4875" y="993"/>
                      </a:lnTo>
                      <a:lnTo>
                        <a:pt x="4876" y="978"/>
                      </a:lnTo>
                      <a:lnTo>
                        <a:pt x="4877" y="963"/>
                      </a:lnTo>
                      <a:lnTo>
                        <a:pt x="4881" y="949"/>
                      </a:lnTo>
                      <a:lnTo>
                        <a:pt x="4882" y="937"/>
                      </a:lnTo>
                      <a:lnTo>
                        <a:pt x="4884" y="925"/>
                      </a:lnTo>
                      <a:lnTo>
                        <a:pt x="4885" y="914"/>
                      </a:lnTo>
                      <a:lnTo>
                        <a:pt x="4885" y="902"/>
                      </a:lnTo>
                      <a:lnTo>
                        <a:pt x="4887" y="892"/>
                      </a:lnTo>
                      <a:lnTo>
                        <a:pt x="4890" y="883"/>
                      </a:lnTo>
                      <a:lnTo>
                        <a:pt x="4891" y="872"/>
                      </a:lnTo>
                      <a:lnTo>
                        <a:pt x="4893" y="861"/>
                      </a:lnTo>
                      <a:lnTo>
                        <a:pt x="4891" y="845"/>
                      </a:lnTo>
                      <a:lnTo>
                        <a:pt x="4890" y="829"/>
                      </a:lnTo>
                      <a:lnTo>
                        <a:pt x="4889" y="814"/>
                      </a:lnTo>
                      <a:lnTo>
                        <a:pt x="4887" y="798"/>
                      </a:lnTo>
                      <a:lnTo>
                        <a:pt x="4887" y="758"/>
                      </a:lnTo>
                      <a:lnTo>
                        <a:pt x="4885" y="714"/>
                      </a:lnTo>
                      <a:lnTo>
                        <a:pt x="4882" y="692"/>
                      </a:lnTo>
                      <a:lnTo>
                        <a:pt x="4880" y="671"/>
                      </a:lnTo>
                      <a:lnTo>
                        <a:pt x="4875" y="651"/>
                      </a:lnTo>
                      <a:lnTo>
                        <a:pt x="4868" y="633"/>
                      </a:lnTo>
                      <a:lnTo>
                        <a:pt x="4863" y="625"/>
                      </a:lnTo>
                      <a:lnTo>
                        <a:pt x="4858" y="617"/>
                      </a:lnTo>
                      <a:lnTo>
                        <a:pt x="4850" y="610"/>
                      </a:lnTo>
                      <a:lnTo>
                        <a:pt x="4842" y="604"/>
                      </a:lnTo>
                      <a:lnTo>
                        <a:pt x="4824" y="595"/>
                      </a:lnTo>
                      <a:lnTo>
                        <a:pt x="4803" y="586"/>
                      </a:lnTo>
                      <a:lnTo>
                        <a:pt x="4781" y="579"/>
                      </a:lnTo>
                      <a:lnTo>
                        <a:pt x="4759" y="573"/>
                      </a:lnTo>
                      <a:lnTo>
                        <a:pt x="4740" y="565"/>
                      </a:lnTo>
                      <a:lnTo>
                        <a:pt x="4722" y="557"/>
                      </a:lnTo>
                      <a:lnTo>
                        <a:pt x="4707" y="547"/>
                      </a:lnTo>
                      <a:lnTo>
                        <a:pt x="4691" y="534"/>
                      </a:lnTo>
                      <a:lnTo>
                        <a:pt x="4683" y="528"/>
                      </a:lnTo>
                      <a:lnTo>
                        <a:pt x="4674" y="524"/>
                      </a:lnTo>
                      <a:lnTo>
                        <a:pt x="4667" y="520"/>
                      </a:lnTo>
                      <a:lnTo>
                        <a:pt x="4661" y="519"/>
                      </a:lnTo>
                      <a:lnTo>
                        <a:pt x="4653" y="520"/>
                      </a:lnTo>
                      <a:lnTo>
                        <a:pt x="4648" y="521"/>
                      </a:lnTo>
                      <a:lnTo>
                        <a:pt x="4643" y="524"/>
                      </a:lnTo>
                      <a:lnTo>
                        <a:pt x="4639" y="528"/>
                      </a:lnTo>
                      <a:lnTo>
                        <a:pt x="4635" y="535"/>
                      </a:lnTo>
                      <a:lnTo>
                        <a:pt x="4632" y="546"/>
                      </a:lnTo>
                      <a:lnTo>
                        <a:pt x="4631" y="556"/>
                      </a:lnTo>
                      <a:lnTo>
                        <a:pt x="4628" y="566"/>
                      </a:lnTo>
                      <a:lnTo>
                        <a:pt x="4627" y="570"/>
                      </a:lnTo>
                      <a:lnTo>
                        <a:pt x="4625" y="576"/>
                      </a:lnTo>
                      <a:lnTo>
                        <a:pt x="4622" y="578"/>
                      </a:lnTo>
                      <a:lnTo>
                        <a:pt x="4617" y="582"/>
                      </a:lnTo>
                      <a:lnTo>
                        <a:pt x="4612" y="585"/>
                      </a:lnTo>
                      <a:lnTo>
                        <a:pt x="4605" y="586"/>
                      </a:lnTo>
                      <a:lnTo>
                        <a:pt x="4600" y="586"/>
                      </a:lnTo>
                      <a:lnTo>
                        <a:pt x="4593" y="586"/>
                      </a:lnTo>
                      <a:lnTo>
                        <a:pt x="4580" y="586"/>
                      </a:lnTo>
                      <a:lnTo>
                        <a:pt x="4569" y="587"/>
                      </a:lnTo>
                      <a:lnTo>
                        <a:pt x="4558" y="592"/>
                      </a:lnTo>
                      <a:lnTo>
                        <a:pt x="4551" y="599"/>
                      </a:lnTo>
                      <a:lnTo>
                        <a:pt x="4544" y="605"/>
                      </a:lnTo>
                      <a:lnTo>
                        <a:pt x="4538" y="613"/>
                      </a:lnTo>
                      <a:lnTo>
                        <a:pt x="4529" y="631"/>
                      </a:lnTo>
                      <a:lnTo>
                        <a:pt x="4517" y="649"/>
                      </a:lnTo>
                      <a:lnTo>
                        <a:pt x="4513" y="660"/>
                      </a:lnTo>
                      <a:lnTo>
                        <a:pt x="4505" y="673"/>
                      </a:lnTo>
                      <a:lnTo>
                        <a:pt x="4498" y="684"/>
                      </a:lnTo>
                      <a:lnTo>
                        <a:pt x="4490" y="697"/>
                      </a:lnTo>
                      <a:lnTo>
                        <a:pt x="4482" y="709"/>
                      </a:lnTo>
                      <a:lnTo>
                        <a:pt x="4477" y="721"/>
                      </a:lnTo>
                      <a:lnTo>
                        <a:pt x="4476" y="727"/>
                      </a:lnTo>
                      <a:lnTo>
                        <a:pt x="4474" y="732"/>
                      </a:lnTo>
                      <a:lnTo>
                        <a:pt x="4476" y="737"/>
                      </a:lnTo>
                      <a:lnTo>
                        <a:pt x="4477" y="744"/>
                      </a:lnTo>
                      <a:lnTo>
                        <a:pt x="4482" y="752"/>
                      </a:lnTo>
                      <a:lnTo>
                        <a:pt x="4485" y="761"/>
                      </a:lnTo>
                      <a:lnTo>
                        <a:pt x="4486" y="769"/>
                      </a:lnTo>
                      <a:lnTo>
                        <a:pt x="4487" y="776"/>
                      </a:lnTo>
                      <a:lnTo>
                        <a:pt x="4488" y="792"/>
                      </a:lnTo>
                      <a:lnTo>
                        <a:pt x="4488" y="811"/>
                      </a:lnTo>
                      <a:lnTo>
                        <a:pt x="4490" y="835"/>
                      </a:lnTo>
                      <a:lnTo>
                        <a:pt x="4492" y="861"/>
                      </a:lnTo>
                      <a:lnTo>
                        <a:pt x="4494" y="886"/>
                      </a:lnTo>
                      <a:lnTo>
                        <a:pt x="4495" y="914"/>
                      </a:lnTo>
                      <a:lnTo>
                        <a:pt x="4494" y="941"/>
                      </a:lnTo>
                      <a:lnTo>
                        <a:pt x="4492" y="967"/>
                      </a:lnTo>
                      <a:lnTo>
                        <a:pt x="4491" y="978"/>
                      </a:lnTo>
                      <a:lnTo>
                        <a:pt x="4490" y="991"/>
                      </a:lnTo>
                      <a:lnTo>
                        <a:pt x="4486" y="1003"/>
                      </a:lnTo>
                      <a:lnTo>
                        <a:pt x="4483" y="1015"/>
                      </a:lnTo>
                      <a:lnTo>
                        <a:pt x="4481" y="1021"/>
                      </a:lnTo>
                      <a:lnTo>
                        <a:pt x="4477" y="1028"/>
                      </a:lnTo>
                      <a:lnTo>
                        <a:pt x="4473" y="1033"/>
                      </a:lnTo>
                      <a:lnTo>
                        <a:pt x="4468" y="1038"/>
                      </a:lnTo>
                      <a:lnTo>
                        <a:pt x="4457" y="1047"/>
                      </a:lnTo>
                      <a:lnTo>
                        <a:pt x="4446" y="1056"/>
                      </a:lnTo>
                      <a:lnTo>
                        <a:pt x="4435" y="1065"/>
                      </a:lnTo>
                      <a:lnTo>
                        <a:pt x="4426" y="1076"/>
                      </a:lnTo>
                      <a:lnTo>
                        <a:pt x="4422" y="1081"/>
                      </a:lnTo>
                      <a:lnTo>
                        <a:pt x="4420" y="1087"/>
                      </a:lnTo>
                      <a:lnTo>
                        <a:pt x="4417" y="1094"/>
                      </a:lnTo>
                      <a:lnTo>
                        <a:pt x="4416" y="1103"/>
                      </a:lnTo>
                      <a:lnTo>
                        <a:pt x="4415" y="1114"/>
                      </a:lnTo>
                      <a:lnTo>
                        <a:pt x="4412" y="1126"/>
                      </a:lnTo>
                      <a:lnTo>
                        <a:pt x="4408" y="1135"/>
                      </a:lnTo>
                      <a:lnTo>
                        <a:pt x="4404" y="1144"/>
                      </a:lnTo>
                      <a:lnTo>
                        <a:pt x="4399" y="1153"/>
                      </a:lnTo>
                      <a:lnTo>
                        <a:pt x="4393" y="1160"/>
                      </a:lnTo>
                      <a:lnTo>
                        <a:pt x="4386" y="1166"/>
                      </a:lnTo>
                      <a:lnTo>
                        <a:pt x="4378" y="1173"/>
                      </a:lnTo>
                      <a:lnTo>
                        <a:pt x="4360" y="1182"/>
                      </a:lnTo>
                      <a:lnTo>
                        <a:pt x="4342" y="1190"/>
                      </a:lnTo>
                      <a:lnTo>
                        <a:pt x="4321" y="1196"/>
                      </a:lnTo>
                      <a:lnTo>
                        <a:pt x="4301" y="1201"/>
                      </a:lnTo>
                      <a:lnTo>
                        <a:pt x="4280" y="1196"/>
                      </a:lnTo>
                      <a:lnTo>
                        <a:pt x="4262" y="1191"/>
                      </a:lnTo>
                      <a:lnTo>
                        <a:pt x="4246" y="1184"/>
                      </a:lnTo>
                      <a:lnTo>
                        <a:pt x="4233" y="1178"/>
                      </a:lnTo>
                      <a:lnTo>
                        <a:pt x="4220" y="1169"/>
                      </a:lnTo>
                      <a:lnTo>
                        <a:pt x="4209" y="1157"/>
                      </a:lnTo>
                      <a:lnTo>
                        <a:pt x="4197" y="1144"/>
                      </a:lnTo>
                      <a:lnTo>
                        <a:pt x="4184" y="1127"/>
                      </a:lnTo>
                      <a:lnTo>
                        <a:pt x="4180" y="1122"/>
                      </a:lnTo>
                      <a:lnTo>
                        <a:pt x="4175" y="1120"/>
                      </a:lnTo>
                      <a:lnTo>
                        <a:pt x="4168" y="1118"/>
                      </a:lnTo>
                      <a:lnTo>
                        <a:pt x="4162" y="1118"/>
                      </a:lnTo>
                      <a:lnTo>
                        <a:pt x="4156" y="1121"/>
                      </a:lnTo>
                      <a:lnTo>
                        <a:pt x="4148" y="1123"/>
                      </a:lnTo>
                      <a:lnTo>
                        <a:pt x="4140" y="1127"/>
                      </a:lnTo>
                      <a:lnTo>
                        <a:pt x="4134" y="1133"/>
                      </a:lnTo>
                      <a:lnTo>
                        <a:pt x="4104" y="1153"/>
                      </a:lnTo>
                      <a:lnTo>
                        <a:pt x="4080" y="1169"/>
                      </a:lnTo>
                      <a:lnTo>
                        <a:pt x="4070" y="1174"/>
                      </a:lnTo>
                      <a:lnTo>
                        <a:pt x="4060" y="1177"/>
                      </a:lnTo>
                      <a:lnTo>
                        <a:pt x="4049" y="1179"/>
                      </a:lnTo>
                      <a:lnTo>
                        <a:pt x="4039" y="1179"/>
                      </a:lnTo>
                      <a:lnTo>
                        <a:pt x="4029" y="1179"/>
                      </a:lnTo>
                      <a:lnTo>
                        <a:pt x="4018" y="1179"/>
                      </a:lnTo>
                      <a:lnTo>
                        <a:pt x="4009" y="1177"/>
                      </a:lnTo>
                      <a:lnTo>
                        <a:pt x="3999" y="1174"/>
                      </a:lnTo>
                      <a:lnTo>
                        <a:pt x="3990" y="1171"/>
                      </a:lnTo>
                      <a:lnTo>
                        <a:pt x="3981" y="1166"/>
                      </a:lnTo>
                      <a:lnTo>
                        <a:pt x="3972" y="1161"/>
                      </a:lnTo>
                      <a:lnTo>
                        <a:pt x="3964" y="1156"/>
                      </a:lnTo>
                      <a:lnTo>
                        <a:pt x="3947" y="1143"/>
                      </a:lnTo>
                      <a:lnTo>
                        <a:pt x="3930" y="1129"/>
                      </a:lnTo>
                      <a:lnTo>
                        <a:pt x="3915" y="1113"/>
                      </a:lnTo>
                      <a:lnTo>
                        <a:pt x="3900" y="1096"/>
                      </a:lnTo>
                      <a:lnTo>
                        <a:pt x="3886" y="1078"/>
                      </a:lnTo>
                      <a:lnTo>
                        <a:pt x="3872" y="1060"/>
                      </a:lnTo>
                      <a:lnTo>
                        <a:pt x="3847" y="1026"/>
                      </a:lnTo>
                      <a:lnTo>
                        <a:pt x="3824" y="997"/>
                      </a:lnTo>
                      <a:lnTo>
                        <a:pt x="3799" y="965"/>
                      </a:lnTo>
                      <a:lnTo>
                        <a:pt x="3759" y="919"/>
                      </a:lnTo>
                      <a:lnTo>
                        <a:pt x="3740" y="897"/>
                      </a:lnTo>
                      <a:lnTo>
                        <a:pt x="3720" y="881"/>
                      </a:lnTo>
                      <a:lnTo>
                        <a:pt x="3712" y="876"/>
                      </a:lnTo>
                      <a:lnTo>
                        <a:pt x="3706" y="873"/>
                      </a:lnTo>
                      <a:lnTo>
                        <a:pt x="3703" y="873"/>
                      </a:lnTo>
                      <a:lnTo>
                        <a:pt x="3701" y="873"/>
                      </a:lnTo>
                      <a:lnTo>
                        <a:pt x="3698" y="875"/>
                      </a:lnTo>
                      <a:lnTo>
                        <a:pt x="3697" y="877"/>
                      </a:lnTo>
                      <a:lnTo>
                        <a:pt x="3689" y="898"/>
                      </a:lnTo>
                      <a:lnTo>
                        <a:pt x="3681" y="925"/>
                      </a:lnTo>
                      <a:lnTo>
                        <a:pt x="3674" y="954"/>
                      </a:lnTo>
                      <a:lnTo>
                        <a:pt x="3670" y="977"/>
                      </a:lnTo>
                      <a:lnTo>
                        <a:pt x="3595" y="997"/>
                      </a:lnTo>
                      <a:lnTo>
                        <a:pt x="3569" y="1017"/>
                      </a:lnTo>
                      <a:lnTo>
                        <a:pt x="3569" y="1025"/>
                      </a:lnTo>
                      <a:lnTo>
                        <a:pt x="3570" y="1032"/>
                      </a:lnTo>
                      <a:lnTo>
                        <a:pt x="3573" y="1038"/>
                      </a:lnTo>
                      <a:lnTo>
                        <a:pt x="3574" y="1046"/>
                      </a:lnTo>
                      <a:lnTo>
                        <a:pt x="3580" y="1057"/>
                      </a:lnTo>
                      <a:lnTo>
                        <a:pt x="3587" y="1070"/>
                      </a:lnTo>
                      <a:lnTo>
                        <a:pt x="3592" y="1082"/>
                      </a:lnTo>
                      <a:lnTo>
                        <a:pt x="3597" y="1095"/>
                      </a:lnTo>
                      <a:lnTo>
                        <a:pt x="3598" y="1101"/>
                      </a:lnTo>
                      <a:lnTo>
                        <a:pt x="3598" y="1108"/>
                      </a:lnTo>
                      <a:lnTo>
                        <a:pt x="3598" y="1116"/>
                      </a:lnTo>
                      <a:lnTo>
                        <a:pt x="3597" y="1123"/>
                      </a:lnTo>
                      <a:lnTo>
                        <a:pt x="3567" y="1254"/>
                      </a:lnTo>
                      <a:lnTo>
                        <a:pt x="3561" y="1282"/>
                      </a:lnTo>
                      <a:lnTo>
                        <a:pt x="3553" y="1302"/>
                      </a:lnTo>
                      <a:lnTo>
                        <a:pt x="3549" y="1311"/>
                      </a:lnTo>
                      <a:lnTo>
                        <a:pt x="3545" y="1318"/>
                      </a:lnTo>
                      <a:lnTo>
                        <a:pt x="3541" y="1324"/>
                      </a:lnTo>
                      <a:lnTo>
                        <a:pt x="3538" y="1329"/>
                      </a:lnTo>
                      <a:lnTo>
                        <a:pt x="3534" y="1333"/>
                      </a:lnTo>
                      <a:lnTo>
                        <a:pt x="3529" y="1336"/>
                      </a:lnTo>
                      <a:lnTo>
                        <a:pt x="3525" y="1339"/>
                      </a:lnTo>
                      <a:lnTo>
                        <a:pt x="3519" y="1340"/>
                      </a:lnTo>
                      <a:lnTo>
                        <a:pt x="3510" y="1340"/>
                      </a:lnTo>
                      <a:lnTo>
                        <a:pt x="3500" y="1337"/>
                      </a:lnTo>
                      <a:lnTo>
                        <a:pt x="3478" y="1327"/>
                      </a:lnTo>
                      <a:lnTo>
                        <a:pt x="3455" y="1311"/>
                      </a:lnTo>
                      <a:lnTo>
                        <a:pt x="3442" y="1304"/>
                      </a:lnTo>
                      <a:lnTo>
                        <a:pt x="3429" y="1297"/>
                      </a:lnTo>
                      <a:lnTo>
                        <a:pt x="3415" y="1291"/>
                      </a:lnTo>
                      <a:lnTo>
                        <a:pt x="3400" y="1287"/>
                      </a:lnTo>
                      <a:lnTo>
                        <a:pt x="3358" y="1276"/>
                      </a:lnTo>
                      <a:lnTo>
                        <a:pt x="3302" y="1265"/>
                      </a:lnTo>
                      <a:lnTo>
                        <a:pt x="3275" y="1259"/>
                      </a:lnTo>
                      <a:lnTo>
                        <a:pt x="3249" y="1258"/>
                      </a:lnTo>
                      <a:lnTo>
                        <a:pt x="3237" y="1259"/>
                      </a:lnTo>
                      <a:lnTo>
                        <a:pt x="3228" y="1261"/>
                      </a:lnTo>
                      <a:lnTo>
                        <a:pt x="3219" y="1263"/>
                      </a:lnTo>
                      <a:lnTo>
                        <a:pt x="3212" y="1267"/>
                      </a:lnTo>
                      <a:lnTo>
                        <a:pt x="3207" y="1271"/>
                      </a:lnTo>
                      <a:lnTo>
                        <a:pt x="3203" y="1276"/>
                      </a:lnTo>
                      <a:lnTo>
                        <a:pt x="3199" y="1282"/>
                      </a:lnTo>
                      <a:lnTo>
                        <a:pt x="3196" y="1288"/>
                      </a:lnTo>
                      <a:lnTo>
                        <a:pt x="3189" y="1304"/>
                      </a:lnTo>
                      <a:lnTo>
                        <a:pt x="3181" y="1320"/>
                      </a:lnTo>
                      <a:lnTo>
                        <a:pt x="3170" y="1359"/>
                      </a:lnTo>
                      <a:lnTo>
                        <a:pt x="3158" y="1402"/>
                      </a:lnTo>
                      <a:lnTo>
                        <a:pt x="3153" y="1421"/>
                      </a:lnTo>
                      <a:lnTo>
                        <a:pt x="3146" y="1441"/>
                      </a:lnTo>
                      <a:lnTo>
                        <a:pt x="3140" y="1459"/>
                      </a:lnTo>
                      <a:lnTo>
                        <a:pt x="3133" y="1475"/>
                      </a:lnTo>
                      <a:lnTo>
                        <a:pt x="3127" y="1487"/>
                      </a:lnTo>
                      <a:lnTo>
                        <a:pt x="3119" y="1498"/>
                      </a:lnTo>
                      <a:lnTo>
                        <a:pt x="3115" y="1500"/>
                      </a:lnTo>
                      <a:lnTo>
                        <a:pt x="3111" y="1503"/>
                      </a:lnTo>
                      <a:lnTo>
                        <a:pt x="3106" y="1504"/>
                      </a:lnTo>
                      <a:lnTo>
                        <a:pt x="3102" y="1506"/>
                      </a:lnTo>
                      <a:lnTo>
                        <a:pt x="3095" y="1504"/>
                      </a:lnTo>
                      <a:lnTo>
                        <a:pt x="3088" y="1502"/>
                      </a:lnTo>
                      <a:lnTo>
                        <a:pt x="3082" y="1499"/>
                      </a:lnTo>
                      <a:lnTo>
                        <a:pt x="3076" y="1495"/>
                      </a:lnTo>
                      <a:lnTo>
                        <a:pt x="3065" y="1487"/>
                      </a:lnTo>
                      <a:lnTo>
                        <a:pt x="3053" y="1478"/>
                      </a:lnTo>
                      <a:lnTo>
                        <a:pt x="3041" y="1469"/>
                      </a:lnTo>
                      <a:lnTo>
                        <a:pt x="3030" y="1464"/>
                      </a:lnTo>
                      <a:lnTo>
                        <a:pt x="3023" y="1462"/>
                      </a:lnTo>
                      <a:lnTo>
                        <a:pt x="3017" y="1462"/>
                      </a:lnTo>
                      <a:lnTo>
                        <a:pt x="3010" y="1462"/>
                      </a:lnTo>
                      <a:lnTo>
                        <a:pt x="3003" y="1464"/>
                      </a:lnTo>
                      <a:lnTo>
                        <a:pt x="2995" y="1467"/>
                      </a:lnTo>
                      <a:lnTo>
                        <a:pt x="2987" y="1472"/>
                      </a:lnTo>
                      <a:lnTo>
                        <a:pt x="2979" y="1478"/>
                      </a:lnTo>
                      <a:lnTo>
                        <a:pt x="2973" y="1486"/>
                      </a:lnTo>
                      <a:lnTo>
                        <a:pt x="2960" y="1503"/>
                      </a:lnTo>
                      <a:lnTo>
                        <a:pt x="2947" y="1521"/>
                      </a:lnTo>
                      <a:lnTo>
                        <a:pt x="2935" y="1541"/>
                      </a:lnTo>
                      <a:lnTo>
                        <a:pt x="2924" y="1559"/>
                      </a:lnTo>
                      <a:lnTo>
                        <a:pt x="2917" y="1568"/>
                      </a:lnTo>
                      <a:lnTo>
                        <a:pt x="2911" y="1574"/>
                      </a:lnTo>
                      <a:lnTo>
                        <a:pt x="2903" y="1581"/>
                      </a:lnTo>
                      <a:lnTo>
                        <a:pt x="2895" y="1586"/>
                      </a:lnTo>
                      <a:lnTo>
                        <a:pt x="2868" y="1614"/>
                      </a:lnTo>
                      <a:lnTo>
                        <a:pt x="2846" y="1638"/>
                      </a:lnTo>
                      <a:lnTo>
                        <a:pt x="2837" y="1649"/>
                      </a:lnTo>
                      <a:lnTo>
                        <a:pt x="2829" y="1661"/>
                      </a:lnTo>
                      <a:lnTo>
                        <a:pt x="2821" y="1673"/>
                      </a:lnTo>
                      <a:lnTo>
                        <a:pt x="2816" y="1683"/>
                      </a:lnTo>
                      <a:lnTo>
                        <a:pt x="2811" y="1695"/>
                      </a:lnTo>
                      <a:lnTo>
                        <a:pt x="2807" y="1708"/>
                      </a:lnTo>
                      <a:lnTo>
                        <a:pt x="2803" y="1721"/>
                      </a:lnTo>
                      <a:lnTo>
                        <a:pt x="2800" y="1735"/>
                      </a:lnTo>
                      <a:lnTo>
                        <a:pt x="2799" y="1750"/>
                      </a:lnTo>
                      <a:lnTo>
                        <a:pt x="2798" y="1767"/>
                      </a:lnTo>
                      <a:lnTo>
                        <a:pt x="2797" y="1785"/>
                      </a:lnTo>
                      <a:lnTo>
                        <a:pt x="2797" y="1805"/>
                      </a:lnTo>
                      <a:lnTo>
                        <a:pt x="2797" y="1822"/>
                      </a:lnTo>
                      <a:lnTo>
                        <a:pt x="2795" y="1839"/>
                      </a:lnTo>
                      <a:lnTo>
                        <a:pt x="2794" y="1854"/>
                      </a:lnTo>
                      <a:lnTo>
                        <a:pt x="2791" y="1870"/>
                      </a:lnTo>
                      <a:lnTo>
                        <a:pt x="2787" y="1884"/>
                      </a:lnTo>
                      <a:lnTo>
                        <a:pt x="2784" y="1898"/>
                      </a:lnTo>
                      <a:lnTo>
                        <a:pt x="2780" y="1912"/>
                      </a:lnTo>
                      <a:lnTo>
                        <a:pt x="2775" y="1927"/>
                      </a:lnTo>
                      <a:lnTo>
                        <a:pt x="2763" y="1953"/>
                      </a:lnTo>
                      <a:lnTo>
                        <a:pt x="2749" y="1980"/>
                      </a:lnTo>
                      <a:lnTo>
                        <a:pt x="2733" y="2007"/>
                      </a:lnTo>
                      <a:lnTo>
                        <a:pt x="2715" y="2034"/>
                      </a:lnTo>
                      <a:lnTo>
                        <a:pt x="2707" y="2045"/>
                      </a:lnTo>
                      <a:lnTo>
                        <a:pt x="2698" y="2052"/>
                      </a:lnTo>
                      <a:lnTo>
                        <a:pt x="2690" y="2060"/>
                      </a:lnTo>
                      <a:lnTo>
                        <a:pt x="2681" y="2068"/>
                      </a:lnTo>
                      <a:lnTo>
                        <a:pt x="2664" y="2079"/>
                      </a:lnTo>
                      <a:lnTo>
                        <a:pt x="2648" y="2091"/>
                      </a:lnTo>
                      <a:lnTo>
                        <a:pt x="2640" y="2096"/>
                      </a:lnTo>
                      <a:lnTo>
                        <a:pt x="2632" y="2103"/>
                      </a:lnTo>
                      <a:lnTo>
                        <a:pt x="2626" y="2111"/>
                      </a:lnTo>
                      <a:lnTo>
                        <a:pt x="2619" y="2120"/>
                      </a:lnTo>
                      <a:lnTo>
                        <a:pt x="2615" y="2129"/>
                      </a:lnTo>
                      <a:lnTo>
                        <a:pt x="2611" y="2140"/>
                      </a:lnTo>
                      <a:lnTo>
                        <a:pt x="2607" y="2153"/>
                      </a:lnTo>
                      <a:lnTo>
                        <a:pt x="2606" y="2169"/>
                      </a:lnTo>
                      <a:lnTo>
                        <a:pt x="2605" y="2186"/>
                      </a:lnTo>
                      <a:lnTo>
                        <a:pt x="2601" y="2200"/>
                      </a:lnTo>
                      <a:lnTo>
                        <a:pt x="2596" y="2212"/>
                      </a:lnTo>
                      <a:lnTo>
                        <a:pt x="2589" y="2222"/>
                      </a:lnTo>
                      <a:lnTo>
                        <a:pt x="2583" y="2231"/>
                      </a:lnTo>
                      <a:lnTo>
                        <a:pt x="2574" y="2238"/>
                      </a:lnTo>
                      <a:lnTo>
                        <a:pt x="2565" y="2244"/>
                      </a:lnTo>
                      <a:lnTo>
                        <a:pt x="2554" y="2249"/>
                      </a:lnTo>
                      <a:lnTo>
                        <a:pt x="2505" y="2265"/>
                      </a:lnTo>
                      <a:lnTo>
                        <a:pt x="2451" y="2280"/>
                      </a:lnTo>
                      <a:lnTo>
                        <a:pt x="2445" y="2306"/>
                      </a:lnTo>
                      <a:lnTo>
                        <a:pt x="2439" y="2331"/>
                      </a:lnTo>
                      <a:lnTo>
                        <a:pt x="2431" y="2355"/>
                      </a:lnTo>
                      <a:lnTo>
                        <a:pt x="2425" y="2380"/>
                      </a:lnTo>
                      <a:lnTo>
                        <a:pt x="2417" y="2403"/>
                      </a:lnTo>
                      <a:lnTo>
                        <a:pt x="2411" y="2429"/>
                      </a:lnTo>
                      <a:lnTo>
                        <a:pt x="2404" y="2454"/>
                      </a:lnTo>
                      <a:lnTo>
                        <a:pt x="2399" y="2478"/>
                      </a:lnTo>
                      <a:lnTo>
                        <a:pt x="2396" y="2501"/>
                      </a:lnTo>
                      <a:lnTo>
                        <a:pt x="2394" y="2521"/>
                      </a:lnTo>
                      <a:lnTo>
                        <a:pt x="2391" y="2542"/>
                      </a:lnTo>
                      <a:lnTo>
                        <a:pt x="2390" y="2563"/>
                      </a:lnTo>
                      <a:lnTo>
                        <a:pt x="2390" y="2605"/>
                      </a:lnTo>
                      <a:lnTo>
                        <a:pt x="2388" y="2648"/>
                      </a:lnTo>
                      <a:lnTo>
                        <a:pt x="2387" y="2669"/>
                      </a:lnTo>
                      <a:lnTo>
                        <a:pt x="2385" y="2690"/>
                      </a:lnTo>
                      <a:lnTo>
                        <a:pt x="2381" y="2710"/>
                      </a:lnTo>
                      <a:lnTo>
                        <a:pt x="2376" y="2730"/>
                      </a:lnTo>
                      <a:lnTo>
                        <a:pt x="2369" y="2748"/>
                      </a:lnTo>
                      <a:lnTo>
                        <a:pt x="2363" y="2767"/>
                      </a:lnTo>
                      <a:lnTo>
                        <a:pt x="2355" y="2785"/>
                      </a:lnTo>
                      <a:lnTo>
                        <a:pt x="2346" y="2804"/>
                      </a:lnTo>
                      <a:lnTo>
                        <a:pt x="2326" y="2839"/>
                      </a:lnTo>
                      <a:lnTo>
                        <a:pt x="2306" y="2874"/>
                      </a:lnTo>
                      <a:lnTo>
                        <a:pt x="2284" y="2909"/>
                      </a:lnTo>
                      <a:lnTo>
                        <a:pt x="2262" y="2944"/>
                      </a:lnTo>
                      <a:lnTo>
                        <a:pt x="2256" y="2956"/>
                      </a:lnTo>
                      <a:lnTo>
                        <a:pt x="2252" y="2971"/>
                      </a:lnTo>
                      <a:lnTo>
                        <a:pt x="2251" y="2985"/>
                      </a:lnTo>
                      <a:lnTo>
                        <a:pt x="2250" y="2999"/>
                      </a:lnTo>
                      <a:lnTo>
                        <a:pt x="2250" y="3015"/>
                      </a:lnTo>
                      <a:lnTo>
                        <a:pt x="2251" y="3030"/>
                      </a:lnTo>
                      <a:lnTo>
                        <a:pt x="2252" y="3046"/>
                      </a:lnTo>
                      <a:lnTo>
                        <a:pt x="2254" y="3061"/>
                      </a:lnTo>
                      <a:lnTo>
                        <a:pt x="2265" y="3125"/>
                      </a:lnTo>
                      <a:lnTo>
                        <a:pt x="2274" y="3184"/>
                      </a:lnTo>
                      <a:lnTo>
                        <a:pt x="2276" y="3197"/>
                      </a:lnTo>
                      <a:lnTo>
                        <a:pt x="2277" y="3210"/>
                      </a:lnTo>
                      <a:lnTo>
                        <a:pt x="2276" y="3222"/>
                      </a:lnTo>
                      <a:lnTo>
                        <a:pt x="2274" y="3234"/>
                      </a:lnTo>
                      <a:lnTo>
                        <a:pt x="2272" y="3244"/>
                      </a:lnTo>
                      <a:lnTo>
                        <a:pt x="2268" y="3253"/>
                      </a:lnTo>
                      <a:lnTo>
                        <a:pt x="2263" y="3262"/>
                      </a:lnTo>
                      <a:lnTo>
                        <a:pt x="2255" y="3269"/>
                      </a:lnTo>
                      <a:lnTo>
                        <a:pt x="2247" y="3274"/>
                      </a:lnTo>
                      <a:lnTo>
                        <a:pt x="2237" y="3279"/>
                      </a:lnTo>
                      <a:lnTo>
                        <a:pt x="2224" y="3282"/>
                      </a:lnTo>
                      <a:lnTo>
                        <a:pt x="2210" y="3283"/>
                      </a:lnTo>
                      <a:lnTo>
                        <a:pt x="2193" y="3283"/>
                      </a:lnTo>
                      <a:lnTo>
                        <a:pt x="2173" y="3280"/>
                      </a:lnTo>
                      <a:lnTo>
                        <a:pt x="2151" y="3276"/>
                      </a:lnTo>
                      <a:lnTo>
                        <a:pt x="2128" y="3271"/>
                      </a:lnTo>
                      <a:lnTo>
                        <a:pt x="2111" y="3267"/>
                      </a:lnTo>
                      <a:lnTo>
                        <a:pt x="2096" y="3266"/>
                      </a:lnTo>
                      <a:lnTo>
                        <a:pt x="2080" y="3266"/>
                      </a:lnTo>
                      <a:lnTo>
                        <a:pt x="2065" y="3267"/>
                      </a:lnTo>
                      <a:lnTo>
                        <a:pt x="2052" y="3270"/>
                      </a:lnTo>
                      <a:lnTo>
                        <a:pt x="2037" y="3275"/>
                      </a:lnTo>
                      <a:lnTo>
                        <a:pt x="2024" y="3280"/>
                      </a:lnTo>
                      <a:lnTo>
                        <a:pt x="2013" y="3288"/>
                      </a:lnTo>
                      <a:lnTo>
                        <a:pt x="2000" y="3296"/>
                      </a:lnTo>
                      <a:lnTo>
                        <a:pt x="1989" y="3305"/>
                      </a:lnTo>
                      <a:lnTo>
                        <a:pt x="1978" y="3315"/>
                      </a:lnTo>
                      <a:lnTo>
                        <a:pt x="1967" y="3327"/>
                      </a:lnTo>
                      <a:lnTo>
                        <a:pt x="1957" y="3339"/>
                      </a:lnTo>
                      <a:lnTo>
                        <a:pt x="1948" y="3352"/>
                      </a:lnTo>
                      <a:lnTo>
                        <a:pt x="1939" y="3366"/>
                      </a:lnTo>
                      <a:lnTo>
                        <a:pt x="1930" y="3379"/>
                      </a:lnTo>
                      <a:lnTo>
                        <a:pt x="1912" y="3409"/>
                      </a:lnTo>
                      <a:lnTo>
                        <a:pt x="1896" y="3440"/>
                      </a:lnTo>
                      <a:lnTo>
                        <a:pt x="1881" y="3471"/>
                      </a:lnTo>
                      <a:lnTo>
                        <a:pt x="1866" y="3502"/>
                      </a:lnTo>
                      <a:lnTo>
                        <a:pt x="1852" y="3532"/>
                      </a:lnTo>
                      <a:lnTo>
                        <a:pt x="1838" y="3561"/>
                      </a:lnTo>
                      <a:lnTo>
                        <a:pt x="1824" y="3587"/>
                      </a:lnTo>
                      <a:lnTo>
                        <a:pt x="1809" y="3612"/>
                      </a:lnTo>
                      <a:lnTo>
                        <a:pt x="1807" y="3630"/>
                      </a:lnTo>
                      <a:lnTo>
                        <a:pt x="1806" y="3647"/>
                      </a:lnTo>
                      <a:lnTo>
                        <a:pt x="1806" y="3665"/>
                      </a:lnTo>
                      <a:lnTo>
                        <a:pt x="1806" y="3682"/>
                      </a:lnTo>
                      <a:lnTo>
                        <a:pt x="1809" y="3717"/>
                      </a:lnTo>
                      <a:lnTo>
                        <a:pt x="1809" y="3752"/>
                      </a:lnTo>
                      <a:lnTo>
                        <a:pt x="1808" y="3782"/>
                      </a:lnTo>
                      <a:lnTo>
                        <a:pt x="1804" y="3813"/>
                      </a:lnTo>
                      <a:lnTo>
                        <a:pt x="1800" y="3843"/>
                      </a:lnTo>
                      <a:lnTo>
                        <a:pt x="1799" y="3872"/>
                      </a:lnTo>
                      <a:lnTo>
                        <a:pt x="1800" y="3901"/>
                      </a:lnTo>
                      <a:lnTo>
                        <a:pt x="1802" y="3928"/>
                      </a:lnTo>
                      <a:lnTo>
                        <a:pt x="1806" y="3957"/>
                      </a:lnTo>
                      <a:lnTo>
                        <a:pt x="1808" y="3984"/>
                      </a:lnTo>
                      <a:lnTo>
                        <a:pt x="1812" y="4011"/>
                      </a:lnTo>
                      <a:lnTo>
                        <a:pt x="1815" y="4039"/>
                      </a:lnTo>
                      <a:lnTo>
                        <a:pt x="1816" y="4067"/>
                      </a:lnTo>
                      <a:lnTo>
                        <a:pt x="1816" y="4093"/>
                      </a:lnTo>
                      <a:lnTo>
                        <a:pt x="1815" y="4102"/>
                      </a:lnTo>
                      <a:lnTo>
                        <a:pt x="1813" y="4111"/>
                      </a:lnTo>
                      <a:lnTo>
                        <a:pt x="1811" y="4120"/>
                      </a:lnTo>
                      <a:lnTo>
                        <a:pt x="1808" y="4129"/>
                      </a:lnTo>
                      <a:lnTo>
                        <a:pt x="1802" y="4146"/>
                      </a:lnTo>
                      <a:lnTo>
                        <a:pt x="1793" y="4164"/>
                      </a:lnTo>
                      <a:lnTo>
                        <a:pt x="1785" y="4182"/>
                      </a:lnTo>
                      <a:lnTo>
                        <a:pt x="1776" y="4201"/>
                      </a:lnTo>
                      <a:lnTo>
                        <a:pt x="1769" y="4220"/>
                      </a:lnTo>
                      <a:lnTo>
                        <a:pt x="1765" y="4239"/>
                      </a:lnTo>
                      <a:lnTo>
                        <a:pt x="1767" y="4256"/>
                      </a:lnTo>
                      <a:lnTo>
                        <a:pt x="1768" y="4270"/>
                      </a:lnTo>
                      <a:lnTo>
                        <a:pt x="1772" y="4284"/>
                      </a:lnTo>
                      <a:lnTo>
                        <a:pt x="1777" y="4296"/>
                      </a:lnTo>
                      <a:lnTo>
                        <a:pt x="1782" y="4306"/>
                      </a:lnTo>
                      <a:lnTo>
                        <a:pt x="1789" y="4315"/>
                      </a:lnTo>
                      <a:lnTo>
                        <a:pt x="1796" y="4324"/>
                      </a:lnTo>
                      <a:lnTo>
                        <a:pt x="1804" y="4332"/>
                      </a:lnTo>
                      <a:lnTo>
                        <a:pt x="1821" y="4348"/>
                      </a:lnTo>
                      <a:lnTo>
                        <a:pt x="1838" y="4365"/>
                      </a:lnTo>
                      <a:lnTo>
                        <a:pt x="1847" y="4374"/>
                      </a:lnTo>
                      <a:lnTo>
                        <a:pt x="1855" y="4383"/>
                      </a:lnTo>
                      <a:lnTo>
                        <a:pt x="1861" y="4394"/>
                      </a:lnTo>
                      <a:lnTo>
                        <a:pt x="1868" y="4407"/>
                      </a:lnTo>
                      <a:lnTo>
                        <a:pt x="1870" y="4415"/>
                      </a:lnTo>
                      <a:lnTo>
                        <a:pt x="1873" y="4424"/>
                      </a:lnTo>
                      <a:lnTo>
                        <a:pt x="1875" y="4433"/>
                      </a:lnTo>
                      <a:lnTo>
                        <a:pt x="1875" y="4444"/>
                      </a:lnTo>
                      <a:lnTo>
                        <a:pt x="1877" y="4466"/>
                      </a:lnTo>
                      <a:lnTo>
                        <a:pt x="1875" y="4489"/>
                      </a:lnTo>
                      <a:lnTo>
                        <a:pt x="1874" y="4501"/>
                      </a:lnTo>
                      <a:lnTo>
                        <a:pt x="1872" y="4512"/>
                      </a:lnTo>
                      <a:lnTo>
                        <a:pt x="1869" y="4523"/>
                      </a:lnTo>
                      <a:lnTo>
                        <a:pt x="1865" y="4533"/>
                      </a:lnTo>
                      <a:lnTo>
                        <a:pt x="1861" y="4541"/>
                      </a:lnTo>
                      <a:lnTo>
                        <a:pt x="1856" y="4550"/>
                      </a:lnTo>
                      <a:lnTo>
                        <a:pt x="1851" y="4556"/>
                      </a:lnTo>
                      <a:lnTo>
                        <a:pt x="1844" y="4562"/>
                      </a:lnTo>
                      <a:lnTo>
                        <a:pt x="1821" y="4571"/>
                      </a:lnTo>
                      <a:lnTo>
                        <a:pt x="1795" y="4580"/>
                      </a:lnTo>
                      <a:lnTo>
                        <a:pt x="1789" y="4582"/>
                      </a:lnTo>
                      <a:lnTo>
                        <a:pt x="1783" y="4585"/>
                      </a:lnTo>
                      <a:lnTo>
                        <a:pt x="1778" y="4589"/>
                      </a:lnTo>
                      <a:lnTo>
                        <a:pt x="1774" y="4593"/>
                      </a:lnTo>
                      <a:lnTo>
                        <a:pt x="1771" y="4598"/>
                      </a:lnTo>
                      <a:lnTo>
                        <a:pt x="1769" y="4603"/>
                      </a:lnTo>
                      <a:lnTo>
                        <a:pt x="1768" y="4608"/>
                      </a:lnTo>
                      <a:lnTo>
                        <a:pt x="1768" y="4616"/>
                      </a:lnTo>
                      <a:lnTo>
                        <a:pt x="1771" y="4652"/>
                      </a:lnTo>
                      <a:lnTo>
                        <a:pt x="1773" y="4687"/>
                      </a:lnTo>
                      <a:lnTo>
                        <a:pt x="1774" y="4705"/>
                      </a:lnTo>
                      <a:lnTo>
                        <a:pt x="1778" y="4722"/>
                      </a:lnTo>
                      <a:lnTo>
                        <a:pt x="1782" y="4740"/>
                      </a:lnTo>
                      <a:lnTo>
                        <a:pt x="1787" y="4758"/>
                      </a:lnTo>
                      <a:lnTo>
                        <a:pt x="1795" y="4780"/>
                      </a:lnTo>
                      <a:lnTo>
                        <a:pt x="1802" y="4799"/>
                      </a:lnTo>
                      <a:lnTo>
                        <a:pt x="1806" y="4815"/>
                      </a:lnTo>
                      <a:lnTo>
                        <a:pt x="1808" y="4831"/>
                      </a:lnTo>
                      <a:lnTo>
                        <a:pt x="1809" y="4839"/>
                      </a:lnTo>
                      <a:lnTo>
                        <a:pt x="1809" y="4847"/>
                      </a:lnTo>
                      <a:lnTo>
                        <a:pt x="1808" y="4854"/>
                      </a:lnTo>
                      <a:lnTo>
                        <a:pt x="1806" y="4863"/>
                      </a:lnTo>
                      <a:lnTo>
                        <a:pt x="1803" y="4871"/>
                      </a:lnTo>
                      <a:lnTo>
                        <a:pt x="1800" y="4881"/>
                      </a:lnTo>
                      <a:lnTo>
                        <a:pt x="1795" y="4891"/>
                      </a:lnTo>
                      <a:lnTo>
                        <a:pt x="1790" y="4901"/>
                      </a:lnTo>
                      <a:lnTo>
                        <a:pt x="1781" y="4941"/>
                      </a:lnTo>
                      <a:lnTo>
                        <a:pt x="1773" y="4977"/>
                      </a:lnTo>
                      <a:lnTo>
                        <a:pt x="1768" y="4995"/>
                      </a:lnTo>
                      <a:lnTo>
                        <a:pt x="1761" y="5012"/>
                      </a:lnTo>
                      <a:lnTo>
                        <a:pt x="1756" y="5029"/>
                      </a:lnTo>
                      <a:lnTo>
                        <a:pt x="1749" y="5046"/>
                      </a:lnTo>
                      <a:lnTo>
                        <a:pt x="1741" y="5062"/>
                      </a:lnTo>
                      <a:lnTo>
                        <a:pt x="1733" y="5077"/>
                      </a:lnTo>
                      <a:lnTo>
                        <a:pt x="1723" y="5091"/>
                      </a:lnTo>
                      <a:lnTo>
                        <a:pt x="1712" y="5106"/>
                      </a:lnTo>
                      <a:lnTo>
                        <a:pt x="1699" y="5120"/>
                      </a:lnTo>
                      <a:lnTo>
                        <a:pt x="1686" y="5133"/>
                      </a:lnTo>
                      <a:lnTo>
                        <a:pt x="1671" y="5147"/>
                      </a:lnTo>
                      <a:lnTo>
                        <a:pt x="1654" y="5159"/>
                      </a:lnTo>
                      <a:lnTo>
                        <a:pt x="1645" y="5166"/>
                      </a:lnTo>
                      <a:lnTo>
                        <a:pt x="1638" y="5174"/>
                      </a:lnTo>
                      <a:lnTo>
                        <a:pt x="1632" y="5183"/>
                      </a:lnTo>
                      <a:lnTo>
                        <a:pt x="1627" y="5192"/>
                      </a:lnTo>
                      <a:lnTo>
                        <a:pt x="1618" y="5211"/>
                      </a:lnTo>
                      <a:lnTo>
                        <a:pt x="1609" y="5231"/>
                      </a:lnTo>
                      <a:lnTo>
                        <a:pt x="1590" y="5268"/>
                      </a:lnTo>
                      <a:lnTo>
                        <a:pt x="1574" y="5305"/>
                      </a:lnTo>
                      <a:lnTo>
                        <a:pt x="1558" y="5343"/>
                      </a:lnTo>
                      <a:lnTo>
                        <a:pt x="1545" y="5380"/>
                      </a:lnTo>
                      <a:lnTo>
                        <a:pt x="1540" y="5400"/>
                      </a:lnTo>
                      <a:lnTo>
                        <a:pt x="1535" y="5419"/>
                      </a:lnTo>
                      <a:lnTo>
                        <a:pt x="1530" y="5439"/>
                      </a:lnTo>
                      <a:lnTo>
                        <a:pt x="1526" y="5458"/>
                      </a:lnTo>
                      <a:lnTo>
                        <a:pt x="1523" y="5479"/>
                      </a:lnTo>
                      <a:lnTo>
                        <a:pt x="1520" y="5498"/>
                      </a:lnTo>
                      <a:lnTo>
                        <a:pt x="1519" y="5519"/>
                      </a:lnTo>
                      <a:lnTo>
                        <a:pt x="1519" y="5541"/>
                      </a:lnTo>
                      <a:lnTo>
                        <a:pt x="1514" y="5546"/>
                      </a:lnTo>
                      <a:lnTo>
                        <a:pt x="1511" y="5549"/>
                      </a:lnTo>
                      <a:lnTo>
                        <a:pt x="1508" y="5550"/>
                      </a:lnTo>
                      <a:lnTo>
                        <a:pt x="1501" y="5553"/>
                      </a:lnTo>
                      <a:lnTo>
                        <a:pt x="1457" y="552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3A2CF502-B193-3241-B6CE-5F191054E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1930" y="731020"/>
                  <a:ext cx="19566" cy="31114"/>
                </a:xfrm>
                <a:custGeom>
                  <a:avLst/>
                  <a:gdLst/>
                  <a:ahLst/>
                  <a:cxnLst>
                    <a:cxn ang="0">
                      <a:pos x="22" y="74"/>
                    </a:cxn>
                    <a:cxn ang="0">
                      <a:pos x="16" y="71"/>
                    </a:cxn>
                    <a:cxn ang="0">
                      <a:pos x="9" y="67"/>
                    </a:cxn>
                    <a:cxn ang="0">
                      <a:pos x="4" y="61"/>
                    </a:cxn>
                    <a:cxn ang="0">
                      <a:pos x="0" y="56"/>
                    </a:cxn>
                    <a:cxn ang="0">
                      <a:pos x="3" y="48"/>
                    </a:cxn>
                    <a:cxn ang="0">
                      <a:pos x="11" y="34"/>
                    </a:cxn>
                    <a:cxn ang="0">
                      <a:pos x="20" y="18"/>
                    </a:cxn>
                    <a:cxn ang="0">
                      <a:pos x="25" y="8"/>
                    </a:cxn>
                    <a:cxn ang="0">
                      <a:pos x="27" y="5"/>
                    </a:cxn>
                    <a:cxn ang="0">
                      <a:pos x="29" y="3"/>
                    </a:cxn>
                    <a:cxn ang="0">
                      <a:pos x="31" y="0"/>
                    </a:cxn>
                    <a:cxn ang="0">
                      <a:pos x="34" y="0"/>
                    </a:cxn>
                    <a:cxn ang="0">
                      <a:pos x="37" y="0"/>
                    </a:cxn>
                    <a:cxn ang="0">
                      <a:pos x="39" y="0"/>
                    </a:cxn>
                    <a:cxn ang="0">
                      <a:pos x="42" y="3"/>
                    </a:cxn>
                    <a:cxn ang="0">
                      <a:pos x="43" y="5"/>
                    </a:cxn>
                    <a:cxn ang="0">
                      <a:pos x="48" y="17"/>
                    </a:cxn>
                    <a:cxn ang="0">
                      <a:pos x="53" y="29"/>
                    </a:cxn>
                    <a:cxn ang="0">
                      <a:pos x="57" y="42"/>
                    </a:cxn>
                    <a:cxn ang="0">
                      <a:pos x="59" y="53"/>
                    </a:cxn>
                    <a:cxn ang="0">
                      <a:pos x="56" y="65"/>
                    </a:cxn>
                    <a:cxn ang="0">
                      <a:pos x="52" y="77"/>
                    </a:cxn>
                    <a:cxn ang="0">
                      <a:pos x="51" y="83"/>
                    </a:cxn>
                    <a:cxn ang="0">
                      <a:pos x="47" y="87"/>
                    </a:cxn>
                    <a:cxn ang="0">
                      <a:pos x="42" y="90"/>
                    </a:cxn>
                    <a:cxn ang="0">
                      <a:pos x="35" y="92"/>
                    </a:cxn>
                    <a:cxn ang="0">
                      <a:pos x="22" y="74"/>
                    </a:cxn>
                  </a:cxnLst>
                  <a:rect l="0" t="0" r="r" b="b"/>
                  <a:pathLst>
                    <a:path w="59" h="92">
                      <a:moveTo>
                        <a:pt x="22" y="74"/>
                      </a:moveTo>
                      <a:lnTo>
                        <a:pt x="16" y="71"/>
                      </a:lnTo>
                      <a:lnTo>
                        <a:pt x="9" y="67"/>
                      </a:lnTo>
                      <a:lnTo>
                        <a:pt x="4" y="61"/>
                      </a:lnTo>
                      <a:lnTo>
                        <a:pt x="0" y="56"/>
                      </a:lnTo>
                      <a:lnTo>
                        <a:pt x="3" y="48"/>
                      </a:lnTo>
                      <a:lnTo>
                        <a:pt x="11" y="34"/>
                      </a:lnTo>
                      <a:lnTo>
                        <a:pt x="20" y="18"/>
                      </a:lnTo>
                      <a:lnTo>
                        <a:pt x="25" y="8"/>
                      </a:lnTo>
                      <a:lnTo>
                        <a:pt x="27" y="5"/>
                      </a:lnTo>
                      <a:lnTo>
                        <a:pt x="29" y="3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7" y="0"/>
                      </a:lnTo>
                      <a:lnTo>
                        <a:pt x="39" y="0"/>
                      </a:lnTo>
                      <a:lnTo>
                        <a:pt x="42" y="3"/>
                      </a:lnTo>
                      <a:lnTo>
                        <a:pt x="43" y="5"/>
                      </a:lnTo>
                      <a:lnTo>
                        <a:pt x="48" y="17"/>
                      </a:lnTo>
                      <a:lnTo>
                        <a:pt x="53" y="29"/>
                      </a:lnTo>
                      <a:lnTo>
                        <a:pt x="57" y="42"/>
                      </a:lnTo>
                      <a:lnTo>
                        <a:pt x="59" y="53"/>
                      </a:lnTo>
                      <a:lnTo>
                        <a:pt x="56" y="65"/>
                      </a:lnTo>
                      <a:lnTo>
                        <a:pt x="52" y="77"/>
                      </a:lnTo>
                      <a:lnTo>
                        <a:pt x="51" y="83"/>
                      </a:lnTo>
                      <a:lnTo>
                        <a:pt x="47" y="87"/>
                      </a:lnTo>
                      <a:lnTo>
                        <a:pt x="42" y="90"/>
                      </a:lnTo>
                      <a:lnTo>
                        <a:pt x="35" y="92"/>
                      </a:lnTo>
                      <a:lnTo>
                        <a:pt x="22" y="7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46C1AFC8-155A-A649-BB45-1FEDED52C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4662" y="785133"/>
                  <a:ext cx="69878" cy="51406"/>
                </a:xfrm>
                <a:custGeom>
                  <a:avLst/>
                  <a:gdLst/>
                  <a:ahLst/>
                  <a:cxnLst>
                    <a:cxn ang="0">
                      <a:pos x="49" y="132"/>
                    </a:cxn>
                    <a:cxn ang="0">
                      <a:pos x="47" y="123"/>
                    </a:cxn>
                    <a:cxn ang="0">
                      <a:pos x="27" y="117"/>
                    </a:cxn>
                    <a:cxn ang="0">
                      <a:pos x="7" y="112"/>
                    </a:cxn>
                    <a:cxn ang="0">
                      <a:pos x="3" y="108"/>
                    </a:cxn>
                    <a:cxn ang="0">
                      <a:pos x="0" y="101"/>
                    </a:cxn>
                    <a:cxn ang="0">
                      <a:pos x="2" y="92"/>
                    </a:cxn>
                    <a:cxn ang="0">
                      <a:pos x="11" y="77"/>
                    </a:cxn>
                    <a:cxn ang="0">
                      <a:pos x="25" y="65"/>
                    </a:cxn>
                    <a:cxn ang="0">
                      <a:pos x="39" y="62"/>
                    </a:cxn>
                    <a:cxn ang="0">
                      <a:pos x="53" y="65"/>
                    </a:cxn>
                    <a:cxn ang="0">
                      <a:pos x="75" y="75"/>
                    </a:cxn>
                    <a:cxn ang="0">
                      <a:pos x="95" y="82"/>
                    </a:cxn>
                    <a:cxn ang="0">
                      <a:pos x="108" y="79"/>
                    </a:cxn>
                    <a:cxn ang="0">
                      <a:pos x="119" y="65"/>
                    </a:cxn>
                    <a:cxn ang="0">
                      <a:pos x="136" y="48"/>
                    </a:cxn>
                    <a:cxn ang="0">
                      <a:pos x="152" y="36"/>
                    </a:cxn>
                    <a:cxn ang="0">
                      <a:pos x="166" y="17"/>
                    </a:cxn>
                    <a:cxn ang="0">
                      <a:pos x="178" y="5"/>
                    </a:cxn>
                    <a:cxn ang="0">
                      <a:pos x="188" y="0"/>
                    </a:cxn>
                    <a:cxn ang="0">
                      <a:pos x="198" y="4"/>
                    </a:cxn>
                    <a:cxn ang="0">
                      <a:pos x="198" y="20"/>
                    </a:cxn>
                    <a:cxn ang="0">
                      <a:pos x="195" y="46"/>
                    </a:cxn>
                    <a:cxn ang="0">
                      <a:pos x="192" y="73"/>
                    </a:cxn>
                    <a:cxn ang="0">
                      <a:pos x="182" y="97"/>
                    </a:cxn>
                    <a:cxn ang="0">
                      <a:pos x="166" y="118"/>
                    </a:cxn>
                    <a:cxn ang="0">
                      <a:pos x="144" y="134"/>
                    </a:cxn>
                    <a:cxn ang="0">
                      <a:pos x="121" y="140"/>
                    </a:cxn>
                    <a:cxn ang="0">
                      <a:pos x="104" y="139"/>
                    </a:cxn>
                    <a:cxn ang="0">
                      <a:pos x="92" y="140"/>
                    </a:cxn>
                    <a:cxn ang="0">
                      <a:pos x="79" y="150"/>
                    </a:cxn>
                    <a:cxn ang="0">
                      <a:pos x="70" y="156"/>
                    </a:cxn>
                    <a:cxn ang="0">
                      <a:pos x="60" y="154"/>
                    </a:cxn>
                    <a:cxn ang="0">
                      <a:pos x="49" y="137"/>
                    </a:cxn>
                  </a:cxnLst>
                  <a:rect l="0" t="0" r="r" b="b"/>
                  <a:pathLst>
                    <a:path w="198" h="156">
                      <a:moveTo>
                        <a:pt x="49" y="137"/>
                      </a:moveTo>
                      <a:lnTo>
                        <a:pt x="49" y="132"/>
                      </a:lnTo>
                      <a:lnTo>
                        <a:pt x="48" y="128"/>
                      </a:lnTo>
                      <a:lnTo>
                        <a:pt x="47" y="123"/>
                      </a:lnTo>
                      <a:lnTo>
                        <a:pt x="44" y="119"/>
                      </a:lnTo>
                      <a:lnTo>
                        <a:pt x="27" y="117"/>
                      </a:lnTo>
                      <a:lnTo>
                        <a:pt x="11" y="113"/>
                      </a:lnTo>
                      <a:lnTo>
                        <a:pt x="7" y="112"/>
                      </a:lnTo>
                      <a:lnTo>
                        <a:pt x="4" y="110"/>
                      </a:lnTo>
                      <a:lnTo>
                        <a:pt x="3" y="108"/>
                      </a:lnTo>
                      <a:lnTo>
                        <a:pt x="0" y="104"/>
                      </a:lnTo>
                      <a:lnTo>
                        <a:pt x="0" y="101"/>
                      </a:lnTo>
                      <a:lnTo>
                        <a:pt x="0" y="96"/>
                      </a:lnTo>
                      <a:lnTo>
                        <a:pt x="2" y="92"/>
                      </a:lnTo>
                      <a:lnTo>
                        <a:pt x="5" y="86"/>
                      </a:lnTo>
                      <a:lnTo>
                        <a:pt x="11" y="77"/>
                      </a:lnTo>
                      <a:lnTo>
                        <a:pt x="18" y="69"/>
                      </a:lnTo>
                      <a:lnTo>
                        <a:pt x="25" y="65"/>
                      </a:lnTo>
                      <a:lnTo>
                        <a:pt x="31" y="62"/>
                      </a:lnTo>
                      <a:lnTo>
                        <a:pt x="39" y="62"/>
                      </a:lnTo>
                      <a:lnTo>
                        <a:pt x="46" y="64"/>
                      </a:lnTo>
                      <a:lnTo>
                        <a:pt x="53" y="65"/>
                      </a:lnTo>
                      <a:lnTo>
                        <a:pt x="61" y="69"/>
                      </a:lnTo>
                      <a:lnTo>
                        <a:pt x="75" y="75"/>
                      </a:lnTo>
                      <a:lnTo>
                        <a:pt x="88" y="80"/>
                      </a:lnTo>
                      <a:lnTo>
                        <a:pt x="95" y="82"/>
                      </a:lnTo>
                      <a:lnTo>
                        <a:pt x="101" y="82"/>
                      </a:lnTo>
                      <a:lnTo>
                        <a:pt x="108" y="79"/>
                      </a:lnTo>
                      <a:lnTo>
                        <a:pt x="113" y="75"/>
                      </a:lnTo>
                      <a:lnTo>
                        <a:pt x="119" y="65"/>
                      </a:lnTo>
                      <a:lnTo>
                        <a:pt x="127" y="53"/>
                      </a:lnTo>
                      <a:lnTo>
                        <a:pt x="136" y="48"/>
                      </a:lnTo>
                      <a:lnTo>
                        <a:pt x="144" y="43"/>
                      </a:lnTo>
                      <a:lnTo>
                        <a:pt x="152" y="36"/>
                      </a:lnTo>
                      <a:lnTo>
                        <a:pt x="160" y="29"/>
                      </a:lnTo>
                      <a:lnTo>
                        <a:pt x="166" y="17"/>
                      </a:lnTo>
                      <a:lnTo>
                        <a:pt x="174" y="8"/>
                      </a:lnTo>
                      <a:lnTo>
                        <a:pt x="178" y="5"/>
                      </a:lnTo>
                      <a:lnTo>
                        <a:pt x="183" y="3"/>
                      </a:lnTo>
                      <a:lnTo>
                        <a:pt x="188" y="0"/>
                      </a:lnTo>
                      <a:lnTo>
                        <a:pt x="196" y="0"/>
                      </a:lnTo>
                      <a:lnTo>
                        <a:pt x="198" y="4"/>
                      </a:lnTo>
                      <a:lnTo>
                        <a:pt x="198" y="11"/>
                      </a:lnTo>
                      <a:lnTo>
                        <a:pt x="198" y="20"/>
                      </a:lnTo>
                      <a:lnTo>
                        <a:pt x="197" y="27"/>
                      </a:lnTo>
                      <a:lnTo>
                        <a:pt x="195" y="46"/>
                      </a:lnTo>
                      <a:lnTo>
                        <a:pt x="193" y="60"/>
                      </a:lnTo>
                      <a:lnTo>
                        <a:pt x="192" y="73"/>
                      </a:lnTo>
                      <a:lnTo>
                        <a:pt x="188" y="84"/>
                      </a:lnTo>
                      <a:lnTo>
                        <a:pt x="182" y="97"/>
                      </a:lnTo>
                      <a:lnTo>
                        <a:pt x="175" y="108"/>
                      </a:lnTo>
                      <a:lnTo>
                        <a:pt x="166" y="118"/>
                      </a:lnTo>
                      <a:lnTo>
                        <a:pt x="156" y="127"/>
                      </a:lnTo>
                      <a:lnTo>
                        <a:pt x="144" y="134"/>
                      </a:lnTo>
                      <a:lnTo>
                        <a:pt x="132" y="139"/>
                      </a:lnTo>
                      <a:lnTo>
                        <a:pt x="121" y="140"/>
                      </a:lnTo>
                      <a:lnTo>
                        <a:pt x="109" y="139"/>
                      </a:lnTo>
                      <a:lnTo>
                        <a:pt x="104" y="139"/>
                      </a:lnTo>
                      <a:lnTo>
                        <a:pt x="97" y="139"/>
                      </a:lnTo>
                      <a:lnTo>
                        <a:pt x="92" y="140"/>
                      </a:lnTo>
                      <a:lnTo>
                        <a:pt x="87" y="143"/>
                      </a:lnTo>
                      <a:lnTo>
                        <a:pt x="79" y="150"/>
                      </a:lnTo>
                      <a:lnTo>
                        <a:pt x="74" y="156"/>
                      </a:lnTo>
                      <a:lnTo>
                        <a:pt x="70" y="156"/>
                      </a:lnTo>
                      <a:lnTo>
                        <a:pt x="66" y="156"/>
                      </a:lnTo>
                      <a:lnTo>
                        <a:pt x="60" y="154"/>
                      </a:lnTo>
                      <a:lnTo>
                        <a:pt x="52" y="152"/>
                      </a:lnTo>
                      <a:lnTo>
                        <a:pt x="49" y="13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3DD4950E-3B8F-4B4C-99FF-42F0EAF93F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3357" y="828422"/>
                  <a:ext cx="22361" cy="31114"/>
                </a:xfrm>
                <a:custGeom>
                  <a:avLst/>
                  <a:gdLst/>
                  <a:ahLst/>
                  <a:cxnLst>
                    <a:cxn ang="0">
                      <a:pos x="23" y="79"/>
                    </a:cxn>
                    <a:cxn ang="0">
                      <a:pos x="18" y="77"/>
                    </a:cxn>
                    <a:cxn ang="0">
                      <a:pos x="15" y="75"/>
                    </a:cxn>
                    <a:cxn ang="0">
                      <a:pos x="12" y="72"/>
                    </a:cxn>
                    <a:cxn ang="0">
                      <a:pos x="9" y="68"/>
                    </a:cxn>
                    <a:cxn ang="0">
                      <a:pos x="4" y="59"/>
                    </a:cxn>
                    <a:cxn ang="0">
                      <a:pos x="0" y="50"/>
                    </a:cxn>
                    <a:cxn ang="0">
                      <a:pos x="0" y="46"/>
                    </a:cxn>
                    <a:cxn ang="0">
                      <a:pos x="1" y="42"/>
                    </a:cxn>
                    <a:cxn ang="0">
                      <a:pos x="4" y="40"/>
                    </a:cxn>
                    <a:cxn ang="0">
                      <a:pos x="6" y="36"/>
                    </a:cxn>
                    <a:cxn ang="0">
                      <a:pos x="19" y="27"/>
                    </a:cxn>
                    <a:cxn ang="0">
                      <a:pos x="31" y="18"/>
                    </a:cxn>
                    <a:cxn ang="0">
                      <a:pos x="36" y="13"/>
                    </a:cxn>
                    <a:cxn ang="0">
                      <a:pos x="44" y="5"/>
                    </a:cxn>
                    <a:cxn ang="0">
                      <a:pos x="49" y="2"/>
                    </a:cxn>
                    <a:cxn ang="0">
                      <a:pos x="53" y="0"/>
                    </a:cxn>
                    <a:cxn ang="0">
                      <a:pos x="57" y="0"/>
                    </a:cxn>
                    <a:cxn ang="0">
                      <a:pos x="60" y="2"/>
                    </a:cxn>
                    <a:cxn ang="0">
                      <a:pos x="61" y="15"/>
                    </a:cxn>
                    <a:cxn ang="0">
                      <a:pos x="60" y="30"/>
                    </a:cxn>
                    <a:cxn ang="0">
                      <a:pos x="58" y="40"/>
                    </a:cxn>
                    <a:cxn ang="0">
                      <a:pos x="56" y="50"/>
                    </a:cxn>
                    <a:cxn ang="0">
                      <a:pos x="54" y="55"/>
                    </a:cxn>
                    <a:cxn ang="0">
                      <a:pos x="53" y="59"/>
                    </a:cxn>
                    <a:cxn ang="0">
                      <a:pos x="53" y="64"/>
                    </a:cxn>
                    <a:cxn ang="0">
                      <a:pos x="54" y="70"/>
                    </a:cxn>
                    <a:cxn ang="0">
                      <a:pos x="56" y="76"/>
                    </a:cxn>
                    <a:cxn ang="0">
                      <a:pos x="56" y="84"/>
                    </a:cxn>
                    <a:cxn ang="0">
                      <a:pos x="52" y="87"/>
                    </a:cxn>
                    <a:cxn ang="0">
                      <a:pos x="47" y="89"/>
                    </a:cxn>
                    <a:cxn ang="0">
                      <a:pos x="41" y="92"/>
                    </a:cxn>
                    <a:cxn ang="0">
                      <a:pos x="38" y="90"/>
                    </a:cxn>
                    <a:cxn ang="0">
                      <a:pos x="23" y="79"/>
                    </a:cxn>
                  </a:cxnLst>
                  <a:rect l="0" t="0" r="r" b="b"/>
                  <a:pathLst>
                    <a:path w="61" h="92">
                      <a:moveTo>
                        <a:pt x="23" y="79"/>
                      </a:moveTo>
                      <a:lnTo>
                        <a:pt x="18" y="77"/>
                      </a:lnTo>
                      <a:lnTo>
                        <a:pt x="15" y="75"/>
                      </a:lnTo>
                      <a:lnTo>
                        <a:pt x="12" y="72"/>
                      </a:lnTo>
                      <a:lnTo>
                        <a:pt x="9" y="68"/>
                      </a:lnTo>
                      <a:lnTo>
                        <a:pt x="4" y="59"/>
                      </a:lnTo>
                      <a:lnTo>
                        <a:pt x="0" y="50"/>
                      </a:lnTo>
                      <a:lnTo>
                        <a:pt x="0" y="46"/>
                      </a:lnTo>
                      <a:lnTo>
                        <a:pt x="1" y="42"/>
                      </a:lnTo>
                      <a:lnTo>
                        <a:pt x="4" y="40"/>
                      </a:lnTo>
                      <a:lnTo>
                        <a:pt x="6" y="36"/>
                      </a:lnTo>
                      <a:lnTo>
                        <a:pt x="19" y="27"/>
                      </a:lnTo>
                      <a:lnTo>
                        <a:pt x="31" y="18"/>
                      </a:lnTo>
                      <a:lnTo>
                        <a:pt x="36" y="13"/>
                      </a:lnTo>
                      <a:lnTo>
                        <a:pt x="44" y="5"/>
                      </a:lnTo>
                      <a:lnTo>
                        <a:pt x="49" y="2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0" y="2"/>
                      </a:lnTo>
                      <a:lnTo>
                        <a:pt x="61" y="15"/>
                      </a:lnTo>
                      <a:lnTo>
                        <a:pt x="60" y="30"/>
                      </a:lnTo>
                      <a:lnTo>
                        <a:pt x="58" y="40"/>
                      </a:lnTo>
                      <a:lnTo>
                        <a:pt x="56" y="50"/>
                      </a:lnTo>
                      <a:lnTo>
                        <a:pt x="54" y="55"/>
                      </a:lnTo>
                      <a:lnTo>
                        <a:pt x="53" y="59"/>
                      </a:lnTo>
                      <a:lnTo>
                        <a:pt x="53" y="64"/>
                      </a:lnTo>
                      <a:lnTo>
                        <a:pt x="54" y="70"/>
                      </a:lnTo>
                      <a:lnTo>
                        <a:pt x="56" y="76"/>
                      </a:lnTo>
                      <a:lnTo>
                        <a:pt x="56" y="84"/>
                      </a:lnTo>
                      <a:lnTo>
                        <a:pt x="52" y="87"/>
                      </a:lnTo>
                      <a:lnTo>
                        <a:pt x="47" y="89"/>
                      </a:lnTo>
                      <a:lnTo>
                        <a:pt x="41" y="92"/>
                      </a:lnTo>
                      <a:lnTo>
                        <a:pt x="38" y="90"/>
                      </a:lnTo>
                      <a:lnTo>
                        <a:pt x="23" y="7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F2D81795-F103-5B49-A476-818C0C9CD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4103" y="801366"/>
                  <a:ext cx="23757" cy="21645"/>
                </a:xfrm>
                <a:custGeom>
                  <a:avLst/>
                  <a:gdLst/>
                  <a:ahLst/>
                  <a:cxnLst>
                    <a:cxn ang="0">
                      <a:pos x="35" y="59"/>
                    </a:cxn>
                    <a:cxn ang="0">
                      <a:pos x="32" y="61"/>
                    </a:cxn>
                    <a:cxn ang="0">
                      <a:pos x="28" y="59"/>
                    </a:cxn>
                    <a:cxn ang="0">
                      <a:pos x="26" y="58"/>
                    </a:cxn>
                    <a:cxn ang="0">
                      <a:pos x="22" y="55"/>
                    </a:cxn>
                    <a:cxn ang="0">
                      <a:pos x="15" y="50"/>
                    </a:cxn>
                    <a:cxn ang="0">
                      <a:pos x="10" y="45"/>
                    </a:cxn>
                    <a:cxn ang="0">
                      <a:pos x="8" y="41"/>
                    </a:cxn>
                    <a:cxn ang="0">
                      <a:pos x="5" y="37"/>
                    </a:cxn>
                    <a:cxn ang="0">
                      <a:pos x="2" y="31"/>
                    </a:cxn>
                    <a:cxn ang="0">
                      <a:pos x="1" y="26"/>
                    </a:cxn>
                    <a:cxn ang="0">
                      <a:pos x="0" y="19"/>
                    </a:cxn>
                    <a:cxn ang="0">
                      <a:pos x="1" y="14"/>
                    </a:cxn>
                    <a:cxn ang="0">
                      <a:pos x="2" y="9"/>
                    </a:cxn>
                    <a:cxn ang="0">
                      <a:pos x="5" y="4"/>
                    </a:cxn>
                    <a:cxn ang="0">
                      <a:pos x="8" y="1"/>
                    </a:cxn>
                    <a:cxn ang="0">
                      <a:pos x="10" y="0"/>
                    </a:cxn>
                    <a:cxn ang="0">
                      <a:pos x="11" y="0"/>
                    </a:cxn>
                    <a:cxn ang="0">
                      <a:pos x="14" y="1"/>
                    </a:cxn>
                    <a:cxn ang="0">
                      <a:pos x="18" y="5"/>
                    </a:cxn>
                    <a:cxn ang="0">
                      <a:pos x="20" y="10"/>
                    </a:cxn>
                    <a:cxn ang="0">
                      <a:pos x="26" y="13"/>
                    </a:cxn>
                    <a:cxn ang="0">
                      <a:pos x="33" y="13"/>
                    </a:cxn>
                    <a:cxn ang="0">
                      <a:pos x="41" y="11"/>
                    </a:cxn>
                    <a:cxn ang="0">
                      <a:pos x="49" y="11"/>
                    </a:cxn>
                    <a:cxn ang="0">
                      <a:pos x="55" y="10"/>
                    </a:cxn>
                    <a:cxn ang="0">
                      <a:pos x="62" y="13"/>
                    </a:cxn>
                    <a:cxn ang="0">
                      <a:pos x="63" y="14"/>
                    </a:cxn>
                    <a:cxn ang="0">
                      <a:pos x="65" y="17"/>
                    </a:cxn>
                    <a:cxn ang="0">
                      <a:pos x="66" y="20"/>
                    </a:cxn>
                    <a:cxn ang="0">
                      <a:pos x="66" y="24"/>
                    </a:cxn>
                    <a:cxn ang="0">
                      <a:pos x="65" y="36"/>
                    </a:cxn>
                    <a:cxn ang="0">
                      <a:pos x="63" y="46"/>
                    </a:cxn>
                    <a:cxn ang="0">
                      <a:pos x="62" y="50"/>
                    </a:cxn>
                    <a:cxn ang="0">
                      <a:pos x="59" y="55"/>
                    </a:cxn>
                    <a:cxn ang="0">
                      <a:pos x="55" y="59"/>
                    </a:cxn>
                    <a:cxn ang="0">
                      <a:pos x="50" y="62"/>
                    </a:cxn>
                    <a:cxn ang="0">
                      <a:pos x="35" y="59"/>
                    </a:cxn>
                  </a:cxnLst>
                  <a:rect l="0" t="0" r="r" b="b"/>
                  <a:pathLst>
                    <a:path w="66" h="62">
                      <a:moveTo>
                        <a:pt x="35" y="59"/>
                      </a:moveTo>
                      <a:lnTo>
                        <a:pt x="32" y="61"/>
                      </a:lnTo>
                      <a:lnTo>
                        <a:pt x="28" y="59"/>
                      </a:lnTo>
                      <a:lnTo>
                        <a:pt x="26" y="58"/>
                      </a:lnTo>
                      <a:lnTo>
                        <a:pt x="22" y="55"/>
                      </a:lnTo>
                      <a:lnTo>
                        <a:pt x="15" y="50"/>
                      </a:lnTo>
                      <a:lnTo>
                        <a:pt x="10" y="45"/>
                      </a:lnTo>
                      <a:lnTo>
                        <a:pt x="8" y="41"/>
                      </a:lnTo>
                      <a:lnTo>
                        <a:pt x="5" y="37"/>
                      </a:lnTo>
                      <a:lnTo>
                        <a:pt x="2" y="31"/>
                      </a:lnTo>
                      <a:lnTo>
                        <a:pt x="1" y="26"/>
                      </a:lnTo>
                      <a:lnTo>
                        <a:pt x="0" y="19"/>
                      </a:lnTo>
                      <a:lnTo>
                        <a:pt x="1" y="14"/>
                      </a:lnTo>
                      <a:lnTo>
                        <a:pt x="2" y="9"/>
                      </a:lnTo>
                      <a:lnTo>
                        <a:pt x="5" y="4"/>
                      </a:lnTo>
                      <a:lnTo>
                        <a:pt x="8" y="1"/>
                      </a:lnTo>
                      <a:lnTo>
                        <a:pt x="10" y="0"/>
                      </a:lnTo>
                      <a:lnTo>
                        <a:pt x="11" y="0"/>
                      </a:lnTo>
                      <a:lnTo>
                        <a:pt x="14" y="1"/>
                      </a:lnTo>
                      <a:lnTo>
                        <a:pt x="18" y="5"/>
                      </a:lnTo>
                      <a:lnTo>
                        <a:pt x="20" y="10"/>
                      </a:lnTo>
                      <a:lnTo>
                        <a:pt x="26" y="13"/>
                      </a:lnTo>
                      <a:lnTo>
                        <a:pt x="33" y="13"/>
                      </a:lnTo>
                      <a:lnTo>
                        <a:pt x="41" y="11"/>
                      </a:lnTo>
                      <a:lnTo>
                        <a:pt x="49" y="11"/>
                      </a:lnTo>
                      <a:lnTo>
                        <a:pt x="55" y="10"/>
                      </a:lnTo>
                      <a:lnTo>
                        <a:pt x="62" y="13"/>
                      </a:lnTo>
                      <a:lnTo>
                        <a:pt x="63" y="14"/>
                      </a:lnTo>
                      <a:lnTo>
                        <a:pt x="65" y="17"/>
                      </a:lnTo>
                      <a:lnTo>
                        <a:pt x="66" y="20"/>
                      </a:lnTo>
                      <a:lnTo>
                        <a:pt x="66" y="24"/>
                      </a:lnTo>
                      <a:lnTo>
                        <a:pt x="65" y="36"/>
                      </a:lnTo>
                      <a:lnTo>
                        <a:pt x="63" y="46"/>
                      </a:lnTo>
                      <a:lnTo>
                        <a:pt x="62" y="50"/>
                      </a:lnTo>
                      <a:lnTo>
                        <a:pt x="59" y="55"/>
                      </a:lnTo>
                      <a:lnTo>
                        <a:pt x="55" y="59"/>
                      </a:lnTo>
                      <a:lnTo>
                        <a:pt x="50" y="62"/>
                      </a:lnTo>
                      <a:lnTo>
                        <a:pt x="35" y="5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3602AEBF-3F0D-084C-8507-8D673F3B6B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2394" y="862242"/>
                  <a:ext cx="23757" cy="12176"/>
                </a:xfrm>
                <a:custGeom>
                  <a:avLst/>
                  <a:gdLst/>
                  <a:ahLst/>
                  <a:cxnLst>
                    <a:cxn ang="0">
                      <a:pos x="60" y="6"/>
                    </a:cxn>
                    <a:cxn ang="0">
                      <a:pos x="49" y="2"/>
                    </a:cxn>
                    <a:cxn ang="0">
                      <a:pos x="39" y="0"/>
                    </a:cxn>
                    <a:cxn ang="0">
                      <a:pos x="31" y="0"/>
                    </a:cxn>
                    <a:cxn ang="0">
                      <a:pos x="21" y="0"/>
                    </a:cxn>
                    <a:cxn ang="0">
                      <a:pos x="12" y="2"/>
                    </a:cxn>
                    <a:cxn ang="0">
                      <a:pos x="5" y="4"/>
                    </a:cxn>
                    <a:cxn ang="0">
                      <a:pos x="1" y="8"/>
                    </a:cxn>
                    <a:cxn ang="0">
                      <a:pos x="0" y="13"/>
                    </a:cxn>
                    <a:cxn ang="0">
                      <a:pos x="0" y="19"/>
                    </a:cxn>
                    <a:cxn ang="0">
                      <a:pos x="3" y="22"/>
                    </a:cxn>
                    <a:cxn ang="0">
                      <a:pos x="7" y="25"/>
                    </a:cxn>
                    <a:cxn ang="0">
                      <a:pos x="10" y="26"/>
                    </a:cxn>
                    <a:cxn ang="0">
                      <a:pos x="14" y="28"/>
                    </a:cxn>
                    <a:cxn ang="0">
                      <a:pos x="18" y="28"/>
                    </a:cxn>
                    <a:cxn ang="0">
                      <a:pos x="23" y="29"/>
                    </a:cxn>
                    <a:cxn ang="0">
                      <a:pos x="29" y="29"/>
                    </a:cxn>
                    <a:cxn ang="0">
                      <a:pos x="36" y="34"/>
                    </a:cxn>
                    <a:cxn ang="0">
                      <a:pos x="45" y="38"/>
                    </a:cxn>
                    <a:cxn ang="0">
                      <a:pos x="51" y="38"/>
                    </a:cxn>
                    <a:cxn ang="0">
                      <a:pos x="56" y="35"/>
                    </a:cxn>
                    <a:cxn ang="0">
                      <a:pos x="61" y="32"/>
                    </a:cxn>
                    <a:cxn ang="0">
                      <a:pos x="66" y="28"/>
                    </a:cxn>
                    <a:cxn ang="0">
                      <a:pos x="60" y="6"/>
                    </a:cxn>
                  </a:cxnLst>
                  <a:rect l="0" t="0" r="r" b="b"/>
                  <a:pathLst>
                    <a:path w="66" h="38">
                      <a:moveTo>
                        <a:pt x="60" y="6"/>
                      </a:moveTo>
                      <a:lnTo>
                        <a:pt x="49" y="2"/>
                      </a:lnTo>
                      <a:lnTo>
                        <a:pt x="39" y="0"/>
                      </a:lnTo>
                      <a:lnTo>
                        <a:pt x="31" y="0"/>
                      </a:lnTo>
                      <a:lnTo>
                        <a:pt x="21" y="0"/>
                      </a:lnTo>
                      <a:lnTo>
                        <a:pt x="12" y="2"/>
                      </a:lnTo>
                      <a:lnTo>
                        <a:pt x="5" y="4"/>
                      </a:lnTo>
                      <a:lnTo>
                        <a:pt x="1" y="8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3" y="22"/>
                      </a:lnTo>
                      <a:lnTo>
                        <a:pt x="7" y="25"/>
                      </a:lnTo>
                      <a:lnTo>
                        <a:pt x="10" y="26"/>
                      </a:lnTo>
                      <a:lnTo>
                        <a:pt x="14" y="28"/>
                      </a:lnTo>
                      <a:lnTo>
                        <a:pt x="18" y="28"/>
                      </a:lnTo>
                      <a:lnTo>
                        <a:pt x="23" y="29"/>
                      </a:lnTo>
                      <a:lnTo>
                        <a:pt x="29" y="29"/>
                      </a:lnTo>
                      <a:lnTo>
                        <a:pt x="36" y="34"/>
                      </a:lnTo>
                      <a:lnTo>
                        <a:pt x="45" y="38"/>
                      </a:lnTo>
                      <a:lnTo>
                        <a:pt x="51" y="38"/>
                      </a:lnTo>
                      <a:lnTo>
                        <a:pt x="56" y="35"/>
                      </a:lnTo>
                      <a:lnTo>
                        <a:pt x="61" y="32"/>
                      </a:lnTo>
                      <a:lnTo>
                        <a:pt x="66" y="28"/>
                      </a:lnTo>
                      <a:lnTo>
                        <a:pt x="60" y="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0CFEC083-2BFD-A749-92E3-0245B53559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4568" y="893354"/>
                  <a:ext cx="13976" cy="18940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1" y="39"/>
                    </a:cxn>
                    <a:cxn ang="0">
                      <a:pos x="1" y="30"/>
                    </a:cxn>
                    <a:cxn ang="0">
                      <a:pos x="3" y="22"/>
                    </a:cxn>
                    <a:cxn ang="0">
                      <a:pos x="4" y="15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8" y="3"/>
                    </a:cxn>
                    <a:cxn ang="0">
                      <a:pos x="10" y="0"/>
                    </a:cxn>
                    <a:cxn ang="0">
                      <a:pos x="13" y="0"/>
                    </a:cxn>
                    <a:cxn ang="0">
                      <a:pos x="14" y="0"/>
                    </a:cxn>
                    <a:cxn ang="0">
                      <a:pos x="17" y="2"/>
                    </a:cxn>
                    <a:cxn ang="0">
                      <a:pos x="18" y="3"/>
                    </a:cxn>
                    <a:cxn ang="0">
                      <a:pos x="22" y="7"/>
                    </a:cxn>
                    <a:cxn ang="0">
                      <a:pos x="25" y="9"/>
                    </a:cxn>
                    <a:cxn ang="0">
                      <a:pos x="34" y="13"/>
                    </a:cxn>
                    <a:cxn ang="0">
                      <a:pos x="41" y="19"/>
                    </a:cxn>
                    <a:cxn ang="0">
                      <a:pos x="41" y="24"/>
                    </a:cxn>
                    <a:cxn ang="0">
                      <a:pos x="40" y="30"/>
                    </a:cxn>
                    <a:cxn ang="0">
                      <a:pos x="37" y="38"/>
                    </a:cxn>
                    <a:cxn ang="0">
                      <a:pos x="35" y="43"/>
                    </a:cxn>
                    <a:cxn ang="0">
                      <a:pos x="32" y="50"/>
                    </a:cxn>
                    <a:cxn ang="0">
                      <a:pos x="27" y="54"/>
                    </a:cxn>
                    <a:cxn ang="0">
                      <a:pos x="21" y="57"/>
                    </a:cxn>
                    <a:cxn ang="0">
                      <a:pos x="14" y="59"/>
                    </a:cxn>
                    <a:cxn ang="0">
                      <a:pos x="0" y="48"/>
                    </a:cxn>
                  </a:cxnLst>
                  <a:rect l="0" t="0" r="r" b="b"/>
                  <a:pathLst>
                    <a:path w="41" h="59">
                      <a:moveTo>
                        <a:pt x="0" y="48"/>
                      </a:moveTo>
                      <a:lnTo>
                        <a:pt x="1" y="39"/>
                      </a:lnTo>
                      <a:lnTo>
                        <a:pt x="1" y="30"/>
                      </a:lnTo>
                      <a:lnTo>
                        <a:pt x="3" y="22"/>
                      </a:lnTo>
                      <a:lnTo>
                        <a:pt x="4" y="15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8" y="3"/>
                      </a:ln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14" y="0"/>
                      </a:lnTo>
                      <a:lnTo>
                        <a:pt x="17" y="2"/>
                      </a:lnTo>
                      <a:lnTo>
                        <a:pt x="18" y="3"/>
                      </a:lnTo>
                      <a:lnTo>
                        <a:pt x="22" y="7"/>
                      </a:lnTo>
                      <a:lnTo>
                        <a:pt x="25" y="9"/>
                      </a:lnTo>
                      <a:lnTo>
                        <a:pt x="34" y="13"/>
                      </a:lnTo>
                      <a:lnTo>
                        <a:pt x="41" y="19"/>
                      </a:lnTo>
                      <a:lnTo>
                        <a:pt x="41" y="24"/>
                      </a:lnTo>
                      <a:lnTo>
                        <a:pt x="40" y="30"/>
                      </a:lnTo>
                      <a:lnTo>
                        <a:pt x="37" y="38"/>
                      </a:lnTo>
                      <a:lnTo>
                        <a:pt x="35" y="43"/>
                      </a:lnTo>
                      <a:lnTo>
                        <a:pt x="32" y="50"/>
                      </a:lnTo>
                      <a:lnTo>
                        <a:pt x="27" y="54"/>
                      </a:lnTo>
                      <a:lnTo>
                        <a:pt x="21" y="57"/>
                      </a:lnTo>
                      <a:lnTo>
                        <a:pt x="14" y="59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B2326D1E-D763-3E43-8B94-0017F41C64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2858" y="879828"/>
                  <a:ext cx="19566" cy="29762"/>
                </a:xfrm>
                <a:custGeom>
                  <a:avLst/>
                  <a:gdLst/>
                  <a:ahLst/>
                  <a:cxnLst>
                    <a:cxn ang="0">
                      <a:pos x="16" y="74"/>
                    </a:cxn>
                    <a:cxn ang="0">
                      <a:pos x="14" y="61"/>
                    </a:cxn>
                    <a:cxn ang="0">
                      <a:pos x="9" y="49"/>
                    </a:cxn>
                    <a:cxn ang="0">
                      <a:pos x="5" y="39"/>
                    </a:cxn>
                    <a:cxn ang="0">
                      <a:pos x="2" y="28"/>
                    </a:cxn>
                    <a:cxn ang="0">
                      <a:pos x="0" y="22"/>
                    </a:cxn>
                    <a:cxn ang="0">
                      <a:pos x="0" y="17"/>
                    </a:cxn>
                    <a:cxn ang="0">
                      <a:pos x="2" y="12"/>
                    </a:cxn>
                    <a:cxn ang="0">
                      <a:pos x="3" y="6"/>
                    </a:cxn>
                    <a:cxn ang="0">
                      <a:pos x="5" y="4"/>
                    </a:cxn>
                    <a:cxn ang="0">
                      <a:pos x="8" y="1"/>
                    </a:cxn>
                    <a:cxn ang="0">
                      <a:pos x="11" y="0"/>
                    </a:cxn>
                    <a:cxn ang="0">
                      <a:pos x="13" y="0"/>
                    </a:cxn>
                    <a:cxn ang="0">
                      <a:pos x="16" y="1"/>
                    </a:cxn>
                    <a:cxn ang="0">
                      <a:pos x="17" y="2"/>
                    </a:cxn>
                    <a:cxn ang="0">
                      <a:pos x="20" y="5"/>
                    </a:cxn>
                    <a:cxn ang="0">
                      <a:pos x="21" y="9"/>
                    </a:cxn>
                    <a:cxn ang="0">
                      <a:pos x="24" y="15"/>
                    </a:cxn>
                    <a:cxn ang="0">
                      <a:pos x="27" y="22"/>
                    </a:cxn>
                    <a:cxn ang="0">
                      <a:pos x="31" y="27"/>
                    </a:cxn>
                    <a:cxn ang="0">
                      <a:pos x="37" y="32"/>
                    </a:cxn>
                    <a:cxn ang="0">
                      <a:pos x="43" y="39"/>
                    </a:cxn>
                    <a:cxn ang="0">
                      <a:pos x="49" y="46"/>
                    </a:cxn>
                    <a:cxn ang="0">
                      <a:pos x="52" y="50"/>
                    </a:cxn>
                    <a:cxn ang="0">
                      <a:pos x="53" y="54"/>
                    </a:cxn>
                    <a:cxn ang="0">
                      <a:pos x="55" y="59"/>
                    </a:cxn>
                    <a:cxn ang="0">
                      <a:pos x="53" y="65"/>
                    </a:cxn>
                    <a:cxn ang="0">
                      <a:pos x="51" y="69"/>
                    </a:cxn>
                    <a:cxn ang="0">
                      <a:pos x="48" y="72"/>
                    </a:cxn>
                    <a:cxn ang="0">
                      <a:pos x="46" y="78"/>
                    </a:cxn>
                    <a:cxn ang="0">
                      <a:pos x="40" y="81"/>
                    </a:cxn>
                    <a:cxn ang="0">
                      <a:pos x="37" y="84"/>
                    </a:cxn>
                    <a:cxn ang="0">
                      <a:pos x="33" y="85"/>
                    </a:cxn>
                    <a:cxn ang="0">
                      <a:pos x="27" y="84"/>
                    </a:cxn>
                    <a:cxn ang="0">
                      <a:pos x="24" y="81"/>
                    </a:cxn>
                    <a:cxn ang="0">
                      <a:pos x="16" y="74"/>
                    </a:cxn>
                  </a:cxnLst>
                  <a:rect l="0" t="0" r="r" b="b"/>
                  <a:pathLst>
                    <a:path w="55" h="85">
                      <a:moveTo>
                        <a:pt x="16" y="74"/>
                      </a:moveTo>
                      <a:lnTo>
                        <a:pt x="14" y="61"/>
                      </a:lnTo>
                      <a:lnTo>
                        <a:pt x="9" y="49"/>
                      </a:lnTo>
                      <a:lnTo>
                        <a:pt x="5" y="39"/>
                      </a:lnTo>
                      <a:lnTo>
                        <a:pt x="2" y="28"/>
                      </a:lnTo>
                      <a:lnTo>
                        <a:pt x="0" y="22"/>
                      </a:lnTo>
                      <a:lnTo>
                        <a:pt x="0" y="17"/>
                      </a:lnTo>
                      <a:lnTo>
                        <a:pt x="2" y="12"/>
                      </a:lnTo>
                      <a:lnTo>
                        <a:pt x="3" y="6"/>
                      </a:lnTo>
                      <a:lnTo>
                        <a:pt x="5" y="4"/>
                      </a:lnTo>
                      <a:lnTo>
                        <a:pt x="8" y="1"/>
                      </a:lnTo>
                      <a:lnTo>
                        <a:pt x="11" y="0"/>
                      </a:lnTo>
                      <a:lnTo>
                        <a:pt x="13" y="0"/>
                      </a:lnTo>
                      <a:lnTo>
                        <a:pt x="16" y="1"/>
                      </a:lnTo>
                      <a:lnTo>
                        <a:pt x="17" y="2"/>
                      </a:lnTo>
                      <a:lnTo>
                        <a:pt x="20" y="5"/>
                      </a:lnTo>
                      <a:lnTo>
                        <a:pt x="21" y="9"/>
                      </a:lnTo>
                      <a:lnTo>
                        <a:pt x="24" y="15"/>
                      </a:lnTo>
                      <a:lnTo>
                        <a:pt x="27" y="22"/>
                      </a:lnTo>
                      <a:lnTo>
                        <a:pt x="31" y="27"/>
                      </a:lnTo>
                      <a:lnTo>
                        <a:pt x="37" y="32"/>
                      </a:lnTo>
                      <a:lnTo>
                        <a:pt x="43" y="39"/>
                      </a:lnTo>
                      <a:lnTo>
                        <a:pt x="49" y="46"/>
                      </a:lnTo>
                      <a:lnTo>
                        <a:pt x="52" y="50"/>
                      </a:lnTo>
                      <a:lnTo>
                        <a:pt x="53" y="54"/>
                      </a:lnTo>
                      <a:lnTo>
                        <a:pt x="55" y="59"/>
                      </a:lnTo>
                      <a:lnTo>
                        <a:pt x="53" y="65"/>
                      </a:lnTo>
                      <a:lnTo>
                        <a:pt x="51" y="69"/>
                      </a:lnTo>
                      <a:lnTo>
                        <a:pt x="48" y="72"/>
                      </a:lnTo>
                      <a:lnTo>
                        <a:pt x="46" y="78"/>
                      </a:lnTo>
                      <a:lnTo>
                        <a:pt x="40" y="81"/>
                      </a:lnTo>
                      <a:lnTo>
                        <a:pt x="37" y="84"/>
                      </a:lnTo>
                      <a:lnTo>
                        <a:pt x="33" y="85"/>
                      </a:lnTo>
                      <a:lnTo>
                        <a:pt x="27" y="84"/>
                      </a:lnTo>
                      <a:lnTo>
                        <a:pt x="24" y="81"/>
                      </a:lnTo>
                      <a:lnTo>
                        <a:pt x="16" y="7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D8B4D47E-956D-F94F-B872-28C84F5566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138" y="912294"/>
                  <a:ext cx="37733" cy="33819"/>
                </a:xfrm>
                <a:custGeom>
                  <a:avLst/>
                  <a:gdLst/>
                  <a:ahLst/>
                  <a:cxnLst>
                    <a:cxn ang="0">
                      <a:pos x="109" y="17"/>
                    </a:cxn>
                    <a:cxn ang="0">
                      <a:pos x="101" y="17"/>
                    </a:cxn>
                    <a:cxn ang="0">
                      <a:pos x="93" y="17"/>
                    </a:cxn>
                    <a:cxn ang="0">
                      <a:pos x="85" y="16"/>
                    </a:cxn>
                    <a:cxn ang="0">
                      <a:pos x="79" y="14"/>
                    </a:cxn>
                    <a:cxn ang="0">
                      <a:pos x="71" y="9"/>
                    </a:cxn>
                    <a:cxn ang="0">
                      <a:pos x="63" y="4"/>
                    </a:cxn>
                    <a:cxn ang="0">
                      <a:pos x="59" y="1"/>
                    </a:cxn>
                    <a:cxn ang="0">
                      <a:pos x="55" y="0"/>
                    </a:cxn>
                    <a:cxn ang="0">
                      <a:pos x="50" y="0"/>
                    </a:cxn>
                    <a:cxn ang="0">
                      <a:pos x="45" y="1"/>
                    </a:cxn>
                    <a:cxn ang="0">
                      <a:pos x="42" y="3"/>
                    </a:cxn>
                    <a:cxn ang="0">
                      <a:pos x="41" y="5"/>
                    </a:cxn>
                    <a:cxn ang="0">
                      <a:pos x="39" y="8"/>
                    </a:cxn>
                    <a:cxn ang="0">
                      <a:pos x="39" y="12"/>
                    </a:cxn>
                    <a:cxn ang="0">
                      <a:pos x="36" y="18"/>
                    </a:cxn>
                    <a:cxn ang="0">
                      <a:pos x="35" y="25"/>
                    </a:cxn>
                    <a:cxn ang="0">
                      <a:pos x="31" y="29"/>
                    </a:cxn>
                    <a:cxn ang="0">
                      <a:pos x="26" y="34"/>
                    </a:cxn>
                    <a:cxn ang="0">
                      <a:pos x="20" y="38"/>
                    </a:cxn>
                    <a:cxn ang="0">
                      <a:pos x="15" y="42"/>
                    </a:cxn>
                    <a:cxn ang="0">
                      <a:pos x="9" y="47"/>
                    </a:cxn>
                    <a:cxn ang="0">
                      <a:pos x="5" y="51"/>
                    </a:cxn>
                    <a:cxn ang="0">
                      <a:pos x="1" y="56"/>
                    </a:cxn>
                    <a:cxn ang="0">
                      <a:pos x="0" y="60"/>
                    </a:cxn>
                    <a:cxn ang="0">
                      <a:pos x="4" y="66"/>
                    </a:cxn>
                    <a:cxn ang="0">
                      <a:pos x="9" y="70"/>
                    </a:cxn>
                    <a:cxn ang="0">
                      <a:pos x="15" y="86"/>
                    </a:cxn>
                    <a:cxn ang="0">
                      <a:pos x="24" y="99"/>
                    </a:cxn>
                    <a:cxn ang="0">
                      <a:pos x="32" y="100"/>
                    </a:cxn>
                    <a:cxn ang="0">
                      <a:pos x="39" y="101"/>
                    </a:cxn>
                    <a:cxn ang="0">
                      <a:pos x="46" y="99"/>
                    </a:cxn>
                    <a:cxn ang="0">
                      <a:pos x="53" y="96"/>
                    </a:cxn>
                    <a:cxn ang="0">
                      <a:pos x="64" y="86"/>
                    </a:cxn>
                    <a:cxn ang="0">
                      <a:pos x="74" y="75"/>
                    </a:cxn>
                    <a:cxn ang="0">
                      <a:pos x="84" y="65"/>
                    </a:cxn>
                    <a:cxn ang="0">
                      <a:pos x="93" y="55"/>
                    </a:cxn>
                    <a:cxn ang="0">
                      <a:pos x="102" y="43"/>
                    </a:cxn>
                    <a:cxn ang="0">
                      <a:pos x="110" y="31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1">
                      <a:moveTo>
                        <a:pt x="109" y="17"/>
                      </a:moveTo>
                      <a:lnTo>
                        <a:pt x="101" y="17"/>
                      </a:lnTo>
                      <a:lnTo>
                        <a:pt x="93" y="17"/>
                      </a:lnTo>
                      <a:lnTo>
                        <a:pt x="85" y="16"/>
                      </a:lnTo>
                      <a:lnTo>
                        <a:pt x="79" y="14"/>
                      </a:lnTo>
                      <a:lnTo>
                        <a:pt x="71" y="9"/>
                      </a:lnTo>
                      <a:lnTo>
                        <a:pt x="63" y="4"/>
                      </a:lnTo>
                      <a:lnTo>
                        <a:pt x="59" y="1"/>
                      </a:lnTo>
                      <a:lnTo>
                        <a:pt x="55" y="0"/>
                      </a:lnTo>
                      <a:lnTo>
                        <a:pt x="50" y="0"/>
                      </a:lnTo>
                      <a:lnTo>
                        <a:pt x="45" y="1"/>
                      </a:lnTo>
                      <a:lnTo>
                        <a:pt x="42" y="3"/>
                      </a:lnTo>
                      <a:lnTo>
                        <a:pt x="41" y="5"/>
                      </a:lnTo>
                      <a:lnTo>
                        <a:pt x="39" y="8"/>
                      </a:lnTo>
                      <a:lnTo>
                        <a:pt x="39" y="12"/>
                      </a:lnTo>
                      <a:lnTo>
                        <a:pt x="36" y="18"/>
                      </a:lnTo>
                      <a:lnTo>
                        <a:pt x="35" y="25"/>
                      </a:lnTo>
                      <a:lnTo>
                        <a:pt x="31" y="29"/>
                      </a:lnTo>
                      <a:lnTo>
                        <a:pt x="26" y="34"/>
                      </a:lnTo>
                      <a:lnTo>
                        <a:pt x="20" y="38"/>
                      </a:lnTo>
                      <a:lnTo>
                        <a:pt x="15" y="42"/>
                      </a:lnTo>
                      <a:lnTo>
                        <a:pt x="9" y="47"/>
                      </a:lnTo>
                      <a:lnTo>
                        <a:pt x="5" y="51"/>
                      </a:lnTo>
                      <a:lnTo>
                        <a:pt x="1" y="56"/>
                      </a:lnTo>
                      <a:lnTo>
                        <a:pt x="0" y="60"/>
                      </a:lnTo>
                      <a:lnTo>
                        <a:pt x="4" y="66"/>
                      </a:lnTo>
                      <a:lnTo>
                        <a:pt x="9" y="70"/>
                      </a:lnTo>
                      <a:lnTo>
                        <a:pt x="15" y="86"/>
                      </a:lnTo>
                      <a:lnTo>
                        <a:pt x="24" y="99"/>
                      </a:lnTo>
                      <a:lnTo>
                        <a:pt x="32" y="100"/>
                      </a:lnTo>
                      <a:lnTo>
                        <a:pt x="39" y="101"/>
                      </a:lnTo>
                      <a:lnTo>
                        <a:pt x="46" y="99"/>
                      </a:lnTo>
                      <a:lnTo>
                        <a:pt x="53" y="96"/>
                      </a:lnTo>
                      <a:lnTo>
                        <a:pt x="64" y="86"/>
                      </a:lnTo>
                      <a:lnTo>
                        <a:pt x="74" y="75"/>
                      </a:lnTo>
                      <a:lnTo>
                        <a:pt x="84" y="65"/>
                      </a:lnTo>
                      <a:lnTo>
                        <a:pt x="93" y="55"/>
                      </a:lnTo>
                      <a:lnTo>
                        <a:pt x="102" y="43"/>
                      </a:lnTo>
                      <a:lnTo>
                        <a:pt x="110" y="31"/>
                      </a:lnTo>
                      <a:lnTo>
                        <a:pt x="109" y="1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425D0B83-2380-9947-AE5B-55BE7A33C6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87920" y="878475"/>
                  <a:ext cx="16770" cy="21645"/>
                </a:xfrm>
                <a:custGeom>
                  <a:avLst/>
                  <a:gdLst/>
                  <a:ahLst/>
                  <a:cxnLst>
                    <a:cxn ang="0">
                      <a:pos x="48" y="42"/>
                    </a:cxn>
                    <a:cxn ang="0">
                      <a:pos x="47" y="29"/>
                    </a:cxn>
                    <a:cxn ang="0">
                      <a:pos x="46" y="18"/>
                    </a:cxn>
                    <a:cxn ang="0">
                      <a:pos x="43" y="11"/>
                    </a:cxn>
                    <a:cxn ang="0">
                      <a:pos x="39" y="6"/>
                    </a:cxn>
                    <a:cxn ang="0">
                      <a:pos x="37" y="4"/>
                    </a:cxn>
                    <a:cxn ang="0">
                      <a:pos x="34" y="1"/>
                    </a:cxn>
                    <a:cxn ang="0">
                      <a:pos x="32" y="0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7" y="2"/>
                    </a:cxn>
                    <a:cxn ang="0">
                      <a:pos x="13" y="5"/>
                    </a:cxn>
                    <a:cxn ang="0">
                      <a:pos x="10" y="9"/>
                    </a:cxn>
                    <a:cxn ang="0">
                      <a:pos x="4" y="19"/>
                    </a:cxn>
                    <a:cxn ang="0">
                      <a:pos x="2" y="31"/>
                    </a:cxn>
                    <a:cxn ang="0">
                      <a:pos x="0" y="37"/>
                    </a:cxn>
                    <a:cxn ang="0">
                      <a:pos x="0" y="42"/>
                    </a:cxn>
                    <a:cxn ang="0">
                      <a:pos x="2" y="48"/>
                    </a:cxn>
                    <a:cxn ang="0">
                      <a:pos x="4" y="54"/>
                    </a:cxn>
                    <a:cxn ang="0">
                      <a:pos x="7" y="59"/>
                    </a:cxn>
                    <a:cxn ang="0">
                      <a:pos x="11" y="62"/>
                    </a:cxn>
                    <a:cxn ang="0">
                      <a:pos x="16" y="63"/>
                    </a:cxn>
                    <a:cxn ang="0">
                      <a:pos x="21" y="63"/>
                    </a:cxn>
                    <a:cxn ang="0">
                      <a:pos x="32" y="62"/>
                    </a:cxn>
                    <a:cxn ang="0">
                      <a:pos x="41" y="58"/>
                    </a:cxn>
                    <a:cxn ang="0">
                      <a:pos x="48" y="42"/>
                    </a:cxn>
                  </a:cxnLst>
                  <a:rect l="0" t="0" r="r" b="b"/>
                  <a:pathLst>
                    <a:path w="48" h="63">
                      <a:moveTo>
                        <a:pt x="48" y="42"/>
                      </a:moveTo>
                      <a:lnTo>
                        <a:pt x="47" y="29"/>
                      </a:lnTo>
                      <a:lnTo>
                        <a:pt x="46" y="18"/>
                      </a:lnTo>
                      <a:lnTo>
                        <a:pt x="43" y="11"/>
                      </a:lnTo>
                      <a:lnTo>
                        <a:pt x="39" y="6"/>
                      </a:lnTo>
                      <a:lnTo>
                        <a:pt x="37" y="4"/>
                      </a:lnTo>
                      <a:lnTo>
                        <a:pt x="34" y="1"/>
                      </a:lnTo>
                      <a:lnTo>
                        <a:pt x="32" y="0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7" y="2"/>
                      </a:lnTo>
                      <a:lnTo>
                        <a:pt x="13" y="5"/>
                      </a:lnTo>
                      <a:lnTo>
                        <a:pt x="10" y="9"/>
                      </a:lnTo>
                      <a:lnTo>
                        <a:pt x="4" y="19"/>
                      </a:lnTo>
                      <a:lnTo>
                        <a:pt x="2" y="31"/>
                      </a:lnTo>
                      <a:lnTo>
                        <a:pt x="0" y="37"/>
                      </a:lnTo>
                      <a:lnTo>
                        <a:pt x="0" y="42"/>
                      </a:lnTo>
                      <a:lnTo>
                        <a:pt x="2" y="48"/>
                      </a:lnTo>
                      <a:lnTo>
                        <a:pt x="4" y="54"/>
                      </a:lnTo>
                      <a:lnTo>
                        <a:pt x="7" y="59"/>
                      </a:lnTo>
                      <a:lnTo>
                        <a:pt x="11" y="62"/>
                      </a:lnTo>
                      <a:lnTo>
                        <a:pt x="16" y="63"/>
                      </a:lnTo>
                      <a:lnTo>
                        <a:pt x="21" y="63"/>
                      </a:lnTo>
                      <a:lnTo>
                        <a:pt x="32" y="62"/>
                      </a:lnTo>
                      <a:lnTo>
                        <a:pt x="41" y="58"/>
                      </a:lnTo>
                      <a:lnTo>
                        <a:pt x="48" y="4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0699508B-0321-984B-BB56-9D70BB532A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2019" y="944761"/>
                  <a:ext cx="47516" cy="37878"/>
                </a:xfrm>
                <a:custGeom>
                  <a:avLst/>
                  <a:gdLst/>
                  <a:ahLst/>
                  <a:cxnLst>
                    <a:cxn ang="0">
                      <a:pos x="35" y="110"/>
                    </a:cxn>
                    <a:cxn ang="0">
                      <a:pos x="44" y="113"/>
                    </a:cxn>
                    <a:cxn ang="0">
                      <a:pos x="54" y="113"/>
                    </a:cxn>
                    <a:cxn ang="0">
                      <a:pos x="66" y="113"/>
                    </a:cxn>
                    <a:cxn ang="0">
                      <a:pos x="79" y="113"/>
                    </a:cxn>
                    <a:cxn ang="0">
                      <a:pos x="91" y="110"/>
                    </a:cxn>
                    <a:cxn ang="0">
                      <a:pos x="102" y="108"/>
                    </a:cxn>
                    <a:cxn ang="0">
                      <a:pos x="111" y="104"/>
                    </a:cxn>
                    <a:cxn ang="0">
                      <a:pos x="119" y="98"/>
                    </a:cxn>
                    <a:cxn ang="0">
                      <a:pos x="126" y="92"/>
                    </a:cxn>
                    <a:cxn ang="0">
                      <a:pos x="131" y="87"/>
                    </a:cxn>
                    <a:cxn ang="0">
                      <a:pos x="133" y="82"/>
                    </a:cxn>
                    <a:cxn ang="0">
                      <a:pos x="135" y="76"/>
                    </a:cxn>
                    <a:cxn ang="0">
                      <a:pos x="133" y="65"/>
                    </a:cxn>
                    <a:cxn ang="0">
                      <a:pos x="129" y="49"/>
                    </a:cxn>
                    <a:cxn ang="0">
                      <a:pos x="128" y="38"/>
                    </a:cxn>
                    <a:cxn ang="0">
                      <a:pos x="126" y="23"/>
                    </a:cxn>
                    <a:cxn ang="0">
                      <a:pos x="124" y="17"/>
                    </a:cxn>
                    <a:cxn ang="0">
                      <a:pos x="122" y="10"/>
                    </a:cxn>
                    <a:cxn ang="0">
                      <a:pos x="118" y="5"/>
                    </a:cxn>
                    <a:cxn ang="0">
                      <a:pos x="111" y="3"/>
                    </a:cxn>
                    <a:cxn ang="0">
                      <a:pos x="107" y="0"/>
                    </a:cxn>
                    <a:cxn ang="0">
                      <a:pos x="102" y="0"/>
                    </a:cxn>
                    <a:cxn ang="0">
                      <a:pos x="100" y="1"/>
                    </a:cxn>
                    <a:cxn ang="0">
                      <a:pos x="96" y="3"/>
                    </a:cxn>
                    <a:cxn ang="0">
                      <a:pos x="92" y="6"/>
                    </a:cxn>
                    <a:cxn ang="0">
                      <a:pos x="88" y="14"/>
                    </a:cxn>
                    <a:cxn ang="0">
                      <a:pos x="85" y="21"/>
                    </a:cxn>
                    <a:cxn ang="0">
                      <a:pos x="83" y="28"/>
                    </a:cxn>
                    <a:cxn ang="0">
                      <a:pos x="79" y="36"/>
                    </a:cxn>
                    <a:cxn ang="0">
                      <a:pos x="74" y="41"/>
                    </a:cxn>
                    <a:cxn ang="0">
                      <a:pos x="57" y="47"/>
                    </a:cxn>
                    <a:cxn ang="0">
                      <a:pos x="40" y="52"/>
                    </a:cxn>
                    <a:cxn ang="0">
                      <a:pos x="34" y="54"/>
                    </a:cxn>
                    <a:cxn ang="0">
                      <a:pos x="27" y="58"/>
                    </a:cxn>
                    <a:cxn ang="0">
                      <a:pos x="22" y="63"/>
                    </a:cxn>
                    <a:cxn ang="0">
                      <a:pos x="17" y="69"/>
                    </a:cxn>
                    <a:cxn ang="0">
                      <a:pos x="9" y="79"/>
                    </a:cxn>
                    <a:cxn ang="0">
                      <a:pos x="1" y="91"/>
                    </a:cxn>
                    <a:cxn ang="0">
                      <a:pos x="0" y="96"/>
                    </a:cxn>
                    <a:cxn ang="0">
                      <a:pos x="1" y="100"/>
                    </a:cxn>
                    <a:cxn ang="0">
                      <a:pos x="2" y="102"/>
                    </a:cxn>
                    <a:cxn ang="0">
                      <a:pos x="6" y="105"/>
                    </a:cxn>
                    <a:cxn ang="0">
                      <a:pos x="14" y="109"/>
                    </a:cxn>
                    <a:cxn ang="0">
                      <a:pos x="22" y="113"/>
                    </a:cxn>
                    <a:cxn ang="0">
                      <a:pos x="35" y="110"/>
                    </a:cxn>
                  </a:cxnLst>
                  <a:rect l="0" t="0" r="r" b="b"/>
                  <a:pathLst>
                    <a:path w="135" h="113">
                      <a:moveTo>
                        <a:pt x="35" y="110"/>
                      </a:moveTo>
                      <a:lnTo>
                        <a:pt x="44" y="113"/>
                      </a:lnTo>
                      <a:lnTo>
                        <a:pt x="54" y="113"/>
                      </a:lnTo>
                      <a:lnTo>
                        <a:pt x="66" y="113"/>
                      </a:lnTo>
                      <a:lnTo>
                        <a:pt x="79" y="113"/>
                      </a:lnTo>
                      <a:lnTo>
                        <a:pt x="91" y="110"/>
                      </a:lnTo>
                      <a:lnTo>
                        <a:pt x="102" y="108"/>
                      </a:lnTo>
                      <a:lnTo>
                        <a:pt x="111" y="104"/>
                      </a:lnTo>
                      <a:lnTo>
                        <a:pt x="119" y="98"/>
                      </a:lnTo>
                      <a:lnTo>
                        <a:pt x="126" y="92"/>
                      </a:lnTo>
                      <a:lnTo>
                        <a:pt x="131" y="87"/>
                      </a:lnTo>
                      <a:lnTo>
                        <a:pt x="133" y="82"/>
                      </a:lnTo>
                      <a:lnTo>
                        <a:pt x="135" y="76"/>
                      </a:lnTo>
                      <a:lnTo>
                        <a:pt x="133" y="65"/>
                      </a:lnTo>
                      <a:lnTo>
                        <a:pt x="129" y="49"/>
                      </a:lnTo>
                      <a:lnTo>
                        <a:pt x="128" y="38"/>
                      </a:lnTo>
                      <a:lnTo>
                        <a:pt x="126" y="23"/>
                      </a:lnTo>
                      <a:lnTo>
                        <a:pt x="124" y="17"/>
                      </a:lnTo>
                      <a:lnTo>
                        <a:pt x="122" y="10"/>
                      </a:lnTo>
                      <a:lnTo>
                        <a:pt x="118" y="5"/>
                      </a:lnTo>
                      <a:lnTo>
                        <a:pt x="111" y="3"/>
                      </a:lnTo>
                      <a:lnTo>
                        <a:pt x="107" y="0"/>
                      </a:lnTo>
                      <a:lnTo>
                        <a:pt x="102" y="0"/>
                      </a:lnTo>
                      <a:lnTo>
                        <a:pt x="100" y="1"/>
                      </a:lnTo>
                      <a:lnTo>
                        <a:pt x="96" y="3"/>
                      </a:lnTo>
                      <a:lnTo>
                        <a:pt x="92" y="6"/>
                      </a:lnTo>
                      <a:lnTo>
                        <a:pt x="88" y="14"/>
                      </a:lnTo>
                      <a:lnTo>
                        <a:pt x="85" y="21"/>
                      </a:lnTo>
                      <a:lnTo>
                        <a:pt x="83" y="28"/>
                      </a:lnTo>
                      <a:lnTo>
                        <a:pt x="79" y="36"/>
                      </a:lnTo>
                      <a:lnTo>
                        <a:pt x="74" y="41"/>
                      </a:lnTo>
                      <a:lnTo>
                        <a:pt x="57" y="47"/>
                      </a:lnTo>
                      <a:lnTo>
                        <a:pt x="40" y="52"/>
                      </a:lnTo>
                      <a:lnTo>
                        <a:pt x="34" y="54"/>
                      </a:lnTo>
                      <a:lnTo>
                        <a:pt x="27" y="58"/>
                      </a:lnTo>
                      <a:lnTo>
                        <a:pt x="22" y="63"/>
                      </a:lnTo>
                      <a:lnTo>
                        <a:pt x="17" y="69"/>
                      </a:lnTo>
                      <a:lnTo>
                        <a:pt x="9" y="79"/>
                      </a:lnTo>
                      <a:lnTo>
                        <a:pt x="1" y="91"/>
                      </a:lnTo>
                      <a:lnTo>
                        <a:pt x="0" y="96"/>
                      </a:lnTo>
                      <a:lnTo>
                        <a:pt x="1" y="100"/>
                      </a:lnTo>
                      <a:lnTo>
                        <a:pt x="2" y="102"/>
                      </a:lnTo>
                      <a:lnTo>
                        <a:pt x="6" y="105"/>
                      </a:lnTo>
                      <a:lnTo>
                        <a:pt x="14" y="109"/>
                      </a:lnTo>
                      <a:lnTo>
                        <a:pt x="22" y="113"/>
                      </a:lnTo>
                      <a:lnTo>
                        <a:pt x="35" y="11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5B29CD81-4528-7747-A142-2083CD7F7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57952" y="997520"/>
                  <a:ext cx="61491" cy="70345"/>
                </a:xfrm>
                <a:custGeom>
                  <a:avLst/>
                  <a:gdLst/>
                  <a:ahLst/>
                  <a:cxnLst>
                    <a:cxn ang="0">
                      <a:pos x="146" y="81"/>
                    </a:cxn>
                    <a:cxn ang="0">
                      <a:pos x="149" y="74"/>
                    </a:cxn>
                    <a:cxn ang="0">
                      <a:pos x="155" y="69"/>
                    </a:cxn>
                    <a:cxn ang="0">
                      <a:pos x="168" y="57"/>
                    </a:cxn>
                    <a:cxn ang="0">
                      <a:pos x="175" y="43"/>
                    </a:cxn>
                    <a:cxn ang="0">
                      <a:pos x="175" y="35"/>
                    </a:cxn>
                    <a:cxn ang="0">
                      <a:pos x="169" y="32"/>
                    </a:cxn>
                    <a:cxn ang="0">
                      <a:pos x="134" y="34"/>
                    </a:cxn>
                    <a:cxn ang="0">
                      <a:pos x="114" y="11"/>
                    </a:cxn>
                    <a:cxn ang="0">
                      <a:pos x="99" y="0"/>
                    </a:cxn>
                    <a:cxn ang="0">
                      <a:pos x="93" y="2"/>
                    </a:cxn>
                    <a:cxn ang="0">
                      <a:pos x="88" y="7"/>
                    </a:cxn>
                    <a:cxn ang="0">
                      <a:pos x="80" y="19"/>
                    </a:cxn>
                    <a:cxn ang="0">
                      <a:pos x="70" y="24"/>
                    </a:cxn>
                    <a:cxn ang="0">
                      <a:pos x="45" y="30"/>
                    </a:cxn>
                    <a:cxn ang="0">
                      <a:pos x="31" y="37"/>
                    </a:cxn>
                    <a:cxn ang="0">
                      <a:pos x="29" y="39"/>
                    </a:cxn>
                    <a:cxn ang="0">
                      <a:pos x="31" y="43"/>
                    </a:cxn>
                    <a:cxn ang="0">
                      <a:pos x="48" y="60"/>
                    </a:cxn>
                    <a:cxn ang="0">
                      <a:pos x="48" y="69"/>
                    </a:cxn>
                    <a:cxn ang="0">
                      <a:pos x="41" y="77"/>
                    </a:cxn>
                    <a:cxn ang="0">
                      <a:pos x="28" y="95"/>
                    </a:cxn>
                    <a:cxn ang="0">
                      <a:pos x="28" y="109"/>
                    </a:cxn>
                    <a:cxn ang="0">
                      <a:pos x="26" y="113"/>
                    </a:cxn>
                    <a:cxn ang="0">
                      <a:pos x="18" y="116"/>
                    </a:cxn>
                    <a:cxn ang="0">
                      <a:pos x="2" y="124"/>
                    </a:cxn>
                    <a:cxn ang="0">
                      <a:pos x="0" y="130"/>
                    </a:cxn>
                    <a:cxn ang="0">
                      <a:pos x="5" y="135"/>
                    </a:cxn>
                    <a:cxn ang="0">
                      <a:pos x="20" y="140"/>
                    </a:cxn>
                    <a:cxn ang="0">
                      <a:pos x="32" y="148"/>
                    </a:cxn>
                    <a:cxn ang="0">
                      <a:pos x="13" y="162"/>
                    </a:cxn>
                    <a:cxn ang="0">
                      <a:pos x="4" y="173"/>
                    </a:cxn>
                    <a:cxn ang="0">
                      <a:pos x="2" y="178"/>
                    </a:cxn>
                    <a:cxn ang="0">
                      <a:pos x="6" y="182"/>
                    </a:cxn>
                    <a:cxn ang="0">
                      <a:pos x="27" y="187"/>
                    </a:cxn>
                    <a:cxn ang="0">
                      <a:pos x="35" y="191"/>
                    </a:cxn>
                    <a:cxn ang="0">
                      <a:pos x="40" y="201"/>
                    </a:cxn>
                    <a:cxn ang="0">
                      <a:pos x="45" y="209"/>
                    </a:cxn>
                    <a:cxn ang="0">
                      <a:pos x="50" y="210"/>
                    </a:cxn>
                    <a:cxn ang="0">
                      <a:pos x="61" y="199"/>
                    </a:cxn>
                    <a:cxn ang="0">
                      <a:pos x="79" y="168"/>
                    </a:cxn>
                    <a:cxn ang="0">
                      <a:pos x="103" y="144"/>
                    </a:cxn>
                    <a:cxn ang="0">
                      <a:pos x="124" y="135"/>
                    </a:cxn>
                  </a:cxnLst>
                  <a:rect l="0" t="0" r="r" b="b"/>
                  <a:pathLst>
                    <a:path w="175" h="210">
                      <a:moveTo>
                        <a:pt x="146" y="129"/>
                      </a:moveTo>
                      <a:lnTo>
                        <a:pt x="146" y="81"/>
                      </a:lnTo>
                      <a:lnTo>
                        <a:pt x="146" y="78"/>
                      </a:lnTo>
                      <a:lnTo>
                        <a:pt x="149" y="74"/>
                      </a:lnTo>
                      <a:lnTo>
                        <a:pt x="151" y="72"/>
                      </a:lnTo>
                      <a:lnTo>
                        <a:pt x="155" y="69"/>
                      </a:lnTo>
                      <a:lnTo>
                        <a:pt x="163" y="63"/>
                      </a:lnTo>
                      <a:lnTo>
                        <a:pt x="168" y="57"/>
                      </a:lnTo>
                      <a:lnTo>
                        <a:pt x="172" y="51"/>
                      </a:lnTo>
                      <a:lnTo>
                        <a:pt x="175" y="43"/>
                      </a:lnTo>
                      <a:lnTo>
                        <a:pt x="175" y="39"/>
                      </a:lnTo>
                      <a:lnTo>
                        <a:pt x="175" y="35"/>
                      </a:lnTo>
                      <a:lnTo>
                        <a:pt x="173" y="33"/>
                      </a:lnTo>
                      <a:lnTo>
                        <a:pt x="169" y="32"/>
                      </a:lnTo>
                      <a:lnTo>
                        <a:pt x="151" y="34"/>
                      </a:lnTo>
                      <a:lnTo>
                        <a:pt x="134" y="34"/>
                      </a:lnTo>
                      <a:lnTo>
                        <a:pt x="125" y="26"/>
                      </a:lnTo>
                      <a:lnTo>
                        <a:pt x="114" y="11"/>
                      </a:lnTo>
                      <a:lnTo>
                        <a:pt x="106" y="4"/>
                      </a:lnTo>
                      <a:lnTo>
                        <a:pt x="99" y="0"/>
                      </a:lnTo>
                      <a:lnTo>
                        <a:pt x="97" y="0"/>
                      </a:lnTo>
                      <a:lnTo>
                        <a:pt x="93" y="2"/>
                      </a:lnTo>
                      <a:lnTo>
                        <a:pt x="90" y="3"/>
                      </a:lnTo>
                      <a:lnTo>
                        <a:pt x="88" y="7"/>
                      </a:lnTo>
                      <a:lnTo>
                        <a:pt x="84" y="13"/>
                      </a:lnTo>
                      <a:lnTo>
                        <a:pt x="80" y="19"/>
                      </a:lnTo>
                      <a:lnTo>
                        <a:pt x="75" y="21"/>
                      </a:lnTo>
                      <a:lnTo>
                        <a:pt x="70" y="24"/>
                      </a:lnTo>
                      <a:lnTo>
                        <a:pt x="58" y="28"/>
                      </a:lnTo>
                      <a:lnTo>
                        <a:pt x="45" y="30"/>
                      </a:lnTo>
                      <a:lnTo>
                        <a:pt x="35" y="34"/>
                      </a:lnTo>
                      <a:lnTo>
                        <a:pt x="31" y="37"/>
                      </a:lnTo>
                      <a:lnTo>
                        <a:pt x="29" y="38"/>
                      </a:lnTo>
                      <a:lnTo>
                        <a:pt x="29" y="39"/>
                      </a:lnTo>
                      <a:lnTo>
                        <a:pt x="29" y="41"/>
                      </a:lnTo>
                      <a:lnTo>
                        <a:pt x="31" y="43"/>
                      </a:lnTo>
                      <a:lnTo>
                        <a:pt x="40" y="50"/>
                      </a:lnTo>
                      <a:lnTo>
                        <a:pt x="48" y="60"/>
                      </a:lnTo>
                      <a:lnTo>
                        <a:pt x="49" y="64"/>
                      </a:lnTo>
                      <a:lnTo>
                        <a:pt x="48" y="69"/>
                      </a:lnTo>
                      <a:lnTo>
                        <a:pt x="45" y="73"/>
                      </a:lnTo>
                      <a:lnTo>
                        <a:pt x="41" y="77"/>
                      </a:lnTo>
                      <a:lnTo>
                        <a:pt x="33" y="86"/>
                      </a:lnTo>
                      <a:lnTo>
                        <a:pt x="28" y="95"/>
                      </a:lnTo>
                      <a:lnTo>
                        <a:pt x="28" y="103"/>
                      </a:lnTo>
                      <a:lnTo>
                        <a:pt x="28" y="109"/>
                      </a:lnTo>
                      <a:lnTo>
                        <a:pt x="28" y="112"/>
                      </a:lnTo>
                      <a:lnTo>
                        <a:pt x="26" y="113"/>
                      </a:lnTo>
                      <a:lnTo>
                        <a:pt x="23" y="114"/>
                      </a:lnTo>
                      <a:lnTo>
                        <a:pt x="18" y="116"/>
                      </a:lnTo>
                      <a:lnTo>
                        <a:pt x="10" y="118"/>
                      </a:lnTo>
                      <a:lnTo>
                        <a:pt x="2" y="124"/>
                      </a:lnTo>
                      <a:lnTo>
                        <a:pt x="0" y="126"/>
                      </a:lnTo>
                      <a:lnTo>
                        <a:pt x="0" y="130"/>
                      </a:lnTo>
                      <a:lnTo>
                        <a:pt x="1" y="133"/>
                      </a:lnTo>
                      <a:lnTo>
                        <a:pt x="5" y="135"/>
                      </a:lnTo>
                      <a:lnTo>
                        <a:pt x="11" y="136"/>
                      </a:lnTo>
                      <a:lnTo>
                        <a:pt x="20" y="140"/>
                      </a:lnTo>
                      <a:lnTo>
                        <a:pt x="27" y="144"/>
                      </a:lnTo>
                      <a:lnTo>
                        <a:pt x="32" y="148"/>
                      </a:lnTo>
                      <a:lnTo>
                        <a:pt x="26" y="153"/>
                      </a:lnTo>
                      <a:lnTo>
                        <a:pt x="13" y="162"/>
                      </a:lnTo>
                      <a:lnTo>
                        <a:pt x="7" y="168"/>
                      </a:lnTo>
                      <a:lnTo>
                        <a:pt x="4" y="173"/>
                      </a:lnTo>
                      <a:lnTo>
                        <a:pt x="2" y="175"/>
                      </a:lnTo>
                      <a:lnTo>
                        <a:pt x="2" y="178"/>
                      </a:lnTo>
                      <a:lnTo>
                        <a:pt x="4" y="181"/>
                      </a:lnTo>
                      <a:lnTo>
                        <a:pt x="6" y="182"/>
                      </a:lnTo>
                      <a:lnTo>
                        <a:pt x="18" y="186"/>
                      </a:lnTo>
                      <a:lnTo>
                        <a:pt x="27" y="187"/>
                      </a:lnTo>
                      <a:lnTo>
                        <a:pt x="31" y="188"/>
                      </a:lnTo>
                      <a:lnTo>
                        <a:pt x="35" y="191"/>
                      </a:lnTo>
                      <a:lnTo>
                        <a:pt x="37" y="195"/>
                      </a:lnTo>
                      <a:lnTo>
                        <a:pt x="40" y="201"/>
                      </a:lnTo>
                      <a:lnTo>
                        <a:pt x="42" y="205"/>
                      </a:lnTo>
                      <a:lnTo>
                        <a:pt x="45" y="209"/>
                      </a:lnTo>
                      <a:lnTo>
                        <a:pt x="48" y="210"/>
                      </a:lnTo>
                      <a:lnTo>
                        <a:pt x="50" y="210"/>
                      </a:lnTo>
                      <a:lnTo>
                        <a:pt x="55" y="205"/>
                      </a:lnTo>
                      <a:lnTo>
                        <a:pt x="61" y="199"/>
                      </a:lnTo>
                      <a:lnTo>
                        <a:pt x="71" y="179"/>
                      </a:lnTo>
                      <a:lnTo>
                        <a:pt x="79" y="168"/>
                      </a:lnTo>
                      <a:lnTo>
                        <a:pt x="90" y="155"/>
                      </a:lnTo>
                      <a:lnTo>
                        <a:pt x="103" y="144"/>
                      </a:lnTo>
                      <a:lnTo>
                        <a:pt x="112" y="139"/>
                      </a:lnTo>
                      <a:lnTo>
                        <a:pt x="124" y="135"/>
                      </a:lnTo>
                      <a:lnTo>
                        <a:pt x="146" y="1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E5FE2073-FE25-2045-B8CC-5F143133BB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2702" y="1025929"/>
                  <a:ext cx="58695" cy="52759"/>
                </a:xfrm>
                <a:custGeom>
                  <a:avLst/>
                  <a:gdLst/>
                  <a:ahLst/>
                  <a:cxnLst>
                    <a:cxn ang="0">
                      <a:pos x="40" y="58"/>
                    </a:cxn>
                    <a:cxn ang="0">
                      <a:pos x="52" y="46"/>
                    </a:cxn>
                    <a:cxn ang="0">
                      <a:pos x="62" y="33"/>
                    </a:cxn>
                    <a:cxn ang="0">
                      <a:pos x="67" y="27"/>
                    </a:cxn>
                    <a:cxn ang="0">
                      <a:pos x="73" y="20"/>
                    </a:cxn>
                    <a:cxn ang="0">
                      <a:pos x="79" y="15"/>
                    </a:cxn>
                    <a:cxn ang="0">
                      <a:pos x="86" y="11"/>
                    </a:cxn>
                    <a:cxn ang="0">
                      <a:pos x="92" y="9"/>
                    </a:cxn>
                    <a:cxn ang="0">
                      <a:pos x="102" y="6"/>
                    </a:cxn>
                    <a:cxn ang="0">
                      <a:pos x="114" y="4"/>
                    </a:cxn>
                    <a:cxn ang="0">
                      <a:pos x="127" y="1"/>
                    </a:cxn>
                    <a:cxn ang="0">
                      <a:pos x="140" y="0"/>
                    </a:cxn>
                    <a:cxn ang="0">
                      <a:pos x="152" y="0"/>
                    </a:cxn>
                    <a:cxn ang="0">
                      <a:pos x="159" y="0"/>
                    </a:cxn>
                    <a:cxn ang="0">
                      <a:pos x="166" y="2"/>
                    </a:cxn>
                    <a:cxn ang="0">
                      <a:pos x="163" y="9"/>
                    </a:cxn>
                    <a:cxn ang="0">
                      <a:pos x="159" y="15"/>
                    </a:cxn>
                    <a:cxn ang="0">
                      <a:pos x="153" y="23"/>
                    </a:cxn>
                    <a:cxn ang="0">
                      <a:pos x="145" y="29"/>
                    </a:cxn>
                    <a:cxn ang="0">
                      <a:pos x="128" y="41"/>
                    </a:cxn>
                    <a:cxn ang="0">
                      <a:pos x="115" y="50"/>
                    </a:cxn>
                    <a:cxn ang="0">
                      <a:pos x="105" y="58"/>
                    </a:cxn>
                    <a:cxn ang="0">
                      <a:pos x="96" y="68"/>
                    </a:cxn>
                    <a:cxn ang="0">
                      <a:pos x="92" y="73"/>
                    </a:cxn>
                    <a:cxn ang="0">
                      <a:pos x="88" y="80"/>
                    </a:cxn>
                    <a:cxn ang="0">
                      <a:pos x="86" y="85"/>
                    </a:cxn>
                    <a:cxn ang="0">
                      <a:pos x="83" y="92"/>
                    </a:cxn>
                    <a:cxn ang="0">
                      <a:pos x="82" y="98"/>
                    </a:cxn>
                    <a:cxn ang="0">
                      <a:pos x="79" y="106"/>
                    </a:cxn>
                    <a:cxn ang="0">
                      <a:pos x="77" y="112"/>
                    </a:cxn>
                    <a:cxn ang="0">
                      <a:pos x="73" y="119"/>
                    </a:cxn>
                    <a:cxn ang="0">
                      <a:pos x="67" y="124"/>
                    </a:cxn>
                    <a:cxn ang="0">
                      <a:pos x="64" y="125"/>
                    </a:cxn>
                    <a:cxn ang="0">
                      <a:pos x="60" y="125"/>
                    </a:cxn>
                    <a:cxn ang="0">
                      <a:pos x="55" y="125"/>
                    </a:cxn>
                    <a:cxn ang="0">
                      <a:pos x="51" y="124"/>
                    </a:cxn>
                    <a:cxn ang="0">
                      <a:pos x="47" y="124"/>
                    </a:cxn>
                    <a:cxn ang="0">
                      <a:pos x="43" y="125"/>
                    </a:cxn>
                    <a:cxn ang="0">
                      <a:pos x="39" y="128"/>
                    </a:cxn>
                    <a:cxn ang="0">
                      <a:pos x="33" y="138"/>
                    </a:cxn>
                    <a:cxn ang="0">
                      <a:pos x="27" y="147"/>
                    </a:cxn>
                    <a:cxn ang="0">
                      <a:pos x="23" y="151"/>
                    </a:cxn>
                    <a:cxn ang="0">
                      <a:pos x="20" y="154"/>
                    </a:cxn>
                    <a:cxn ang="0">
                      <a:pos x="14" y="156"/>
                    </a:cxn>
                    <a:cxn ang="0">
                      <a:pos x="7" y="156"/>
                    </a:cxn>
                    <a:cxn ang="0">
                      <a:pos x="4" y="154"/>
                    </a:cxn>
                    <a:cxn ang="0">
                      <a:pos x="1" y="149"/>
                    </a:cxn>
                    <a:cxn ang="0">
                      <a:pos x="1" y="145"/>
                    </a:cxn>
                    <a:cxn ang="0">
                      <a:pos x="0" y="140"/>
                    </a:cxn>
                    <a:cxn ang="0">
                      <a:pos x="1" y="128"/>
                    </a:cxn>
                    <a:cxn ang="0">
                      <a:pos x="4" y="118"/>
                    </a:cxn>
                    <a:cxn ang="0">
                      <a:pos x="14" y="96"/>
                    </a:cxn>
                    <a:cxn ang="0">
                      <a:pos x="23" y="79"/>
                    </a:cxn>
                    <a:cxn ang="0">
                      <a:pos x="40" y="58"/>
                    </a:cxn>
                  </a:cxnLst>
                  <a:rect l="0" t="0" r="r" b="b"/>
                  <a:pathLst>
                    <a:path w="166" h="156">
                      <a:moveTo>
                        <a:pt x="40" y="58"/>
                      </a:moveTo>
                      <a:lnTo>
                        <a:pt x="52" y="46"/>
                      </a:lnTo>
                      <a:lnTo>
                        <a:pt x="62" y="33"/>
                      </a:lnTo>
                      <a:lnTo>
                        <a:pt x="67" y="27"/>
                      </a:lnTo>
                      <a:lnTo>
                        <a:pt x="73" y="20"/>
                      </a:lnTo>
                      <a:lnTo>
                        <a:pt x="79" y="15"/>
                      </a:lnTo>
                      <a:lnTo>
                        <a:pt x="86" y="11"/>
                      </a:lnTo>
                      <a:lnTo>
                        <a:pt x="92" y="9"/>
                      </a:lnTo>
                      <a:lnTo>
                        <a:pt x="102" y="6"/>
                      </a:lnTo>
                      <a:lnTo>
                        <a:pt x="114" y="4"/>
                      </a:lnTo>
                      <a:lnTo>
                        <a:pt x="127" y="1"/>
                      </a:lnTo>
                      <a:lnTo>
                        <a:pt x="140" y="0"/>
                      </a:lnTo>
                      <a:lnTo>
                        <a:pt x="152" y="0"/>
                      </a:lnTo>
                      <a:lnTo>
                        <a:pt x="159" y="0"/>
                      </a:lnTo>
                      <a:lnTo>
                        <a:pt x="166" y="2"/>
                      </a:lnTo>
                      <a:lnTo>
                        <a:pt x="163" y="9"/>
                      </a:lnTo>
                      <a:lnTo>
                        <a:pt x="159" y="15"/>
                      </a:lnTo>
                      <a:lnTo>
                        <a:pt x="153" y="23"/>
                      </a:lnTo>
                      <a:lnTo>
                        <a:pt x="145" y="29"/>
                      </a:lnTo>
                      <a:lnTo>
                        <a:pt x="128" y="41"/>
                      </a:lnTo>
                      <a:lnTo>
                        <a:pt x="115" y="50"/>
                      </a:lnTo>
                      <a:lnTo>
                        <a:pt x="105" y="58"/>
                      </a:lnTo>
                      <a:lnTo>
                        <a:pt x="96" y="68"/>
                      </a:lnTo>
                      <a:lnTo>
                        <a:pt x="92" y="73"/>
                      </a:lnTo>
                      <a:lnTo>
                        <a:pt x="88" y="80"/>
                      </a:lnTo>
                      <a:lnTo>
                        <a:pt x="86" y="85"/>
                      </a:lnTo>
                      <a:lnTo>
                        <a:pt x="83" y="92"/>
                      </a:lnTo>
                      <a:lnTo>
                        <a:pt x="82" y="98"/>
                      </a:lnTo>
                      <a:lnTo>
                        <a:pt x="79" y="106"/>
                      </a:lnTo>
                      <a:lnTo>
                        <a:pt x="77" y="112"/>
                      </a:lnTo>
                      <a:lnTo>
                        <a:pt x="73" y="119"/>
                      </a:lnTo>
                      <a:lnTo>
                        <a:pt x="67" y="124"/>
                      </a:lnTo>
                      <a:lnTo>
                        <a:pt x="64" y="125"/>
                      </a:lnTo>
                      <a:lnTo>
                        <a:pt x="60" y="125"/>
                      </a:lnTo>
                      <a:lnTo>
                        <a:pt x="55" y="125"/>
                      </a:lnTo>
                      <a:lnTo>
                        <a:pt x="51" y="124"/>
                      </a:lnTo>
                      <a:lnTo>
                        <a:pt x="47" y="124"/>
                      </a:lnTo>
                      <a:lnTo>
                        <a:pt x="43" y="125"/>
                      </a:lnTo>
                      <a:lnTo>
                        <a:pt x="39" y="128"/>
                      </a:lnTo>
                      <a:lnTo>
                        <a:pt x="33" y="138"/>
                      </a:lnTo>
                      <a:lnTo>
                        <a:pt x="27" y="147"/>
                      </a:lnTo>
                      <a:lnTo>
                        <a:pt x="23" y="151"/>
                      </a:lnTo>
                      <a:lnTo>
                        <a:pt x="20" y="154"/>
                      </a:lnTo>
                      <a:lnTo>
                        <a:pt x="14" y="156"/>
                      </a:lnTo>
                      <a:lnTo>
                        <a:pt x="7" y="156"/>
                      </a:lnTo>
                      <a:lnTo>
                        <a:pt x="4" y="154"/>
                      </a:lnTo>
                      <a:lnTo>
                        <a:pt x="1" y="149"/>
                      </a:lnTo>
                      <a:lnTo>
                        <a:pt x="1" y="145"/>
                      </a:lnTo>
                      <a:lnTo>
                        <a:pt x="0" y="140"/>
                      </a:lnTo>
                      <a:lnTo>
                        <a:pt x="1" y="128"/>
                      </a:lnTo>
                      <a:lnTo>
                        <a:pt x="4" y="118"/>
                      </a:lnTo>
                      <a:lnTo>
                        <a:pt x="14" y="96"/>
                      </a:lnTo>
                      <a:lnTo>
                        <a:pt x="23" y="79"/>
                      </a:lnTo>
                      <a:lnTo>
                        <a:pt x="40" y="5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FF2C1E52-6027-3E4F-B291-191630EC1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9812" y="1093569"/>
                  <a:ext cx="29349" cy="28409"/>
                </a:xfrm>
                <a:custGeom>
                  <a:avLst/>
                  <a:gdLst/>
                  <a:ahLst/>
                  <a:cxnLst>
                    <a:cxn ang="0">
                      <a:pos x="83" y="36"/>
                    </a:cxn>
                    <a:cxn ang="0">
                      <a:pos x="80" y="39"/>
                    </a:cxn>
                    <a:cxn ang="0">
                      <a:pos x="78" y="39"/>
                    </a:cxn>
                    <a:cxn ang="0">
                      <a:pos x="75" y="39"/>
                    </a:cxn>
                    <a:cxn ang="0">
                      <a:pos x="73" y="39"/>
                    </a:cxn>
                    <a:cxn ang="0">
                      <a:pos x="67" y="35"/>
                    </a:cxn>
                    <a:cxn ang="0">
                      <a:pos x="64" y="30"/>
                    </a:cxn>
                    <a:cxn ang="0">
                      <a:pos x="54" y="17"/>
                    </a:cxn>
                    <a:cxn ang="0">
                      <a:pos x="49" y="9"/>
                    </a:cxn>
                    <a:cxn ang="0">
                      <a:pos x="45" y="6"/>
                    </a:cxn>
                    <a:cxn ang="0">
                      <a:pos x="42" y="4"/>
                    </a:cxn>
                    <a:cxn ang="0">
                      <a:pos x="36" y="1"/>
                    </a:cxn>
                    <a:cxn ang="0">
                      <a:pos x="32" y="0"/>
                    </a:cxn>
                    <a:cxn ang="0">
                      <a:pos x="27" y="1"/>
                    </a:cxn>
                    <a:cxn ang="0">
                      <a:pos x="25" y="2"/>
                    </a:cxn>
                    <a:cxn ang="0">
                      <a:pos x="22" y="6"/>
                    </a:cxn>
                    <a:cxn ang="0">
                      <a:pos x="21" y="13"/>
                    </a:cxn>
                    <a:cxn ang="0">
                      <a:pos x="18" y="19"/>
                    </a:cxn>
                    <a:cxn ang="0">
                      <a:pos x="14" y="26"/>
                    </a:cxn>
                    <a:cxn ang="0">
                      <a:pos x="9" y="32"/>
                    </a:cxn>
                    <a:cxn ang="0">
                      <a:pos x="5" y="39"/>
                    </a:cxn>
                    <a:cxn ang="0">
                      <a:pos x="1" y="46"/>
                    </a:cxn>
                    <a:cxn ang="0">
                      <a:pos x="0" y="54"/>
                    </a:cxn>
                    <a:cxn ang="0">
                      <a:pos x="0" y="62"/>
                    </a:cxn>
                    <a:cxn ang="0">
                      <a:pos x="0" y="68"/>
                    </a:cxn>
                    <a:cxn ang="0">
                      <a:pos x="3" y="74"/>
                    </a:cxn>
                    <a:cxn ang="0">
                      <a:pos x="8" y="79"/>
                    </a:cxn>
                    <a:cxn ang="0">
                      <a:pos x="14" y="81"/>
                    </a:cxn>
                    <a:cxn ang="0">
                      <a:pos x="23" y="83"/>
                    </a:cxn>
                    <a:cxn ang="0">
                      <a:pos x="31" y="81"/>
                    </a:cxn>
                    <a:cxn ang="0">
                      <a:pos x="38" y="79"/>
                    </a:cxn>
                    <a:cxn ang="0">
                      <a:pos x="43" y="74"/>
                    </a:cxn>
                    <a:cxn ang="0">
                      <a:pos x="48" y="68"/>
                    </a:cxn>
                    <a:cxn ang="0">
                      <a:pos x="52" y="63"/>
                    </a:cxn>
                    <a:cxn ang="0">
                      <a:pos x="57" y="58"/>
                    </a:cxn>
                    <a:cxn ang="0">
                      <a:pos x="62" y="54"/>
                    </a:cxn>
                    <a:cxn ang="0">
                      <a:pos x="69" y="50"/>
                    </a:cxn>
                    <a:cxn ang="0">
                      <a:pos x="83" y="36"/>
                    </a:cxn>
                  </a:cxnLst>
                  <a:rect l="0" t="0" r="r" b="b"/>
                  <a:pathLst>
                    <a:path w="83" h="83">
                      <a:moveTo>
                        <a:pt x="83" y="36"/>
                      </a:moveTo>
                      <a:lnTo>
                        <a:pt x="80" y="39"/>
                      </a:lnTo>
                      <a:lnTo>
                        <a:pt x="78" y="39"/>
                      </a:lnTo>
                      <a:lnTo>
                        <a:pt x="75" y="39"/>
                      </a:lnTo>
                      <a:lnTo>
                        <a:pt x="73" y="39"/>
                      </a:lnTo>
                      <a:lnTo>
                        <a:pt x="67" y="35"/>
                      </a:lnTo>
                      <a:lnTo>
                        <a:pt x="64" y="30"/>
                      </a:lnTo>
                      <a:lnTo>
                        <a:pt x="54" y="17"/>
                      </a:lnTo>
                      <a:lnTo>
                        <a:pt x="49" y="9"/>
                      </a:lnTo>
                      <a:lnTo>
                        <a:pt x="45" y="6"/>
                      </a:lnTo>
                      <a:lnTo>
                        <a:pt x="42" y="4"/>
                      </a:lnTo>
                      <a:lnTo>
                        <a:pt x="36" y="1"/>
                      </a:lnTo>
                      <a:lnTo>
                        <a:pt x="32" y="0"/>
                      </a:lnTo>
                      <a:lnTo>
                        <a:pt x="27" y="1"/>
                      </a:lnTo>
                      <a:lnTo>
                        <a:pt x="25" y="2"/>
                      </a:lnTo>
                      <a:lnTo>
                        <a:pt x="22" y="6"/>
                      </a:lnTo>
                      <a:lnTo>
                        <a:pt x="21" y="13"/>
                      </a:lnTo>
                      <a:lnTo>
                        <a:pt x="18" y="19"/>
                      </a:lnTo>
                      <a:lnTo>
                        <a:pt x="14" y="26"/>
                      </a:lnTo>
                      <a:lnTo>
                        <a:pt x="9" y="32"/>
                      </a:lnTo>
                      <a:lnTo>
                        <a:pt x="5" y="39"/>
                      </a:lnTo>
                      <a:lnTo>
                        <a:pt x="1" y="46"/>
                      </a:lnTo>
                      <a:lnTo>
                        <a:pt x="0" y="54"/>
                      </a:lnTo>
                      <a:lnTo>
                        <a:pt x="0" y="62"/>
                      </a:lnTo>
                      <a:lnTo>
                        <a:pt x="0" y="68"/>
                      </a:lnTo>
                      <a:lnTo>
                        <a:pt x="3" y="74"/>
                      </a:lnTo>
                      <a:lnTo>
                        <a:pt x="8" y="79"/>
                      </a:lnTo>
                      <a:lnTo>
                        <a:pt x="14" y="81"/>
                      </a:lnTo>
                      <a:lnTo>
                        <a:pt x="23" y="83"/>
                      </a:lnTo>
                      <a:lnTo>
                        <a:pt x="31" y="81"/>
                      </a:lnTo>
                      <a:lnTo>
                        <a:pt x="38" y="79"/>
                      </a:lnTo>
                      <a:lnTo>
                        <a:pt x="43" y="74"/>
                      </a:lnTo>
                      <a:lnTo>
                        <a:pt x="48" y="68"/>
                      </a:lnTo>
                      <a:lnTo>
                        <a:pt x="52" y="63"/>
                      </a:lnTo>
                      <a:lnTo>
                        <a:pt x="57" y="58"/>
                      </a:lnTo>
                      <a:lnTo>
                        <a:pt x="62" y="54"/>
                      </a:lnTo>
                      <a:lnTo>
                        <a:pt x="69" y="50"/>
                      </a:lnTo>
                      <a:lnTo>
                        <a:pt x="83" y="3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E73E07C9-4A23-0541-A92E-8DB4A32D2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4969" y="1078688"/>
                  <a:ext cx="23757" cy="52759"/>
                </a:xfrm>
                <a:custGeom>
                  <a:avLst/>
                  <a:gdLst/>
                  <a:ahLst/>
                  <a:cxnLst>
                    <a:cxn ang="0">
                      <a:pos x="25" y="102"/>
                    </a:cxn>
                    <a:cxn ang="0">
                      <a:pos x="24" y="100"/>
                    </a:cxn>
                    <a:cxn ang="0">
                      <a:pos x="25" y="95"/>
                    </a:cxn>
                    <a:cxn ang="0">
                      <a:pos x="28" y="89"/>
                    </a:cxn>
                    <a:cxn ang="0">
                      <a:pos x="30" y="84"/>
                    </a:cxn>
                    <a:cxn ang="0">
                      <a:pos x="35" y="73"/>
                    </a:cxn>
                    <a:cxn ang="0">
                      <a:pos x="39" y="64"/>
                    </a:cxn>
                    <a:cxn ang="0">
                      <a:pos x="43" y="48"/>
                    </a:cxn>
                    <a:cxn ang="0">
                      <a:pos x="50" y="22"/>
                    </a:cxn>
                    <a:cxn ang="0">
                      <a:pos x="53" y="10"/>
                    </a:cxn>
                    <a:cxn ang="0">
                      <a:pos x="57" y="3"/>
                    </a:cxn>
                    <a:cxn ang="0">
                      <a:pos x="59" y="1"/>
                    </a:cxn>
                    <a:cxn ang="0">
                      <a:pos x="61" y="0"/>
                    </a:cxn>
                    <a:cxn ang="0">
                      <a:pos x="62" y="3"/>
                    </a:cxn>
                    <a:cxn ang="0">
                      <a:pos x="64" y="5"/>
                    </a:cxn>
                    <a:cxn ang="0">
                      <a:pos x="66" y="14"/>
                    </a:cxn>
                    <a:cxn ang="0">
                      <a:pos x="68" y="22"/>
                    </a:cxn>
                    <a:cxn ang="0">
                      <a:pos x="69" y="31"/>
                    </a:cxn>
                    <a:cxn ang="0">
                      <a:pos x="69" y="40"/>
                    </a:cxn>
                    <a:cxn ang="0">
                      <a:pos x="66" y="57"/>
                    </a:cxn>
                    <a:cxn ang="0">
                      <a:pos x="64" y="74"/>
                    </a:cxn>
                    <a:cxn ang="0">
                      <a:pos x="61" y="92"/>
                    </a:cxn>
                    <a:cxn ang="0">
                      <a:pos x="57" y="110"/>
                    </a:cxn>
                    <a:cxn ang="0">
                      <a:pos x="56" y="121"/>
                    </a:cxn>
                    <a:cxn ang="0">
                      <a:pos x="52" y="128"/>
                    </a:cxn>
                    <a:cxn ang="0">
                      <a:pos x="48" y="137"/>
                    </a:cxn>
                    <a:cxn ang="0">
                      <a:pos x="43" y="144"/>
                    </a:cxn>
                    <a:cxn ang="0">
                      <a:pos x="37" y="150"/>
                    </a:cxn>
                    <a:cxn ang="0">
                      <a:pos x="31" y="156"/>
                    </a:cxn>
                    <a:cxn ang="0">
                      <a:pos x="28" y="157"/>
                    </a:cxn>
                    <a:cxn ang="0">
                      <a:pos x="24" y="158"/>
                    </a:cxn>
                    <a:cxn ang="0">
                      <a:pos x="20" y="158"/>
                    </a:cxn>
                    <a:cxn ang="0">
                      <a:pos x="15" y="158"/>
                    </a:cxn>
                    <a:cxn ang="0">
                      <a:pos x="5" y="157"/>
                    </a:cxn>
                    <a:cxn ang="0">
                      <a:pos x="2" y="153"/>
                    </a:cxn>
                    <a:cxn ang="0">
                      <a:pos x="0" y="149"/>
                    </a:cxn>
                    <a:cxn ang="0">
                      <a:pos x="0" y="144"/>
                    </a:cxn>
                    <a:cxn ang="0">
                      <a:pos x="7" y="134"/>
                    </a:cxn>
                    <a:cxn ang="0">
                      <a:pos x="16" y="122"/>
                    </a:cxn>
                    <a:cxn ang="0">
                      <a:pos x="25" y="102"/>
                    </a:cxn>
                  </a:cxnLst>
                  <a:rect l="0" t="0" r="r" b="b"/>
                  <a:pathLst>
                    <a:path w="69" h="158">
                      <a:moveTo>
                        <a:pt x="25" y="102"/>
                      </a:moveTo>
                      <a:lnTo>
                        <a:pt x="24" y="100"/>
                      </a:lnTo>
                      <a:lnTo>
                        <a:pt x="25" y="95"/>
                      </a:lnTo>
                      <a:lnTo>
                        <a:pt x="28" y="89"/>
                      </a:lnTo>
                      <a:lnTo>
                        <a:pt x="30" y="84"/>
                      </a:lnTo>
                      <a:lnTo>
                        <a:pt x="35" y="73"/>
                      </a:lnTo>
                      <a:lnTo>
                        <a:pt x="39" y="64"/>
                      </a:lnTo>
                      <a:lnTo>
                        <a:pt x="43" y="48"/>
                      </a:lnTo>
                      <a:lnTo>
                        <a:pt x="50" y="22"/>
                      </a:lnTo>
                      <a:lnTo>
                        <a:pt x="53" y="10"/>
                      </a:lnTo>
                      <a:lnTo>
                        <a:pt x="57" y="3"/>
                      </a:lnTo>
                      <a:lnTo>
                        <a:pt x="59" y="1"/>
                      </a:lnTo>
                      <a:lnTo>
                        <a:pt x="61" y="0"/>
                      </a:lnTo>
                      <a:lnTo>
                        <a:pt x="62" y="3"/>
                      </a:lnTo>
                      <a:lnTo>
                        <a:pt x="64" y="5"/>
                      </a:lnTo>
                      <a:lnTo>
                        <a:pt x="66" y="14"/>
                      </a:lnTo>
                      <a:lnTo>
                        <a:pt x="68" y="22"/>
                      </a:lnTo>
                      <a:lnTo>
                        <a:pt x="69" y="31"/>
                      </a:lnTo>
                      <a:lnTo>
                        <a:pt x="69" y="40"/>
                      </a:lnTo>
                      <a:lnTo>
                        <a:pt x="66" y="57"/>
                      </a:lnTo>
                      <a:lnTo>
                        <a:pt x="64" y="74"/>
                      </a:lnTo>
                      <a:lnTo>
                        <a:pt x="61" y="92"/>
                      </a:lnTo>
                      <a:lnTo>
                        <a:pt x="57" y="110"/>
                      </a:lnTo>
                      <a:lnTo>
                        <a:pt x="56" y="121"/>
                      </a:lnTo>
                      <a:lnTo>
                        <a:pt x="52" y="128"/>
                      </a:lnTo>
                      <a:lnTo>
                        <a:pt x="48" y="137"/>
                      </a:lnTo>
                      <a:lnTo>
                        <a:pt x="43" y="144"/>
                      </a:lnTo>
                      <a:lnTo>
                        <a:pt x="37" y="150"/>
                      </a:lnTo>
                      <a:lnTo>
                        <a:pt x="31" y="156"/>
                      </a:lnTo>
                      <a:lnTo>
                        <a:pt x="28" y="157"/>
                      </a:lnTo>
                      <a:lnTo>
                        <a:pt x="24" y="158"/>
                      </a:lnTo>
                      <a:lnTo>
                        <a:pt x="20" y="158"/>
                      </a:lnTo>
                      <a:lnTo>
                        <a:pt x="15" y="158"/>
                      </a:lnTo>
                      <a:lnTo>
                        <a:pt x="5" y="157"/>
                      </a:lnTo>
                      <a:lnTo>
                        <a:pt x="2" y="153"/>
                      </a:lnTo>
                      <a:lnTo>
                        <a:pt x="0" y="149"/>
                      </a:lnTo>
                      <a:lnTo>
                        <a:pt x="0" y="144"/>
                      </a:lnTo>
                      <a:lnTo>
                        <a:pt x="7" y="134"/>
                      </a:lnTo>
                      <a:lnTo>
                        <a:pt x="16" y="122"/>
                      </a:lnTo>
                      <a:lnTo>
                        <a:pt x="25" y="10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9BECC0F1-5BD4-1E46-9657-D16D4C2AE7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8943" y="1089510"/>
                  <a:ext cx="82454" cy="77109"/>
                </a:xfrm>
                <a:custGeom>
                  <a:avLst/>
                  <a:gdLst/>
                  <a:ahLst/>
                  <a:cxnLst>
                    <a:cxn ang="0">
                      <a:pos x="32" y="139"/>
                    </a:cxn>
                    <a:cxn ang="0">
                      <a:pos x="39" y="131"/>
                    </a:cxn>
                    <a:cxn ang="0">
                      <a:pos x="43" y="115"/>
                    </a:cxn>
                    <a:cxn ang="0">
                      <a:pos x="46" y="101"/>
                    </a:cxn>
                    <a:cxn ang="0">
                      <a:pos x="54" y="96"/>
                    </a:cxn>
                    <a:cxn ang="0">
                      <a:pos x="68" y="95"/>
                    </a:cxn>
                    <a:cxn ang="0">
                      <a:pos x="90" y="96"/>
                    </a:cxn>
                    <a:cxn ang="0">
                      <a:pos x="101" y="93"/>
                    </a:cxn>
                    <a:cxn ang="0">
                      <a:pos x="103" y="89"/>
                    </a:cxn>
                    <a:cxn ang="0">
                      <a:pos x="84" y="57"/>
                    </a:cxn>
                    <a:cxn ang="0">
                      <a:pos x="77" y="43"/>
                    </a:cxn>
                    <a:cxn ang="0">
                      <a:pos x="80" y="36"/>
                    </a:cxn>
                    <a:cxn ang="0">
                      <a:pos x="90" y="30"/>
                    </a:cxn>
                    <a:cxn ang="0">
                      <a:pos x="122" y="1"/>
                    </a:cxn>
                    <a:cxn ang="0">
                      <a:pos x="125" y="1"/>
                    </a:cxn>
                    <a:cxn ang="0">
                      <a:pos x="127" y="7"/>
                    </a:cxn>
                    <a:cxn ang="0">
                      <a:pos x="127" y="26"/>
                    </a:cxn>
                    <a:cxn ang="0">
                      <a:pos x="124" y="62"/>
                    </a:cxn>
                    <a:cxn ang="0">
                      <a:pos x="129" y="75"/>
                    </a:cxn>
                    <a:cxn ang="0">
                      <a:pos x="129" y="87"/>
                    </a:cxn>
                    <a:cxn ang="0">
                      <a:pos x="132" y="109"/>
                    </a:cxn>
                    <a:cxn ang="0">
                      <a:pos x="136" y="113"/>
                    </a:cxn>
                    <a:cxn ang="0">
                      <a:pos x="145" y="115"/>
                    </a:cxn>
                    <a:cxn ang="0">
                      <a:pos x="171" y="118"/>
                    </a:cxn>
                    <a:cxn ang="0">
                      <a:pos x="197" y="114"/>
                    </a:cxn>
                    <a:cxn ang="0">
                      <a:pos x="204" y="110"/>
                    </a:cxn>
                    <a:cxn ang="0">
                      <a:pos x="208" y="104"/>
                    </a:cxn>
                    <a:cxn ang="0">
                      <a:pos x="201" y="67"/>
                    </a:cxn>
                    <a:cxn ang="0">
                      <a:pos x="206" y="61"/>
                    </a:cxn>
                    <a:cxn ang="0">
                      <a:pos x="215" y="53"/>
                    </a:cxn>
                    <a:cxn ang="0">
                      <a:pos x="233" y="45"/>
                    </a:cxn>
                    <a:cxn ang="0">
                      <a:pos x="230" y="74"/>
                    </a:cxn>
                    <a:cxn ang="0">
                      <a:pos x="229" y="102"/>
                    </a:cxn>
                    <a:cxn ang="0">
                      <a:pos x="226" y="111"/>
                    </a:cxn>
                    <a:cxn ang="0">
                      <a:pos x="221" y="121"/>
                    </a:cxn>
                    <a:cxn ang="0">
                      <a:pos x="202" y="141"/>
                    </a:cxn>
                    <a:cxn ang="0">
                      <a:pos x="162" y="174"/>
                    </a:cxn>
                    <a:cxn ang="0">
                      <a:pos x="137" y="200"/>
                    </a:cxn>
                    <a:cxn ang="0">
                      <a:pos x="123" y="211"/>
                    </a:cxn>
                    <a:cxn ang="0">
                      <a:pos x="116" y="214"/>
                    </a:cxn>
                    <a:cxn ang="0">
                      <a:pos x="111" y="211"/>
                    </a:cxn>
                    <a:cxn ang="0">
                      <a:pos x="106" y="197"/>
                    </a:cxn>
                    <a:cxn ang="0">
                      <a:pos x="103" y="190"/>
                    </a:cxn>
                    <a:cxn ang="0">
                      <a:pos x="96" y="187"/>
                    </a:cxn>
                    <a:cxn ang="0">
                      <a:pos x="88" y="185"/>
                    </a:cxn>
                    <a:cxn ang="0">
                      <a:pos x="81" y="188"/>
                    </a:cxn>
                    <a:cxn ang="0">
                      <a:pos x="75" y="197"/>
                    </a:cxn>
                    <a:cxn ang="0">
                      <a:pos x="71" y="210"/>
                    </a:cxn>
                    <a:cxn ang="0">
                      <a:pos x="66" y="220"/>
                    </a:cxn>
                    <a:cxn ang="0">
                      <a:pos x="57" y="225"/>
                    </a:cxn>
                    <a:cxn ang="0">
                      <a:pos x="50" y="224"/>
                    </a:cxn>
                    <a:cxn ang="0">
                      <a:pos x="48" y="219"/>
                    </a:cxn>
                    <a:cxn ang="0">
                      <a:pos x="46" y="209"/>
                    </a:cxn>
                    <a:cxn ang="0">
                      <a:pos x="43" y="194"/>
                    </a:cxn>
                    <a:cxn ang="0">
                      <a:pos x="36" y="197"/>
                    </a:cxn>
                    <a:cxn ang="0">
                      <a:pos x="26" y="207"/>
                    </a:cxn>
                    <a:cxn ang="0">
                      <a:pos x="19" y="210"/>
                    </a:cxn>
                    <a:cxn ang="0">
                      <a:pos x="13" y="210"/>
                    </a:cxn>
                    <a:cxn ang="0">
                      <a:pos x="4" y="202"/>
                    </a:cxn>
                    <a:cxn ang="0">
                      <a:pos x="0" y="193"/>
                    </a:cxn>
                    <a:cxn ang="0">
                      <a:pos x="0" y="181"/>
                    </a:cxn>
                    <a:cxn ang="0">
                      <a:pos x="2" y="171"/>
                    </a:cxn>
                  </a:cxnLst>
                  <a:rect l="0" t="0" r="r" b="b"/>
                  <a:pathLst>
                    <a:path w="233" h="225">
                      <a:moveTo>
                        <a:pt x="26" y="141"/>
                      </a:moveTo>
                      <a:lnTo>
                        <a:pt x="32" y="139"/>
                      </a:lnTo>
                      <a:lnTo>
                        <a:pt x="36" y="135"/>
                      </a:lnTo>
                      <a:lnTo>
                        <a:pt x="39" y="131"/>
                      </a:lnTo>
                      <a:lnTo>
                        <a:pt x="41" y="126"/>
                      </a:lnTo>
                      <a:lnTo>
                        <a:pt x="43" y="115"/>
                      </a:lnTo>
                      <a:lnTo>
                        <a:pt x="45" y="105"/>
                      </a:lnTo>
                      <a:lnTo>
                        <a:pt x="46" y="101"/>
                      </a:lnTo>
                      <a:lnTo>
                        <a:pt x="50" y="99"/>
                      </a:lnTo>
                      <a:lnTo>
                        <a:pt x="54" y="96"/>
                      </a:lnTo>
                      <a:lnTo>
                        <a:pt x="58" y="95"/>
                      </a:lnTo>
                      <a:lnTo>
                        <a:pt x="68" y="95"/>
                      </a:lnTo>
                      <a:lnTo>
                        <a:pt x="80" y="95"/>
                      </a:lnTo>
                      <a:lnTo>
                        <a:pt x="90" y="96"/>
                      </a:lnTo>
                      <a:lnTo>
                        <a:pt x="98" y="95"/>
                      </a:lnTo>
                      <a:lnTo>
                        <a:pt x="101" y="93"/>
                      </a:lnTo>
                      <a:lnTo>
                        <a:pt x="102" y="92"/>
                      </a:lnTo>
                      <a:lnTo>
                        <a:pt x="103" y="89"/>
                      </a:lnTo>
                      <a:lnTo>
                        <a:pt x="101" y="87"/>
                      </a:lnTo>
                      <a:lnTo>
                        <a:pt x="84" y="57"/>
                      </a:lnTo>
                      <a:lnTo>
                        <a:pt x="79" y="49"/>
                      </a:lnTo>
                      <a:lnTo>
                        <a:pt x="77" y="43"/>
                      </a:lnTo>
                      <a:lnTo>
                        <a:pt x="79" y="40"/>
                      </a:lnTo>
                      <a:lnTo>
                        <a:pt x="80" y="36"/>
                      </a:lnTo>
                      <a:lnTo>
                        <a:pt x="84" y="34"/>
                      </a:lnTo>
                      <a:lnTo>
                        <a:pt x="90" y="30"/>
                      </a:lnTo>
                      <a:lnTo>
                        <a:pt x="106" y="14"/>
                      </a:lnTo>
                      <a:lnTo>
                        <a:pt x="122" y="1"/>
                      </a:lnTo>
                      <a:lnTo>
                        <a:pt x="124" y="0"/>
                      </a:lnTo>
                      <a:lnTo>
                        <a:pt x="125" y="1"/>
                      </a:lnTo>
                      <a:lnTo>
                        <a:pt x="127" y="4"/>
                      </a:lnTo>
                      <a:lnTo>
                        <a:pt x="127" y="7"/>
                      </a:lnTo>
                      <a:lnTo>
                        <a:pt x="127" y="16"/>
                      </a:lnTo>
                      <a:lnTo>
                        <a:pt x="127" y="26"/>
                      </a:lnTo>
                      <a:lnTo>
                        <a:pt x="124" y="48"/>
                      </a:lnTo>
                      <a:lnTo>
                        <a:pt x="124" y="62"/>
                      </a:lnTo>
                      <a:lnTo>
                        <a:pt x="127" y="70"/>
                      </a:lnTo>
                      <a:lnTo>
                        <a:pt x="129" y="75"/>
                      </a:lnTo>
                      <a:lnTo>
                        <a:pt x="129" y="82"/>
                      </a:lnTo>
                      <a:lnTo>
                        <a:pt x="129" y="87"/>
                      </a:lnTo>
                      <a:lnTo>
                        <a:pt x="129" y="97"/>
                      </a:lnTo>
                      <a:lnTo>
                        <a:pt x="132" y="109"/>
                      </a:lnTo>
                      <a:lnTo>
                        <a:pt x="133" y="110"/>
                      </a:lnTo>
                      <a:lnTo>
                        <a:pt x="136" y="113"/>
                      </a:lnTo>
                      <a:lnTo>
                        <a:pt x="140" y="114"/>
                      </a:lnTo>
                      <a:lnTo>
                        <a:pt x="145" y="115"/>
                      </a:lnTo>
                      <a:lnTo>
                        <a:pt x="158" y="117"/>
                      </a:lnTo>
                      <a:lnTo>
                        <a:pt x="171" y="118"/>
                      </a:lnTo>
                      <a:lnTo>
                        <a:pt x="185" y="117"/>
                      </a:lnTo>
                      <a:lnTo>
                        <a:pt x="197" y="114"/>
                      </a:lnTo>
                      <a:lnTo>
                        <a:pt x="201" y="113"/>
                      </a:lnTo>
                      <a:lnTo>
                        <a:pt x="204" y="110"/>
                      </a:lnTo>
                      <a:lnTo>
                        <a:pt x="207" y="108"/>
                      </a:lnTo>
                      <a:lnTo>
                        <a:pt x="208" y="104"/>
                      </a:lnTo>
                      <a:lnTo>
                        <a:pt x="204" y="86"/>
                      </a:lnTo>
                      <a:lnTo>
                        <a:pt x="201" y="67"/>
                      </a:lnTo>
                      <a:lnTo>
                        <a:pt x="202" y="65"/>
                      </a:lnTo>
                      <a:lnTo>
                        <a:pt x="206" y="61"/>
                      </a:lnTo>
                      <a:lnTo>
                        <a:pt x="210" y="57"/>
                      </a:lnTo>
                      <a:lnTo>
                        <a:pt x="215" y="53"/>
                      </a:lnTo>
                      <a:lnTo>
                        <a:pt x="225" y="48"/>
                      </a:lnTo>
                      <a:lnTo>
                        <a:pt x="233" y="45"/>
                      </a:lnTo>
                      <a:lnTo>
                        <a:pt x="232" y="60"/>
                      </a:lnTo>
                      <a:lnTo>
                        <a:pt x="230" y="74"/>
                      </a:lnTo>
                      <a:lnTo>
                        <a:pt x="229" y="88"/>
                      </a:lnTo>
                      <a:lnTo>
                        <a:pt x="229" y="102"/>
                      </a:lnTo>
                      <a:lnTo>
                        <a:pt x="228" y="106"/>
                      </a:lnTo>
                      <a:lnTo>
                        <a:pt x="226" y="111"/>
                      </a:lnTo>
                      <a:lnTo>
                        <a:pt x="224" y="115"/>
                      </a:lnTo>
                      <a:lnTo>
                        <a:pt x="221" y="121"/>
                      </a:lnTo>
                      <a:lnTo>
                        <a:pt x="212" y="131"/>
                      </a:lnTo>
                      <a:lnTo>
                        <a:pt x="202" y="141"/>
                      </a:lnTo>
                      <a:lnTo>
                        <a:pt x="180" y="161"/>
                      </a:lnTo>
                      <a:lnTo>
                        <a:pt x="162" y="174"/>
                      </a:lnTo>
                      <a:lnTo>
                        <a:pt x="151" y="184"/>
                      </a:lnTo>
                      <a:lnTo>
                        <a:pt x="137" y="200"/>
                      </a:lnTo>
                      <a:lnTo>
                        <a:pt x="129" y="206"/>
                      </a:lnTo>
                      <a:lnTo>
                        <a:pt x="123" y="211"/>
                      </a:lnTo>
                      <a:lnTo>
                        <a:pt x="119" y="213"/>
                      </a:lnTo>
                      <a:lnTo>
                        <a:pt x="116" y="214"/>
                      </a:lnTo>
                      <a:lnTo>
                        <a:pt x="114" y="213"/>
                      </a:lnTo>
                      <a:lnTo>
                        <a:pt x="111" y="211"/>
                      </a:lnTo>
                      <a:lnTo>
                        <a:pt x="109" y="205"/>
                      </a:lnTo>
                      <a:lnTo>
                        <a:pt x="106" y="197"/>
                      </a:lnTo>
                      <a:lnTo>
                        <a:pt x="105" y="194"/>
                      </a:lnTo>
                      <a:lnTo>
                        <a:pt x="103" y="190"/>
                      </a:lnTo>
                      <a:lnTo>
                        <a:pt x="100" y="188"/>
                      </a:lnTo>
                      <a:lnTo>
                        <a:pt x="96" y="187"/>
                      </a:lnTo>
                      <a:lnTo>
                        <a:pt x="92" y="185"/>
                      </a:lnTo>
                      <a:lnTo>
                        <a:pt x="88" y="185"/>
                      </a:lnTo>
                      <a:lnTo>
                        <a:pt x="84" y="187"/>
                      </a:lnTo>
                      <a:lnTo>
                        <a:pt x="81" y="188"/>
                      </a:lnTo>
                      <a:lnTo>
                        <a:pt x="77" y="192"/>
                      </a:lnTo>
                      <a:lnTo>
                        <a:pt x="75" y="197"/>
                      </a:lnTo>
                      <a:lnTo>
                        <a:pt x="74" y="203"/>
                      </a:lnTo>
                      <a:lnTo>
                        <a:pt x="71" y="210"/>
                      </a:lnTo>
                      <a:lnTo>
                        <a:pt x="70" y="216"/>
                      </a:lnTo>
                      <a:lnTo>
                        <a:pt x="66" y="220"/>
                      </a:lnTo>
                      <a:lnTo>
                        <a:pt x="61" y="223"/>
                      </a:lnTo>
                      <a:lnTo>
                        <a:pt x="57" y="225"/>
                      </a:lnTo>
                      <a:lnTo>
                        <a:pt x="53" y="225"/>
                      </a:lnTo>
                      <a:lnTo>
                        <a:pt x="50" y="224"/>
                      </a:lnTo>
                      <a:lnTo>
                        <a:pt x="49" y="223"/>
                      </a:lnTo>
                      <a:lnTo>
                        <a:pt x="48" y="219"/>
                      </a:lnTo>
                      <a:lnTo>
                        <a:pt x="46" y="215"/>
                      </a:lnTo>
                      <a:lnTo>
                        <a:pt x="46" y="209"/>
                      </a:lnTo>
                      <a:lnTo>
                        <a:pt x="45" y="198"/>
                      </a:lnTo>
                      <a:lnTo>
                        <a:pt x="43" y="194"/>
                      </a:lnTo>
                      <a:lnTo>
                        <a:pt x="40" y="194"/>
                      </a:lnTo>
                      <a:lnTo>
                        <a:pt x="36" y="197"/>
                      </a:lnTo>
                      <a:lnTo>
                        <a:pt x="32" y="202"/>
                      </a:lnTo>
                      <a:lnTo>
                        <a:pt x="26" y="207"/>
                      </a:lnTo>
                      <a:lnTo>
                        <a:pt x="23" y="209"/>
                      </a:lnTo>
                      <a:lnTo>
                        <a:pt x="19" y="210"/>
                      </a:lnTo>
                      <a:lnTo>
                        <a:pt x="17" y="210"/>
                      </a:lnTo>
                      <a:lnTo>
                        <a:pt x="13" y="210"/>
                      </a:lnTo>
                      <a:lnTo>
                        <a:pt x="8" y="207"/>
                      </a:lnTo>
                      <a:lnTo>
                        <a:pt x="4" y="202"/>
                      </a:lnTo>
                      <a:lnTo>
                        <a:pt x="1" y="198"/>
                      </a:lnTo>
                      <a:lnTo>
                        <a:pt x="0" y="193"/>
                      </a:lnTo>
                      <a:lnTo>
                        <a:pt x="0" y="187"/>
                      </a:lnTo>
                      <a:lnTo>
                        <a:pt x="0" y="181"/>
                      </a:lnTo>
                      <a:lnTo>
                        <a:pt x="1" y="176"/>
                      </a:lnTo>
                      <a:lnTo>
                        <a:pt x="2" y="171"/>
                      </a:lnTo>
                      <a:lnTo>
                        <a:pt x="26" y="1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:a16="http://schemas.microsoft.com/office/drawing/2014/main" id="{172387C1-2A61-9E43-BC85-0A11858CF2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0031" y="1159856"/>
                  <a:ext cx="40529" cy="36526"/>
                </a:xfrm>
                <a:custGeom>
                  <a:avLst/>
                  <a:gdLst/>
                  <a:ahLst/>
                  <a:cxnLst>
                    <a:cxn ang="0">
                      <a:pos x="5" y="64"/>
                    </a:cxn>
                    <a:cxn ang="0">
                      <a:pos x="17" y="45"/>
                    </a:cxn>
                    <a:cxn ang="0">
                      <a:pos x="27" y="27"/>
                    </a:cxn>
                    <a:cxn ang="0">
                      <a:pos x="34" y="22"/>
                    </a:cxn>
                    <a:cxn ang="0">
                      <a:pos x="42" y="16"/>
                    </a:cxn>
                    <a:cxn ang="0">
                      <a:pos x="51" y="13"/>
                    </a:cxn>
                    <a:cxn ang="0">
                      <a:pos x="61" y="9"/>
                    </a:cxn>
                    <a:cxn ang="0">
                      <a:pos x="82" y="4"/>
                    </a:cxn>
                    <a:cxn ang="0">
                      <a:pos x="100" y="1"/>
                    </a:cxn>
                    <a:cxn ang="0">
                      <a:pos x="108" y="0"/>
                    </a:cxn>
                    <a:cxn ang="0">
                      <a:pos x="113" y="0"/>
                    </a:cxn>
                    <a:cxn ang="0">
                      <a:pos x="116" y="1"/>
                    </a:cxn>
                    <a:cxn ang="0">
                      <a:pos x="117" y="5"/>
                    </a:cxn>
                    <a:cxn ang="0">
                      <a:pos x="116" y="7"/>
                    </a:cxn>
                    <a:cxn ang="0">
                      <a:pos x="112" y="13"/>
                    </a:cxn>
                    <a:cxn ang="0">
                      <a:pos x="108" y="16"/>
                    </a:cxn>
                    <a:cxn ang="0">
                      <a:pos x="103" y="20"/>
                    </a:cxn>
                    <a:cxn ang="0">
                      <a:pos x="94" y="28"/>
                    </a:cxn>
                    <a:cxn ang="0">
                      <a:pos x="86" y="36"/>
                    </a:cxn>
                    <a:cxn ang="0">
                      <a:pos x="78" y="44"/>
                    </a:cxn>
                    <a:cxn ang="0">
                      <a:pos x="72" y="53"/>
                    </a:cxn>
                    <a:cxn ang="0">
                      <a:pos x="57" y="70"/>
                    </a:cxn>
                    <a:cxn ang="0">
                      <a:pos x="42" y="85"/>
                    </a:cxn>
                    <a:cxn ang="0">
                      <a:pos x="35" y="92"/>
                    </a:cxn>
                    <a:cxn ang="0">
                      <a:pos x="27" y="97"/>
                    </a:cxn>
                    <a:cxn ang="0">
                      <a:pos x="21" y="101"/>
                    </a:cxn>
                    <a:cxn ang="0">
                      <a:pos x="13" y="105"/>
                    </a:cxn>
                    <a:cxn ang="0">
                      <a:pos x="11" y="105"/>
                    </a:cxn>
                    <a:cxn ang="0">
                      <a:pos x="8" y="105"/>
                    </a:cxn>
                    <a:cxn ang="0">
                      <a:pos x="5" y="103"/>
                    </a:cxn>
                    <a:cxn ang="0">
                      <a:pos x="3" y="101"/>
                    </a:cxn>
                    <a:cxn ang="0">
                      <a:pos x="2" y="98"/>
                    </a:cxn>
                    <a:cxn ang="0">
                      <a:pos x="0" y="94"/>
                    </a:cxn>
                    <a:cxn ang="0">
                      <a:pos x="0" y="88"/>
                    </a:cxn>
                    <a:cxn ang="0">
                      <a:pos x="0" y="81"/>
                    </a:cxn>
                    <a:cxn ang="0">
                      <a:pos x="5" y="64"/>
                    </a:cxn>
                  </a:cxnLst>
                  <a:rect l="0" t="0" r="r" b="b"/>
                  <a:pathLst>
                    <a:path w="117" h="105">
                      <a:moveTo>
                        <a:pt x="5" y="64"/>
                      </a:moveTo>
                      <a:lnTo>
                        <a:pt x="17" y="45"/>
                      </a:lnTo>
                      <a:lnTo>
                        <a:pt x="27" y="27"/>
                      </a:lnTo>
                      <a:lnTo>
                        <a:pt x="34" y="22"/>
                      </a:lnTo>
                      <a:lnTo>
                        <a:pt x="42" y="16"/>
                      </a:lnTo>
                      <a:lnTo>
                        <a:pt x="51" y="13"/>
                      </a:lnTo>
                      <a:lnTo>
                        <a:pt x="61" y="9"/>
                      </a:lnTo>
                      <a:lnTo>
                        <a:pt x="82" y="4"/>
                      </a:lnTo>
                      <a:lnTo>
                        <a:pt x="100" y="1"/>
                      </a:lnTo>
                      <a:lnTo>
                        <a:pt x="108" y="0"/>
                      </a:lnTo>
                      <a:lnTo>
                        <a:pt x="113" y="0"/>
                      </a:lnTo>
                      <a:lnTo>
                        <a:pt x="116" y="1"/>
                      </a:lnTo>
                      <a:lnTo>
                        <a:pt x="117" y="5"/>
                      </a:lnTo>
                      <a:lnTo>
                        <a:pt x="116" y="7"/>
                      </a:lnTo>
                      <a:lnTo>
                        <a:pt x="112" y="13"/>
                      </a:lnTo>
                      <a:lnTo>
                        <a:pt x="108" y="16"/>
                      </a:lnTo>
                      <a:lnTo>
                        <a:pt x="103" y="20"/>
                      </a:lnTo>
                      <a:lnTo>
                        <a:pt x="94" y="28"/>
                      </a:lnTo>
                      <a:lnTo>
                        <a:pt x="86" y="36"/>
                      </a:lnTo>
                      <a:lnTo>
                        <a:pt x="78" y="44"/>
                      </a:lnTo>
                      <a:lnTo>
                        <a:pt x="72" y="53"/>
                      </a:lnTo>
                      <a:lnTo>
                        <a:pt x="57" y="70"/>
                      </a:lnTo>
                      <a:lnTo>
                        <a:pt x="42" y="85"/>
                      </a:lnTo>
                      <a:lnTo>
                        <a:pt x="35" y="92"/>
                      </a:lnTo>
                      <a:lnTo>
                        <a:pt x="27" y="97"/>
                      </a:lnTo>
                      <a:lnTo>
                        <a:pt x="21" y="101"/>
                      </a:lnTo>
                      <a:lnTo>
                        <a:pt x="13" y="105"/>
                      </a:lnTo>
                      <a:lnTo>
                        <a:pt x="11" y="105"/>
                      </a:lnTo>
                      <a:lnTo>
                        <a:pt x="8" y="105"/>
                      </a:lnTo>
                      <a:lnTo>
                        <a:pt x="5" y="103"/>
                      </a:lnTo>
                      <a:lnTo>
                        <a:pt x="3" y="101"/>
                      </a:lnTo>
                      <a:lnTo>
                        <a:pt x="2" y="98"/>
                      </a:lnTo>
                      <a:lnTo>
                        <a:pt x="0" y="94"/>
                      </a:lnTo>
                      <a:lnTo>
                        <a:pt x="0" y="88"/>
                      </a:lnTo>
                      <a:lnTo>
                        <a:pt x="0" y="81"/>
                      </a:lnTo>
                      <a:lnTo>
                        <a:pt x="5" y="6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id="{21832418-45B5-724D-B398-2C430268F9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41334" y="1174737"/>
                  <a:ext cx="41927" cy="33819"/>
                </a:xfrm>
                <a:custGeom>
                  <a:avLst/>
                  <a:gdLst/>
                  <a:ahLst/>
                  <a:cxnLst>
                    <a:cxn ang="0">
                      <a:pos x="11" y="52"/>
                    </a:cxn>
                    <a:cxn ang="0">
                      <a:pos x="22" y="38"/>
                    </a:cxn>
                    <a:cxn ang="0">
                      <a:pos x="39" y="20"/>
                    </a:cxn>
                    <a:cxn ang="0">
                      <a:pos x="48" y="11"/>
                    </a:cxn>
                    <a:cxn ang="0">
                      <a:pos x="57" y="4"/>
                    </a:cxn>
                    <a:cxn ang="0">
                      <a:pos x="61" y="2"/>
                    </a:cxn>
                    <a:cxn ang="0">
                      <a:pos x="65" y="0"/>
                    </a:cxn>
                    <a:cxn ang="0">
                      <a:pos x="69" y="0"/>
                    </a:cxn>
                    <a:cxn ang="0">
                      <a:pos x="73" y="0"/>
                    </a:cxn>
                    <a:cxn ang="0">
                      <a:pos x="77" y="8"/>
                    </a:cxn>
                    <a:cxn ang="0">
                      <a:pos x="81" y="12"/>
                    </a:cxn>
                    <a:cxn ang="0">
                      <a:pos x="86" y="15"/>
                    </a:cxn>
                    <a:cxn ang="0">
                      <a:pos x="91" y="15"/>
                    </a:cxn>
                    <a:cxn ang="0">
                      <a:pos x="104" y="16"/>
                    </a:cxn>
                    <a:cxn ang="0">
                      <a:pos x="117" y="20"/>
                    </a:cxn>
                    <a:cxn ang="0">
                      <a:pos x="117" y="20"/>
                    </a:cxn>
                    <a:cxn ang="0">
                      <a:pos x="117" y="21"/>
                    </a:cxn>
                    <a:cxn ang="0">
                      <a:pos x="116" y="25"/>
                    </a:cxn>
                    <a:cxn ang="0">
                      <a:pos x="113" y="29"/>
                    </a:cxn>
                    <a:cxn ang="0">
                      <a:pos x="111" y="33"/>
                    </a:cxn>
                    <a:cxn ang="0">
                      <a:pos x="105" y="38"/>
                    </a:cxn>
                    <a:cxn ang="0">
                      <a:pos x="96" y="46"/>
                    </a:cxn>
                    <a:cxn ang="0">
                      <a:pos x="89" y="52"/>
                    </a:cxn>
                    <a:cxn ang="0">
                      <a:pos x="78" y="64"/>
                    </a:cxn>
                    <a:cxn ang="0">
                      <a:pos x="68" y="76"/>
                    </a:cxn>
                    <a:cxn ang="0">
                      <a:pos x="61" y="81"/>
                    </a:cxn>
                    <a:cxn ang="0">
                      <a:pos x="56" y="86"/>
                    </a:cxn>
                    <a:cxn ang="0">
                      <a:pos x="48" y="90"/>
                    </a:cxn>
                    <a:cxn ang="0">
                      <a:pos x="41" y="94"/>
                    </a:cxn>
                    <a:cxn ang="0">
                      <a:pos x="34" y="95"/>
                    </a:cxn>
                    <a:cxn ang="0">
                      <a:pos x="28" y="98"/>
                    </a:cxn>
                    <a:cxn ang="0">
                      <a:pos x="21" y="99"/>
                    </a:cxn>
                    <a:cxn ang="0">
                      <a:pos x="15" y="98"/>
                    </a:cxn>
                    <a:cxn ang="0">
                      <a:pos x="8" y="96"/>
                    </a:cxn>
                    <a:cxn ang="0">
                      <a:pos x="4" y="92"/>
                    </a:cxn>
                    <a:cxn ang="0">
                      <a:pos x="2" y="87"/>
                    </a:cxn>
                    <a:cxn ang="0">
                      <a:pos x="0" y="78"/>
                    </a:cxn>
                    <a:cxn ang="0">
                      <a:pos x="11" y="52"/>
                    </a:cxn>
                  </a:cxnLst>
                  <a:rect l="0" t="0" r="r" b="b"/>
                  <a:pathLst>
                    <a:path w="117" h="99">
                      <a:moveTo>
                        <a:pt x="11" y="52"/>
                      </a:moveTo>
                      <a:lnTo>
                        <a:pt x="22" y="38"/>
                      </a:lnTo>
                      <a:lnTo>
                        <a:pt x="39" y="20"/>
                      </a:lnTo>
                      <a:lnTo>
                        <a:pt x="48" y="11"/>
                      </a:lnTo>
                      <a:lnTo>
                        <a:pt x="57" y="4"/>
                      </a:lnTo>
                      <a:lnTo>
                        <a:pt x="61" y="2"/>
                      </a:lnTo>
                      <a:lnTo>
                        <a:pt x="65" y="0"/>
                      </a:lnTo>
                      <a:lnTo>
                        <a:pt x="69" y="0"/>
                      </a:lnTo>
                      <a:lnTo>
                        <a:pt x="73" y="0"/>
                      </a:lnTo>
                      <a:lnTo>
                        <a:pt x="77" y="8"/>
                      </a:lnTo>
                      <a:lnTo>
                        <a:pt x="81" y="12"/>
                      </a:lnTo>
                      <a:lnTo>
                        <a:pt x="86" y="15"/>
                      </a:lnTo>
                      <a:lnTo>
                        <a:pt x="91" y="15"/>
                      </a:lnTo>
                      <a:lnTo>
                        <a:pt x="104" y="16"/>
                      </a:lnTo>
                      <a:lnTo>
                        <a:pt x="117" y="20"/>
                      </a:lnTo>
                      <a:lnTo>
                        <a:pt x="117" y="20"/>
                      </a:lnTo>
                      <a:lnTo>
                        <a:pt x="117" y="21"/>
                      </a:lnTo>
                      <a:lnTo>
                        <a:pt x="116" y="25"/>
                      </a:lnTo>
                      <a:lnTo>
                        <a:pt x="113" y="29"/>
                      </a:lnTo>
                      <a:lnTo>
                        <a:pt x="111" y="33"/>
                      </a:lnTo>
                      <a:lnTo>
                        <a:pt x="105" y="38"/>
                      </a:lnTo>
                      <a:lnTo>
                        <a:pt x="96" y="46"/>
                      </a:lnTo>
                      <a:lnTo>
                        <a:pt x="89" y="52"/>
                      </a:lnTo>
                      <a:lnTo>
                        <a:pt x="78" y="64"/>
                      </a:lnTo>
                      <a:lnTo>
                        <a:pt x="68" y="76"/>
                      </a:lnTo>
                      <a:lnTo>
                        <a:pt x="61" y="81"/>
                      </a:lnTo>
                      <a:lnTo>
                        <a:pt x="56" y="86"/>
                      </a:lnTo>
                      <a:lnTo>
                        <a:pt x="48" y="90"/>
                      </a:lnTo>
                      <a:lnTo>
                        <a:pt x="41" y="94"/>
                      </a:lnTo>
                      <a:lnTo>
                        <a:pt x="34" y="95"/>
                      </a:lnTo>
                      <a:lnTo>
                        <a:pt x="28" y="98"/>
                      </a:lnTo>
                      <a:lnTo>
                        <a:pt x="21" y="99"/>
                      </a:lnTo>
                      <a:lnTo>
                        <a:pt x="15" y="98"/>
                      </a:lnTo>
                      <a:lnTo>
                        <a:pt x="8" y="96"/>
                      </a:lnTo>
                      <a:lnTo>
                        <a:pt x="4" y="92"/>
                      </a:lnTo>
                      <a:lnTo>
                        <a:pt x="2" y="87"/>
                      </a:lnTo>
                      <a:lnTo>
                        <a:pt x="0" y="78"/>
                      </a:lnTo>
                      <a:lnTo>
                        <a:pt x="11" y="5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7F08D5CB-711D-A749-A483-9B0841A428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98010" y="1201791"/>
                  <a:ext cx="23757" cy="36526"/>
                </a:xfrm>
                <a:custGeom>
                  <a:avLst/>
                  <a:gdLst/>
                  <a:ahLst/>
                  <a:cxnLst>
                    <a:cxn ang="0">
                      <a:pos x="5" y="86"/>
                    </a:cxn>
                    <a:cxn ang="0">
                      <a:pos x="9" y="71"/>
                    </a:cxn>
                    <a:cxn ang="0">
                      <a:pos x="14" y="57"/>
                    </a:cxn>
                    <a:cxn ang="0">
                      <a:pos x="22" y="42"/>
                    </a:cxn>
                    <a:cxn ang="0">
                      <a:pos x="30" y="31"/>
                    </a:cxn>
                    <a:cxn ang="0">
                      <a:pos x="36" y="22"/>
                    </a:cxn>
                    <a:cxn ang="0">
                      <a:pos x="45" y="10"/>
                    </a:cxn>
                    <a:cxn ang="0">
                      <a:pos x="52" y="5"/>
                    </a:cxn>
                    <a:cxn ang="0">
                      <a:pos x="57" y="1"/>
                    </a:cxn>
                    <a:cxn ang="0">
                      <a:pos x="60" y="0"/>
                    </a:cxn>
                    <a:cxn ang="0">
                      <a:pos x="62" y="0"/>
                    </a:cxn>
                    <a:cxn ang="0">
                      <a:pos x="65" y="0"/>
                    </a:cxn>
                    <a:cxn ang="0">
                      <a:pos x="66" y="1"/>
                    </a:cxn>
                    <a:cxn ang="0">
                      <a:pos x="67" y="5"/>
                    </a:cxn>
                    <a:cxn ang="0">
                      <a:pos x="66" y="10"/>
                    </a:cxn>
                    <a:cxn ang="0">
                      <a:pos x="66" y="14"/>
                    </a:cxn>
                    <a:cxn ang="0">
                      <a:pos x="64" y="18"/>
                    </a:cxn>
                    <a:cxn ang="0">
                      <a:pos x="60" y="27"/>
                    </a:cxn>
                    <a:cxn ang="0">
                      <a:pos x="56" y="35"/>
                    </a:cxn>
                    <a:cxn ang="0">
                      <a:pos x="49" y="57"/>
                    </a:cxn>
                    <a:cxn ang="0">
                      <a:pos x="38" y="83"/>
                    </a:cxn>
                    <a:cxn ang="0">
                      <a:pos x="35" y="89"/>
                    </a:cxn>
                    <a:cxn ang="0">
                      <a:pos x="31" y="94"/>
                    </a:cxn>
                    <a:cxn ang="0">
                      <a:pos x="26" y="99"/>
                    </a:cxn>
                    <a:cxn ang="0">
                      <a:pos x="22" y="103"/>
                    </a:cxn>
                    <a:cxn ang="0">
                      <a:pos x="17" y="106"/>
                    </a:cxn>
                    <a:cxn ang="0">
                      <a:pos x="12" y="107"/>
                    </a:cxn>
                    <a:cxn ang="0">
                      <a:pos x="7" y="107"/>
                    </a:cxn>
                    <a:cxn ang="0">
                      <a:pos x="0" y="105"/>
                    </a:cxn>
                    <a:cxn ang="0">
                      <a:pos x="5" y="86"/>
                    </a:cxn>
                  </a:cxnLst>
                  <a:rect l="0" t="0" r="r" b="b"/>
                  <a:pathLst>
                    <a:path w="67" h="107">
                      <a:moveTo>
                        <a:pt x="5" y="86"/>
                      </a:moveTo>
                      <a:lnTo>
                        <a:pt x="9" y="71"/>
                      </a:lnTo>
                      <a:lnTo>
                        <a:pt x="14" y="57"/>
                      </a:lnTo>
                      <a:lnTo>
                        <a:pt x="22" y="42"/>
                      </a:lnTo>
                      <a:lnTo>
                        <a:pt x="30" y="31"/>
                      </a:lnTo>
                      <a:lnTo>
                        <a:pt x="36" y="22"/>
                      </a:lnTo>
                      <a:lnTo>
                        <a:pt x="45" y="10"/>
                      </a:lnTo>
                      <a:lnTo>
                        <a:pt x="52" y="5"/>
                      </a:lnTo>
                      <a:lnTo>
                        <a:pt x="57" y="1"/>
                      </a:lnTo>
                      <a:lnTo>
                        <a:pt x="60" y="0"/>
                      </a:lnTo>
                      <a:lnTo>
                        <a:pt x="62" y="0"/>
                      </a:lnTo>
                      <a:lnTo>
                        <a:pt x="65" y="0"/>
                      </a:lnTo>
                      <a:lnTo>
                        <a:pt x="66" y="1"/>
                      </a:lnTo>
                      <a:lnTo>
                        <a:pt x="67" y="5"/>
                      </a:lnTo>
                      <a:lnTo>
                        <a:pt x="66" y="10"/>
                      </a:lnTo>
                      <a:lnTo>
                        <a:pt x="66" y="14"/>
                      </a:lnTo>
                      <a:lnTo>
                        <a:pt x="64" y="18"/>
                      </a:lnTo>
                      <a:lnTo>
                        <a:pt x="60" y="27"/>
                      </a:lnTo>
                      <a:lnTo>
                        <a:pt x="56" y="35"/>
                      </a:lnTo>
                      <a:lnTo>
                        <a:pt x="49" y="57"/>
                      </a:lnTo>
                      <a:lnTo>
                        <a:pt x="38" y="83"/>
                      </a:lnTo>
                      <a:lnTo>
                        <a:pt x="35" y="89"/>
                      </a:lnTo>
                      <a:lnTo>
                        <a:pt x="31" y="94"/>
                      </a:lnTo>
                      <a:lnTo>
                        <a:pt x="26" y="99"/>
                      </a:lnTo>
                      <a:lnTo>
                        <a:pt x="22" y="103"/>
                      </a:lnTo>
                      <a:lnTo>
                        <a:pt x="17" y="106"/>
                      </a:lnTo>
                      <a:lnTo>
                        <a:pt x="12" y="107"/>
                      </a:lnTo>
                      <a:lnTo>
                        <a:pt x="7" y="107"/>
                      </a:lnTo>
                      <a:lnTo>
                        <a:pt x="0" y="105"/>
                      </a:lnTo>
                      <a:lnTo>
                        <a:pt x="5" y="8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id="{D32B73FD-BFF5-AA4A-B944-48FB3C01C6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6520" y="1479113"/>
                  <a:ext cx="20964" cy="25703"/>
                </a:xfrm>
                <a:custGeom>
                  <a:avLst/>
                  <a:gdLst/>
                  <a:ahLst/>
                  <a:cxnLst>
                    <a:cxn ang="0">
                      <a:pos x="6" y="48"/>
                    </a:cxn>
                    <a:cxn ang="0">
                      <a:pos x="13" y="44"/>
                    </a:cxn>
                    <a:cxn ang="0">
                      <a:pos x="18" y="40"/>
                    </a:cxn>
                    <a:cxn ang="0">
                      <a:pos x="23" y="34"/>
                    </a:cxn>
                    <a:cxn ang="0">
                      <a:pos x="28" y="28"/>
                    </a:cxn>
                    <a:cxn ang="0">
                      <a:pos x="33" y="22"/>
                    </a:cxn>
                    <a:cxn ang="0">
                      <a:pos x="40" y="10"/>
                    </a:cxn>
                    <a:cxn ang="0">
                      <a:pos x="44" y="6"/>
                    </a:cxn>
                    <a:cxn ang="0">
                      <a:pos x="48" y="3"/>
                    </a:cxn>
                    <a:cxn ang="0">
                      <a:pos x="53" y="0"/>
                    </a:cxn>
                    <a:cxn ang="0">
                      <a:pos x="57" y="0"/>
                    </a:cxn>
                    <a:cxn ang="0">
                      <a:pos x="59" y="1"/>
                    </a:cxn>
                    <a:cxn ang="0">
                      <a:pos x="60" y="5"/>
                    </a:cxn>
                    <a:cxn ang="0">
                      <a:pos x="60" y="9"/>
                    </a:cxn>
                    <a:cxn ang="0">
                      <a:pos x="60" y="13"/>
                    </a:cxn>
                    <a:cxn ang="0">
                      <a:pos x="59" y="22"/>
                    </a:cxn>
                    <a:cxn ang="0">
                      <a:pos x="58" y="28"/>
                    </a:cxn>
                    <a:cxn ang="0">
                      <a:pos x="53" y="36"/>
                    </a:cxn>
                    <a:cxn ang="0">
                      <a:pos x="51" y="45"/>
                    </a:cxn>
                    <a:cxn ang="0">
                      <a:pos x="50" y="51"/>
                    </a:cxn>
                    <a:cxn ang="0">
                      <a:pos x="49" y="53"/>
                    </a:cxn>
                    <a:cxn ang="0">
                      <a:pos x="48" y="56"/>
                    </a:cxn>
                    <a:cxn ang="0">
                      <a:pos x="45" y="58"/>
                    </a:cxn>
                    <a:cxn ang="0">
                      <a:pos x="40" y="61"/>
                    </a:cxn>
                    <a:cxn ang="0">
                      <a:pos x="33" y="66"/>
                    </a:cxn>
                    <a:cxn ang="0">
                      <a:pos x="24" y="71"/>
                    </a:cxn>
                    <a:cxn ang="0">
                      <a:pos x="16" y="75"/>
                    </a:cxn>
                    <a:cxn ang="0">
                      <a:pos x="11" y="75"/>
                    </a:cxn>
                    <a:cxn ang="0">
                      <a:pos x="7" y="74"/>
                    </a:cxn>
                    <a:cxn ang="0">
                      <a:pos x="3" y="71"/>
                    </a:cxn>
                    <a:cxn ang="0">
                      <a:pos x="0" y="67"/>
                    </a:cxn>
                    <a:cxn ang="0">
                      <a:pos x="6" y="48"/>
                    </a:cxn>
                  </a:cxnLst>
                  <a:rect l="0" t="0" r="r" b="b"/>
                  <a:pathLst>
                    <a:path w="60" h="75">
                      <a:moveTo>
                        <a:pt x="6" y="48"/>
                      </a:moveTo>
                      <a:lnTo>
                        <a:pt x="13" y="44"/>
                      </a:lnTo>
                      <a:lnTo>
                        <a:pt x="18" y="40"/>
                      </a:lnTo>
                      <a:lnTo>
                        <a:pt x="23" y="34"/>
                      </a:lnTo>
                      <a:lnTo>
                        <a:pt x="28" y="28"/>
                      </a:lnTo>
                      <a:lnTo>
                        <a:pt x="33" y="22"/>
                      </a:lnTo>
                      <a:lnTo>
                        <a:pt x="40" y="10"/>
                      </a:lnTo>
                      <a:lnTo>
                        <a:pt x="44" y="6"/>
                      </a:lnTo>
                      <a:lnTo>
                        <a:pt x="48" y="3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59" y="1"/>
                      </a:lnTo>
                      <a:lnTo>
                        <a:pt x="60" y="5"/>
                      </a:lnTo>
                      <a:lnTo>
                        <a:pt x="60" y="9"/>
                      </a:lnTo>
                      <a:lnTo>
                        <a:pt x="60" y="13"/>
                      </a:lnTo>
                      <a:lnTo>
                        <a:pt x="59" y="22"/>
                      </a:lnTo>
                      <a:lnTo>
                        <a:pt x="58" y="28"/>
                      </a:lnTo>
                      <a:lnTo>
                        <a:pt x="53" y="36"/>
                      </a:lnTo>
                      <a:lnTo>
                        <a:pt x="51" y="45"/>
                      </a:lnTo>
                      <a:lnTo>
                        <a:pt x="50" y="51"/>
                      </a:lnTo>
                      <a:lnTo>
                        <a:pt x="49" y="53"/>
                      </a:lnTo>
                      <a:lnTo>
                        <a:pt x="48" y="56"/>
                      </a:lnTo>
                      <a:lnTo>
                        <a:pt x="45" y="58"/>
                      </a:lnTo>
                      <a:lnTo>
                        <a:pt x="40" y="61"/>
                      </a:lnTo>
                      <a:lnTo>
                        <a:pt x="33" y="66"/>
                      </a:lnTo>
                      <a:lnTo>
                        <a:pt x="24" y="71"/>
                      </a:lnTo>
                      <a:lnTo>
                        <a:pt x="16" y="75"/>
                      </a:lnTo>
                      <a:lnTo>
                        <a:pt x="11" y="75"/>
                      </a:lnTo>
                      <a:lnTo>
                        <a:pt x="7" y="74"/>
                      </a:lnTo>
                      <a:lnTo>
                        <a:pt x="3" y="71"/>
                      </a:lnTo>
                      <a:lnTo>
                        <a:pt x="0" y="67"/>
                      </a:lnTo>
                      <a:lnTo>
                        <a:pt x="6" y="4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C0617E77-98CA-324C-9D18-A04C4460F3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4125" y="1853836"/>
                  <a:ext cx="51708" cy="29762"/>
                </a:xfrm>
                <a:custGeom>
                  <a:avLst/>
                  <a:gdLst/>
                  <a:ahLst/>
                  <a:cxnLst>
                    <a:cxn ang="0">
                      <a:pos x="26" y="40"/>
                    </a:cxn>
                    <a:cxn ang="0">
                      <a:pos x="36" y="36"/>
                    </a:cxn>
                    <a:cxn ang="0">
                      <a:pos x="48" y="31"/>
                    </a:cxn>
                    <a:cxn ang="0">
                      <a:pos x="58" y="23"/>
                    </a:cxn>
                    <a:cxn ang="0">
                      <a:pos x="69" y="16"/>
                    </a:cxn>
                    <a:cxn ang="0">
                      <a:pos x="80" y="9"/>
                    </a:cxn>
                    <a:cxn ang="0">
                      <a:pos x="91" y="3"/>
                    </a:cxn>
                    <a:cxn ang="0">
                      <a:pos x="97" y="1"/>
                    </a:cxn>
                    <a:cxn ang="0">
                      <a:pos x="102" y="0"/>
                    </a:cxn>
                    <a:cxn ang="0">
                      <a:pos x="107" y="0"/>
                    </a:cxn>
                    <a:cxn ang="0">
                      <a:pos x="114" y="0"/>
                    </a:cxn>
                    <a:cxn ang="0">
                      <a:pos x="116" y="1"/>
                    </a:cxn>
                    <a:cxn ang="0">
                      <a:pos x="119" y="2"/>
                    </a:cxn>
                    <a:cxn ang="0">
                      <a:pos x="120" y="5"/>
                    </a:cxn>
                    <a:cxn ang="0">
                      <a:pos x="120" y="7"/>
                    </a:cxn>
                    <a:cxn ang="0">
                      <a:pos x="122" y="13"/>
                    </a:cxn>
                    <a:cxn ang="0">
                      <a:pos x="124" y="18"/>
                    </a:cxn>
                    <a:cxn ang="0">
                      <a:pos x="132" y="25"/>
                    </a:cxn>
                    <a:cxn ang="0">
                      <a:pos x="142" y="35"/>
                    </a:cxn>
                    <a:cxn ang="0">
                      <a:pos x="146" y="40"/>
                    </a:cxn>
                    <a:cxn ang="0">
                      <a:pos x="148" y="45"/>
                    </a:cxn>
                    <a:cxn ang="0">
                      <a:pos x="148" y="46"/>
                    </a:cxn>
                    <a:cxn ang="0">
                      <a:pos x="148" y="49"/>
                    </a:cxn>
                    <a:cxn ang="0">
                      <a:pos x="146" y="51"/>
                    </a:cxn>
                    <a:cxn ang="0">
                      <a:pos x="142" y="54"/>
                    </a:cxn>
                    <a:cxn ang="0">
                      <a:pos x="137" y="58"/>
                    </a:cxn>
                    <a:cxn ang="0">
                      <a:pos x="132" y="60"/>
                    </a:cxn>
                    <a:cxn ang="0">
                      <a:pos x="126" y="62"/>
                    </a:cxn>
                    <a:cxn ang="0">
                      <a:pos x="119" y="63"/>
                    </a:cxn>
                    <a:cxn ang="0">
                      <a:pos x="105" y="64"/>
                    </a:cxn>
                    <a:cxn ang="0">
                      <a:pos x="93" y="66"/>
                    </a:cxn>
                    <a:cxn ang="0">
                      <a:pos x="74" y="70"/>
                    </a:cxn>
                    <a:cxn ang="0">
                      <a:pos x="54" y="76"/>
                    </a:cxn>
                    <a:cxn ang="0">
                      <a:pos x="45" y="80"/>
                    </a:cxn>
                    <a:cxn ang="0">
                      <a:pos x="35" y="82"/>
                    </a:cxn>
                    <a:cxn ang="0">
                      <a:pos x="30" y="84"/>
                    </a:cxn>
                    <a:cxn ang="0">
                      <a:pos x="25" y="85"/>
                    </a:cxn>
                    <a:cxn ang="0">
                      <a:pos x="19" y="85"/>
                    </a:cxn>
                    <a:cxn ang="0">
                      <a:pos x="14" y="84"/>
                    </a:cxn>
                    <a:cxn ang="0">
                      <a:pos x="6" y="81"/>
                    </a:cxn>
                    <a:cxn ang="0">
                      <a:pos x="2" y="77"/>
                    </a:cxn>
                    <a:cxn ang="0">
                      <a:pos x="0" y="72"/>
                    </a:cxn>
                    <a:cxn ang="0">
                      <a:pos x="0" y="67"/>
                    </a:cxn>
                    <a:cxn ang="0">
                      <a:pos x="1" y="62"/>
                    </a:cxn>
                    <a:cxn ang="0">
                      <a:pos x="4" y="57"/>
                    </a:cxn>
                    <a:cxn ang="0">
                      <a:pos x="9" y="51"/>
                    </a:cxn>
                    <a:cxn ang="0">
                      <a:pos x="13" y="46"/>
                    </a:cxn>
                    <a:cxn ang="0">
                      <a:pos x="26" y="40"/>
                    </a:cxn>
                  </a:cxnLst>
                  <a:rect l="0" t="0" r="r" b="b"/>
                  <a:pathLst>
                    <a:path w="148" h="85">
                      <a:moveTo>
                        <a:pt x="26" y="40"/>
                      </a:moveTo>
                      <a:lnTo>
                        <a:pt x="36" y="36"/>
                      </a:lnTo>
                      <a:lnTo>
                        <a:pt x="48" y="31"/>
                      </a:lnTo>
                      <a:lnTo>
                        <a:pt x="58" y="23"/>
                      </a:lnTo>
                      <a:lnTo>
                        <a:pt x="69" y="16"/>
                      </a:lnTo>
                      <a:lnTo>
                        <a:pt x="80" y="9"/>
                      </a:lnTo>
                      <a:lnTo>
                        <a:pt x="91" y="3"/>
                      </a:lnTo>
                      <a:lnTo>
                        <a:pt x="97" y="1"/>
                      </a:lnTo>
                      <a:lnTo>
                        <a:pt x="102" y="0"/>
                      </a:lnTo>
                      <a:lnTo>
                        <a:pt x="107" y="0"/>
                      </a:lnTo>
                      <a:lnTo>
                        <a:pt x="114" y="0"/>
                      </a:lnTo>
                      <a:lnTo>
                        <a:pt x="116" y="1"/>
                      </a:lnTo>
                      <a:lnTo>
                        <a:pt x="119" y="2"/>
                      </a:lnTo>
                      <a:lnTo>
                        <a:pt x="120" y="5"/>
                      </a:lnTo>
                      <a:lnTo>
                        <a:pt x="120" y="7"/>
                      </a:lnTo>
                      <a:lnTo>
                        <a:pt x="122" y="13"/>
                      </a:lnTo>
                      <a:lnTo>
                        <a:pt x="124" y="18"/>
                      </a:lnTo>
                      <a:lnTo>
                        <a:pt x="132" y="25"/>
                      </a:lnTo>
                      <a:lnTo>
                        <a:pt x="142" y="35"/>
                      </a:lnTo>
                      <a:lnTo>
                        <a:pt x="146" y="40"/>
                      </a:lnTo>
                      <a:lnTo>
                        <a:pt x="148" y="45"/>
                      </a:lnTo>
                      <a:lnTo>
                        <a:pt x="148" y="46"/>
                      </a:lnTo>
                      <a:lnTo>
                        <a:pt x="148" y="49"/>
                      </a:lnTo>
                      <a:lnTo>
                        <a:pt x="146" y="51"/>
                      </a:lnTo>
                      <a:lnTo>
                        <a:pt x="142" y="54"/>
                      </a:lnTo>
                      <a:lnTo>
                        <a:pt x="137" y="58"/>
                      </a:lnTo>
                      <a:lnTo>
                        <a:pt x="132" y="60"/>
                      </a:lnTo>
                      <a:lnTo>
                        <a:pt x="126" y="62"/>
                      </a:lnTo>
                      <a:lnTo>
                        <a:pt x="119" y="63"/>
                      </a:lnTo>
                      <a:lnTo>
                        <a:pt x="105" y="64"/>
                      </a:lnTo>
                      <a:lnTo>
                        <a:pt x="93" y="66"/>
                      </a:lnTo>
                      <a:lnTo>
                        <a:pt x="74" y="70"/>
                      </a:lnTo>
                      <a:lnTo>
                        <a:pt x="54" y="76"/>
                      </a:lnTo>
                      <a:lnTo>
                        <a:pt x="45" y="80"/>
                      </a:lnTo>
                      <a:lnTo>
                        <a:pt x="35" y="82"/>
                      </a:lnTo>
                      <a:lnTo>
                        <a:pt x="30" y="84"/>
                      </a:lnTo>
                      <a:lnTo>
                        <a:pt x="25" y="85"/>
                      </a:lnTo>
                      <a:lnTo>
                        <a:pt x="19" y="85"/>
                      </a:lnTo>
                      <a:lnTo>
                        <a:pt x="14" y="84"/>
                      </a:lnTo>
                      <a:lnTo>
                        <a:pt x="6" y="81"/>
                      </a:lnTo>
                      <a:lnTo>
                        <a:pt x="2" y="77"/>
                      </a:lnTo>
                      <a:lnTo>
                        <a:pt x="0" y="72"/>
                      </a:lnTo>
                      <a:lnTo>
                        <a:pt x="0" y="67"/>
                      </a:lnTo>
                      <a:lnTo>
                        <a:pt x="1" y="62"/>
                      </a:lnTo>
                      <a:lnTo>
                        <a:pt x="4" y="57"/>
                      </a:lnTo>
                      <a:lnTo>
                        <a:pt x="9" y="51"/>
                      </a:lnTo>
                      <a:lnTo>
                        <a:pt x="13" y="46"/>
                      </a:lnTo>
                      <a:lnTo>
                        <a:pt x="26" y="4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6" name="Freeform 75">
                  <a:extLst>
                    <a:ext uri="{FF2B5EF4-FFF2-40B4-BE49-F238E27FC236}">
                      <a16:creationId xmlns:a16="http://schemas.microsoft.com/office/drawing/2014/main" id="{5DDF2E59-C40D-5B42-94B3-08F9BB03F1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6920" y="1826779"/>
                  <a:ext cx="34940" cy="14881"/>
                </a:xfrm>
                <a:custGeom>
                  <a:avLst/>
                  <a:gdLst/>
                  <a:ahLst/>
                  <a:cxnLst>
                    <a:cxn ang="0">
                      <a:pos x="24" y="21"/>
                    </a:cxn>
                    <a:cxn ang="0">
                      <a:pos x="33" y="18"/>
                    </a:cxn>
                    <a:cxn ang="0">
                      <a:pos x="43" y="15"/>
                    </a:cxn>
                    <a:cxn ang="0">
                      <a:pos x="53" y="11"/>
                    </a:cxn>
                    <a:cxn ang="0">
                      <a:pos x="62" y="8"/>
                    </a:cxn>
                    <a:cxn ang="0">
                      <a:pos x="78" y="3"/>
                    </a:cxn>
                    <a:cxn ang="0">
                      <a:pos x="92" y="0"/>
                    </a:cxn>
                    <a:cxn ang="0">
                      <a:pos x="95" y="5"/>
                    </a:cxn>
                    <a:cxn ang="0">
                      <a:pos x="96" y="12"/>
                    </a:cxn>
                    <a:cxn ang="0">
                      <a:pos x="97" y="18"/>
                    </a:cxn>
                    <a:cxn ang="0">
                      <a:pos x="97" y="25"/>
                    </a:cxn>
                    <a:cxn ang="0">
                      <a:pos x="96" y="27"/>
                    </a:cxn>
                    <a:cxn ang="0">
                      <a:pos x="96" y="30"/>
                    </a:cxn>
                    <a:cxn ang="0">
                      <a:pos x="95" y="33"/>
                    </a:cxn>
                    <a:cxn ang="0">
                      <a:pos x="92" y="34"/>
                    </a:cxn>
                    <a:cxn ang="0">
                      <a:pos x="87" y="37"/>
                    </a:cxn>
                    <a:cxn ang="0">
                      <a:pos x="81" y="38"/>
                    </a:cxn>
                    <a:cxn ang="0">
                      <a:pos x="68" y="38"/>
                    </a:cxn>
                    <a:cxn ang="0">
                      <a:pos x="57" y="38"/>
                    </a:cxn>
                    <a:cxn ang="0">
                      <a:pos x="44" y="39"/>
                    </a:cxn>
                    <a:cxn ang="0">
                      <a:pos x="33" y="42"/>
                    </a:cxn>
                    <a:cxn ang="0">
                      <a:pos x="22" y="42"/>
                    </a:cxn>
                    <a:cxn ang="0">
                      <a:pos x="15" y="42"/>
                    </a:cxn>
                    <a:cxn ang="0">
                      <a:pos x="8" y="38"/>
                    </a:cxn>
                    <a:cxn ang="0">
                      <a:pos x="0" y="34"/>
                    </a:cxn>
                    <a:cxn ang="0">
                      <a:pos x="24" y="21"/>
                    </a:cxn>
                  </a:cxnLst>
                  <a:rect l="0" t="0" r="r" b="b"/>
                  <a:pathLst>
                    <a:path w="97" h="42">
                      <a:moveTo>
                        <a:pt x="24" y="21"/>
                      </a:moveTo>
                      <a:lnTo>
                        <a:pt x="33" y="18"/>
                      </a:lnTo>
                      <a:lnTo>
                        <a:pt x="43" y="15"/>
                      </a:lnTo>
                      <a:lnTo>
                        <a:pt x="53" y="11"/>
                      </a:lnTo>
                      <a:lnTo>
                        <a:pt x="62" y="8"/>
                      </a:lnTo>
                      <a:lnTo>
                        <a:pt x="78" y="3"/>
                      </a:lnTo>
                      <a:lnTo>
                        <a:pt x="92" y="0"/>
                      </a:lnTo>
                      <a:lnTo>
                        <a:pt x="95" y="5"/>
                      </a:lnTo>
                      <a:lnTo>
                        <a:pt x="96" y="12"/>
                      </a:lnTo>
                      <a:lnTo>
                        <a:pt x="97" y="18"/>
                      </a:lnTo>
                      <a:lnTo>
                        <a:pt x="97" y="25"/>
                      </a:lnTo>
                      <a:lnTo>
                        <a:pt x="96" y="27"/>
                      </a:lnTo>
                      <a:lnTo>
                        <a:pt x="96" y="30"/>
                      </a:lnTo>
                      <a:lnTo>
                        <a:pt x="95" y="33"/>
                      </a:lnTo>
                      <a:lnTo>
                        <a:pt x="92" y="34"/>
                      </a:lnTo>
                      <a:lnTo>
                        <a:pt x="87" y="37"/>
                      </a:lnTo>
                      <a:lnTo>
                        <a:pt x="81" y="38"/>
                      </a:lnTo>
                      <a:lnTo>
                        <a:pt x="68" y="38"/>
                      </a:lnTo>
                      <a:lnTo>
                        <a:pt x="57" y="38"/>
                      </a:lnTo>
                      <a:lnTo>
                        <a:pt x="44" y="39"/>
                      </a:lnTo>
                      <a:lnTo>
                        <a:pt x="33" y="42"/>
                      </a:lnTo>
                      <a:lnTo>
                        <a:pt x="22" y="42"/>
                      </a:lnTo>
                      <a:lnTo>
                        <a:pt x="15" y="42"/>
                      </a:lnTo>
                      <a:lnTo>
                        <a:pt x="8" y="38"/>
                      </a:lnTo>
                      <a:lnTo>
                        <a:pt x="0" y="34"/>
                      </a:lnTo>
                      <a:lnTo>
                        <a:pt x="24" y="2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7" name="Freeform 76">
                  <a:extLst>
                    <a:ext uri="{FF2B5EF4-FFF2-40B4-BE49-F238E27FC236}">
                      <a16:creationId xmlns:a16="http://schemas.microsoft.com/office/drawing/2014/main" id="{E125D85B-01C9-BD46-B0C1-E0089AB85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4777" y="1883597"/>
                  <a:ext cx="23757" cy="18940"/>
                </a:xfrm>
                <a:custGeom>
                  <a:avLst/>
                  <a:gdLst/>
                  <a:ahLst/>
                  <a:cxnLst>
                    <a:cxn ang="0">
                      <a:pos x="35" y="0"/>
                    </a:cxn>
                    <a:cxn ang="0">
                      <a:pos x="24" y="2"/>
                    </a:cxn>
                    <a:cxn ang="0">
                      <a:pos x="15" y="6"/>
                    </a:cxn>
                    <a:cxn ang="0">
                      <a:pos x="11" y="10"/>
                    </a:cxn>
                    <a:cxn ang="0">
                      <a:pos x="7" y="14"/>
                    </a:cxn>
                    <a:cxn ang="0">
                      <a:pos x="4" y="18"/>
                    </a:cxn>
                    <a:cxn ang="0">
                      <a:pos x="0" y="23"/>
                    </a:cxn>
                    <a:cxn ang="0">
                      <a:pos x="0" y="28"/>
                    </a:cxn>
                    <a:cxn ang="0">
                      <a:pos x="3" y="33"/>
                    </a:cxn>
                    <a:cxn ang="0">
                      <a:pos x="7" y="40"/>
                    </a:cxn>
                    <a:cxn ang="0">
                      <a:pos x="9" y="44"/>
                    </a:cxn>
                    <a:cxn ang="0">
                      <a:pos x="13" y="49"/>
                    </a:cxn>
                    <a:cxn ang="0">
                      <a:pos x="17" y="51"/>
                    </a:cxn>
                    <a:cxn ang="0">
                      <a:pos x="22" y="53"/>
                    </a:cxn>
                    <a:cxn ang="0">
                      <a:pos x="27" y="54"/>
                    </a:cxn>
                    <a:cxn ang="0">
                      <a:pos x="38" y="54"/>
                    </a:cxn>
                    <a:cxn ang="0">
                      <a:pos x="48" y="53"/>
                    </a:cxn>
                    <a:cxn ang="0">
                      <a:pos x="52" y="53"/>
                    </a:cxn>
                    <a:cxn ang="0">
                      <a:pos x="56" y="51"/>
                    </a:cxn>
                    <a:cxn ang="0">
                      <a:pos x="59" y="50"/>
                    </a:cxn>
                    <a:cxn ang="0">
                      <a:pos x="61" y="48"/>
                    </a:cxn>
                    <a:cxn ang="0">
                      <a:pos x="64" y="42"/>
                    </a:cxn>
                    <a:cxn ang="0">
                      <a:pos x="65" y="35"/>
                    </a:cxn>
                    <a:cxn ang="0">
                      <a:pos x="65" y="27"/>
                    </a:cxn>
                    <a:cxn ang="0">
                      <a:pos x="61" y="19"/>
                    </a:cxn>
                    <a:cxn ang="0">
                      <a:pos x="56" y="13"/>
                    </a:cxn>
                    <a:cxn ang="0">
                      <a:pos x="51" y="6"/>
                    </a:cxn>
                    <a:cxn ang="0">
                      <a:pos x="35" y="0"/>
                    </a:cxn>
                  </a:cxnLst>
                  <a:rect l="0" t="0" r="r" b="b"/>
                  <a:pathLst>
                    <a:path w="65" h="54">
                      <a:moveTo>
                        <a:pt x="35" y="0"/>
                      </a:moveTo>
                      <a:lnTo>
                        <a:pt x="24" y="2"/>
                      </a:lnTo>
                      <a:lnTo>
                        <a:pt x="15" y="6"/>
                      </a:lnTo>
                      <a:lnTo>
                        <a:pt x="11" y="10"/>
                      </a:lnTo>
                      <a:lnTo>
                        <a:pt x="7" y="14"/>
                      </a:lnTo>
                      <a:lnTo>
                        <a:pt x="4" y="18"/>
                      </a:lnTo>
                      <a:lnTo>
                        <a:pt x="0" y="23"/>
                      </a:lnTo>
                      <a:lnTo>
                        <a:pt x="0" y="28"/>
                      </a:lnTo>
                      <a:lnTo>
                        <a:pt x="3" y="33"/>
                      </a:lnTo>
                      <a:lnTo>
                        <a:pt x="7" y="40"/>
                      </a:lnTo>
                      <a:lnTo>
                        <a:pt x="9" y="44"/>
                      </a:lnTo>
                      <a:lnTo>
                        <a:pt x="13" y="49"/>
                      </a:lnTo>
                      <a:lnTo>
                        <a:pt x="17" y="51"/>
                      </a:lnTo>
                      <a:lnTo>
                        <a:pt x="22" y="53"/>
                      </a:lnTo>
                      <a:lnTo>
                        <a:pt x="27" y="54"/>
                      </a:lnTo>
                      <a:lnTo>
                        <a:pt x="38" y="54"/>
                      </a:lnTo>
                      <a:lnTo>
                        <a:pt x="48" y="53"/>
                      </a:lnTo>
                      <a:lnTo>
                        <a:pt x="52" y="53"/>
                      </a:lnTo>
                      <a:lnTo>
                        <a:pt x="56" y="51"/>
                      </a:lnTo>
                      <a:lnTo>
                        <a:pt x="59" y="50"/>
                      </a:lnTo>
                      <a:lnTo>
                        <a:pt x="61" y="48"/>
                      </a:lnTo>
                      <a:lnTo>
                        <a:pt x="64" y="42"/>
                      </a:lnTo>
                      <a:lnTo>
                        <a:pt x="65" y="35"/>
                      </a:lnTo>
                      <a:lnTo>
                        <a:pt x="65" y="27"/>
                      </a:lnTo>
                      <a:lnTo>
                        <a:pt x="61" y="19"/>
                      </a:lnTo>
                      <a:lnTo>
                        <a:pt x="56" y="13"/>
                      </a:lnTo>
                      <a:lnTo>
                        <a:pt x="51" y="6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23E040C4-C058-D141-B154-C03F631BB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887" y="2261026"/>
                  <a:ext cx="40529" cy="48700"/>
                </a:xfrm>
                <a:custGeom>
                  <a:avLst/>
                  <a:gdLst/>
                  <a:ahLst/>
                  <a:cxnLst>
                    <a:cxn ang="0">
                      <a:pos x="70" y="73"/>
                    </a:cxn>
                    <a:cxn ang="0">
                      <a:pos x="66" y="65"/>
                    </a:cxn>
                    <a:cxn ang="0">
                      <a:pos x="63" y="57"/>
                    </a:cxn>
                    <a:cxn ang="0">
                      <a:pos x="52" y="43"/>
                    </a:cxn>
                    <a:cxn ang="0">
                      <a:pos x="35" y="24"/>
                    </a:cxn>
                    <a:cxn ang="0">
                      <a:pos x="26" y="13"/>
                    </a:cxn>
                    <a:cxn ang="0">
                      <a:pos x="18" y="6"/>
                    </a:cxn>
                    <a:cxn ang="0">
                      <a:pos x="14" y="3"/>
                    </a:cxn>
                    <a:cxn ang="0">
                      <a:pos x="10" y="2"/>
                    </a:cxn>
                    <a:cxn ang="0">
                      <a:pos x="8" y="0"/>
                    </a:cxn>
                    <a:cxn ang="0">
                      <a:pos x="5" y="2"/>
                    </a:cxn>
                    <a:cxn ang="0">
                      <a:pos x="1" y="4"/>
                    </a:cxn>
                    <a:cxn ang="0">
                      <a:pos x="0" y="8"/>
                    </a:cxn>
                    <a:cxn ang="0">
                      <a:pos x="0" y="13"/>
                    </a:cxn>
                    <a:cxn ang="0">
                      <a:pos x="1" y="19"/>
                    </a:cxn>
                    <a:cxn ang="0">
                      <a:pos x="5" y="29"/>
                    </a:cxn>
                    <a:cxn ang="0">
                      <a:pos x="10" y="35"/>
                    </a:cxn>
                    <a:cxn ang="0">
                      <a:pos x="22" y="47"/>
                    </a:cxn>
                    <a:cxn ang="0">
                      <a:pos x="37" y="57"/>
                    </a:cxn>
                    <a:cxn ang="0">
                      <a:pos x="44" y="64"/>
                    </a:cxn>
                    <a:cxn ang="0">
                      <a:pos x="50" y="70"/>
                    </a:cxn>
                    <a:cxn ang="0">
                      <a:pos x="54" y="77"/>
                    </a:cxn>
                    <a:cxn ang="0">
                      <a:pos x="57" y="85"/>
                    </a:cxn>
                    <a:cxn ang="0">
                      <a:pos x="57" y="101"/>
                    </a:cxn>
                    <a:cxn ang="0">
                      <a:pos x="59" y="121"/>
                    </a:cxn>
                    <a:cxn ang="0">
                      <a:pos x="62" y="130"/>
                    </a:cxn>
                    <a:cxn ang="0">
                      <a:pos x="67" y="136"/>
                    </a:cxn>
                    <a:cxn ang="0">
                      <a:pos x="70" y="140"/>
                    </a:cxn>
                    <a:cxn ang="0">
                      <a:pos x="72" y="143"/>
                    </a:cxn>
                    <a:cxn ang="0">
                      <a:pos x="76" y="144"/>
                    </a:cxn>
                    <a:cxn ang="0">
                      <a:pos x="80" y="146"/>
                    </a:cxn>
                    <a:cxn ang="0">
                      <a:pos x="87" y="146"/>
                    </a:cxn>
                    <a:cxn ang="0">
                      <a:pos x="92" y="144"/>
                    </a:cxn>
                    <a:cxn ang="0">
                      <a:pos x="98" y="143"/>
                    </a:cxn>
                    <a:cxn ang="0">
                      <a:pos x="103" y="140"/>
                    </a:cxn>
                    <a:cxn ang="0">
                      <a:pos x="109" y="138"/>
                    </a:cxn>
                    <a:cxn ang="0">
                      <a:pos x="112" y="134"/>
                    </a:cxn>
                    <a:cxn ang="0">
                      <a:pos x="115" y="129"/>
                    </a:cxn>
                    <a:cxn ang="0">
                      <a:pos x="116" y="123"/>
                    </a:cxn>
                    <a:cxn ang="0">
                      <a:pos x="116" y="117"/>
                    </a:cxn>
                    <a:cxn ang="0">
                      <a:pos x="114" y="112"/>
                    </a:cxn>
                    <a:cxn ang="0">
                      <a:pos x="109" y="107"/>
                    </a:cxn>
                    <a:cxn ang="0">
                      <a:pos x="103" y="103"/>
                    </a:cxn>
                    <a:cxn ang="0">
                      <a:pos x="90" y="95"/>
                    </a:cxn>
                    <a:cxn ang="0">
                      <a:pos x="79" y="90"/>
                    </a:cxn>
                    <a:cxn ang="0">
                      <a:pos x="70" y="73"/>
                    </a:cxn>
                  </a:cxnLst>
                  <a:rect l="0" t="0" r="r" b="b"/>
                  <a:pathLst>
                    <a:path w="116" h="146">
                      <a:moveTo>
                        <a:pt x="70" y="73"/>
                      </a:moveTo>
                      <a:lnTo>
                        <a:pt x="66" y="65"/>
                      </a:lnTo>
                      <a:lnTo>
                        <a:pt x="63" y="57"/>
                      </a:lnTo>
                      <a:lnTo>
                        <a:pt x="52" y="43"/>
                      </a:lnTo>
                      <a:lnTo>
                        <a:pt x="35" y="24"/>
                      </a:lnTo>
                      <a:lnTo>
                        <a:pt x="26" y="13"/>
                      </a:lnTo>
                      <a:lnTo>
                        <a:pt x="18" y="6"/>
                      </a:lnTo>
                      <a:lnTo>
                        <a:pt x="14" y="3"/>
                      </a:lnTo>
                      <a:lnTo>
                        <a:pt x="10" y="2"/>
                      </a:lnTo>
                      <a:lnTo>
                        <a:pt x="8" y="0"/>
                      </a:lnTo>
                      <a:lnTo>
                        <a:pt x="5" y="2"/>
                      </a:lnTo>
                      <a:lnTo>
                        <a:pt x="1" y="4"/>
                      </a:lnTo>
                      <a:lnTo>
                        <a:pt x="0" y="8"/>
                      </a:lnTo>
                      <a:lnTo>
                        <a:pt x="0" y="13"/>
                      </a:lnTo>
                      <a:lnTo>
                        <a:pt x="1" y="19"/>
                      </a:lnTo>
                      <a:lnTo>
                        <a:pt x="5" y="29"/>
                      </a:lnTo>
                      <a:lnTo>
                        <a:pt x="10" y="35"/>
                      </a:lnTo>
                      <a:lnTo>
                        <a:pt x="22" y="47"/>
                      </a:lnTo>
                      <a:lnTo>
                        <a:pt x="37" y="57"/>
                      </a:lnTo>
                      <a:lnTo>
                        <a:pt x="44" y="64"/>
                      </a:lnTo>
                      <a:lnTo>
                        <a:pt x="50" y="70"/>
                      </a:lnTo>
                      <a:lnTo>
                        <a:pt x="54" y="77"/>
                      </a:lnTo>
                      <a:lnTo>
                        <a:pt x="57" y="85"/>
                      </a:lnTo>
                      <a:lnTo>
                        <a:pt x="57" y="101"/>
                      </a:lnTo>
                      <a:lnTo>
                        <a:pt x="59" y="121"/>
                      </a:lnTo>
                      <a:lnTo>
                        <a:pt x="62" y="130"/>
                      </a:lnTo>
                      <a:lnTo>
                        <a:pt x="67" y="136"/>
                      </a:lnTo>
                      <a:lnTo>
                        <a:pt x="70" y="140"/>
                      </a:lnTo>
                      <a:lnTo>
                        <a:pt x="72" y="143"/>
                      </a:lnTo>
                      <a:lnTo>
                        <a:pt x="76" y="144"/>
                      </a:lnTo>
                      <a:lnTo>
                        <a:pt x="80" y="146"/>
                      </a:lnTo>
                      <a:lnTo>
                        <a:pt x="87" y="146"/>
                      </a:lnTo>
                      <a:lnTo>
                        <a:pt x="92" y="144"/>
                      </a:lnTo>
                      <a:lnTo>
                        <a:pt x="98" y="143"/>
                      </a:lnTo>
                      <a:lnTo>
                        <a:pt x="103" y="140"/>
                      </a:lnTo>
                      <a:lnTo>
                        <a:pt x="109" y="138"/>
                      </a:lnTo>
                      <a:lnTo>
                        <a:pt x="112" y="134"/>
                      </a:lnTo>
                      <a:lnTo>
                        <a:pt x="115" y="129"/>
                      </a:lnTo>
                      <a:lnTo>
                        <a:pt x="116" y="123"/>
                      </a:lnTo>
                      <a:lnTo>
                        <a:pt x="116" y="117"/>
                      </a:lnTo>
                      <a:lnTo>
                        <a:pt x="114" y="112"/>
                      </a:lnTo>
                      <a:lnTo>
                        <a:pt x="109" y="107"/>
                      </a:lnTo>
                      <a:lnTo>
                        <a:pt x="103" y="103"/>
                      </a:lnTo>
                      <a:lnTo>
                        <a:pt x="90" y="95"/>
                      </a:lnTo>
                      <a:lnTo>
                        <a:pt x="79" y="90"/>
                      </a:lnTo>
                      <a:lnTo>
                        <a:pt x="70" y="7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522EAFB5-A358-B84A-AA0C-308AFA1BCF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2694" y="2373307"/>
                  <a:ext cx="13976" cy="22998"/>
                </a:xfrm>
                <a:custGeom>
                  <a:avLst/>
                  <a:gdLst/>
                  <a:ahLst/>
                  <a:cxnLst>
                    <a:cxn ang="0">
                      <a:pos x="20" y="68"/>
                    </a:cxn>
                    <a:cxn ang="0">
                      <a:pos x="14" y="68"/>
                    </a:cxn>
                    <a:cxn ang="0">
                      <a:pos x="12" y="68"/>
                    </a:cxn>
                    <a:cxn ang="0">
                      <a:pos x="9" y="66"/>
                    </a:cxn>
                    <a:cxn ang="0">
                      <a:pos x="5" y="64"/>
                    </a:cxn>
                    <a:cxn ang="0">
                      <a:pos x="3" y="57"/>
                    </a:cxn>
                    <a:cxn ang="0">
                      <a:pos x="1" y="50"/>
                    </a:cxn>
                    <a:cxn ang="0">
                      <a:pos x="0" y="42"/>
                    </a:cxn>
                    <a:cxn ang="0">
                      <a:pos x="3" y="35"/>
                    </a:cxn>
                    <a:cxn ang="0">
                      <a:pos x="5" y="28"/>
                    </a:cxn>
                    <a:cxn ang="0">
                      <a:pos x="8" y="21"/>
                    </a:cxn>
                    <a:cxn ang="0">
                      <a:pos x="9" y="15"/>
                    </a:cxn>
                    <a:cxn ang="0">
                      <a:pos x="10" y="9"/>
                    </a:cxn>
                    <a:cxn ang="0">
                      <a:pos x="12" y="6"/>
                    </a:cxn>
                    <a:cxn ang="0">
                      <a:pos x="14" y="4"/>
                    </a:cxn>
                    <a:cxn ang="0">
                      <a:pos x="16" y="2"/>
                    </a:cxn>
                    <a:cxn ang="0">
                      <a:pos x="20" y="0"/>
                    </a:cxn>
                    <a:cxn ang="0">
                      <a:pos x="23" y="0"/>
                    </a:cxn>
                    <a:cxn ang="0">
                      <a:pos x="27" y="0"/>
                    </a:cxn>
                    <a:cxn ang="0">
                      <a:pos x="30" y="0"/>
                    </a:cxn>
                    <a:cxn ang="0">
                      <a:pos x="32" y="3"/>
                    </a:cxn>
                    <a:cxn ang="0">
                      <a:pos x="35" y="4"/>
                    </a:cxn>
                    <a:cxn ang="0">
                      <a:pos x="36" y="8"/>
                    </a:cxn>
                    <a:cxn ang="0">
                      <a:pos x="38" y="12"/>
                    </a:cxn>
                    <a:cxn ang="0">
                      <a:pos x="38" y="16"/>
                    </a:cxn>
                    <a:cxn ang="0">
                      <a:pos x="38" y="25"/>
                    </a:cxn>
                    <a:cxn ang="0">
                      <a:pos x="39" y="33"/>
                    </a:cxn>
                    <a:cxn ang="0">
                      <a:pos x="40" y="39"/>
                    </a:cxn>
                    <a:cxn ang="0">
                      <a:pos x="40" y="43"/>
                    </a:cxn>
                    <a:cxn ang="0">
                      <a:pos x="38" y="47"/>
                    </a:cxn>
                    <a:cxn ang="0">
                      <a:pos x="35" y="52"/>
                    </a:cxn>
                    <a:cxn ang="0">
                      <a:pos x="20" y="68"/>
                    </a:cxn>
                  </a:cxnLst>
                  <a:rect l="0" t="0" r="r" b="b"/>
                  <a:pathLst>
                    <a:path w="40" h="68">
                      <a:moveTo>
                        <a:pt x="20" y="68"/>
                      </a:moveTo>
                      <a:lnTo>
                        <a:pt x="14" y="68"/>
                      </a:lnTo>
                      <a:lnTo>
                        <a:pt x="12" y="68"/>
                      </a:lnTo>
                      <a:lnTo>
                        <a:pt x="9" y="66"/>
                      </a:lnTo>
                      <a:lnTo>
                        <a:pt x="5" y="64"/>
                      </a:lnTo>
                      <a:lnTo>
                        <a:pt x="3" y="57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3" y="35"/>
                      </a:lnTo>
                      <a:lnTo>
                        <a:pt x="5" y="28"/>
                      </a:lnTo>
                      <a:lnTo>
                        <a:pt x="8" y="21"/>
                      </a:lnTo>
                      <a:lnTo>
                        <a:pt x="9" y="15"/>
                      </a:lnTo>
                      <a:lnTo>
                        <a:pt x="10" y="9"/>
                      </a:lnTo>
                      <a:lnTo>
                        <a:pt x="12" y="6"/>
                      </a:lnTo>
                      <a:lnTo>
                        <a:pt x="14" y="4"/>
                      </a:lnTo>
                      <a:lnTo>
                        <a:pt x="16" y="2"/>
                      </a:lnTo>
                      <a:lnTo>
                        <a:pt x="20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0" y="0"/>
                      </a:lnTo>
                      <a:lnTo>
                        <a:pt x="32" y="3"/>
                      </a:lnTo>
                      <a:lnTo>
                        <a:pt x="35" y="4"/>
                      </a:lnTo>
                      <a:lnTo>
                        <a:pt x="36" y="8"/>
                      </a:lnTo>
                      <a:lnTo>
                        <a:pt x="38" y="12"/>
                      </a:lnTo>
                      <a:lnTo>
                        <a:pt x="38" y="16"/>
                      </a:lnTo>
                      <a:lnTo>
                        <a:pt x="38" y="25"/>
                      </a:lnTo>
                      <a:lnTo>
                        <a:pt x="39" y="33"/>
                      </a:lnTo>
                      <a:lnTo>
                        <a:pt x="40" y="39"/>
                      </a:lnTo>
                      <a:lnTo>
                        <a:pt x="40" y="43"/>
                      </a:lnTo>
                      <a:lnTo>
                        <a:pt x="38" y="47"/>
                      </a:lnTo>
                      <a:lnTo>
                        <a:pt x="35" y="52"/>
                      </a:lnTo>
                      <a:lnTo>
                        <a:pt x="20" y="6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63A4245E-840E-AC4D-AD8A-4C4AB6E5BF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8937" y="2386834"/>
                  <a:ext cx="16770" cy="22998"/>
                </a:xfrm>
                <a:custGeom>
                  <a:avLst/>
                  <a:gdLst/>
                  <a:ahLst/>
                  <a:cxnLst>
                    <a:cxn ang="0">
                      <a:pos x="44" y="31"/>
                    </a:cxn>
                    <a:cxn ang="0">
                      <a:pos x="36" y="22"/>
                    </a:cxn>
                    <a:cxn ang="0">
                      <a:pos x="29" y="11"/>
                    </a:cxn>
                    <a:cxn ang="0">
                      <a:pos x="23" y="7"/>
                    </a:cxn>
                    <a:cxn ang="0">
                      <a:pos x="17" y="1"/>
                    </a:cxn>
                    <a:cxn ang="0">
                      <a:pos x="13" y="0"/>
                    </a:cxn>
                    <a:cxn ang="0">
                      <a:pos x="9" y="0"/>
                    </a:cxn>
                    <a:cxn ang="0">
                      <a:pos x="6" y="1"/>
                    </a:cxn>
                    <a:cxn ang="0">
                      <a:pos x="4" y="5"/>
                    </a:cxn>
                    <a:cxn ang="0">
                      <a:pos x="1" y="17"/>
                    </a:cxn>
                    <a:cxn ang="0">
                      <a:pos x="0" y="30"/>
                    </a:cxn>
                    <a:cxn ang="0">
                      <a:pos x="3" y="36"/>
                    </a:cxn>
                    <a:cxn ang="0">
                      <a:pos x="4" y="43"/>
                    </a:cxn>
                    <a:cxn ang="0">
                      <a:pos x="5" y="49"/>
                    </a:cxn>
                    <a:cxn ang="0">
                      <a:pos x="6" y="57"/>
                    </a:cxn>
                    <a:cxn ang="0">
                      <a:pos x="8" y="61"/>
                    </a:cxn>
                    <a:cxn ang="0">
                      <a:pos x="9" y="64"/>
                    </a:cxn>
                    <a:cxn ang="0">
                      <a:pos x="12" y="66"/>
                    </a:cxn>
                    <a:cxn ang="0">
                      <a:pos x="14" y="69"/>
                    </a:cxn>
                    <a:cxn ang="0">
                      <a:pos x="19" y="71"/>
                    </a:cxn>
                    <a:cxn ang="0">
                      <a:pos x="25" y="71"/>
                    </a:cxn>
                    <a:cxn ang="0">
                      <a:pos x="29" y="70"/>
                    </a:cxn>
                    <a:cxn ang="0">
                      <a:pos x="34" y="68"/>
                    </a:cxn>
                    <a:cxn ang="0">
                      <a:pos x="38" y="64"/>
                    </a:cxn>
                    <a:cxn ang="0">
                      <a:pos x="40" y="60"/>
                    </a:cxn>
                    <a:cxn ang="0">
                      <a:pos x="43" y="55"/>
                    </a:cxn>
                    <a:cxn ang="0">
                      <a:pos x="45" y="51"/>
                    </a:cxn>
                    <a:cxn ang="0">
                      <a:pos x="44" y="31"/>
                    </a:cxn>
                  </a:cxnLst>
                  <a:rect l="0" t="0" r="r" b="b"/>
                  <a:pathLst>
                    <a:path w="45" h="71">
                      <a:moveTo>
                        <a:pt x="44" y="31"/>
                      </a:moveTo>
                      <a:lnTo>
                        <a:pt x="36" y="22"/>
                      </a:lnTo>
                      <a:lnTo>
                        <a:pt x="29" y="11"/>
                      </a:lnTo>
                      <a:lnTo>
                        <a:pt x="23" y="7"/>
                      </a:lnTo>
                      <a:lnTo>
                        <a:pt x="17" y="1"/>
                      </a:lnTo>
                      <a:lnTo>
                        <a:pt x="13" y="0"/>
                      </a:lnTo>
                      <a:lnTo>
                        <a:pt x="9" y="0"/>
                      </a:lnTo>
                      <a:lnTo>
                        <a:pt x="6" y="1"/>
                      </a:lnTo>
                      <a:lnTo>
                        <a:pt x="4" y="5"/>
                      </a:lnTo>
                      <a:lnTo>
                        <a:pt x="1" y="17"/>
                      </a:lnTo>
                      <a:lnTo>
                        <a:pt x="0" y="30"/>
                      </a:lnTo>
                      <a:lnTo>
                        <a:pt x="3" y="36"/>
                      </a:lnTo>
                      <a:lnTo>
                        <a:pt x="4" y="43"/>
                      </a:lnTo>
                      <a:lnTo>
                        <a:pt x="5" y="49"/>
                      </a:lnTo>
                      <a:lnTo>
                        <a:pt x="6" y="57"/>
                      </a:lnTo>
                      <a:lnTo>
                        <a:pt x="8" y="61"/>
                      </a:lnTo>
                      <a:lnTo>
                        <a:pt x="9" y="64"/>
                      </a:lnTo>
                      <a:lnTo>
                        <a:pt x="12" y="66"/>
                      </a:lnTo>
                      <a:lnTo>
                        <a:pt x="14" y="69"/>
                      </a:lnTo>
                      <a:lnTo>
                        <a:pt x="19" y="71"/>
                      </a:lnTo>
                      <a:lnTo>
                        <a:pt x="25" y="71"/>
                      </a:lnTo>
                      <a:lnTo>
                        <a:pt x="29" y="70"/>
                      </a:lnTo>
                      <a:lnTo>
                        <a:pt x="34" y="68"/>
                      </a:lnTo>
                      <a:lnTo>
                        <a:pt x="38" y="64"/>
                      </a:lnTo>
                      <a:lnTo>
                        <a:pt x="40" y="60"/>
                      </a:lnTo>
                      <a:lnTo>
                        <a:pt x="43" y="55"/>
                      </a:lnTo>
                      <a:lnTo>
                        <a:pt x="45" y="51"/>
                      </a:lnTo>
                      <a:lnTo>
                        <a:pt x="44" y="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71D045BC-E2FF-FB44-AA3D-8784D2EA1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973" y="2400362"/>
                  <a:ext cx="13976" cy="18940"/>
                </a:xfrm>
                <a:custGeom>
                  <a:avLst/>
                  <a:gdLst/>
                  <a:ahLst/>
                  <a:cxnLst>
                    <a:cxn ang="0">
                      <a:pos x="39" y="28"/>
                    </a:cxn>
                    <a:cxn ang="0">
                      <a:pos x="34" y="18"/>
                    </a:cxn>
                    <a:cxn ang="0">
                      <a:pos x="28" y="9"/>
                    </a:cxn>
                    <a:cxn ang="0">
                      <a:pos x="25" y="6"/>
                    </a:cxn>
                    <a:cxn ang="0">
                      <a:pos x="20" y="3"/>
                    </a:cxn>
                    <a:cxn ang="0">
                      <a:pos x="16" y="0"/>
                    </a:cxn>
                    <a:cxn ang="0">
                      <a:pos x="11" y="0"/>
                    </a:cxn>
                    <a:cxn ang="0">
                      <a:pos x="8" y="0"/>
                    </a:cxn>
                    <a:cxn ang="0">
                      <a:pos x="6" y="2"/>
                    </a:cxn>
                    <a:cxn ang="0">
                      <a:pos x="4" y="3"/>
                    </a:cxn>
                    <a:cxn ang="0">
                      <a:pos x="3" y="6"/>
                    </a:cxn>
                    <a:cxn ang="0">
                      <a:pos x="3" y="11"/>
                    </a:cxn>
                    <a:cxn ang="0">
                      <a:pos x="2" y="15"/>
                    </a:cxn>
                    <a:cxn ang="0">
                      <a:pos x="2" y="22"/>
                    </a:cxn>
                    <a:cxn ang="0">
                      <a:pos x="2" y="30"/>
                    </a:cxn>
                    <a:cxn ang="0">
                      <a:pos x="0" y="38"/>
                    </a:cxn>
                    <a:cxn ang="0">
                      <a:pos x="0" y="44"/>
                    </a:cxn>
                    <a:cxn ang="0">
                      <a:pos x="0" y="47"/>
                    </a:cxn>
                    <a:cxn ang="0">
                      <a:pos x="0" y="51"/>
                    </a:cxn>
                    <a:cxn ang="0">
                      <a:pos x="2" y="53"/>
                    </a:cxn>
                    <a:cxn ang="0">
                      <a:pos x="3" y="57"/>
                    </a:cxn>
                    <a:cxn ang="0">
                      <a:pos x="7" y="60"/>
                    </a:cxn>
                    <a:cxn ang="0">
                      <a:pos x="11" y="60"/>
                    </a:cxn>
                    <a:cxn ang="0">
                      <a:pos x="15" y="60"/>
                    </a:cxn>
                    <a:cxn ang="0">
                      <a:pos x="19" y="57"/>
                    </a:cxn>
                    <a:cxn ang="0">
                      <a:pos x="28" y="52"/>
                    </a:cxn>
                    <a:cxn ang="0">
                      <a:pos x="34" y="46"/>
                    </a:cxn>
                    <a:cxn ang="0">
                      <a:pos x="39" y="28"/>
                    </a:cxn>
                  </a:cxnLst>
                  <a:rect l="0" t="0" r="r" b="b"/>
                  <a:pathLst>
                    <a:path w="39" h="60">
                      <a:moveTo>
                        <a:pt x="39" y="28"/>
                      </a:moveTo>
                      <a:lnTo>
                        <a:pt x="34" y="18"/>
                      </a:lnTo>
                      <a:lnTo>
                        <a:pt x="28" y="9"/>
                      </a:lnTo>
                      <a:lnTo>
                        <a:pt x="25" y="6"/>
                      </a:lnTo>
                      <a:lnTo>
                        <a:pt x="20" y="3"/>
                      </a:lnTo>
                      <a:lnTo>
                        <a:pt x="16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4" y="3"/>
                      </a:lnTo>
                      <a:lnTo>
                        <a:pt x="3" y="6"/>
                      </a:lnTo>
                      <a:lnTo>
                        <a:pt x="3" y="11"/>
                      </a:lnTo>
                      <a:lnTo>
                        <a:pt x="2" y="15"/>
                      </a:lnTo>
                      <a:lnTo>
                        <a:pt x="2" y="22"/>
                      </a:lnTo>
                      <a:lnTo>
                        <a:pt x="2" y="30"/>
                      </a:lnTo>
                      <a:lnTo>
                        <a:pt x="0" y="38"/>
                      </a:lnTo>
                      <a:lnTo>
                        <a:pt x="0" y="44"/>
                      </a:lnTo>
                      <a:lnTo>
                        <a:pt x="0" y="47"/>
                      </a:lnTo>
                      <a:lnTo>
                        <a:pt x="0" y="51"/>
                      </a:lnTo>
                      <a:lnTo>
                        <a:pt x="2" y="53"/>
                      </a:lnTo>
                      <a:lnTo>
                        <a:pt x="3" y="57"/>
                      </a:lnTo>
                      <a:lnTo>
                        <a:pt x="7" y="60"/>
                      </a:lnTo>
                      <a:lnTo>
                        <a:pt x="11" y="60"/>
                      </a:lnTo>
                      <a:lnTo>
                        <a:pt x="15" y="60"/>
                      </a:lnTo>
                      <a:lnTo>
                        <a:pt x="19" y="57"/>
                      </a:lnTo>
                      <a:lnTo>
                        <a:pt x="28" y="52"/>
                      </a:lnTo>
                      <a:lnTo>
                        <a:pt x="34" y="46"/>
                      </a:lnTo>
                      <a:lnTo>
                        <a:pt x="39" y="2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8CCBED63-B31B-6744-910B-7AB41C6D0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2384" y="2481530"/>
                  <a:ext cx="12579" cy="28409"/>
                </a:xfrm>
                <a:custGeom>
                  <a:avLst/>
                  <a:gdLst/>
                  <a:ahLst/>
                  <a:cxnLst>
                    <a:cxn ang="0">
                      <a:pos x="0" y="55"/>
                    </a:cxn>
                    <a:cxn ang="0">
                      <a:pos x="1" y="42"/>
                    </a:cxn>
                    <a:cxn ang="0">
                      <a:pos x="5" y="31"/>
                    </a:cxn>
                    <a:cxn ang="0">
                      <a:pos x="7" y="23"/>
                    </a:cxn>
                    <a:cxn ang="0">
                      <a:pos x="13" y="13"/>
                    </a:cxn>
                    <a:cxn ang="0">
                      <a:pos x="15" y="7"/>
                    </a:cxn>
                    <a:cxn ang="0">
                      <a:pos x="19" y="3"/>
                    </a:cxn>
                    <a:cxn ang="0">
                      <a:pos x="22" y="1"/>
                    </a:cxn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1" y="1"/>
                    </a:cxn>
                    <a:cxn ang="0">
                      <a:pos x="32" y="2"/>
                    </a:cxn>
                    <a:cxn ang="0">
                      <a:pos x="33" y="5"/>
                    </a:cxn>
                    <a:cxn ang="0">
                      <a:pos x="35" y="10"/>
                    </a:cxn>
                    <a:cxn ang="0">
                      <a:pos x="35" y="16"/>
                    </a:cxn>
                    <a:cxn ang="0">
                      <a:pos x="29" y="29"/>
                    </a:cxn>
                    <a:cxn ang="0">
                      <a:pos x="24" y="42"/>
                    </a:cxn>
                    <a:cxn ang="0">
                      <a:pos x="24" y="55"/>
                    </a:cxn>
                    <a:cxn ang="0">
                      <a:pos x="24" y="67"/>
                    </a:cxn>
                    <a:cxn ang="0">
                      <a:pos x="23" y="71"/>
                    </a:cxn>
                    <a:cxn ang="0">
                      <a:pos x="20" y="75"/>
                    </a:cxn>
                    <a:cxn ang="0">
                      <a:pos x="18" y="79"/>
                    </a:cxn>
                    <a:cxn ang="0">
                      <a:pos x="14" y="81"/>
                    </a:cxn>
                    <a:cxn ang="0">
                      <a:pos x="10" y="83"/>
                    </a:cxn>
                    <a:cxn ang="0">
                      <a:pos x="6" y="83"/>
                    </a:cxn>
                    <a:cxn ang="0">
                      <a:pos x="3" y="80"/>
                    </a:cxn>
                    <a:cxn ang="0">
                      <a:pos x="1" y="76"/>
                    </a:cxn>
                    <a:cxn ang="0">
                      <a:pos x="0" y="55"/>
                    </a:cxn>
                  </a:cxnLst>
                  <a:rect l="0" t="0" r="r" b="b"/>
                  <a:pathLst>
                    <a:path w="35" h="83">
                      <a:moveTo>
                        <a:pt x="0" y="55"/>
                      </a:moveTo>
                      <a:lnTo>
                        <a:pt x="1" y="42"/>
                      </a:lnTo>
                      <a:lnTo>
                        <a:pt x="5" y="31"/>
                      </a:lnTo>
                      <a:lnTo>
                        <a:pt x="7" y="23"/>
                      </a:lnTo>
                      <a:lnTo>
                        <a:pt x="13" y="13"/>
                      </a:lnTo>
                      <a:lnTo>
                        <a:pt x="15" y="7"/>
                      </a:lnTo>
                      <a:lnTo>
                        <a:pt x="19" y="3"/>
                      </a:lnTo>
                      <a:lnTo>
                        <a:pt x="22" y="1"/>
                      </a:lnTo>
                      <a:lnTo>
                        <a:pt x="24" y="0"/>
                      </a:lnTo>
                      <a:lnTo>
                        <a:pt x="28" y="0"/>
                      </a:lnTo>
                      <a:lnTo>
                        <a:pt x="31" y="1"/>
                      </a:lnTo>
                      <a:lnTo>
                        <a:pt x="32" y="2"/>
                      </a:lnTo>
                      <a:lnTo>
                        <a:pt x="33" y="5"/>
                      </a:lnTo>
                      <a:lnTo>
                        <a:pt x="35" y="10"/>
                      </a:lnTo>
                      <a:lnTo>
                        <a:pt x="35" y="16"/>
                      </a:lnTo>
                      <a:lnTo>
                        <a:pt x="29" y="29"/>
                      </a:lnTo>
                      <a:lnTo>
                        <a:pt x="24" y="42"/>
                      </a:lnTo>
                      <a:lnTo>
                        <a:pt x="24" y="55"/>
                      </a:lnTo>
                      <a:lnTo>
                        <a:pt x="24" y="67"/>
                      </a:lnTo>
                      <a:lnTo>
                        <a:pt x="23" y="71"/>
                      </a:lnTo>
                      <a:lnTo>
                        <a:pt x="20" y="75"/>
                      </a:lnTo>
                      <a:lnTo>
                        <a:pt x="18" y="79"/>
                      </a:lnTo>
                      <a:lnTo>
                        <a:pt x="14" y="81"/>
                      </a:lnTo>
                      <a:lnTo>
                        <a:pt x="10" y="83"/>
                      </a:lnTo>
                      <a:lnTo>
                        <a:pt x="6" y="83"/>
                      </a:lnTo>
                      <a:lnTo>
                        <a:pt x="3" y="80"/>
                      </a:lnTo>
                      <a:lnTo>
                        <a:pt x="1" y="76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1F71E016-F797-FF49-8F3B-3F13934F5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7757" y="728315"/>
                  <a:ext cx="1815387" cy="1985894"/>
                </a:xfrm>
                <a:custGeom>
                  <a:avLst/>
                  <a:gdLst/>
                  <a:ahLst/>
                  <a:cxnLst>
                    <a:cxn ang="0">
                      <a:pos x="1262" y="5155"/>
                    </a:cxn>
                    <a:cxn ang="0">
                      <a:pos x="1023" y="5499"/>
                    </a:cxn>
                    <a:cxn ang="0">
                      <a:pos x="729" y="5726"/>
                    </a:cxn>
                    <a:cxn ang="0">
                      <a:pos x="189" y="5817"/>
                    </a:cxn>
                    <a:cxn ang="0">
                      <a:pos x="135" y="5424"/>
                    </a:cxn>
                    <a:cxn ang="0">
                      <a:pos x="161" y="5138"/>
                    </a:cxn>
                    <a:cxn ang="0">
                      <a:pos x="70" y="5103"/>
                    </a:cxn>
                    <a:cxn ang="0">
                      <a:pos x="343" y="4777"/>
                    </a:cxn>
                    <a:cxn ang="0">
                      <a:pos x="194" y="4891"/>
                    </a:cxn>
                    <a:cxn ang="0">
                      <a:pos x="268" y="4626"/>
                    </a:cxn>
                    <a:cxn ang="0">
                      <a:pos x="387" y="4455"/>
                    </a:cxn>
                    <a:cxn ang="0">
                      <a:pos x="692" y="4389"/>
                    </a:cxn>
                    <a:cxn ang="0">
                      <a:pos x="483" y="4349"/>
                    </a:cxn>
                    <a:cxn ang="0">
                      <a:pos x="241" y="4232"/>
                    </a:cxn>
                    <a:cxn ang="0">
                      <a:pos x="420" y="4080"/>
                    </a:cxn>
                    <a:cxn ang="0">
                      <a:pos x="337" y="3933"/>
                    </a:cxn>
                    <a:cxn ang="0">
                      <a:pos x="532" y="3879"/>
                    </a:cxn>
                    <a:cxn ang="0">
                      <a:pos x="635" y="3845"/>
                    </a:cxn>
                    <a:cxn ang="0">
                      <a:pos x="764" y="3817"/>
                    </a:cxn>
                    <a:cxn ang="0">
                      <a:pos x="709" y="3681"/>
                    </a:cxn>
                    <a:cxn ang="0">
                      <a:pos x="969" y="3651"/>
                    </a:cxn>
                    <a:cxn ang="0">
                      <a:pos x="1108" y="3565"/>
                    </a:cxn>
                    <a:cxn ang="0">
                      <a:pos x="1311" y="3423"/>
                    </a:cxn>
                    <a:cxn ang="0">
                      <a:pos x="1510" y="3436"/>
                    </a:cxn>
                    <a:cxn ang="0">
                      <a:pos x="1586" y="3337"/>
                    </a:cxn>
                    <a:cxn ang="0">
                      <a:pos x="1361" y="3266"/>
                    </a:cxn>
                    <a:cxn ang="0">
                      <a:pos x="1748" y="3051"/>
                    </a:cxn>
                    <a:cxn ang="0">
                      <a:pos x="1926" y="2797"/>
                    </a:cxn>
                    <a:cxn ang="0">
                      <a:pos x="1979" y="2677"/>
                    </a:cxn>
                    <a:cxn ang="0">
                      <a:pos x="2071" y="2387"/>
                    </a:cxn>
                    <a:cxn ang="0">
                      <a:pos x="2267" y="2267"/>
                    </a:cxn>
                    <a:cxn ang="0">
                      <a:pos x="2275" y="2045"/>
                    </a:cxn>
                    <a:cxn ang="0">
                      <a:pos x="2547" y="1853"/>
                    </a:cxn>
                    <a:cxn ang="0">
                      <a:pos x="2529" y="1739"/>
                    </a:cxn>
                    <a:cxn ang="0">
                      <a:pos x="2679" y="1665"/>
                    </a:cxn>
                    <a:cxn ang="0">
                      <a:pos x="2540" y="1560"/>
                    </a:cxn>
                    <a:cxn ang="0">
                      <a:pos x="2748" y="1436"/>
                    </a:cxn>
                    <a:cxn ang="0">
                      <a:pos x="2981" y="1371"/>
                    </a:cxn>
                    <a:cxn ang="0">
                      <a:pos x="3031" y="1098"/>
                    </a:cxn>
                    <a:cxn ang="0">
                      <a:pos x="3231" y="841"/>
                    </a:cxn>
                    <a:cxn ang="0">
                      <a:pos x="3315" y="781"/>
                    </a:cxn>
                    <a:cxn ang="0">
                      <a:pos x="3467" y="810"/>
                    </a:cxn>
                    <a:cxn ang="0">
                      <a:pos x="3730" y="630"/>
                    </a:cxn>
                    <a:cxn ang="0">
                      <a:pos x="3849" y="464"/>
                    </a:cxn>
                    <a:cxn ang="0">
                      <a:pos x="3978" y="482"/>
                    </a:cxn>
                    <a:cxn ang="0">
                      <a:pos x="4074" y="173"/>
                    </a:cxn>
                    <a:cxn ang="0">
                      <a:pos x="4269" y="498"/>
                    </a:cxn>
                    <a:cxn ang="0">
                      <a:pos x="4478" y="345"/>
                    </a:cxn>
                    <a:cxn ang="0">
                      <a:pos x="4570" y="101"/>
                    </a:cxn>
                    <a:cxn ang="0">
                      <a:pos x="4708" y="142"/>
                    </a:cxn>
                    <a:cxn ang="0">
                      <a:pos x="4684" y="239"/>
                    </a:cxn>
                    <a:cxn ang="0">
                      <a:pos x="4858" y="182"/>
                    </a:cxn>
                    <a:cxn ang="0">
                      <a:pos x="4805" y="450"/>
                    </a:cxn>
                    <a:cxn ang="0">
                      <a:pos x="5096" y="643"/>
                    </a:cxn>
                    <a:cxn ang="0">
                      <a:pos x="5067" y="871"/>
                    </a:cxn>
                    <a:cxn ang="0">
                      <a:pos x="4714" y="573"/>
                    </a:cxn>
                    <a:cxn ang="0">
                      <a:pos x="4401" y="1056"/>
                    </a:cxn>
                    <a:cxn ang="0">
                      <a:pos x="3656" y="873"/>
                    </a:cxn>
                    <a:cxn ang="0">
                      <a:pos x="3066" y="1503"/>
                    </a:cxn>
                    <a:cxn ang="0">
                      <a:pos x="2566" y="2140"/>
                    </a:cxn>
                    <a:cxn ang="0">
                      <a:pos x="2083" y="3271"/>
                    </a:cxn>
                    <a:cxn ang="0">
                      <a:pos x="1810" y="4383"/>
                    </a:cxn>
                    <a:cxn ang="0">
                      <a:pos x="1564" y="5231"/>
                    </a:cxn>
                  </a:cxnLst>
                  <a:rect l="0" t="0" r="r" b="b"/>
                  <a:pathLst>
                    <a:path w="5194" h="5872">
                      <a:moveTo>
                        <a:pt x="1412" y="5521"/>
                      </a:moveTo>
                      <a:lnTo>
                        <a:pt x="1416" y="5520"/>
                      </a:lnTo>
                      <a:lnTo>
                        <a:pt x="1418" y="5519"/>
                      </a:lnTo>
                      <a:lnTo>
                        <a:pt x="1421" y="5516"/>
                      </a:lnTo>
                      <a:lnTo>
                        <a:pt x="1422" y="5514"/>
                      </a:lnTo>
                      <a:lnTo>
                        <a:pt x="1422" y="5508"/>
                      </a:lnTo>
                      <a:lnTo>
                        <a:pt x="1420" y="5503"/>
                      </a:lnTo>
                      <a:lnTo>
                        <a:pt x="1416" y="5498"/>
                      </a:lnTo>
                      <a:lnTo>
                        <a:pt x="1409" y="5492"/>
                      </a:lnTo>
                      <a:lnTo>
                        <a:pt x="1398" y="5483"/>
                      </a:lnTo>
                      <a:lnTo>
                        <a:pt x="1387" y="5477"/>
                      </a:lnTo>
                      <a:lnTo>
                        <a:pt x="1378" y="5475"/>
                      </a:lnTo>
                      <a:lnTo>
                        <a:pt x="1368" y="5472"/>
                      </a:lnTo>
                      <a:lnTo>
                        <a:pt x="1363" y="5471"/>
                      </a:lnTo>
                      <a:lnTo>
                        <a:pt x="1359" y="5470"/>
                      </a:lnTo>
                      <a:lnTo>
                        <a:pt x="1355" y="5467"/>
                      </a:lnTo>
                      <a:lnTo>
                        <a:pt x="1352" y="5463"/>
                      </a:lnTo>
                      <a:lnTo>
                        <a:pt x="1346" y="5453"/>
                      </a:lnTo>
                      <a:lnTo>
                        <a:pt x="1341" y="5448"/>
                      </a:lnTo>
                      <a:lnTo>
                        <a:pt x="1338" y="5445"/>
                      </a:lnTo>
                      <a:lnTo>
                        <a:pt x="1334" y="5444"/>
                      </a:lnTo>
                      <a:lnTo>
                        <a:pt x="1329" y="5442"/>
                      </a:lnTo>
                      <a:lnTo>
                        <a:pt x="1323" y="5442"/>
                      </a:lnTo>
                      <a:lnTo>
                        <a:pt x="1299" y="5444"/>
                      </a:lnTo>
                      <a:lnTo>
                        <a:pt x="1285" y="5444"/>
                      </a:lnTo>
                      <a:lnTo>
                        <a:pt x="1284" y="5442"/>
                      </a:lnTo>
                      <a:lnTo>
                        <a:pt x="1282" y="5441"/>
                      </a:lnTo>
                      <a:lnTo>
                        <a:pt x="1281" y="5437"/>
                      </a:lnTo>
                      <a:lnTo>
                        <a:pt x="1281" y="5435"/>
                      </a:lnTo>
                      <a:lnTo>
                        <a:pt x="1282" y="5424"/>
                      </a:lnTo>
                      <a:lnTo>
                        <a:pt x="1289" y="5409"/>
                      </a:lnTo>
                      <a:lnTo>
                        <a:pt x="1289" y="5405"/>
                      </a:lnTo>
                      <a:lnTo>
                        <a:pt x="1289" y="5401"/>
                      </a:lnTo>
                      <a:lnTo>
                        <a:pt x="1288" y="5398"/>
                      </a:lnTo>
                      <a:lnTo>
                        <a:pt x="1285" y="5396"/>
                      </a:lnTo>
                      <a:lnTo>
                        <a:pt x="1280" y="5391"/>
                      </a:lnTo>
                      <a:lnTo>
                        <a:pt x="1275" y="5384"/>
                      </a:lnTo>
                      <a:lnTo>
                        <a:pt x="1273" y="5378"/>
                      </a:lnTo>
                      <a:lnTo>
                        <a:pt x="1272" y="5367"/>
                      </a:lnTo>
                      <a:lnTo>
                        <a:pt x="1272" y="5354"/>
                      </a:lnTo>
                      <a:lnTo>
                        <a:pt x="1272" y="5340"/>
                      </a:lnTo>
                      <a:lnTo>
                        <a:pt x="1272" y="5313"/>
                      </a:lnTo>
                      <a:lnTo>
                        <a:pt x="1272" y="5292"/>
                      </a:lnTo>
                      <a:lnTo>
                        <a:pt x="1273" y="5274"/>
                      </a:lnTo>
                      <a:lnTo>
                        <a:pt x="1275" y="5256"/>
                      </a:lnTo>
                      <a:lnTo>
                        <a:pt x="1276" y="5238"/>
                      </a:lnTo>
                      <a:lnTo>
                        <a:pt x="1277" y="5220"/>
                      </a:lnTo>
                      <a:lnTo>
                        <a:pt x="1279" y="5208"/>
                      </a:lnTo>
                      <a:lnTo>
                        <a:pt x="1281" y="5199"/>
                      </a:lnTo>
                      <a:lnTo>
                        <a:pt x="1284" y="5188"/>
                      </a:lnTo>
                      <a:lnTo>
                        <a:pt x="1288" y="5179"/>
                      </a:lnTo>
                      <a:lnTo>
                        <a:pt x="1292" y="5169"/>
                      </a:lnTo>
                      <a:lnTo>
                        <a:pt x="1295" y="5160"/>
                      </a:lnTo>
                      <a:lnTo>
                        <a:pt x="1298" y="5152"/>
                      </a:lnTo>
                      <a:lnTo>
                        <a:pt x="1299" y="5143"/>
                      </a:lnTo>
                      <a:lnTo>
                        <a:pt x="1299" y="5141"/>
                      </a:lnTo>
                      <a:lnTo>
                        <a:pt x="1298" y="5138"/>
                      </a:lnTo>
                      <a:lnTo>
                        <a:pt x="1295" y="5137"/>
                      </a:lnTo>
                      <a:lnTo>
                        <a:pt x="1293" y="5137"/>
                      </a:lnTo>
                      <a:lnTo>
                        <a:pt x="1286" y="5137"/>
                      </a:lnTo>
                      <a:lnTo>
                        <a:pt x="1279" y="5141"/>
                      </a:lnTo>
                      <a:lnTo>
                        <a:pt x="1272" y="5144"/>
                      </a:lnTo>
                      <a:lnTo>
                        <a:pt x="1266" y="5151"/>
                      </a:lnTo>
                      <a:lnTo>
                        <a:pt x="1262" y="5155"/>
                      </a:lnTo>
                      <a:lnTo>
                        <a:pt x="1260" y="5159"/>
                      </a:lnTo>
                      <a:lnTo>
                        <a:pt x="1259" y="5163"/>
                      </a:lnTo>
                      <a:lnTo>
                        <a:pt x="1259" y="5166"/>
                      </a:lnTo>
                      <a:lnTo>
                        <a:pt x="1259" y="5187"/>
                      </a:lnTo>
                      <a:lnTo>
                        <a:pt x="1260" y="5217"/>
                      </a:lnTo>
                      <a:lnTo>
                        <a:pt x="1260" y="5233"/>
                      </a:lnTo>
                      <a:lnTo>
                        <a:pt x="1260" y="5245"/>
                      </a:lnTo>
                      <a:lnTo>
                        <a:pt x="1259" y="5257"/>
                      </a:lnTo>
                      <a:lnTo>
                        <a:pt x="1257" y="5264"/>
                      </a:lnTo>
                      <a:lnTo>
                        <a:pt x="1253" y="5268"/>
                      </a:lnTo>
                      <a:lnTo>
                        <a:pt x="1249" y="5271"/>
                      </a:lnTo>
                      <a:lnTo>
                        <a:pt x="1244" y="5275"/>
                      </a:lnTo>
                      <a:lnTo>
                        <a:pt x="1238" y="5277"/>
                      </a:lnTo>
                      <a:lnTo>
                        <a:pt x="1233" y="5278"/>
                      </a:lnTo>
                      <a:lnTo>
                        <a:pt x="1228" y="5277"/>
                      </a:lnTo>
                      <a:lnTo>
                        <a:pt x="1223" y="5274"/>
                      </a:lnTo>
                      <a:lnTo>
                        <a:pt x="1219" y="5270"/>
                      </a:lnTo>
                      <a:lnTo>
                        <a:pt x="1215" y="5261"/>
                      </a:lnTo>
                      <a:lnTo>
                        <a:pt x="1210" y="5245"/>
                      </a:lnTo>
                      <a:lnTo>
                        <a:pt x="1209" y="5238"/>
                      </a:lnTo>
                      <a:lnTo>
                        <a:pt x="1206" y="5231"/>
                      </a:lnTo>
                      <a:lnTo>
                        <a:pt x="1203" y="5227"/>
                      </a:lnTo>
                      <a:lnTo>
                        <a:pt x="1201" y="5226"/>
                      </a:lnTo>
                      <a:lnTo>
                        <a:pt x="1197" y="5239"/>
                      </a:lnTo>
                      <a:lnTo>
                        <a:pt x="1192" y="5251"/>
                      </a:lnTo>
                      <a:lnTo>
                        <a:pt x="1185" y="5264"/>
                      </a:lnTo>
                      <a:lnTo>
                        <a:pt x="1180" y="5277"/>
                      </a:lnTo>
                      <a:lnTo>
                        <a:pt x="1179" y="5282"/>
                      </a:lnTo>
                      <a:lnTo>
                        <a:pt x="1180" y="5288"/>
                      </a:lnTo>
                      <a:lnTo>
                        <a:pt x="1183" y="5295"/>
                      </a:lnTo>
                      <a:lnTo>
                        <a:pt x="1185" y="5302"/>
                      </a:lnTo>
                      <a:lnTo>
                        <a:pt x="1189" y="5310"/>
                      </a:lnTo>
                      <a:lnTo>
                        <a:pt x="1192" y="5318"/>
                      </a:lnTo>
                      <a:lnTo>
                        <a:pt x="1194" y="5326"/>
                      </a:lnTo>
                      <a:lnTo>
                        <a:pt x="1194" y="5334"/>
                      </a:lnTo>
                      <a:lnTo>
                        <a:pt x="1194" y="5350"/>
                      </a:lnTo>
                      <a:lnTo>
                        <a:pt x="1192" y="5365"/>
                      </a:lnTo>
                      <a:lnTo>
                        <a:pt x="1189" y="5378"/>
                      </a:lnTo>
                      <a:lnTo>
                        <a:pt x="1185" y="5388"/>
                      </a:lnTo>
                      <a:lnTo>
                        <a:pt x="1172" y="5407"/>
                      </a:lnTo>
                      <a:lnTo>
                        <a:pt x="1154" y="5431"/>
                      </a:lnTo>
                      <a:lnTo>
                        <a:pt x="1150" y="5439"/>
                      </a:lnTo>
                      <a:lnTo>
                        <a:pt x="1148" y="5446"/>
                      </a:lnTo>
                      <a:lnTo>
                        <a:pt x="1145" y="5454"/>
                      </a:lnTo>
                      <a:lnTo>
                        <a:pt x="1145" y="5462"/>
                      </a:lnTo>
                      <a:lnTo>
                        <a:pt x="1145" y="5477"/>
                      </a:lnTo>
                      <a:lnTo>
                        <a:pt x="1145" y="5493"/>
                      </a:lnTo>
                      <a:lnTo>
                        <a:pt x="1145" y="5501"/>
                      </a:lnTo>
                      <a:lnTo>
                        <a:pt x="1145" y="5507"/>
                      </a:lnTo>
                      <a:lnTo>
                        <a:pt x="1143" y="5512"/>
                      </a:lnTo>
                      <a:lnTo>
                        <a:pt x="1140" y="5516"/>
                      </a:lnTo>
                      <a:lnTo>
                        <a:pt x="1135" y="5520"/>
                      </a:lnTo>
                      <a:lnTo>
                        <a:pt x="1130" y="5523"/>
                      </a:lnTo>
                      <a:lnTo>
                        <a:pt x="1121" y="5523"/>
                      </a:lnTo>
                      <a:lnTo>
                        <a:pt x="1110" y="5523"/>
                      </a:lnTo>
                      <a:lnTo>
                        <a:pt x="1089" y="5521"/>
                      </a:lnTo>
                      <a:lnTo>
                        <a:pt x="1060" y="5521"/>
                      </a:lnTo>
                      <a:lnTo>
                        <a:pt x="1045" y="5520"/>
                      </a:lnTo>
                      <a:lnTo>
                        <a:pt x="1034" y="5519"/>
                      </a:lnTo>
                      <a:lnTo>
                        <a:pt x="1029" y="5518"/>
                      </a:lnTo>
                      <a:lnTo>
                        <a:pt x="1025" y="5516"/>
                      </a:lnTo>
                      <a:lnTo>
                        <a:pt x="1022" y="5514"/>
                      </a:lnTo>
                      <a:lnTo>
                        <a:pt x="1022" y="5511"/>
                      </a:lnTo>
                      <a:lnTo>
                        <a:pt x="1023" y="5499"/>
                      </a:lnTo>
                      <a:lnTo>
                        <a:pt x="1026" y="5485"/>
                      </a:lnTo>
                      <a:lnTo>
                        <a:pt x="1026" y="5480"/>
                      </a:lnTo>
                      <a:lnTo>
                        <a:pt x="1025" y="5473"/>
                      </a:lnTo>
                      <a:lnTo>
                        <a:pt x="1022" y="5468"/>
                      </a:lnTo>
                      <a:lnTo>
                        <a:pt x="1017" y="5463"/>
                      </a:lnTo>
                      <a:lnTo>
                        <a:pt x="1012" y="5462"/>
                      </a:lnTo>
                      <a:lnTo>
                        <a:pt x="1005" y="5462"/>
                      </a:lnTo>
                      <a:lnTo>
                        <a:pt x="997" y="5462"/>
                      </a:lnTo>
                      <a:lnTo>
                        <a:pt x="988" y="5463"/>
                      </a:lnTo>
                      <a:lnTo>
                        <a:pt x="972" y="5466"/>
                      </a:lnTo>
                      <a:lnTo>
                        <a:pt x="959" y="5468"/>
                      </a:lnTo>
                      <a:lnTo>
                        <a:pt x="962" y="5472"/>
                      </a:lnTo>
                      <a:lnTo>
                        <a:pt x="966" y="5477"/>
                      </a:lnTo>
                      <a:lnTo>
                        <a:pt x="969" y="5483"/>
                      </a:lnTo>
                      <a:lnTo>
                        <a:pt x="970" y="5488"/>
                      </a:lnTo>
                      <a:lnTo>
                        <a:pt x="972" y="5493"/>
                      </a:lnTo>
                      <a:lnTo>
                        <a:pt x="972" y="5499"/>
                      </a:lnTo>
                      <a:lnTo>
                        <a:pt x="970" y="5505"/>
                      </a:lnTo>
                      <a:lnTo>
                        <a:pt x="969" y="5511"/>
                      </a:lnTo>
                      <a:lnTo>
                        <a:pt x="966" y="5516"/>
                      </a:lnTo>
                      <a:lnTo>
                        <a:pt x="964" y="5523"/>
                      </a:lnTo>
                      <a:lnTo>
                        <a:pt x="961" y="5528"/>
                      </a:lnTo>
                      <a:lnTo>
                        <a:pt x="957" y="5532"/>
                      </a:lnTo>
                      <a:lnTo>
                        <a:pt x="952" y="5536"/>
                      </a:lnTo>
                      <a:lnTo>
                        <a:pt x="948" y="5540"/>
                      </a:lnTo>
                      <a:lnTo>
                        <a:pt x="943" y="5542"/>
                      </a:lnTo>
                      <a:lnTo>
                        <a:pt x="938" y="5543"/>
                      </a:lnTo>
                      <a:lnTo>
                        <a:pt x="929" y="5546"/>
                      </a:lnTo>
                      <a:lnTo>
                        <a:pt x="922" y="5550"/>
                      </a:lnTo>
                      <a:lnTo>
                        <a:pt x="917" y="5554"/>
                      </a:lnTo>
                      <a:lnTo>
                        <a:pt x="913" y="5558"/>
                      </a:lnTo>
                      <a:lnTo>
                        <a:pt x="908" y="5567"/>
                      </a:lnTo>
                      <a:lnTo>
                        <a:pt x="904" y="5576"/>
                      </a:lnTo>
                      <a:lnTo>
                        <a:pt x="902" y="5585"/>
                      </a:lnTo>
                      <a:lnTo>
                        <a:pt x="896" y="5594"/>
                      </a:lnTo>
                      <a:lnTo>
                        <a:pt x="893" y="5598"/>
                      </a:lnTo>
                      <a:lnTo>
                        <a:pt x="889" y="5600"/>
                      </a:lnTo>
                      <a:lnTo>
                        <a:pt x="882" y="5603"/>
                      </a:lnTo>
                      <a:lnTo>
                        <a:pt x="876" y="5604"/>
                      </a:lnTo>
                      <a:lnTo>
                        <a:pt x="859" y="5604"/>
                      </a:lnTo>
                      <a:lnTo>
                        <a:pt x="842" y="5604"/>
                      </a:lnTo>
                      <a:lnTo>
                        <a:pt x="838" y="5604"/>
                      </a:lnTo>
                      <a:lnTo>
                        <a:pt x="834" y="5604"/>
                      </a:lnTo>
                      <a:lnTo>
                        <a:pt x="833" y="5606"/>
                      </a:lnTo>
                      <a:lnTo>
                        <a:pt x="832" y="5608"/>
                      </a:lnTo>
                      <a:lnTo>
                        <a:pt x="830" y="5611"/>
                      </a:lnTo>
                      <a:lnTo>
                        <a:pt x="832" y="5613"/>
                      </a:lnTo>
                      <a:lnTo>
                        <a:pt x="834" y="5617"/>
                      </a:lnTo>
                      <a:lnTo>
                        <a:pt x="838" y="5622"/>
                      </a:lnTo>
                      <a:lnTo>
                        <a:pt x="842" y="5628"/>
                      </a:lnTo>
                      <a:lnTo>
                        <a:pt x="843" y="5633"/>
                      </a:lnTo>
                      <a:lnTo>
                        <a:pt x="843" y="5638"/>
                      </a:lnTo>
                      <a:lnTo>
                        <a:pt x="842" y="5642"/>
                      </a:lnTo>
                      <a:lnTo>
                        <a:pt x="839" y="5647"/>
                      </a:lnTo>
                      <a:lnTo>
                        <a:pt x="837" y="5651"/>
                      </a:lnTo>
                      <a:lnTo>
                        <a:pt x="832" y="5655"/>
                      </a:lnTo>
                      <a:lnTo>
                        <a:pt x="826" y="5660"/>
                      </a:lnTo>
                      <a:lnTo>
                        <a:pt x="802" y="5674"/>
                      </a:lnTo>
                      <a:lnTo>
                        <a:pt x="779" y="5685"/>
                      </a:lnTo>
                      <a:lnTo>
                        <a:pt x="771" y="5689"/>
                      </a:lnTo>
                      <a:lnTo>
                        <a:pt x="763" y="5695"/>
                      </a:lnTo>
                      <a:lnTo>
                        <a:pt x="755" y="5701"/>
                      </a:lnTo>
                      <a:lnTo>
                        <a:pt x="746" y="5709"/>
                      </a:lnTo>
                      <a:lnTo>
                        <a:pt x="729" y="5726"/>
                      </a:lnTo>
                      <a:lnTo>
                        <a:pt x="711" y="5744"/>
                      </a:lnTo>
                      <a:lnTo>
                        <a:pt x="693" y="5761"/>
                      </a:lnTo>
                      <a:lnTo>
                        <a:pt x="676" y="5777"/>
                      </a:lnTo>
                      <a:lnTo>
                        <a:pt x="668" y="5782"/>
                      </a:lnTo>
                      <a:lnTo>
                        <a:pt x="659" y="5786"/>
                      </a:lnTo>
                      <a:lnTo>
                        <a:pt x="653" y="5790"/>
                      </a:lnTo>
                      <a:lnTo>
                        <a:pt x="645" y="5790"/>
                      </a:lnTo>
                      <a:lnTo>
                        <a:pt x="632" y="5804"/>
                      </a:lnTo>
                      <a:lnTo>
                        <a:pt x="613" y="5822"/>
                      </a:lnTo>
                      <a:lnTo>
                        <a:pt x="593" y="5837"/>
                      </a:lnTo>
                      <a:lnTo>
                        <a:pt x="578" y="5849"/>
                      </a:lnTo>
                      <a:lnTo>
                        <a:pt x="574" y="5850"/>
                      </a:lnTo>
                      <a:lnTo>
                        <a:pt x="570" y="5852"/>
                      </a:lnTo>
                      <a:lnTo>
                        <a:pt x="566" y="5852"/>
                      </a:lnTo>
                      <a:lnTo>
                        <a:pt x="563" y="5850"/>
                      </a:lnTo>
                      <a:lnTo>
                        <a:pt x="557" y="5847"/>
                      </a:lnTo>
                      <a:lnTo>
                        <a:pt x="552" y="5841"/>
                      </a:lnTo>
                      <a:lnTo>
                        <a:pt x="544" y="5828"/>
                      </a:lnTo>
                      <a:lnTo>
                        <a:pt x="535" y="5819"/>
                      </a:lnTo>
                      <a:lnTo>
                        <a:pt x="527" y="5817"/>
                      </a:lnTo>
                      <a:lnTo>
                        <a:pt x="521" y="5815"/>
                      </a:lnTo>
                      <a:lnTo>
                        <a:pt x="513" y="5817"/>
                      </a:lnTo>
                      <a:lnTo>
                        <a:pt x="506" y="5819"/>
                      </a:lnTo>
                      <a:lnTo>
                        <a:pt x="491" y="5827"/>
                      </a:lnTo>
                      <a:lnTo>
                        <a:pt x="475" y="5837"/>
                      </a:lnTo>
                      <a:lnTo>
                        <a:pt x="461" y="5850"/>
                      </a:lnTo>
                      <a:lnTo>
                        <a:pt x="446" y="5861"/>
                      </a:lnTo>
                      <a:lnTo>
                        <a:pt x="438" y="5866"/>
                      </a:lnTo>
                      <a:lnTo>
                        <a:pt x="430" y="5870"/>
                      </a:lnTo>
                      <a:lnTo>
                        <a:pt x="422" y="5872"/>
                      </a:lnTo>
                      <a:lnTo>
                        <a:pt x="414" y="5872"/>
                      </a:lnTo>
                      <a:lnTo>
                        <a:pt x="404" y="5872"/>
                      </a:lnTo>
                      <a:lnTo>
                        <a:pt x="394" y="5869"/>
                      </a:lnTo>
                      <a:lnTo>
                        <a:pt x="385" y="5863"/>
                      </a:lnTo>
                      <a:lnTo>
                        <a:pt x="376" y="5858"/>
                      </a:lnTo>
                      <a:lnTo>
                        <a:pt x="367" y="5852"/>
                      </a:lnTo>
                      <a:lnTo>
                        <a:pt x="359" y="5848"/>
                      </a:lnTo>
                      <a:lnTo>
                        <a:pt x="355" y="5847"/>
                      </a:lnTo>
                      <a:lnTo>
                        <a:pt x="350" y="5845"/>
                      </a:lnTo>
                      <a:lnTo>
                        <a:pt x="346" y="5844"/>
                      </a:lnTo>
                      <a:lnTo>
                        <a:pt x="342" y="5845"/>
                      </a:lnTo>
                      <a:lnTo>
                        <a:pt x="329" y="5848"/>
                      </a:lnTo>
                      <a:lnTo>
                        <a:pt x="320" y="5849"/>
                      </a:lnTo>
                      <a:lnTo>
                        <a:pt x="316" y="5849"/>
                      </a:lnTo>
                      <a:lnTo>
                        <a:pt x="311" y="5847"/>
                      </a:lnTo>
                      <a:lnTo>
                        <a:pt x="306" y="5843"/>
                      </a:lnTo>
                      <a:lnTo>
                        <a:pt x="300" y="5837"/>
                      </a:lnTo>
                      <a:lnTo>
                        <a:pt x="293" y="5828"/>
                      </a:lnTo>
                      <a:lnTo>
                        <a:pt x="285" y="5818"/>
                      </a:lnTo>
                      <a:lnTo>
                        <a:pt x="281" y="5814"/>
                      </a:lnTo>
                      <a:lnTo>
                        <a:pt x="276" y="5810"/>
                      </a:lnTo>
                      <a:lnTo>
                        <a:pt x="272" y="5806"/>
                      </a:lnTo>
                      <a:lnTo>
                        <a:pt x="267" y="5804"/>
                      </a:lnTo>
                      <a:lnTo>
                        <a:pt x="255" y="5801"/>
                      </a:lnTo>
                      <a:lnTo>
                        <a:pt x="246" y="5801"/>
                      </a:lnTo>
                      <a:lnTo>
                        <a:pt x="238" y="5803"/>
                      </a:lnTo>
                      <a:lnTo>
                        <a:pt x="232" y="5806"/>
                      </a:lnTo>
                      <a:lnTo>
                        <a:pt x="224" y="5809"/>
                      </a:lnTo>
                      <a:lnTo>
                        <a:pt x="218" y="5813"/>
                      </a:lnTo>
                      <a:lnTo>
                        <a:pt x="210" y="5815"/>
                      </a:lnTo>
                      <a:lnTo>
                        <a:pt x="199" y="5818"/>
                      </a:lnTo>
                      <a:lnTo>
                        <a:pt x="196" y="5818"/>
                      </a:lnTo>
                      <a:lnTo>
                        <a:pt x="193" y="5818"/>
                      </a:lnTo>
                      <a:lnTo>
                        <a:pt x="189" y="5817"/>
                      </a:lnTo>
                      <a:lnTo>
                        <a:pt x="185" y="5814"/>
                      </a:lnTo>
                      <a:lnTo>
                        <a:pt x="180" y="5809"/>
                      </a:lnTo>
                      <a:lnTo>
                        <a:pt x="175" y="5801"/>
                      </a:lnTo>
                      <a:lnTo>
                        <a:pt x="172" y="5793"/>
                      </a:lnTo>
                      <a:lnTo>
                        <a:pt x="171" y="5786"/>
                      </a:lnTo>
                      <a:lnTo>
                        <a:pt x="172" y="5782"/>
                      </a:lnTo>
                      <a:lnTo>
                        <a:pt x="172" y="5778"/>
                      </a:lnTo>
                      <a:lnTo>
                        <a:pt x="175" y="5774"/>
                      </a:lnTo>
                      <a:lnTo>
                        <a:pt x="177" y="5771"/>
                      </a:lnTo>
                      <a:lnTo>
                        <a:pt x="184" y="5766"/>
                      </a:lnTo>
                      <a:lnTo>
                        <a:pt x="192" y="5762"/>
                      </a:lnTo>
                      <a:lnTo>
                        <a:pt x="199" y="5758"/>
                      </a:lnTo>
                      <a:lnTo>
                        <a:pt x="207" y="5756"/>
                      </a:lnTo>
                      <a:lnTo>
                        <a:pt x="223" y="5752"/>
                      </a:lnTo>
                      <a:lnTo>
                        <a:pt x="237" y="5744"/>
                      </a:lnTo>
                      <a:lnTo>
                        <a:pt x="241" y="5740"/>
                      </a:lnTo>
                      <a:lnTo>
                        <a:pt x="245" y="5738"/>
                      </a:lnTo>
                      <a:lnTo>
                        <a:pt x="246" y="5734"/>
                      </a:lnTo>
                      <a:lnTo>
                        <a:pt x="246" y="5731"/>
                      </a:lnTo>
                      <a:lnTo>
                        <a:pt x="245" y="5729"/>
                      </a:lnTo>
                      <a:lnTo>
                        <a:pt x="243" y="5726"/>
                      </a:lnTo>
                      <a:lnTo>
                        <a:pt x="240" y="5723"/>
                      </a:lnTo>
                      <a:lnTo>
                        <a:pt x="237" y="5721"/>
                      </a:lnTo>
                      <a:lnTo>
                        <a:pt x="219" y="5714"/>
                      </a:lnTo>
                      <a:lnTo>
                        <a:pt x="202" y="5711"/>
                      </a:lnTo>
                      <a:lnTo>
                        <a:pt x="192" y="5707"/>
                      </a:lnTo>
                      <a:lnTo>
                        <a:pt x="181" y="5701"/>
                      </a:lnTo>
                      <a:lnTo>
                        <a:pt x="170" y="5695"/>
                      </a:lnTo>
                      <a:lnTo>
                        <a:pt x="159" y="5687"/>
                      </a:lnTo>
                      <a:lnTo>
                        <a:pt x="140" y="5670"/>
                      </a:lnTo>
                      <a:lnTo>
                        <a:pt x="123" y="5654"/>
                      </a:lnTo>
                      <a:lnTo>
                        <a:pt x="111" y="5641"/>
                      </a:lnTo>
                      <a:lnTo>
                        <a:pt x="98" y="5629"/>
                      </a:lnTo>
                      <a:lnTo>
                        <a:pt x="84" y="5617"/>
                      </a:lnTo>
                      <a:lnTo>
                        <a:pt x="71" y="5606"/>
                      </a:lnTo>
                      <a:lnTo>
                        <a:pt x="57" y="5595"/>
                      </a:lnTo>
                      <a:lnTo>
                        <a:pt x="44" y="5584"/>
                      </a:lnTo>
                      <a:lnTo>
                        <a:pt x="31" y="5572"/>
                      </a:lnTo>
                      <a:lnTo>
                        <a:pt x="19" y="5559"/>
                      </a:lnTo>
                      <a:lnTo>
                        <a:pt x="14" y="5547"/>
                      </a:lnTo>
                      <a:lnTo>
                        <a:pt x="10" y="5536"/>
                      </a:lnTo>
                      <a:lnTo>
                        <a:pt x="8" y="5523"/>
                      </a:lnTo>
                      <a:lnTo>
                        <a:pt x="5" y="5510"/>
                      </a:lnTo>
                      <a:lnTo>
                        <a:pt x="1" y="5484"/>
                      </a:lnTo>
                      <a:lnTo>
                        <a:pt x="0" y="5458"/>
                      </a:lnTo>
                      <a:lnTo>
                        <a:pt x="0" y="5431"/>
                      </a:lnTo>
                      <a:lnTo>
                        <a:pt x="3" y="5404"/>
                      </a:lnTo>
                      <a:lnTo>
                        <a:pt x="6" y="5379"/>
                      </a:lnTo>
                      <a:lnTo>
                        <a:pt x="13" y="5354"/>
                      </a:lnTo>
                      <a:lnTo>
                        <a:pt x="17" y="5345"/>
                      </a:lnTo>
                      <a:lnTo>
                        <a:pt x="21" y="5340"/>
                      </a:lnTo>
                      <a:lnTo>
                        <a:pt x="26" y="5336"/>
                      </a:lnTo>
                      <a:lnTo>
                        <a:pt x="30" y="5335"/>
                      </a:lnTo>
                      <a:lnTo>
                        <a:pt x="36" y="5336"/>
                      </a:lnTo>
                      <a:lnTo>
                        <a:pt x="41" y="5339"/>
                      </a:lnTo>
                      <a:lnTo>
                        <a:pt x="47" y="5343"/>
                      </a:lnTo>
                      <a:lnTo>
                        <a:pt x="52" y="5347"/>
                      </a:lnTo>
                      <a:lnTo>
                        <a:pt x="72" y="5372"/>
                      </a:lnTo>
                      <a:lnTo>
                        <a:pt x="87" y="5389"/>
                      </a:lnTo>
                      <a:lnTo>
                        <a:pt x="106" y="5406"/>
                      </a:lnTo>
                      <a:lnTo>
                        <a:pt x="120" y="5418"/>
                      </a:lnTo>
                      <a:lnTo>
                        <a:pt x="126" y="5422"/>
                      </a:lnTo>
                      <a:lnTo>
                        <a:pt x="131" y="5424"/>
                      </a:lnTo>
                      <a:lnTo>
                        <a:pt x="135" y="5424"/>
                      </a:lnTo>
                      <a:lnTo>
                        <a:pt x="139" y="5424"/>
                      </a:lnTo>
                      <a:lnTo>
                        <a:pt x="140" y="5424"/>
                      </a:lnTo>
                      <a:lnTo>
                        <a:pt x="142" y="5422"/>
                      </a:lnTo>
                      <a:lnTo>
                        <a:pt x="144" y="5419"/>
                      </a:lnTo>
                      <a:lnTo>
                        <a:pt x="144" y="5415"/>
                      </a:lnTo>
                      <a:lnTo>
                        <a:pt x="145" y="5406"/>
                      </a:lnTo>
                      <a:lnTo>
                        <a:pt x="144" y="5393"/>
                      </a:lnTo>
                      <a:lnTo>
                        <a:pt x="141" y="5365"/>
                      </a:lnTo>
                      <a:lnTo>
                        <a:pt x="141" y="5332"/>
                      </a:lnTo>
                      <a:lnTo>
                        <a:pt x="144" y="5317"/>
                      </a:lnTo>
                      <a:lnTo>
                        <a:pt x="148" y="5302"/>
                      </a:lnTo>
                      <a:lnTo>
                        <a:pt x="151" y="5296"/>
                      </a:lnTo>
                      <a:lnTo>
                        <a:pt x="155" y="5290"/>
                      </a:lnTo>
                      <a:lnTo>
                        <a:pt x="161" y="5284"/>
                      </a:lnTo>
                      <a:lnTo>
                        <a:pt x="166" y="5279"/>
                      </a:lnTo>
                      <a:lnTo>
                        <a:pt x="177" y="5274"/>
                      </a:lnTo>
                      <a:lnTo>
                        <a:pt x="192" y="5266"/>
                      </a:lnTo>
                      <a:lnTo>
                        <a:pt x="197" y="5262"/>
                      </a:lnTo>
                      <a:lnTo>
                        <a:pt x="199" y="5257"/>
                      </a:lnTo>
                      <a:lnTo>
                        <a:pt x="201" y="5255"/>
                      </a:lnTo>
                      <a:lnTo>
                        <a:pt x="199" y="5252"/>
                      </a:lnTo>
                      <a:lnTo>
                        <a:pt x="197" y="5249"/>
                      </a:lnTo>
                      <a:lnTo>
                        <a:pt x="194" y="5247"/>
                      </a:lnTo>
                      <a:lnTo>
                        <a:pt x="185" y="5238"/>
                      </a:lnTo>
                      <a:lnTo>
                        <a:pt x="179" y="5230"/>
                      </a:lnTo>
                      <a:lnTo>
                        <a:pt x="176" y="5227"/>
                      </a:lnTo>
                      <a:lnTo>
                        <a:pt x="175" y="5223"/>
                      </a:lnTo>
                      <a:lnTo>
                        <a:pt x="175" y="5220"/>
                      </a:lnTo>
                      <a:lnTo>
                        <a:pt x="175" y="5217"/>
                      </a:lnTo>
                      <a:lnTo>
                        <a:pt x="177" y="5211"/>
                      </a:lnTo>
                      <a:lnTo>
                        <a:pt x="183" y="5203"/>
                      </a:lnTo>
                      <a:lnTo>
                        <a:pt x="190" y="5195"/>
                      </a:lnTo>
                      <a:lnTo>
                        <a:pt x="201" y="5187"/>
                      </a:lnTo>
                      <a:lnTo>
                        <a:pt x="218" y="5176"/>
                      </a:lnTo>
                      <a:lnTo>
                        <a:pt x="240" y="5160"/>
                      </a:lnTo>
                      <a:lnTo>
                        <a:pt x="250" y="5151"/>
                      </a:lnTo>
                      <a:lnTo>
                        <a:pt x="259" y="5143"/>
                      </a:lnTo>
                      <a:lnTo>
                        <a:pt x="263" y="5139"/>
                      </a:lnTo>
                      <a:lnTo>
                        <a:pt x="265" y="5135"/>
                      </a:lnTo>
                      <a:lnTo>
                        <a:pt x="267" y="5131"/>
                      </a:lnTo>
                      <a:lnTo>
                        <a:pt x="268" y="5129"/>
                      </a:lnTo>
                      <a:lnTo>
                        <a:pt x="251" y="5126"/>
                      </a:lnTo>
                      <a:lnTo>
                        <a:pt x="238" y="5122"/>
                      </a:lnTo>
                      <a:lnTo>
                        <a:pt x="236" y="5122"/>
                      </a:lnTo>
                      <a:lnTo>
                        <a:pt x="232" y="5124"/>
                      </a:lnTo>
                      <a:lnTo>
                        <a:pt x="229" y="5125"/>
                      </a:lnTo>
                      <a:lnTo>
                        <a:pt x="225" y="5128"/>
                      </a:lnTo>
                      <a:lnTo>
                        <a:pt x="218" y="5135"/>
                      </a:lnTo>
                      <a:lnTo>
                        <a:pt x="208" y="5148"/>
                      </a:lnTo>
                      <a:lnTo>
                        <a:pt x="203" y="5156"/>
                      </a:lnTo>
                      <a:lnTo>
                        <a:pt x="196" y="5165"/>
                      </a:lnTo>
                      <a:lnTo>
                        <a:pt x="185" y="5174"/>
                      </a:lnTo>
                      <a:lnTo>
                        <a:pt x="176" y="5181"/>
                      </a:lnTo>
                      <a:lnTo>
                        <a:pt x="171" y="5182"/>
                      </a:lnTo>
                      <a:lnTo>
                        <a:pt x="167" y="5183"/>
                      </a:lnTo>
                      <a:lnTo>
                        <a:pt x="163" y="5183"/>
                      </a:lnTo>
                      <a:lnTo>
                        <a:pt x="161" y="5181"/>
                      </a:lnTo>
                      <a:lnTo>
                        <a:pt x="159" y="5178"/>
                      </a:lnTo>
                      <a:lnTo>
                        <a:pt x="158" y="5173"/>
                      </a:lnTo>
                      <a:lnTo>
                        <a:pt x="159" y="5166"/>
                      </a:lnTo>
                      <a:lnTo>
                        <a:pt x="161" y="5157"/>
                      </a:lnTo>
                      <a:lnTo>
                        <a:pt x="163" y="5147"/>
                      </a:lnTo>
                      <a:lnTo>
                        <a:pt x="162" y="5141"/>
                      </a:lnTo>
                      <a:lnTo>
                        <a:pt x="161" y="5138"/>
                      </a:lnTo>
                      <a:lnTo>
                        <a:pt x="159" y="5137"/>
                      </a:lnTo>
                      <a:lnTo>
                        <a:pt x="158" y="5135"/>
                      </a:lnTo>
                      <a:lnTo>
                        <a:pt x="155" y="5135"/>
                      </a:lnTo>
                      <a:lnTo>
                        <a:pt x="150" y="5135"/>
                      </a:lnTo>
                      <a:lnTo>
                        <a:pt x="145" y="5139"/>
                      </a:lnTo>
                      <a:lnTo>
                        <a:pt x="140" y="5144"/>
                      </a:lnTo>
                      <a:lnTo>
                        <a:pt x="135" y="5152"/>
                      </a:lnTo>
                      <a:lnTo>
                        <a:pt x="127" y="5173"/>
                      </a:lnTo>
                      <a:lnTo>
                        <a:pt x="119" y="5194"/>
                      </a:lnTo>
                      <a:lnTo>
                        <a:pt x="117" y="5198"/>
                      </a:lnTo>
                      <a:lnTo>
                        <a:pt x="114" y="5200"/>
                      </a:lnTo>
                      <a:lnTo>
                        <a:pt x="113" y="5203"/>
                      </a:lnTo>
                      <a:lnTo>
                        <a:pt x="109" y="5203"/>
                      </a:lnTo>
                      <a:lnTo>
                        <a:pt x="106" y="5201"/>
                      </a:lnTo>
                      <a:lnTo>
                        <a:pt x="102" y="5200"/>
                      </a:lnTo>
                      <a:lnTo>
                        <a:pt x="98" y="5195"/>
                      </a:lnTo>
                      <a:lnTo>
                        <a:pt x="93" y="5190"/>
                      </a:lnTo>
                      <a:lnTo>
                        <a:pt x="85" y="5179"/>
                      </a:lnTo>
                      <a:lnTo>
                        <a:pt x="79" y="5173"/>
                      </a:lnTo>
                      <a:lnTo>
                        <a:pt x="74" y="5169"/>
                      </a:lnTo>
                      <a:lnTo>
                        <a:pt x="70" y="5169"/>
                      </a:lnTo>
                      <a:lnTo>
                        <a:pt x="66" y="5170"/>
                      </a:lnTo>
                      <a:lnTo>
                        <a:pt x="62" y="5173"/>
                      </a:lnTo>
                      <a:lnTo>
                        <a:pt x="60" y="5177"/>
                      </a:lnTo>
                      <a:lnTo>
                        <a:pt x="57" y="5182"/>
                      </a:lnTo>
                      <a:lnTo>
                        <a:pt x="52" y="5194"/>
                      </a:lnTo>
                      <a:lnTo>
                        <a:pt x="45" y="5204"/>
                      </a:lnTo>
                      <a:lnTo>
                        <a:pt x="40" y="5207"/>
                      </a:lnTo>
                      <a:lnTo>
                        <a:pt x="36" y="5208"/>
                      </a:lnTo>
                      <a:lnTo>
                        <a:pt x="30" y="5208"/>
                      </a:lnTo>
                      <a:lnTo>
                        <a:pt x="23" y="5205"/>
                      </a:lnTo>
                      <a:lnTo>
                        <a:pt x="18" y="5201"/>
                      </a:lnTo>
                      <a:lnTo>
                        <a:pt x="15" y="5195"/>
                      </a:lnTo>
                      <a:lnTo>
                        <a:pt x="12" y="5187"/>
                      </a:lnTo>
                      <a:lnTo>
                        <a:pt x="9" y="5178"/>
                      </a:lnTo>
                      <a:lnTo>
                        <a:pt x="6" y="5156"/>
                      </a:lnTo>
                      <a:lnTo>
                        <a:pt x="5" y="5131"/>
                      </a:lnTo>
                      <a:lnTo>
                        <a:pt x="5" y="5107"/>
                      </a:lnTo>
                      <a:lnTo>
                        <a:pt x="8" y="5084"/>
                      </a:lnTo>
                      <a:lnTo>
                        <a:pt x="9" y="5073"/>
                      </a:lnTo>
                      <a:lnTo>
                        <a:pt x="12" y="5064"/>
                      </a:lnTo>
                      <a:lnTo>
                        <a:pt x="14" y="5056"/>
                      </a:lnTo>
                      <a:lnTo>
                        <a:pt x="17" y="5051"/>
                      </a:lnTo>
                      <a:lnTo>
                        <a:pt x="21" y="5046"/>
                      </a:lnTo>
                      <a:lnTo>
                        <a:pt x="27" y="5042"/>
                      </a:lnTo>
                      <a:lnTo>
                        <a:pt x="34" y="5038"/>
                      </a:lnTo>
                      <a:lnTo>
                        <a:pt x="41" y="5034"/>
                      </a:lnTo>
                      <a:lnTo>
                        <a:pt x="58" y="5028"/>
                      </a:lnTo>
                      <a:lnTo>
                        <a:pt x="72" y="5020"/>
                      </a:lnTo>
                      <a:lnTo>
                        <a:pt x="75" y="5024"/>
                      </a:lnTo>
                      <a:lnTo>
                        <a:pt x="76" y="5029"/>
                      </a:lnTo>
                      <a:lnTo>
                        <a:pt x="76" y="5034"/>
                      </a:lnTo>
                      <a:lnTo>
                        <a:pt x="76" y="5040"/>
                      </a:lnTo>
                      <a:lnTo>
                        <a:pt x="72" y="5050"/>
                      </a:lnTo>
                      <a:lnTo>
                        <a:pt x="69" y="5060"/>
                      </a:lnTo>
                      <a:lnTo>
                        <a:pt x="63" y="5072"/>
                      </a:lnTo>
                      <a:lnTo>
                        <a:pt x="60" y="5081"/>
                      </a:lnTo>
                      <a:lnTo>
                        <a:pt x="58" y="5086"/>
                      </a:lnTo>
                      <a:lnTo>
                        <a:pt x="58" y="5090"/>
                      </a:lnTo>
                      <a:lnTo>
                        <a:pt x="58" y="5094"/>
                      </a:lnTo>
                      <a:lnTo>
                        <a:pt x="60" y="5098"/>
                      </a:lnTo>
                      <a:lnTo>
                        <a:pt x="63" y="5100"/>
                      </a:lnTo>
                      <a:lnTo>
                        <a:pt x="66" y="5103"/>
                      </a:lnTo>
                      <a:lnTo>
                        <a:pt x="70" y="5103"/>
                      </a:lnTo>
                      <a:lnTo>
                        <a:pt x="74" y="5103"/>
                      </a:lnTo>
                      <a:lnTo>
                        <a:pt x="80" y="5099"/>
                      </a:lnTo>
                      <a:lnTo>
                        <a:pt x="88" y="5091"/>
                      </a:lnTo>
                      <a:lnTo>
                        <a:pt x="101" y="5074"/>
                      </a:lnTo>
                      <a:lnTo>
                        <a:pt x="110" y="5062"/>
                      </a:lnTo>
                      <a:lnTo>
                        <a:pt x="115" y="5058"/>
                      </a:lnTo>
                      <a:lnTo>
                        <a:pt x="120" y="5056"/>
                      </a:lnTo>
                      <a:lnTo>
                        <a:pt x="126" y="5056"/>
                      </a:lnTo>
                      <a:lnTo>
                        <a:pt x="131" y="5056"/>
                      </a:lnTo>
                      <a:lnTo>
                        <a:pt x="136" y="5056"/>
                      </a:lnTo>
                      <a:lnTo>
                        <a:pt x="141" y="5056"/>
                      </a:lnTo>
                      <a:lnTo>
                        <a:pt x="145" y="5054"/>
                      </a:lnTo>
                      <a:lnTo>
                        <a:pt x="149" y="5049"/>
                      </a:lnTo>
                      <a:lnTo>
                        <a:pt x="153" y="5043"/>
                      </a:lnTo>
                      <a:lnTo>
                        <a:pt x="155" y="5038"/>
                      </a:lnTo>
                      <a:lnTo>
                        <a:pt x="159" y="5034"/>
                      </a:lnTo>
                      <a:lnTo>
                        <a:pt x="163" y="5032"/>
                      </a:lnTo>
                      <a:lnTo>
                        <a:pt x="171" y="5028"/>
                      </a:lnTo>
                      <a:lnTo>
                        <a:pt x="180" y="5027"/>
                      </a:lnTo>
                      <a:lnTo>
                        <a:pt x="188" y="5027"/>
                      </a:lnTo>
                      <a:lnTo>
                        <a:pt x="197" y="5025"/>
                      </a:lnTo>
                      <a:lnTo>
                        <a:pt x="206" y="5023"/>
                      </a:lnTo>
                      <a:lnTo>
                        <a:pt x="214" y="5019"/>
                      </a:lnTo>
                      <a:lnTo>
                        <a:pt x="219" y="5014"/>
                      </a:lnTo>
                      <a:lnTo>
                        <a:pt x="221" y="5006"/>
                      </a:lnTo>
                      <a:lnTo>
                        <a:pt x="221" y="5002"/>
                      </a:lnTo>
                      <a:lnTo>
                        <a:pt x="220" y="4998"/>
                      </a:lnTo>
                      <a:lnTo>
                        <a:pt x="219" y="4995"/>
                      </a:lnTo>
                      <a:lnTo>
                        <a:pt x="216" y="4994"/>
                      </a:lnTo>
                      <a:lnTo>
                        <a:pt x="216" y="4992"/>
                      </a:lnTo>
                      <a:lnTo>
                        <a:pt x="192" y="4992"/>
                      </a:lnTo>
                      <a:lnTo>
                        <a:pt x="176" y="4989"/>
                      </a:lnTo>
                      <a:lnTo>
                        <a:pt x="171" y="4988"/>
                      </a:lnTo>
                      <a:lnTo>
                        <a:pt x="167" y="4985"/>
                      </a:lnTo>
                      <a:lnTo>
                        <a:pt x="166" y="4983"/>
                      </a:lnTo>
                      <a:lnTo>
                        <a:pt x="164" y="4980"/>
                      </a:lnTo>
                      <a:lnTo>
                        <a:pt x="166" y="4976"/>
                      </a:lnTo>
                      <a:lnTo>
                        <a:pt x="168" y="4972"/>
                      </a:lnTo>
                      <a:lnTo>
                        <a:pt x="171" y="4968"/>
                      </a:lnTo>
                      <a:lnTo>
                        <a:pt x="175" y="4963"/>
                      </a:lnTo>
                      <a:lnTo>
                        <a:pt x="186" y="4951"/>
                      </a:lnTo>
                      <a:lnTo>
                        <a:pt x="199" y="4938"/>
                      </a:lnTo>
                      <a:lnTo>
                        <a:pt x="221" y="4928"/>
                      </a:lnTo>
                      <a:lnTo>
                        <a:pt x="243" y="4915"/>
                      </a:lnTo>
                      <a:lnTo>
                        <a:pt x="264" y="4901"/>
                      </a:lnTo>
                      <a:lnTo>
                        <a:pt x="285" y="4885"/>
                      </a:lnTo>
                      <a:lnTo>
                        <a:pt x="289" y="4883"/>
                      </a:lnTo>
                      <a:lnTo>
                        <a:pt x="290" y="4880"/>
                      </a:lnTo>
                      <a:lnTo>
                        <a:pt x="291" y="4878"/>
                      </a:lnTo>
                      <a:lnTo>
                        <a:pt x="291" y="4875"/>
                      </a:lnTo>
                      <a:lnTo>
                        <a:pt x="288" y="4870"/>
                      </a:lnTo>
                      <a:lnTo>
                        <a:pt x="282" y="4865"/>
                      </a:lnTo>
                      <a:lnTo>
                        <a:pt x="276" y="4861"/>
                      </a:lnTo>
                      <a:lnTo>
                        <a:pt x="269" y="4856"/>
                      </a:lnTo>
                      <a:lnTo>
                        <a:pt x="268" y="4853"/>
                      </a:lnTo>
                      <a:lnTo>
                        <a:pt x="267" y="4849"/>
                      </a:lnTo>
                      <a:lnTo>
                        <a:pt x="265" y="4847"/>
                      </a:lnTo>
                      <a:lnTo>
                        <a:pt x="267" y="4843"/>
                      </a:lnTo>
                      <a:lnTo>
                        <a:pt x="272" y="4834"/>
                      </a:lnTo>
                      <a:lnTo>
                        <a:pt x="281" y="4822"/>
                      </a:lnTo>
                      <a:lnTo>
                        <a:pt x="295" y="4810"/>
                      </a:lnTo>
                      <a:lnTo>
                        <a:pt x="311" y="4797"/>
                      </a:lnTo>
                      <a:lnTo>
                        <a:pt x="328" y="4786"/>
                      </a:lnTo>
                      <a:lnTo>
                        <a:pt x="343" y="4777"/>
                      </a:lnTo>
                      <a:lnTo>
                        <a:pt x="350" y="4773"/>
                      </a:lnTo>
                      <a:lnTo>
                        <a:pt x="356" y="4770"/>
                      </a:lnTo>
                      <a:lnTo>
                        <a:pt x="361" y="4767"/>
                      </a:lnTo>
                      <a:lnTo>
                        <a:pt x="367" y="4767"/>
                      </a:lnTo>
                      <a:lnTo>
                        <a:pt x="369" y="4782"/>
                      </a:lnTo>
                      <a:lnTo>
                        <a:pt x="369" y="4795"/>
                      </a:lnTo>
                      <a:lnTo>
                        <a:pt x="369" y="4809"/>
                      </a:lnTo>
                      <a:lnTo>
                        <a:pt x="368" y="4822"/>
                      </a:lnTo>
                      <a:lnTo>
                        <a:pt x="364" y="4848"/>
                      </a:lnTo>
                      <a:lnTo>
                        <a:pt x="361" y="4875"/>
                      </a:lnTo>
                      <a:lnTo>
                        <a:pt x="363" y="4891"/>
                      </a:lnTo>
                      <a:lnTo>
                        <a:pt x="364" y="4901"/>
                      </a:lnTo>
                      <a:lnTo>
                        <a:pt x="365" y="4903"/>
                      </a:lnTo>
                      <a:lnTo>
                        <a:pt x="367" y="4905"/>
                      </a:lnTo>
                      <a:lnTo>
                        <a:pt x="368" y="4906"/>
                      </a:lnTo>
                      <a:lnTo>
                        <a:pt x="369" y="4905"/>
                      </a:lnTo>
                      <a:lnTo>
                        <a:pt x="372" y="4902"/>
                      </a:lnTo>
                      <a:lnTo>
                        <a:pt x="373" y="4896"/>
                      </a:lnTo>
                      <a:lnTo>
                        <a:pt x="374" y="4888"/>
                      </a:lnTo>
                      <a:lnTo>
                        <a:pt x="374" y="4878"/>
                      </a:lnTo>
                      <a:lnTo>
                        <a:pt x="374" y="4862"/>
                      </a:lnTo>
                      <a:lnTo>
                        <a:pt x="376" y="4848"/>
                      </a:lnTo>
                      <a:lnTo>
                        <a:pt x="378" y="4834"/>
                      </a:lnTo>
                      <a:lnTo>
                        <a:pt x="382" y="4821"/>
                      </a:lnTo>
                      <a:lnTo>
                        <a:pt x="387" y="4809"/>
                      </a:lnTo>
                      <a:lnTo>
                        <a:pt x="394" y="4797"/>
                      </a:lnTo>
                      <a:lnTo>
                        <a:pt x="402" y="4787"/>
                      </a:lnTo>
                      <a:lnTo>
                        <a:pt x="409" y="4778"/>
                      </a:lnTo>
                      <a:lnTo>
                        <a:pt x="418" y="4769"/>
                      </a:lnTo>
                      <a:lnTo>
                        <a:pt x="429" y="4760"/>
                      </a:lnTo>
                      <a:lnTo>
                        <a:pt x="440" y="4752"/>
                      </a:lnTo>
                      <a:lnTo>
                        <a:pt x="452" y="4745"/>
                      </a:lnTo>
                      <a:lnTo>
                        <a:pt x="464" y="4740"/>
                      </a:lnTo>
                      <a:lnTo>
                        <a:pt x="477" y="4735"/>
                      </a:lnTo>
                      <a:lnTo>
                        <a:pt x="490" y="4730"/>
                      </a:lnTo>
                      <a:lnTo>
                        <a:pt x="503" y="4726"/>
                      </a:lnTo>
                      <a:lnTo>
                        <a:pt x="501" y="4723"/>
                      </a:lnTo>
                      <a:lnTo>
                        <a:pt x="501" y="4721"/>
                      </a:lnTo>
                      <a:lnTo>
                        <a:pt x="499" y="4720"/>
                      </a:lnTo>
                      <a:lnTo>
                        <a:pt x="497" y="4717"/>
                      </a:lnTo>
                      <a:lnTo>
                        <a:pt x="492" y="4714"/>
                      </a:lnTo>
                      <a:lnTo>
                        <a:pt x="484" y="4713"/>
                      </a:lnTo>
                      <a:lnTo>
                        <a:pt x="466" y="4712"/>
                      </a:lnTo>
                      <a:lnTo>
                        <a:pt x="444" y="4713"/>
                      </a:lnTo>
                      <a:lnTo>
                        <a:pt x="399" y="4720"/>
                      </a:lnTo>
                      <a:lnTo>
                        <a:pt x="369" y="4723"/>
                      </a:lnTo>
                      <a:lnTo>
                        <a:pt x="356" y="4723"/>
                      </a:lnTo>
                      <a:lnTo>
                        <a:pt x="343" y="4725"/>
                      </a:lnTo>
                      <a:lnTo>
                        <a:pt x="330" y="4729"/>
                      </a:lnTo>
                      <a:lnTo>
                        <a:pt x="319" y="4733"/>
                      </a:lnTo>
                      <a:lnTo>
                        <a:pt x="307" y="4738"/>
                      </a:lnTo>
                      <a:lnTo>
                        <a:pt x="297" y="4745"/>
                      </a:lnTo>
                      <a:lnTo>
                        <a:pt x="286" y="4753"/>
                      </a:lnTo>
                      <a:lnTo>
                        <a:pt x="276" y="4761"/>
                      </a:lnTo>
                      <a:lnTo>
                        <a:pt x="267" y="4770"/>
                      </a:lnTo>
                      <a:lnTo>
                        <a:pt x="258" y="4780"/>
                      </a:lnTo>
                      <a:lnTo>
                        <a:pt x="250" y="4791"/>
                      </a:lnTo>
                      <a:lnTo>
                        <a:pt x="242" y="4802"/>
                      </a:lnTo>
                      <a:lnTo>
                        <a:pt x="229" y="4824"/>
                      </a:lnTo>
                      <a:lnTo>
                        <a:pt x="218" y="4848"/>
                      </a:lnTo>
                      <a:lnTo>
                        <a:pt x="211" y="4862"/>
                      </a:lnTo>
                      <a:lnTo>
                        <a:pt x="206" y="4874"/>
                      </a:lnTo>
                      <a:lnTo>
                        <a:pt x="199" y="4884"/>
                      </a:lnTo>
                      <a:lnTo>
                        <a:pt x="194" y="4891"/>
                      </a:lnTo>
                      <a:lnTo>
                        <a:pt x="192" y="4892"/>
                      </a:lnTo>
                      <a:lnTo>
                        <a:pt x="189" y="4892"/>
                      </a:lnTo>
                      <a:lnTo>
                        <a:pt x="186" y="4892"/>
                      </a:lnTo>
                      <a:lnTo>
                        <a:pt x="183" y="4889"/>
                      </a:lnTo>
                      <a:lnTo>
                        <a:pt x="180" y="4884"/>
                      </a:lnTo>
                      <a:lnTo>
                        <a:pt x="177" y="4879"/>
                      </a:lnTo>
                      <a:lnTo>
                        <a:pt x="175" y="4870"/>
                      </a:lnTo>
                      <a:lnTo>
                        <a:pt x="172" y="4861"/>
                      </a:lnTo>
                      <a:lnTo>
                        <a:pt x="171" y="4854"/>
                      </a:lnTo>
                      <a:lnTo>
                        <a:pt x="171" y="4847"/>
                      </a:lnTo>
                      <a:lnTo>
                        <a:pt x="171" y="4840"/>
                      </a:lnTo>
                      <a:lnTo>
                        <a:pt x="172" y="4834"/>
                      </a:lnTo>
                      <a:lnTo>
                        <a:pt x="175" y="4821"/>
                      </a:lnTo>
                      <a:lnTo>
                        <a:pt x="177" y="4809"/>
                      </a:lnTo>
                      <a:lnTo>
                        <a:pt x="177" y="4804"/>
                      </a:lnTo>
                      <a:lnTo>
                        <a:pt x="176" y="4799"/>
                      </a:lnTo>
                      <a:lnTo>
                        <a:pt x="175" y="4795"/>
                      </a:lnTo>
                      <a:lnTo>
                        <a:pt x="172" y="4791"/>
                      </a:lnTo>
                      <a:lnTo>
                        <a:pt x="167" y="4787"/>
                      </a:lnTo>
                      <a:lnTo>
                        <a:pt x="161" y="4784"/>
                      </a:lnTo>
                      <a:lnTo>
                        <a:pt x="151" y="4783"/>
                      </a:lnTo>
                      <a:lnTo>
                        <a:pt x="141" y="4783"/>
                      </a:lnTo>
                      <a:lnTo>
                        <a:pt x="132" y="4783"/>
                      </a:lnTo>
                      <a:lnTo>
                        <a:pt x="126" y="4782"/>
                      </a:lnTo>
                      <a:lnTo>
                        <a:pt x="120" y="4780"/>
                      </a:lnTo>
                      <a:lnTo>
                        <a:pt x="117" y="4778"/>
                      </a:lnTo>
                      <a:lnTo>
                        <a:pt x="115" y="4775"/>
                      </a:lnTo>
                      <a:lnTo>
                        <a:pt x="115" y="4771"/>
                      </a:lnTo>
                      <a:lnTo>
                        <a:pt x="115" y="4767"/>
                      </a:lnTo>
                      <a:lnTo>
                        <a:pt x="117" y="4764"/>
                      </a:lnTo>
                      <a:lnTo>
                        <a:pt x="119" y="4755"/>
                      </a:lnTo>
                      <a:lnTo>
                        <a:pt x="122" y="4745"/>
                      </a:lnTo>
                      <a:lnTo>
                        <a:pt x="123" y="4740"/>
                      </a:lnTo>
                      <a:lnTo>
                        <a:pt x="122" y="4736"/>
                      </a:lnTo>
                      <a:lnTo>
                        <a:pt x="120" y="4731"/>
                      </a:lnTo>
                      <a:lnTo>
                        <a:pt x="117" y="4726"/>
                      </a:lnTo>
                      <a:lnTo>
                        <a:pt x="109" y="4720"/>
                      </a:lnTo>
                      <a:lnTo>
                        <a:pt x="104" y="4713"/>
                      </a:lnTo>
                      <a:lnTo>
                        <a:pt x="101" y="4708"/>
                      </a:lnTo>
                      <a:lnTo>
                        <a:pt x="100" y="4703"/>
                      </a:lnTo>
                      <a:lnTo>
                        <a:pt x="100" y="4700"/>
                      </a:lnTo>
                      <a:lnTo>
                        <a:pt x="101" y="4698"/>
                      </a:lnTo>
                      <a:lnTo>
                        <a:pt x="104" y="4695"/>
                      </a:lnTo>
                      <a:lnTo>
                        <a:pt x="106" y="4692"/>
                      </a:lnTo>
                      <a:lnTo>
                        <a:pt x="115" y="4688"/>
                      </a:lnTo>
                      <a:lnTo>
                        <a:pt x="123" y="4685"/>
                      </a:lnTo>
                      <a:lnTo>
                        <a:pt x="128" y="4682"/>
                      </a:lnTo>
                      <a:lnTo>
                        <a:pt x="131" y="4678"/>
                      </a:lnTo>
                      <a:lnTo>
                        <a:pt x="135" y="4673"/>
                      </a:lnTo>
                      <a:lnTo>
                        <a:pt x="136" y="4668"/>
                      </a:lnTo>
                      <a:lnTo>
                        <a:pt x="141" y="4669"/>
                      </a:lnTo>
                      <a:lnTo>
                        <a:pt x="146" y="4670"/>
                      </a:lnTo>
                      <a:lnTo>
                        <a:pt x="151" y="4673"/>
                      </a:lnTo>
                      <a:lnTo>
                        <a:pt x="157" y="4676"/>
                      </a:lnTo>
                      <a:lnTo>
                        <a:pt x="167" y="4683"/>
                      </a:lnTo>
                      <a:lnTo>
                        <a:pt x="179" y="4691"/>
                      </a:lnTo>
                      <a:lnTo>
                        <a:pt x="190" y="4696"/>
                      </a:lnTo>
                      <a:lnTo>
                        <a:pt x="201" y="4700"/>
                      </a:lnTo>
                      <a:lnTo>
                        <a:pt x="206" y="4700"/>
                      </a:lnTo>
                      <a:lnTo>
                        <a:pt x="211" y="4699"/>
                      </a:lnTo>
                      <a:lnTo>
                        <a:pt x="215" y="4696"/>
                      </a:lnTo>
                      <a:lnTo>
                        <a:pt x="220" y="4691"/>
                      </a:lnTo>
                      <a:lnTo>
                        <a:pt x="267" y="4630"/>
                      </a:lnTo>
                      <a:lnTo>
                        <a:pt x="268" y="4626"/>
                      </a:lnTo>
                      <a:lnTo>
                        <a:pt x="268" y="4621"/>
                      </a:lnTo>
                      <a:lnTo>
                        <a:pt x="267" y="4615"/>
                      </a:lnTo>
                      <a:lnTo>
                        <a:pt x="265" y="4607"/>
                      </a:lnTo>
                      <a:lnTo>
                        <a:pt x="263" y="4593"/>
                      </a:lnTo>
                      <a:lnTo>
                        <a:pt x="262" y="4582"/>
                      </a:lnTo>
                      <a:lnTo>
                        <a:pt x="260" y="4576"/>
                      </a:lnTo>
                      <a:lnTo>
                        <a:pt x="258" y="4572"/>
                      </a:lnTo>
                      <a:lnTo>
                        <a:pt x="254" y="4569"/>
                      </a:lnTo>
                      <a:lnTo>
                        <a:pt x="250" y="4568"/>
                      </a:lnTo>
                      <a:lnTo>
                        <a:pt x="240" y="4568"/>
                      </a:lnTo>
                      <a:lnTo>
                        <a:pt x="227" y="4571"/>
                      </a:lnTo>
                      <a:lnTo>
                        <a:pt x="214" y="4573"/>
                      </a:lnTo>
                      <a:lnTo>
                        <a:pt x="202" y="4574"/>
                      </a:lnTo>
                      <a:lnTo>
                        <a:pt x="197" y="4574"/>
                      </a:lnTo>
                      <a:lnTo>
                        <a:pt x="192" y="4573"/>
                      </a:lnTo>
                      <a:lnTo>
                        <a:pt x="188" y="4569"/>
                      </a:lnTo>
                      <a:lnTo>
                        <a:pt x="185" y="4565"/>
                      </a:lnTo>
                      <a:lnTo>
                        <a:pt x="172" y="4530"/>
                      </a:lnTo>
                      <a:lnTo>
                        <a:pt x="171" y="4529"/>
                      </a:lnTo>
                      <a:lnTo>
                        <a:pt x="172" y="4527"/>
                      </a:lnTo>
                      <a:lnTo>
                        <a:pt x="174" y="4525"/>
                      </a:lnTo>
                      <a:lnTo>
                        <a:pt x="175" y="4524"/>
                      </a:lnTo>
                      <a:lnTo>
                        <a:pt x="181" y="4521"/>
                      </a:lnTo>
                      <a:lnTo>
                        <a:pt x="188" y="4519"/>
                      </a:lnTo>
                      <a:lnTo>
                        <a:pt x="194" y="4517"/>
                      </a:lnTo>
                      <a:lnTo>
                        <a:pt x="201" y="4514"/>
                      </a:lnTo>
                      <a:lnTo>
                        <a:pt x="203" y="4511"/>
                      </a:lnTo>
                      <a:lnTo>
                        <a:pt x="205" y="4508"/>
                      </a:lnTo>
                      <a:lnTo>
                        <a:pt x="205" y="4506"/>
                      </a:lnTo>
                      <a:lnTo>
                        <a:pt x="205" y="4502"/>
                      </a:lnTo>
                      <a:lnTo>
                        <a:pt x="202" y="4501"/>
                      </a:lnTo>
                      <a:lnTo>
                        <a:pt x="196" y="4499"/>
                      </a:lnTo>
                      <a:lnTo>
                        <a:pt x="185" y="4499"/>
                      </a:lnTo>
                      <a:lnTo>
                        <a:pt x="174" y="4499"/>
                      </a:lnTo>
                      <a:lnTo>
                        <a:pt x="149" y="4498"/>
                      </a:lnTo>
                      <a:lnTo>
                        <a:pt x="131" y="4497"/>
                      </a:lnTo>
                      <a:lnTo>
                        <a:pt x="120" y="4493"/>
                      </a:lnTo>
                      <a:lnTo>
                        <a:pt x="114" y="4489"/>
                      </a:lnTo>
                      <a:lnTo>
                        <a:pt x="109" y="4485"/>
                      </a:lnTo>
                      <a:lnTo>
                        <a:pt x="105" y="4480"/>
                      </a:lnTo>
                      <a:lnTo>
                        <a:pt x="104" y="4476"/>
                      </a:lnTo>
                      <a:lnTo>
                        <a:pt x="105" y="4471"/>
                      </a:lnTo>
                      <a:lnTo>
                        <a:pt x="106" y="4467"/>
                      </a:lnTo>
                      <a:lnTo>
                        <a:pt x="109" y="4462"/>
                      </a:lnTo>
                      <a:lnTo>
                        <a:pt x="117" y="4453"/>
                      </a:lnTo>
                      <a:lnTo>
                        <a:pt x="127" y="4444"/>
                      </a:lnTo>
                      <a:lnTo>
                        <a:pt x="137" y="4436"/>
                      </a:lnTo>
                      <a:lnTo>
                        <a:pt x="148" y="4429"/>
                      </a:lnTo>
                      <a:lnTo>
                        <a:pt x="151" y="4415"/>
                      </a:lnTo>
                      <a:lnTo>
                        <a:pt x="154" y="4406"/>
                      </a:lnTo>
                      <a:lnTo>
                        <a:pt x="174" y="4409"/>
                      </a:lnTo>
                      <a:lnTo>
                        <a:pt x="192" y="4409"/>
                      </a:lnTo>
                      <a:lnTo>
                        <a:pt x="210" y="4409"/>
                      </a:lnTo>
                      <a:lnTo>
                        <a:pt x="228" y="4410"/>
                      </a:lnTo>
                      <a:lnTo>
                        <a:pt x="260" y="4414"/>
                      </a:lnTo>
                      <a:lnTo>
                        <a:pt x="291" y="4419"/>
                      </a:lnTo>
                      <a:lnTo>
                        <a:pt x="306" y="4423"/>
                      </a:lnTo>
                      <a:lnTo>
                        <a:pt x="321" y="4428"/>
                      </a:lnTo>
                      <a:lnTo>
                        <a:pt x="335" y="4433"/>
                      </a:lnTo>
                      <a:lnTo>
                        <a:pt x="351" y="4440"/>
                      </a:lnTo>
                      <a:lnTo>
                        <a:pt x="361" y="4445"/>
                      </a:lnTo>
                      <a:lnTo>
                        <a:pt x="370" y="4450"/>
                      </a:lnTo>
                      <a:lnTo>
                        <a:pt x="380" y="4453"/>
                      </a:lnTo>
                      <a:lnTo>
                        <a:pt x="387" y="4455"/>
                      </a:lnTo>
                      <a:lnTo>
                        <a:pt x="396" y="4455"/>
                      </a:lnTo>
                      <a:lnTo>
                        <a:pt x="405" y="4455"/>
                      </a:lnTo>
                      <a:lnTo>
                        <a:pt x="416" y="4454"/>
                      </a:lnTo>
                      <a:lnTo>
                        <a:pt x="427" y="4451"/>
                      </a:lnTo>
                      <a:lnTo>
                        <a:pt x="447" y="4440"/>
                      </a:lnTo>
                      <a:lnTo>
                        <a:pt x="461" y="4431"/>
                      </a:lnTo>
                      <a:lnTo>
                        <a:pt x="464" y="4433"/>
                      </a:lnTo>
                      <a:lnTo>
                        <a:pt x="468" y="4438"/>
                      </a:lnTo>
                      <a:lnTo>
                        <a:pt x="473" y="4445"/>
                      </a:lnTo>
                      <a:lnTo>
                        <a:pt x="478" y="4454"/>
                      </a:lnTo>
                      <a:lnTo>
                        <a:pt x="488" y="4472"/>
                      </a:lnTo>
                      <a:lnTo>
                        <a:pt x="495" y="4484"/>
                      </a:lnTo>
                      <a:lnTo>
                        <a:pt x="496" y="4489"/>
                      </a:lnTo>
                      <a:lnTo>
                        <a:pt x="497" y="4494"/>
                      </a:lnTo>
                      <a:lnTo>
                        <a:pt x="497" y="4501"/>
                      </a:lnTo>
                      <a:lnTo>
                        <a:pt x="496" y="4506"/>
                      </a:lnTo>
                      <a:lnTo>
                        <a:pt x="495" y="4517"/>
                      </a:lnTo>
                      <a:lnTo>
                        <a:pt x="492" y="4529"/>
                      </a:lnTo>
                      <a:lnTo>
                        <a:pt x="492" y="4534"/>
                      </a:lnTo>
                      <a:lnTo>
                        <a:pt x="492" y="4539"/>
                      </a:lnTo>
                      <a:lnTo>
                        <a:pt x="492" y="4542"/>
                      </a:lnTo>
                      <a:lnTo>
                        <a:pt x="494" y="4546"/>
                      </a:lnTo>
                      <a:lnTo>
                        <a:pt x="497" y="4547"/>
                      </a:lnTo>
                      <a:lnTo>
                        <a:pt x="501" y="4549"/>
                      </a:lnTo>
                      <a:lnTo>
                        <a:pt x="506" y="4549"/>
                      </a:lnTo>
                      <a:lnTo>
                        <a:pt x="514" y="4547"/>
                      </a:lnTo>
                      <a:lnTo>
                        <a:pt x="561" y="4533"/>
                      </a:lnTo>
                      <a:lnTo>
                        <a:pt x="561" y="4532"/>
                      </a:lnTo>
                      <a:lnTo>
                        <a:pt x="560" y="4528"/>
                      </a:lnTo>
                      <a:lnTo>
                        <a:pt x="556" y="4521"/>
                      </a:lnTo>
                      <a:lnTo>
                        <a:pt x="551" y="4515"/>
                      </a:lnTo>
                      <a:lnTo>
                        <a:pt x="540" y="4503"/>
                      </a:lnTo>
                      <a:lnTo>
                        <a:pt x="535" y="4494"/>
                      </a:lnTo>
                      <a:lnTo>
                        <a:pt x="534" y="4492"/>
                      </a:lnTo>
                      <a:lnTo>
                        <a:pt x="534" y="4489"/>
                      </a:lnTo>
                      <a:lnTo>
                        <a:pt x="534" y="4486"/>
                      </a:lnTo>
                      <a:lnTo>
                        <a:pt x="535" y="4484"/>
                      </a:lnTo>
                      <a:lnTo>
                        <a:pt x="540" y="4480"/>
                      </a:lnTo>
                      <a:lnTo>
                        <a:pt x="547" y="4476"/>
                      </a:lnTo>
                      <a:lnTo>
                        <a:pt x="554" y="4472"/>
                      </a:lnTo>
                      <a:lnTo>
                        <a:pt x="565" y="4470"/>
                      </a:lnTo>
                      <a:lnTo>
                        <a:pt x="575" y="4467"/>
                      </a:lnTo>
                      <a:lnTo>
                        <a:pt x="587" y="4464"/>
                      </a:lnTo>
                      <a:lnTo>
                        <a:pt x="610" y="4462"/>
                      </a:lnTo>
                      <a:lnTo>
                        <a:pt x="633" y="4460"/>
                      </a:lnTo>
                      <a:lnTo>
                        <a:pt x="653" y="4459"/>
                      </a:lnTo>
                      <a:lnTo>
                        <a:pt x="666" y="4460"/>
                      </a:lnTo>
                      <a:lnTo>
                        <a:pt x="676" y="4460"/>
                      </a:lnTo>
                      <a:lnTo>
                        <a:pt x="687" y="4458"/>
                      </a:lnTo>
                      <a:lnTo>
                        <a:pt x="698" y="4454"/>
                      </a:lnTo>
                      <a:lnTo>
                        <a:pt x="711" y="4448"/>
                      </a:lnTo>
                      <a:lnTo>
                        <a:pt x="722" y="4441"/>
                      </a:lnTo>
                      <a:lnTo>
                        <a:pt x="733" y="4433"/>
                      </a:lnTo>
                      <a:lnTo>
                        <a:pt x="742" y="4425"/>
                      </a:lnTo>
                      <a:lnTo>
                        <a:pt x="750" y="4419"/>
                      </a:lnTo>
                      <a:lnTo>
                        <a:pt x="750" y="4418"/>
                      </a:lnTo>
                      <a:lnTo>
                        <a:pt x="749" y="4416"/>
                      </a:lnTo>
                      <a:lnTo>
                        <a:pt x="747" y="4414"/>
                      </a:lnTo>
                      <a:lnTo>
                        <a:pt x="744" y="4413"/>
                      </a:lnTo>
                      <a:lnTo>
                        <a:pt x="733" y="4407"/>
                      </a:lnTo>
                      <a:lnTo>
                        <a:pt x="722" y="4403"/>
                      </a:lnTo>
                      <a:lnTo>
                        <a:pt x="709" y="4398"/>
                      </a:lnTo>
                      <a:lnTo>
                        <a:pt x="697" y="4393"/>
                      </a:lnTo>
                      <a:lnTo>
                        <a:pt x="692" y="4389"/>
                      </a:lnTo>
                      <a:lnTo>
                        <a:pt x="688" y="4387"/>
                      </a:lnTo>
                      <a:lnTo>
                        <a:pt x="684" y="4383"/>
                      </a:lnTo>
                      <a:lnTo>
                        <a:pt x="683" y="4379"/>
                      </a:lnTo>
                      <a:lnTo>
                        <a:pt x="680" y="4366"/>
                      </a:lnTo>
                      <a:lnTo>
                        <a:pt x="680" y="4354"/>
                      </a:lnTo>
                      <a:lnTo>
                        <a:pt x="681" y="4344"/>
                      </a:lnTo>
                      <a:lnTo>
                        <a:pt x="685" y="4334"/>
                      </a:lnTo>
                      <a:lnTo>
                        <a:pt x="688" y="4324"/>
                      </a:lnTo>
                      <a:lnTo>
                        <a:pt x="692" y="4315"/>
                      </a:lnTo>
                      <a:lnTo>
                        <a:pt x="694" y="4304"/>
                      </a:lnTo>
                      <a:lnTo>
                        <a:pt x="696" y="4292"/>
                      </a:lnTo>
                      <a:lnTo>
                        <a:pt x="666" y="4295"/>
                      </a:lnTo>
                      <a:lnTo>
                        <a:pt x="645" y="4296"/>
                      </a:lnTo>
                      <a:lnTo>
                        <a:pt x="641" y="4297"/>
                      </a:lnTo>
                      <a:lnTo>
                        <a:pt x="639" y="4299"/>
                      </a:lnTo>
                      <a:lnTo>
                        <a:pt x="636" y="4301"/>
                      </a:lnTo>
                      <a:lnTo>
                        <a:pt x="633" y="4305"/>
                      </a:lnTo>
                      <a:lnTo>
                        <a:pt x="632" y="4310"/>
                      </a:lnTo>
                      <a:lnTo>
                        <a:pt x="631" y="4317"/>
                      </a:lnTo>
                      <a:lnTo>
                        <a:pt x="630" y="4324"/>
                      </a:lnTo>
                      <a:lnTo>
                        <a:pt x="630" y="4334"/>
                      </a:lnTo>
                      <a:lnTo>
                        <a:pt x="630" y="4332"/>
                      </a:lnTo>
                      <a:lnTo>
                        <a:pt x="630" y="4330"/>
                      </a:lnTo>
                      <a:lnTo>
                        <a:pt x="633" y="4358"/>
                      </a:lnTo>
                      <a:lnTo>
                        <a:pt x="639" y="4383"/>
                      </a:lnTo>
                      <a:lnTo>
                        <a:pt x="640" y="4393"/>
                      </a:lnTo>
                      <a:lnTo>
                        <a:pt x="641" y="4403"/>
                      </a:lnTo>
                      <a:lnTo>
                        <a:pt x="641" y="4411"/>
                      </a:lnTo>
                      <a:lnTo>
                        <a:pt x="640" y="4419"/>
                      </a:lnTo>
                      <a:lnTo>
                        <a:pt x="637" y="4425"/>
                      </a:lnTo>
                      <a:lnTo>
                        <a:pt x="633" y="4431"/>
                      </a:lnTo>
                      <a:lnTo>
                        <a:pt x="627" y="4435"/>
                      </a:lnTo>
                      <a:lnTo>
                        <a:pt x="618" y="4437"/>
                      </a:lnTo>
                      <a:lnTo>
                        <a:pt x="608" y="4440"/>
                      </a:lnTo>
                      <a:lnTo>
                        <a:pt x="593" y="4440"/>
                      </a:lnTo>
                      <a:lnTo>
                        <a:pt x="576" y="4440"/>
                      </a:lnTo>
                      <a:lnTo>
                        <a:pt x="557" y="4438"/>
                      </a:lnTo>
                      <a:lnTo>
                        <a:pt x="553" y="4437"/>
                      </a:lnTo>
                      <a:lnTo>
                        <a:pt x="552" y="4436"/>
                      </a:lnTo>
                      <a:lnTo>
                        <a:pt x="549" y="4433"/>
                      </a:lnTo>
                      <a:lnTo>
                        <a:pt x="549" y="4431"/>
                      </a:lnTo>
                      <a:lnTo>
                        <a:pt x="549" y="4424"/>
                      </a:lnTo>
                      <a:lnTo>
                        <a:pt x="551" y="4416"/>
                      </a:lnTo>
                      <a:lnTo>
                        <a:pt x="554" y="4401"/>
                      </a:lnTo>
                      <a:lnTo>
                        <a:pt x="557" y="4391"/>
                      </a:lnTo>
                      <a:lnTo>
                        <a:pt x="556" y="4387"/>
                      </a:lnTo>
                      <a:lnTo>
                        <a:pt x="553" y="4384"/>
                      </a:lnTo>
                      <a:lnTo>
                        <a:pt x="549" y="4384"/>
                      </a:lnTo>
                      <a:lnTo>
                        <a:pt x="545" y="4385"/>
                      </a:lnTo>
                      <a:lnTo>
                        <a:pt x="535" y="4389"/>
                      </a:lnTo>
                      <a:lnTo>
                        <a:pt x="525" y="4397"/>
                      </a:lnTo>
                      <a:lnTo>
                        <a:pt x="513" y="4403"/>
                      </a:lnTo>
                      <a:lnTo>
                        <a:pt x="503" y="4410"/>
                      </a:lnTo>
                      <a:lnTo>
                        <a:pt x="497" y="4413"/>
                      </a:lnTo>
                      <a:lnTo>
                        <a:pt x="492" y="4413"/>
                      </a:lnTo>
                      <a:lnTo>
                        <a:pt x="488" y="4413"/>
                      </a:lnTo>
                      <a:lnTo>
                        <a:pt x="486" y="4411"/>
                      </a:lnTo>
                      <a:lnTo>
                        <a:pt x="481" y="4405"/>
                      </a:lnTo>
                      <a:lnTo>
                        <a:pt x="477" y="4398"/>
                      </a:lnTo>
                      <a:lnTo>
                        <a:pt x="474" y="4393"/>
                      </a:lnTo>
                      <a:lnTo>
                        <a:pt x="474" y="4387"/>
                      </a:lnTo>
                      <a:lnTo>
                        <a:pt x="474" y="4374"/>
                      </a:lnTo>
                      <a:lnTo>
                        <a:pt x="478" y="4361"/>
                      </a:lnTo>
                      <a:lnTo>
                        <a:pt x="483" y="4349"/>
                      </a:lnTo>
                      <a:lnTo>
                        <a:pt x="486" y="4337"/>
                      </a:lnTo>
                      <a:lnTo>
                        <a:pt x="487" y="4334"/>
                      </a:lnTo>
                      <a:lnTo>
                        <a:pt x="487" y="4328"/>
                      </a:lnTo>
                      <a:lnTo>
                        <a:pt x="486" y="4324"/>
                      </a:lnTo>
                      <a:lnTo>
                        <a:pt x="484" y="4322"/>
                      </a:lnTo>
                      <a:lnTo>
                        <a:pt x="481" y="4321"/>
                      </a:lnTo>
                      <a:lnTo>
                        <a:pt x="475" y="4323"/>
                      </a:lnTo>
                      <a:lnTo>
                        <a:pt x="468" y="4328"/>
                      </a:lnTo>
                      <a:lnTo>
                        <a:pt x="460" y="4334"/>
                      </a:lnTo>
                      <a:lnTo>
                        <a:pt x="444" y="4345"/>
                      </a:lnTo>
                      <a:lnTo>
                        <a:pt x="437" y="4354"/>
                      </a:lnTo>
                      <a:lnTo>
                        <a:pt x="430" y="4362"/>
                      </a:lnTo>
                      <a:lnTo>
                        <a:pt x="426" y="4371"/>
                      </a:lnTo>
                      <a:lnTo>
                        <a:pt x="422" y="4381"/>
                      </a:lnTo>
                      <a:lnTo>
                        <a:pt x="420" y="4391"/>
                      </a:lnTo>
                      <a:lnTo>
                        <a:pt x="416" y="4398"/>
                      </a:lnTo>
                      <a:lnTo>
                        <a:pt x="409" y="4405"/>
                      </a:lnTo>
                      <a:lnTo>
                        <a:pt x="407" y="4406"/>
                      </a:lnTo>
                      <a:lnTo>
                        <a:pt x="403" y="4409"/>
                      </a:lnTo>
                      <a:lnTo>
                        <a:pt x="398" y="4410"/>
                      </a:lnTo>
                      <a:lnTo>
                        <a:pt x="392" y="4410"/>
                      </a:lnTo>
                      <a:lnTo>
                        <a:pt x="381" y="4409"/>
                      </a:lnTo>
                      <a:lnTo>
                        <a:pt x="370" y="4406"/>
                      </a:lnTo>
                      <a:lnTo>
                        <a:pt x="360" y="4401"/>
                      </a:lnTo>
                      <a:lnTo>
                        <a:pt x="350" y="4396"/>
                      </a:lnTo>
                      <a:lnTo>
                        <a:pt x="339" y="4389"/>
                      </a:lnTo>
                      <a:lnTo>
                        <a:pt x="328" y="4384"/>
                      </a:lnTo>
                      <a:lnTo>
                        <a:pt x="317" y="4379"/>
                      </a:lnTo>
                      <a:lnTo>
                        <a:pt x="306" y="4375"/>
                      </a:lnTo>
                      <a:lnTo>
                        <a:pt x="277" y="4371"/>
                      </a:lnTo>
                      <a:lnTo>
                        <a:pt x="236" y="4366"/>
                      </a:lnTo>
                      <a:lnTo>
                        <a:pt x="215" y="4363"/>
                      </a:lnTo>
                      <a:lnTo>
                        <a:pt x="197" y="4358"/>
                      </a:lnTo>
                      <a:lnTo>
                        <a:pt x="189" y="4354"/>
                      </a:lnTo>
                      <a:lnTo>
                        <a:pt x="184" y="4352"/>
                      </a:lnTo>
                      <a:lnTo>
                        <a:pt x="179" y="4348"/>
                      </a:lnTo>
                      <a:lnTo>
                        <a:pt x="177" y="4343"/>
                      </a:lnTo>
                      <a:lnTo>
                        <a:pt x="175" y="4334"/>
                      </a:lnTo>
                      <a:lnTo>
                        <a:pt x="174" y="4322"/>
                      </a:lnTo>
                      <a:lnTo>
                        <a:pt x="172" y="4309"/>
                      </a:lnTo>
                      <a:lnTo>
                        <a:pt x="172" y="4295"/>
                      </a:lnTo>
                      <a:lnTo>
                        <a:pt x="174" y="4280"/>
                      </a:lnTo>
                      <a:lnTo>
                        <a:pt x="176" y="4269"/>
                      </a:lnTo>
                      <a:lnTo>
                        <a:pt x="177" y="4264"/>
                      </a:lnTo>
                      <a:lnTo>
                        <a:pt x="180" y="4258"/>
                      </a:lnTo>
                      <a:lnTo>
                        <a:pt x="183" y="4256"/>
                      </a:lnTo>
                      <a:lnTo>
                        <a:pt x="186" y="4253"/>
                      </a:lnTo>
                      <a:lnTo>
                        <a:pt x="186" y="4251"/>
                      </a:lnTo>
                      <a:lnTo>
                        <a:pt x="179" y="4248"/>
                      </a:lnTo>
                      <a:lnTo>
                        <a:pt x="175" y="4244"/>
                      </a:lnTo>
                      <a:lnTo>
                        <a:pt x="171" y="4242"/>
                      </a:lnTo>
                      <a:lnTo>
                        <a:pt x="170" y="4239"/>
                      </a:lnTo>
                      <a:lnTo>
                        <a:pt x="170" y="4236"/>
                      </a:lnTo>
                      <a:lnTo>
                        <a:pt x="170" y="4234"/>
                      </a:lnTo>
                      <a:lnTo>
                        <a:pt x="172" y="4231"/>
                      </a:lnTo>
                      <a:lnTo>
                        <a:pt x="175" y="4229"/>
                      </a:lnTo>
                      <a:lnTo>
                        <a:pt x="184" y="4225"/>
                      </a:lnTo>
                      <a:lnTo>
                        <a:pt x="194" y="4222"/>
                      </a:lnTo>
                      <a:lnTo>
                        <a:pt x="199" y="4222"/>
                      </a:lnTo>
                      <a:lnTo>
                        <a:pt x="206" y="4223"/>
                      </a:lnTo>
                      <a:lnTo>
                        <a:pt x="212" y="4225"/>
                      </a:lnTo>
                      <a:lnTo>
                        <a:pt x="219" y="4226"/>
                      </a:lnTo>
                      <a:lnTo>
                        <a:pt x="229" y="4230"/>
                      </a:lnTo>
                      <a:lnTo>
                        <a:pt x="241" y="4232"/>
                      </a:lnTo>
                      <a:lnTo>
                        <a:pt x="254" y="4235"/>
                      </a:lnTo>
                      <a:lnTo>
                        <a:pt x="263" y="4235"/>
                      </a:lnTo>
                      <a:lnTo>
                        <a:pt x="267" y="4234"/>
                      </a:lnTo>
                      <a:lnTo>
                        <a:pt x="271" y="4232"/>
                      </a:lnTo>
                      <a:lnTo>
                        <a:pt x="272" y="4230"/>
                      </a:lnTo>
                      <a:lnTo>
                        <a:pt x="273" y="4226"/>
                      </a:lnTo>
                      <a:lnTo>
                        <a:pt x="272" y="4222"/>
                      </a:lnTo>
                      <a:lnTo>
                        <a:pt x="269" y="4218"/>
                      </a:lnTo>
                      <a:lnTo>
                        <a:pt x="264" y="4212"/>
                      </a:lnTo>
                      <a:lnTo>
                        <a:pt x="258" y="4204"/>
                      </a:lnTo>
                      <a:lnTo>
                        <a:pt x="253" y="4199"/>
                      </a:lnTo>
                      <a:lnTo>
                        <a:pt x="250" y="4194"/>
                      </a:lnTo>
                      <a:lnTo>
                        <a:pt x="247" y="4188"/>
                      </a:lnTo>
                      <a:lnTo>
                        <a:pt x="245" y="4183"/>
                      </a:lnTo>
                      <a:lnTo>
                        <a:pt x="241" y="4173"/>
                      </a:lnTo>
                      <a:lnTo>
                        <a:pt x="234" y="4163"/>
                      </a:lnTo>
                      <a:lnTo>
                        <a:pt x="216" y="4150"/>
                      </a:lnTo>
                      <a:lnTo>
                        <a:pt x="190" y="4133"/>
                      </a:lnTo>
                      <a:lnTo>
                        <a:pt x="179" y="4122"/>
                      </a:lnTo>
                      <a:lnTo>
                        <a:pt x="171" y="4115"/>
                      </a:lnTo>
                      <a:lnTo>
                        <a:pt x="170" y="4111"/>
                      </a:lnTo>
                      <a:lnTo>
                        <a:pt x="170" y="4107"/>
                      </a:lnTo>
                      <a:lnTo>
                        <a:pt x="172" y="4103"/>
                      </a:lnTo>
                      <a:lnTo>
                        <a:pt x="177" y="4100"/>
                      </a:lnTo>
                      <a:lnTo>
                        <a:pt x="190" y="4098"/>
                      </a:lnTo>
                      <a:lnTo>
                        <a:pt x="206" y="4095"/>
                      </a:lnTo>
                      <a:lnTo>
                        <a:pt x="214" y="4093"/>
                      </a:lnTo>
                      <a:lnTo>
                        <a:pt x="220" y="4090"/>
                      </a:lnTo>
                      <a:lnTo>
                        <a:pt x="227" y="4087"/>
                      </a:lnTo>
                      <a:lnTo>
                        <a:pt x="231" y="4082"/>
                      </a:lnTo>
                      <a:lnTo>
                        <a:pt x="238" y="4072"/>
                      </a:lnTo>
                      <a:lnTo>
                        <a:pt x="245" y="4063"/>
                      </a:lnTo>
                      <a:lnTo>
                        <a:pt x="251" y="4055"/>
                      </a:lnTo>
                      <a:lnTo>
                        <a:pt x="256" y="4050"/>
                      </a:lnTo>
                      <a:lnTo>
                        <a:pt x="263" y="4047"/>
                      </a:lnTo>
                      <a:lnTo>
                        <a:pt x="268" y="4046"/>
                      </a:lnTo>
                      <a:lnTo>
                        <a:pt x="273" y="4046"/>
                      </a:lnTo>
                      <a:lnTo>
                        <a:pt x="278" y="4047"/>
                      </a:lnTo>
                      <a:lnTo>
                        <a:pt x="302" y="4064"/>
                      </a:lnTo>
                      <a:lnTo>
                        <a:pt x="337" y="4090"/>
                      </a:lnTo>
                      <a:lnTo>
                        <a:pt x="346" y="4095"/>
                      </a:lnTo>
                      <a:lnTo>
                        <a:pt x="356" y="4100"/>
                      </a:lnTo>
                      <a:lnTo>
                        <a:pt x="369" y="4104"/>
                      </a:lnTo>
                      <a:lnTo>
                        <a:pt x="383" y="4108"/>
                      </a:lnTo>
                      <a:lnTo>
                        <a:pt x="413" y="4115"/>
                      </a:lnTo>
                      <a:lnTo>
                        <a:pt x="446" y="4117"/>
                      </a:lnTo>
                      <a:lnTo>
                        <a:pt x="462" y="4118"/>
                      </a:lnTo>
                      <a:lnTo>
                        <a:pt x="478" y="4118"/>
                      </a:lnTo>
                      <a:lnTo>
                        <a:pt x="495" y="4118"/>
                      </a:lnTo>
                      <a:lnTo>
                        <a:pt x="509" y="4117"/>
                      </a:lnTo>
                      <a:lnTo>
                        <a:pt x="523" y="4116"/>
                      </a:lnTo>
                      <a:lnTo>
                        <a:pt x="535" y="4112"/>
                      </a:lnTo>
                      <a:lnTo>
                        <a:pt x="547" y="4109"/>
                      </a:lnTo>
                      <a:lnTo>
                        <a:pt x="556" y="4104"/>
                      </a:lnTo>
                      <a:lnTo>
                        <a:pt x="558" y="4103"/>
                      </a:lnTo>
                      <a:lnTo>
                        <a:pt x="558" y="4100"/>
                      </a:lnTo>
                      <a:lnTo>
                        <a:pt x="556" y="4099"/>
                      </a:lnTo>
                      <a:lnTo>
                        <a:pt x="553" y="4098"/>
                      </a:lnTo>
                      <a:lnTo>
                        <a:pt x="543" y="4096"/>
                      </a:lnTo>
                      <a:lnTo>
                        <a:pt x="530" y="4094"/>
                      </a:lnTo>
                      <a:lnTo>
                        <a:pt x="501" y="4093"/>
                      </a:lnTo>
                      <a:lnTo>
                        <a:pt x="483" y="4091"/>
                      </a:lnTo>
                      <a:lnTo>
                        <a:pt x="453" y="4087"/>
                      </a:lnTo>
                      <a:lnTo>
                        <a:pt x="420" y="4080"/>
                      </a:lnTo>
                      <a:lnTo>
                        <a:pt x="404" y="4074"/>
                      </a:lnTo>
                      <a:lnTo>
                        <a:pt x="390" y="4068"/>
                      </a:lnTo>
                      <a:lnTo>
                        <a:pt x="383" y="4064"/>
                      </a:lnTo>
                      <a:lnTo>
                        <a:pt x="377" y="4060"/>
                      </a:lnTo>
                      <a:lnTo>
                        <a:pt x="372" y="4055"/>
                      </a:lnTo>
                      <a:lnTo>
                        <a:pt x="368" y="4050"/>
                      </a:lnTo>
                      <a:lnTo>
                        <a:pt x="363" y="4043"/>
                      </a:lnTo>
                      <a:lnTo>
                        <a:pt x="356" y="4038"/>
                      </a:lnTo>
                      <a:lnTo>
                        <a:pt x="348" y="4034"/>
                      </a:lnTo>
                      <a:lnTo>
                        <a:pt x="338" y="4032"/>
                      </a:lnTo>
                      <a:lnTo>
                        <a:pt x="317" y="4027"/>
                      </a:lnTo>
                      <a:lnTo>
                        <a:pt x="295" y="4025"/>
                      </a:lnTo>
                      <a:lnTo>
                        <a:pt x="275" y="4023"/>
                      </a:lnTo>
                      <a:lnTo>
                        <a:pt x="255" y="4019"/>
                      </a:lnTo>
                      <a:lnTo>
                        <a:pt x="247" y="4016"/>
                      </a:lnTo>
                      <a:lnTo>
                        <a:pt x="240" y="4014"/>
                      </a:lnTo>
                      <a:lnTo>
                        <a:pt x="234" y="4010"/>
                      </a:lnTo>
                      <a:lnTo>
                        <a:pt x="232" y="4004"/>
                      </a:lnTo>
                      <a:lnTo>
                        <a:pt x="231" y="3997"/>
                      </a:lnTo>
                      <a:lnTo>
                        <a:pt x="232" y="3990"/>
                      </a:lnTo>
                      <a:lnTo>
                        <a:pt x="234" y="3982"/>
                      </a:lnTo>
                      <a:lnTo>
                        <a:pt x="237" y="3973"/>
                      </a:lnTo>
                      <a:lnTo>
                        <a:pt x="241" y="3964"/>
                      </a:lnTo>
                      <a:lnTo>
                        <a:pt x="245" y="3957"/>
                      </a:lnTo>
                      <a:lnTo>
                        <a:pt x="246" y="3947"/>
                      </a:lnTo>
                      <a:lnTo>
                        <a:pt x="246" y="3940"/>
                      </a:lnTo>
                      <a:lnTo>
                        <a:pt x="245" y="3923"/>
                      </a:lnTo>
                      <a:lnTo>
                        <a:pt x="245" y="3911"/>
                      </a:lnTo>
                      <a:lnTo>
                        <a:pt x="246" y="3910"/>
                      </a:lnTo>
                      <a:lnTo>
                        <a:pt x="247" y="3910"/>
                      </a:lnTo>
                      <a:lnTo>
                        <a:pt x="247" y="3910"/>
                      </a:lnTo>
                      <a:lnTo>
                        <a:pt x="249" y="3911"/>
                      </a:lnTo>
                      <a:lnTo>
                        <a:pt x="253" y="3918"/>
                      </a:lnTo>
                      <a:lnTo>
                        <a:pt x="258" y="3928"/>
                      </a:lnTo>
                      <a:lnTo>
                        <a:pt x="260" y="3945"/>
                      </a:lnTo>
                      <a:lnTo>
                        <a:pt x="262" y="3963"/>
                      </a:lnTo>
                      <a:lnTo>
                        <a:pt x="263" y="3967"/>
                      </a:lnTo>
                      <a:lnTo>
                        <a:pt x="265" y="3970"/>
                      </a:lnTo>
                      <a:lnTo>
                        <a:pt x="268" y="3972"/>
                      </a:lnTo>
                      <a:lnTo>
                        <a:pt x="271" y="3973"/>
                      </a:lnTo>
                      <a:lnTo>
                        <a:pt x="275" y="3975"/>
                      </a:lnTo>
                      <a:lnTo>
                        <a:pt x="278" y="3975"/>
                      </a:lnTo>
                      <a:lnTo>
                        <a:pt x="282" y="3975"/>
                      </a:lnTo>
                      <a:lnTo>
                        <a:pt x="286" y="3973"/>
                      </a:lnTo>
                      <a:lnTo>
                        <a:pt x="290" y="3972"/>
                      </a:lnTo>
                      <a:lnTo>
                        <a:pt x="293" y="3970"/>
                      </a:lnTo>
                      <a:lnTo>
                        <a:pt x="295" y="3967"/>
                      </a:lnTo>
                      <a:lnTo>
                        <a:pt x="297" y="3963"/>
                      </a:lnTo>
                      <a:lnTo>
                        <a:pt x="298" y="3959"/>
                      </a:lnTo>
                      <a:lnTo>
                        <a:pt x="298" y="3954"/>
                      </a:lnTo>
                      <a:lnTo>
                        <a:pt x="297" y="3947"/>
                      </a:lnTo>
                      <a:lnTo>
                        <a:pt x="294" y="3941"/>
                      </a:lnTo>
                      <a:lnTo>
                        <a:pt x="290" y="3935"/>
                      </a:lnTo>
                      <a:lnTo>
                        <a:pt x="289" y="3929"/>
                      </a:lnTo>
                      <a:lnTo>
                        <a:pt x="289" y="3927"/>
                      </a:lnTo>
                      <a:lnTo>
                        <a:pt x="289" y="3924"/>
                      </a:lnTo>
                      <a:lnTo>
                        <a:pt x="290" y="3923"/>
                      </a:lnTo>
                      <a:lnTo>
                        <a:pt x="293" y="3922"/>
                      </a:lnTo>
                      <a:lnTo>
                        <a:pt x="295" y="3923"/>
                      </a:lnTo>
                      <a:lnTo>
                        <a:pt x="299" y="3923"/>
                      </a:lnTo>
                      <a:lnTo>
                        <a:pt x="308" y="3925"/>
                      </a:lnTo>
                      <a:lnTo>
                        <a:pt x="317" y="3929"/>
                      </a:lnTo>
                      <a:lnTo>
                        <a:pt x="328" y="3932"/>
                      </a:lnTo>
                      <a:lnTo>
                        <a:pt x="337" y="3933"/>
                      </a:lnTo>
                      <a:lnTo>
                        <a:pt x="355" y="3929"/>
                      </a:lnTo>
                      <a:lnTo>
                        <a:pt x="377" y="3927"/>
                      </a:lnTo>
                      <a:lnTo>
                        <a:pt x="386" y="3925"/>
                      </a:lnTo>
                      <a:lnTo>
                        <a:pt x="394" y="3928"/>
                      </a:lnTo>
                      <a:lnTo>
                        <a:pt x="398" y="3929"/>
                      </a:lnTo>
                      <a:lnTo>
                        <a:pt x="400" y="3932"/>
                      </a:lnTo>
                      <a:lnTo>
                        <a:pt x="402" y="3936"/>
                      </a:lnTo>
                      <a:lnTo>
                        <a:pt x="403" y="3941"/>
                      </a:lnTo>
                      <a:lnTo>
                        <a:pt x="404" y="3957"/>
                      </a:lnTo>
                      <a:lnTo>
                        <a:pt x="404" y="3970"/>
                      </a:lnTo>
                      <a:lnTo>
                        <a:pt x="405" y="3980"/>
                      </a:lnTo>
                      <a:lnTo>
                        <a:pt x="408" y="3986"/>
                      </a:lnTo>
                      <a:lnTo>
                        <a:pt x="409" y="3989"/>
                      </a:lnTo>
                      <a:lnTo>
                        <a:pt x="412" y="3992"/>
                      </a:lnTo>
                      <a:lnTo>
                        <a:pt x="414" y="3993"/>
                      </a:lnTo>
                      <a:lnTo>
                        <a:pt x="418" y="3994"/>
                      </a:lnTo>
                      <a:lnTo>
                        <a:pt x="429" y="3995"/>
                      </a:lnTo>
                      <a:lnTo>
                        <a:pt x="444" y="3995"/>
                      </a:lnTo>
                      <a:lnTo>
                        <a:pt x="459" y="3997"/>
                      </a:lnTo>
                      <a:lnTo>
                        <a:pt x="465" y="3995"/>
                      </a:lnTo>
                      <a:lnTo>
                        <a:pt x="465" y="3990"/>
                      </a:lnTo>
                      <a:lnTo>
                        <a:pt x="461" y="3976"/>
                      </a:lnTo>
                      <a:lnTo>
                        <a:pt x="457" y="3967"/>
                      </a:lnTo>
                      <a:lnTo>
                        <a:pt x="449" y="3958"/>
                      </a:lnTo>
                      <a:lnTo>
                        <a:pt x="440" y="3946"/>
                      </a:lnTo>
                      <a:lnTo>
                        <a:pt x="431" y="3936"/>
                      </a:lnTo>
                      <a:lnTo>
                        <a:pt x="424" y="3924"/>
                      </a:lnTo>
                      <a:lnTo>
                        <a:pt x="418" y="3914"/>
                      </a:lnTo>
                      <a:lnTo>
                        <a:pt x="417" y="3910"/>
                      </a:lnTo>
                      <a:lnTo>
                        <a:pt x="417" y="3906"/>
                      </a:lnTo>
                      <a:lnTo>
                        <a:pt x="418" y="3902"/>
                      </a:lnTo>
                      <a:lnTo>
                        <a:pt x="420" y="3900"/>
                      </a:lnTo>
                      <a:lnTo>
                        <a:pt x="426" y="3896"/>
                      </a:lnTo>
                      <a:lnTo>
                        <a:pt x="437" y="3890"/>
                      </a:lnTo>
                      <a:lnTo>
                        <a:pt x="447" y="3884"/>
                      </a:lnTo>
                      <a:lnTo>
                        <a:pt x="460" y="3879"/>
                      </a:lnTo>
                      <a:lnTo>
                        <a:pt x="471" y="3875"/>
                      </a:lnTo>
                      <a:lnTo>
                        <a:pt x="483" y="3872"/>
                      </a:lnTo>
                      <a:lnTo>
                        <a:pt x="488" y="3872"/>
                      </a:lnTo>
                      <a:lnTo>
                        <a:pt x="492" y="3872"/>
                      </a:lnTo>
                      <a:lnTo>
                        <a:pt x="496" y="3874"/>
                      </a:lnTo>
                      <a:lnTo>
                        <a:pt x="497" y="3876"/>
                      </a:lnTo>
                      <a:lnTo>
                        <a:pt x="510" y="3903"/>
                      </a:lnTo>
                      <a:lnTo>
                        <a:pt x="523" y="3938"/>
                      </a:lnTo>
                      <a:lnTo>
                        <a:pt x="527" y="3947"/>
                      </a:lnTo>
                      <a:lnTo>
                        <a:pt x="531" y="3955"/>
                      </a:lnTo>
                      <a:lnTo>
                        <a:pt x="536" y="3963"/>
                      </a:lnTo>
                      <a:lnTo>
                        <a:pt x="540" y="3968"/>
                      </a:lnTo>
                      <a:lnTo>
                        <a:pt x="545" y="3973"/>
                      </a:lnTo>
                      <a:lnTo>
                        <a:pt x="551" y="3977"/>
                      </a:lnTo>
                      <a:lnTo>
                        <a:pt x="557" y="3979"/>
                      </a:lnTo>
                      <a:lnTo>
                        <a:pt x="563" y="3979"/>
                      </a:lnTo>
                      <a:lnTo>
                        <a:pt x="567" y="3977"/>
                      </a:lnTo>
                      <a:lnTo>
                        <a:pt x="570" y="3975"/>
                      </a:lnTo>
                      <a:lnTo>
                        <a:pt x="571" y="3972"/>
                      </a:lnTo>
                      <a:lnTo>
                        <a:pt x="573" y="3970"/>
                      </a:lnTo>
                      <a:lnTo>
                        <a:pt x="573" y="3963"/>
                      </a:lnTo>
                      <a:lnTo>
                        <a:pt x="570" y="3954"/>
                      </a:lnTo>
                      <a:lnTo>
                        <a:pt x="563" y="3937"/>
                      </a:lnTo>
                      <a:lnTo>
                        <a:pt x="557" y="3924"/>
                      </a:lnTo>
                      <a:lnTo>
                        <a:pt x="545" y="3903"/>
                      </a:lnTo>
                      <a:lnTo>
                        <a:pt x="535" y="3887"/>
                      </a:lnTo>
                      <a:lnTo>
                        <a:pt x="532" y="3883"/>
                      </a:lnTo>
                      <a:lnTo>
                        <a:pt x="532" y="3879"/>
                      </a:lnTo>
                      <a:lnTo>
                        <a:pt x="532" y="3876"/>
                      </a:lnTo>
                      <a:lnTo>
                        <a:pt x="535" y="3874"/>
                      </a:lnTo>
                      <a:lnTo>
                        <a:pt x="538" y="3871"/>
                      </a:lnTo>
                      <a:lnTo>
                        <a:pt x="541" y="3868"/>
                      </a:lnTo>
                      <a:lnTo>
                        <a:pt x="548" y="3866"/>
                      </a:lnTo>
                      <a:lnTo>
                        <a:pt x="556" y="3863"/>
                      </a:lnTo>
                      <a:lnTo>
                        <a:pt x="565" y="3862"/>
                      </a:lnTo>
                      <a:lnTo>
                        <a:pt x="574" y="3861"/>
                      </a:lnTo>
                      <a:lnTo>
                        <a:pt x="582" y="3861"/>
                      </a:lnTo>
                      <a:lnTo>
                        <a:pt x="589" y="3862"/>
                      </a:lnTo>
                      <a:lnTo>
                        <a:pt x="596" y="3863"/>
                      </a:lnTo>
                      <a:lnTo>
                        <a:pt x="601" y="3866"/>
                      </a:lnTo>
                      <a:lnTo>
                        <a:pt x="606" y="3870"/>
                      </a:lnTo>
                      <a:lnTo>
                        <a:pt x="611" y="3872"/>
                      </a:lnTo>
                      <a:lnTo>
                        <a:pt x="614" y="3878"/>
                      </a:lnTo>
                      <a:lnTo>
                        <a:pt x="618" y="3883"/>
                      </a:lnTo>
                      <a:lnTo>
                        <a:pt x="620" y="3888"/>
                      </a:lnTo>
                      <a:lnTo>
                        <a:pt x="623" y="3893"/>
                      </a:lnTo>
                      <a:lnTo>
                        <a:pt x="626" y="3905"/>
                      </a:lnTo>
                      <a:lnTo>
                        <a:pt x="628" y="3918"/>
                      </a:lnTo>
                      <a:lnTo>
                        <a:pt x="630" y="3945"/>
                      </a:lnTo>
                      <a:lnTo>
                        <a:pt x="631" y="3968"/>
                      </a:lnTo>
                      <a:lnTo>
                        <a:pt x="632" y="3979"/>
                      </a:lnTo>
                      <a:lnTo>
                        <a:pt x="633" y="3986"/>
                      </a:lnTo>
                      <a:lnTo>
                        <a:pt x="636" y="3989"/>
                      </a:lnTo>
                      <a:lnTo>
                        <a:pt x="637" y="3990"/>
                      </a:lnTo>
                      <a:lnTo>
                        <a:pt x="640" y="3992"/>
                      </a:lnTo>
                      <a:lnTo>
                        <a:pt x="642" y="3993"/>
                      </a:lnTo>
                      <a:lnTo>
                        <a:pt x="654" y="3994"/>
                      </a:lnTo>
                      <a:lnTo>
                        <a:pt x="663" y="3995"/>
                      </a:lnTo>
                      <a:lnTo>
                        <a:pt x="667" y="3995"/>
                      </a:lnTo>
                      <a:lnTo>
                        <a:pt x="668" y="3994"/>
                      </a:lnTo>
                      <a:lnTo>
                        <a:pt x="668" y="3990"/>
                      </a:lnTo>
                      <a:lnTo>
                        <a:pt x="667" y="3985"/>
                      </a:lnTo>
                      <a:lnTo>
                        <a:pt x="663" y="3973"/>
                      </a:lnTo>
                      <a:lnTo>
                        <a:pt x="661" y="3963"/>
                      </a:lnTo>
                      <a:lnTo>
                        <a:pt x="661" y="3954"/>
                      </a:lnTo>
                      <a:lnTo>
                        <a:pt x="662" y="3946"/>
                      </a:lnTo>
                      <a:lnTo>
                        <a:pt x="665" y="3941"/>
                      </a:lnTo>
                      <a:lnTo>
                        <a:pt x="667" y="3936"/>
                      </a:lnTo>
                      <a:lnTo>
                        <a:pt x="672" y="3933"/>
                      </a:lnTo>
                      <a:lnTo>
                        <a:pt x="677" y="3931"/>
                      </a:lnTo>
                      <a:lnTo>
                        <a:pt x="688" y="3927"/>
                      </a:lnTo>
                      <a:lnTo>
                        <a:pt x="698" y="3924"/>
                      </a:lnTo>
                      <a:lnTo>
                        <a:pt x="702" y="3923"/>
                      </a:lnTo>
                      <a:lnTo>
                        <a:pt x="706" y="3922"/>
                      </a:lnTo>
                      <a:lnTo>
                        <a:pt x="709" y="3920"/>
                      </a:lnTo>
                      <a:lnTo>
                        <a:pt x="709" y="3919"/>
                      </a:lnTo>
                      <a:lnTo>
                        <a:pt x="709" y="3916"/>
                      </a:lnTo>
                      <a:lnTo>
                        <a:pt x="707" y="3914"/>
                      </a:lnTo>
                      <a:lnTo>
                        <a:pt x="705" y="3911"/>
                      </a:lnTo>
                      <a:lnTo>
                        <a:pt x="701" y="3910"/>
                      </a:lnTo>
                      <a:lnTo>
                        <a:pt x="693" y="3906"/>
                      </a:lnTo>
                      <a:lnTo>
                        <a:pt x="683" y="3905"/>
                      </a:lnTo>
                      <a:lnTo>
                        <a:pt x="663" y="3900"/>
                      </a:lnTo>
                      <a:lnTo>
                        <a:pt x="649" y="3896"/>
                      </a:lnTo>
                      <a:lnTo>
                        <a:pt x="644" y="3890"/>
                      </a:lnTo>
                      <a:lnTo>
                        <a:pt x="641" y="3884"/>
                      </a:lnTo>
                      <a:lnTo>
                        <a:pt x="640" y="3876"/>
                      </a:lnTo>
                      <a:lnTo>
                        <a:pt x="640" y="3868"/>
                      </a:lnTo>
                      <a:lnTo>
                        <a:pt x="640" y="3862"/>
                      </a:lnTo>
                      <a:lnTo>
                        <a:pt x="639" y="3854"/>
                      </a:lnTo>
                      <a:lnTo>
                        <a:pt x="637" y="3849"/>
                      </a:lnTo>
                      <a:lnTo>
                        <a:pt x="635" y="3845"/>
                      </a:lnTo>
                      <a:lnTo>
                        <a:pt x="624" y="3839"/>
                      </a:lnTo>
                      <a:lnTo>
                        <a:pt x="613" y="3833"/>
                      </a:lnTo>
                      <a:lnTo>
                        <a:pt x="600" y="3831"/>
                      </a:lnTo>
                      <a:lnTo>
                        <a:pt x="587" y="3828"/>
                      </a:lnTo>
                      <a:lnTo>
                        <a:pt x="558" y="3827"/>
                      </a:lnTo>
                      <a:lnTo>
                        <a:pt x="532" y="3830"/>
                      </a:lnTo>
                      <a:lnTo>
                        <a:pt x="510" y="3830"/>
                      </a:lnTo>
                      <a:lnTo>
                        <a:pt x="478" y="3826"/>
                      </a:lnTo>
                      <a:lnTo>
                        <a:pt x="462" y="3823"/>
                      </a:lnTo>
                      <a:lnTo>
                        <a:pt x="449" y="3819"/>
                      </a:lnTo>
                      <a:lnTo>
                        <a:pt x="444" y="3815"/>
                      </a:lnTo>
                      <a:lnTo>
                        <a:pt x="442" y="3813"/>
                      </a:lnTo>
                      <a:lnTo>
                        <a:pt x="440" y="3810"/>
                      </a:lnTo>
                      <a:lnTo>
                        <a:pt x="442" y="3806"/>
                      </a:lnTo>
                      <a:lnTo>
                        <a:pt x="444" y="3801"/>
                      </a:lnTo>
                      <a:lnTo>
                        <a:pt x="448" y="3797"/>
                      </a:lnTo>
                      <a:lnTo>
                        <a:pt x="452" y="3793"/>
                      </a:lnTo>
                      <a:lnTo>
                        <a:pt x="456" y="3791"/>
                      </a:lnTo>
                      <a:lnTo>
                        <a:pt x="465" y="3787"/>
                      </a:lnTo>
                      <a:lnTo>
                        <a:pt x="475" y="3784"/>
                      </a:lnTo>
                      <a:lnTo>
                        <a:pt x="496" y="3782"/>
                      </a:lnTo>
                      <a:lnTo>
                        <a:pt x="516" y="3782"/>
                      </a:lnTo>
                      <a:lnTo>
                        <a:pt x="526" y="3782"/>
                      </a:lnTo>
                      <a:lnTo>
                        <a:pt x="532" y="3780"/>
                      </a:lnTo>
                      <a:lnTo>
                        <a:pt x="536" y="3778"/>
                      </a:lnTo>
                      <a:lnTo>
                        <a:pt x="536" y="3775"/>
                      </a:lnTo>
                      <a:lnTo>
                        <a:pt x="535" y="3771"/>
                      </a:lnTo>
                      <a:lnTo>
                        <a:pt x="531" y="3769"/>
                      </a:lnTo>
                      <a:lnTo>
                        <a:pt x="527" y="3765"/>
                      </a:lnTo>
                      <a:lnTo>
                        <a:pt x="521" y="3760"/>
                      </a:lnTo>
                      <a:lnTo>
                        <a:pt x="494" y="3745"/>
                      </a:lnTo>
                      <a:lnTo>
                        <a:pt x="479" y="3738"/>
                      </a:lnTo>
                      <a:lnTo>
                        <a:pt x="481" y="3732"/>
                      </a:lnTo>
                      <a:lnTo>
                        <a:pt x="483" y="3729"/>
                      </a:lnTo>
                      <a:lnTo>
                        <a:pt x="488" y="3727"/>
                      </a:lnTo>
                      <a:lnTo>
                        <a:pt x="494" y="3726"/>
                      </a:lnTo>
                      <a:lnTo>
                        <a:pt x="510" y="3726"/>
                      </a:lnTo>
                      <a:lnTo>
                        <a:pt x="528" y="3729"/>
                      </a:lnTo>
                      <a:lnTo>
                        <a:pt x="565" y="3736"/>
                      </a:lnTo>
                      <a:lnTo>
                        <a:pt x="588" y="3742"/>
                      </a:lnTo>
                      <a:lnTo>
                        <a:pt x="602" y="3743"/>
                      </a:lnTo>
                      <a:lnTo>
                        <a:pt x="619" y="3742"/>
                      </a:lnTo>
                      <a:lnTo>
                        <a:pt x="627" y="3740"/>
                      </a:lnTo>
                      <a:lnTo>
                        <a:pt x="635" y="3740"/>
                      </a:lnTo>
                      <a:lnTo>
                        <a:pt x="641" y="3742"/>
                      </a:lnTo>
                      <a:lnTo>
                        <a:pt x="646" y="3744"/>
                      </a:lnTo>
                      <a:lnTo>
                        <a:pt x="653" y="3748"/>
                      </a:lnTo>
                      <a:lnTo>
                        <a:pt x="658" y="3753"/>
                      </a:lnTo>
                      <a:lnTo>
                        <a:pt x="662" y="3760"/>
                      </a:lnTo>
                      <a:lnTo>
                        <a:pt x="667" y="3765"/>
                      </a:lnTo>
                      <a:lnTo>
                        <a:pt x="672" y="3770"/>
                      </a:lnTo>
                      <a:lnTo>
                        <a:pt x="677" y="3775"/>
                      </a:lnTo>
                      <a:lnTo>
                        <a:pt x="681" y="3776"/>
                      </a:lnTo>
                      <a:lnTo>
                        <a:pt x="684" y="3776"/>
                      </a:lnTo>
                      <a:lnTo>
                        <a:pt x="689" y="3776"/>
                      </a:lnTo>
                      <a:lnTo>
                        <a:pt x="693" y="3776"/>
                      </a:lnTo>
                      <a:lnTo>
                        <a:pt x="707" y="3773"/>
                      </a:lnTo>
                      <a:lnTo>
                        <a:pt x="722" y="3770"/>
                      </a:lnTo>
                      <a:lnTo>
                        <a:pt x="728" y="3771"/>
                      </a:lnTo>
                      <a:lnTo>
                        <a:pt x="734" y="3774"/>
                      </a:lnTo>
                      <a:lnTo>
                        <a:pt x="740" y="3778"/>
                      </a:lnTo>
                      <a:lnTo>
                        <a:pt x="745" y="3786"/>
                      </a:lnTo>
                      <a:lnTo>
                        <a:pt x="754" y="3800"/>
                      </a:lnTo>
                      <a:lnTo>
                        <a:pt x="764" y="3817"/>
                      </a:lnTo>
                      <a:lnTo>
                        <a:pt x="771" y="3823"/>
                      </a:lnTo>
                      <a:lnTo>
                        <a:pt x="777" y="3828"/>
                      </a:lnTo>
                      <a:lnTo>
                        <a:pt x="785" y="3832"/>
                      </a:lnTo>
                      <a:lnTo>
                        <a:pt x="794" y="3833"/>
                      </a:lnTo>
                      <a:lnTo>
                        <a:pt x="804" y="3832"/>
                      </a:lnTo>
                      <a:lnTo>
                        <a:pt x="819" y="3831"/>
                      </a:lnTo>
                      <a:lnTo>
                        <a:pt x="826" y="3830"/>
                      </a:lnTo>
                      <a:lnTo>
                        <a:pt x="832" y="3827"/>
                      </a:lnTo>
                      <a:lnTo>
                        <a:pt x="833" y="3826"/>
                      </a:lnTo>
                      <a:lnTo>
                        <a:pt x="834" y="3826"/>
                      </a:lnTo>
                      <a:lnTo>
                        <a:pt x="834" y="3824"/>
                      </a:lnTo>
                      <a:lnTo>
                        <a:pt x="834" y="3822"/>
                      </a:lnTo>
                      <a:lnTo>
                        <a:pt x="828" y="3818"/>
                      </a:lnTo>
                      <a:lnTo>
                        <a:pt x="821" y="3814"/>
                      </a:lnTo>
                      <a:lnTo>
                        <a:pt x="813" y="3810"/>
                      </a:lnTo>
                      <a:lnTo>
                        <a:pt x="806" y="3808"/>
                      </a:lnTo>
                      <a:lnTo>
                        <a:pt x="798" y="3804"/>
                      </a:lnTo>
                      <a:lnTo>
                        <a:pt x="790" y="3801"/>
                      </a:lnTo>
                      <a:lnTo>
                        <a:pt x="784" y="3797"/>
                      </a:lnTo>
                      <a:lnTo>
                        <a:pt x="779" y="3792"/>
                      </a:lnTo>
                      <a:lnTo>
                        <a:pt x="777" y="3789"/>
                      </a:lnTo>
                      <a:lnTo>
                        <a:pt x="777" y="3787"/>
                      </a:lnTo>
                      <a:lnTo>
                        <a:pt x="777" y="3784"/>
                      </a:lnTo>
                      <a:lnTo>
                        <a:pt x="779" y="3783"/>
                      </a:lnTo>
                      <a:lnTo>
                        <a:pt x="784" y="3778"/>
                      </a:lnTo>
                      <a:lnTo>
                        <a:pt x="789" y="3774"/>
                      </a:lnTo>
                      <a:lnTo>
                        <a:pt x="803" y="3767"/>
                      </a:lnTo>
                      <a:lnTo>
                        <a:pt x="813" y="3761"/>
                      </a:lnTo>
                      <a:lnTo>
                        <a:pt x="817" y="3758"/>
                      </a:lnTo>
                      <a:lnTo>
                        <a:pt x="821" y="3757"/>
                      </a:lnTo>
                      <a:lnTo>
                        <a:pt x="826" y="3756"/>
                      </a:lnTo>
                      <a:lnTo>
                        <a:pt x="833" y="3754"/>
                      </a:lnTo>
                      <a:lnTo>
                        <a:pt x="848" y="3754"/>
                      </a:lnTo>
                      <a:lnTo>
                        <a:pt x="864" y="3756"/>
                      </a:lnTo>
                      <a:lnTo>
                        <a:pt x="898" y="3760"/>
                      </a:lnTo>
                      <a:lnTo>
                        <a:pt x="922" y="3762"/>
                      </a:lnTo>
                      <a:lnTo>
                        <a:pt x="911" y="3749"/>
                      </a:lnTo>
                      <a:lnTo>
                        <a:pt x="903" y="3740"/>
                      </a:lnTo>
                      <a:lnTo>
                        <a:pt x="899" y="3736"/>
                      </a:lnTo>
                      <a:lnTo>
                        <a:pt x="893" y="3732"/>
                      </a:lnTo>
                      <a:lnTo>
                        <a:pt x="882" y="3730"/>
                      </a:lnTo>
                      <a:lnTo>
                        <a:pt x="869" y="3729"/>
                      </a:lnTo>
                      <a:lnTo>
                        <a:pt x="847" y="3732"/>
                      </a:lnTo>
                      <a:lnTo>
                        <a:pt x="812" y="3739"/>
                      </a:lnTo>
                      <a:lnTo>
                        <a:pt x="804" y="3740"/>
                      </a:lnTo>
                      <a:lnTo>
                        <a:pt x="797" y="3740"/>
                      </a:lnTo>
                      <a:lnTo>
                        <a:pt x="791" y="3740"/>
                      </a:lnTo>
                      <a:lnTo>
                        <a:pt x="786" y="3738"/>
                      </a:lnTo>
                      <a:lnTo>
                        <a:pt x="785" y="3736"/>
                      </a:lnTo>
                      <a:lnTo>
                        <a:pt x="785" y="3735"/>
                      </a:lnTo>
                      <a:lnTo>
                        <a:pt x="784" y="3734"/>
                      </a:lnTo>
                      <a:lnTo>
                        <a:pt x="785" y="3731"/>
                      </a:lnTo>
                      <a:lnTo>
                        <a:pt x="788" y="3726"/>
                      </a:lnTo>
                      <a:lnTo>
                        <a:pt x="794" y="3719"/>
                      </a:lnTo>
                      <a:lnTo>
                        <a:pt x="806" y="3712"/>
                      </a:lnTo>
                      <a:lnTo>
                        <a:pt x="815" y="3703"/>
                      </a:lnTo>
                      <a:lnTo>
                        <a:pt x="813" y="3700"/>
                      </a:lnTo>
                      <a:lnTo>
                        <a:pt x="810" y="3697"/>
                      </a:lnTo>
                      <a:lnTo>
                        <a:pt x="803" y="3696"/>
                      </a:lnTo>
                      <a:lnTo>
                        <a:pt x="794" y="3695"/>
                      </a:lnTo>
                      <a:lnTo>
                        <a:pt x="773" y="3692"/>
                      </a:lnTo>
                      <a:lnTo>
                        <a:pt x="750" y="3690"/>
                      </a:lnTo>
                      <a:lnTo>
                        <a:pt x="727" y="3686"/>
                      </a:lnTo>
                      <a:lnTo>
                        <a:pt x="709" y="3681"/>
                      </a:lnTo>
                      <a:lnTo>
                        <a:pt x="701" y="3678"/>
                      </a:lnTo>
                      <a:lnTo>
                        <a:pt x="696" y="3674"/>
                      </a:lnTo>
                      <a:lnTo>
                        <a:pt x="694" y="3672"/>
                      </a:lnTo>
                      <a:lnTo>
                        <a:pt x="693" y="3669"/>
                      </a:lnTo>
                      <a:lnTo>
                        <a:pt x="693" y="3666"/>
                      </a:lnTo>
                      <a:lnTo>
                        <a:pt x="693" y="3664"/>
                      </a:lnTo>
                      <a:lnTo>
                        <a:pt x="696" y="3659"/>
                      </a:lnTo>
                      <a:lnTo>
                        <a:pt x="698" y="3655"/>
                      </a:lnTo>
                      <a:lnTo>
                        <a:pt x="701" y="3652"/>
                      </a:lnTo>
                      <a:lnTo>
                        <a:pt x="705" y="3650"/>
                      </a:lnTo>
                      <a:lnTo>
                        <a:pt x="714" y="3644"/>
                      </a:lnTo>
                      <a:lnTo>
                        <a:pt x="723" y="3640"/>
                      </a:lnTo>
                      <a:lnTo>
                        <a:pt x="729" y="3637"/>
                      </a:lnTo>
                      <a:lnTo>
                        <a:pt x="734" y="3633"/>
                      </a:lnTo>
                      <a:lnTo>
                        <a:pt x="736" y="3630"/>
                      </a:lnTo>
                      <a:lnTo>
                        <a:pt x="736" y="3628"/>
                      </a:lnTo>
                      <a:lnTo>
                        <a:pt x="736" y="3625"/>
                      </a:lnTo>
                      <a:lnTo>
                        <a:pt x="733" y="3621"/>
                      </a:lnTo>
                      <a:lnTo>
                        <a:pt x="718" y="3602"/>
                      </a:lnTo>
                      <a:lnTo>
                        <a:pt x="710" y="3590"/>
                      </a:lnTo>
                      <a:lnTo>
                        <a:pt x="709" y="3586"/>
                      </a:lnTo>
                      <a:lnTo>
                        <a:pt x="709" y="3583"/>
                      </a:lnTo>
                      <a:lnTo>
                        <a:pt x="710" y="3582"/>
                      </a:lnTo>
                      <a:lnTo>
                        <a:pt x="712" y="3581"/>
                      </a:lnTo>
                      <a:lnTo>
                        <a:pt x="733" y="3581"/>
                      </a:lnTo>
                      <a:lnTo>
                        <a:pt x="766" y="3580"/>
                      </a:lnTo>
                      <a:lnTo>
                        <a:pt x="775" y="3578"/>
                      </a:lnTo>
                      <a:lnTo>
                        <a:pt x="781" y="3580"/>
                      </a:lnTo>
                      <a:lnTo>
                        <a:pt x="785" y="3581"/>
                      </a:lnTo>
                      <a:lnTo>
                        <a:pt x="789" y="3585"/>
                      </a:lnTo>
                      <a:lnTo>
                        <a:pt x="794" y="3595"/>
                      </a:lnTo>
                      <a:lnTo>
                        <a:pt x="802" y="3609"/>
                      </a:lnTo>
                      <a:lnTo>
                        <a:pt x="804" y="3613"/>
                      </a:lnTo>
                      <a:lnTo>
                        <a:pt x="807" y="3616"/>
                      </a:lnTo>
                      <a:lnTo>
                        <a:pt x="811" y="3618"/>
                      </a:lnTo>
                      <a:lnTo>
                        <a:pt x="815" y="3621"/>
                      </a:lnTo>
                      <a:lnTo>
                        <a:pt x="825" y="3624"/>
                      </a:lnTo>
                      <a:lnTo>
                        <a:pt x="836" y="3626"/>
                      </a:lnTo>
                      <a:lnTo>
                        <a:pt x="856" y="3629"/>
                      </a:lnTo>
                      <a:lnTo>
                        <a:pt x="874" y="3631"/>
                      </a:lnTo>
                      <a:lnTo>
                        <a:pt x="891" y="3633"/>
                      </a:lnTo>
                      <a:lnTo>
                        <a:pt x="913" y="3635"/>
                      </a:lnTo>
                      <a:lnTo>
                        <a:pt x="924" y="3637"/>
                      </a:lnTo>
                      <a:lnTo>
                        <a:pt x="934" y="3639"/>
                      </a:lnTo>
                      <a:lnTo>
                        <a:pt x="942" y="3642"/>
                      </a:lnTo>
                      <a:lnTo>
                        <a:pt x="946" y="3646"/>
                      </a:lnTo>
                      <a:lnTo>
                        <a:pt x="960" y="3668"/>
                      </a:lnTo>
                      <a:lnTo>
                        <a:pt x="972" y="3692"/>
                      </a:lnTo>
                      <a:lnTo>
                        <a:pt x="984" y="3717"/>
                      </a:lnTo>
                      <a:lnTo>
                        <a:pt x="1000" y="3739"/>
                      </a:lnTo>
                      <a:lnTo>
                        <a:pt x="1007" y="3749"/>
                      </a:lnTo>
                      <a:lnTo>
                        <a:pt x="1013" y="3756"/>
                      </a:lnTo>
                      <a:lnTo>
                        <a:pt x="1017" y="3760"/>
                      </a:lnTo>
                      <a:lnTo>
                        <a:pt x="1021" y="3761"/>
                      </a:lnTo>
                      <a:lnTo>
                        <a:pt x="1023" y="3761"/>
                      </a:lnTo>
                      <a:lnTo>
                        <a:pt x="1026" y="3758"/>
                      </a:lnTo>
                      <a:lnTo>
                        <a:pt x="1027" y="3754"/>
                      </a:lnTo>
                      <a:lnTo>
                        <a:pt x="1027" y="3751"/>
                      </a:lnTo>
                      <a:lnTo>
                        <a:pt x="1026" y="3738"/>
                      </a:lnTo>
                      <a:lnTo>
                        <a:pt x="1023" y="3725"/>
                      </a:lnTo>
                      <a:lnTo>
                        <a:pt x="1018" y="3713"/>
                      </a:lnTo>
                      <a:lnTo>
                        <a:pt x="1013" y="3704"/>
                      </a:lnTo>
                      <a:lnTo>
                        <a:pt x="995" y="3682"/>
                      </a:lnTo>
                      <a:lnTo>
                        <a:pt x="969" y="3651"/>
                      </a:lnTo>
                      <a:lnTo>
                        <a:pt x="957" y="3634"/>
                      </a:lnTo>
                      <a:lnTo>
                        <a:pt x="947" y="3620"/>
                      </a:lnTo>
                      <a:lnTo>
                        <a:pt x="942" y="3612"/>
                      </a:lnTo>
                      <a:lnTo>
                        <a:pt x="939" y="3607"/>
                      </a:lnTo>
                      <a:lnTo>
                        <a:pt x="938" y="3602"/>
                      </a:lnTo>
                      <a:lnTo>
                        <a:pt x="937" y="3596"/>
                      </a:lnTo>
                      <a:lnTo>
                        <a:pt x="938" y="3594"/>
                      </a:lnTo>
                      <a:lnTo>
                        <a:pt x="939" y="3591"/>
                      </a:lnTo>
                      <a:lnTo>
                        <a:pt x="943" y="3590"/>
                      </a:lnTo>
                      <a:lnTo>
                        <a:pt x="948" y="3590"/>
                      </a:lnTo>
                      <a:lnTo>
                        <a:pt x="960" y="3593"/>
                      </a:lnTo>
                      <a:lnTo>
                        <a:pt x="973" y="3598"/>
                      </a:lnTo>
                      <a:lnTo>
                        <a:pt x="987" y="3605"/>
                      </a:lnTo>
                      <a:lnTo>
                        <a:pt x="1000" y="3612"/>
                      </a:lnTo>
                      <a:lnTo>
                        <a:pt x="1010" y="3618"/>
                      </a:lnTo>
                      <a:lnTo>
                        <a:pt x="1016" y="3624"/>
                      </a:lnTo>
                      <a:lnTo>
                        <a:pt x="1025" y="3639"/>
                      </a:lnTo>
                      <a:lnTo>
                        <a:pt x="1036" y="3655"/>
                      </a:lnTo>
                      <a:lnTo>
                        <a:pt x="1043" y="3660"/>
                      </a:lnTo>
                      <a:lnTo>
                        <a:pt x="1049" y="3665"/>
                      </a:lnTo>
                      <a:lnTo>
                        <a:pt x="1053" y="3666"/>
                      </a:lnTo>
                      <a:lnTo>
                        <a:pt x="1057" y="3668"/>
                      </a:lnTo>
                      <a:lnTo>
                        <a:pt x="1062" y="3668"/>
                      </a:lnTo>
                      <a:lnTo>
                        <a:pt x="1066" y="3668"/>
                      </a:lnTo>
                      <a:lnTo>
                        <a:pt x="1069" y="3666"/>
                      </a:lnTo>
                      <a:lnTo>
                        <a:pt x="1071" y="3665"/>
                      </a:lnTo>
                      <a:lnTo>
                        <a:pt x="1073" y="3662"/>
                      </a:lnTo>
                      <a:lnTo>
                        <a:pt x="1074" y="3659"/>
                      </a:lnTo>
                      <a:lnTo>
                        <a:pt x="1075" y="3652"/>
                      </a:lnTo>
                      <a:lnTo>
                        <a:pt x="1074" y="3644"/>
                      </a:lnTo>
                      <a:lnTo>
                        <a:pt x="1071" y="3635"/>
                      </a:lnTo>
                      <a:lnTo>
                        <a:pt x="1067" y="3628"/>
                      </a:lnTo>
                      <a:lnTo>
                        <a:pt x="1064" y="3621"/>
                      </a:lnTo>
                      <a:lnTo>
                        <a:pt x="1060" y="3616"/>
                      </a:lnTo>
                      <a:lnTo>
                        <a:pt x="1052" y="3608"/>
                      </a:lnTo>
                      <a:lnTo>
                        <a:pt x="1045" y="3600"/>
                      </a:lnTo>
                      <a:lnTo>
                        <a:pt x="1040" y="3593"/>
                      </a:lnTo>
                      <a:lnTo>
                        <a:pt x="1035" y="3583"/>
                      </a:lnTo>
                      <a:lnTo>
                        <a:pt x="1032" y="3573"/>
                      </a:lnTo>
                      <a:lnTo>
                        <a:pt x="1030" y="3564"/>
                      </a:lnTo>
                      <a:lnTo>
                        <a:pt x="1029" y="3554"/>
                      </a:lnTo>
                      <a:lnTo>
                        <a:pt x="1029" y="3542"/>
                      </a:lnTo>
                      <a:lnTo>
                        <a:pt x="1029" y="3530"/>
                      </a:lnTo>
                      <a:lnTo>
                        <a:pt x="1031" y="3524"/>
                      </a:lnTo>
                      <a:lnTo>
                        <a:pt x="1032" y="3523"/>
                      </a:lnTo>
                      <a:lnTo>
                        <a:pt x="1034" y="3523"/>
                      </a:lnTo>
                      <a:lnTo>
                        <a:pt x="1035" y="3523"/>
                      </a:lnTo>
                      <a:lnTo>
                        <a:pt x="1036" y="3525"/>
                      </a:lnTo>
                      <a:lnTo>
                        <a:pt x="1039" y="3530"/>
                      </a:lnTo>
                      <a:lnTo>
                        <a:pt x="1042" y="3537"/>
                      </a:lnTo>
                      <a:lnTo>
                        <a:pt x="1043" y="3546"/>
                      </a:lnTo>
                      <a:lnTo>
                        <a:pt x="1043" y="3555"/>
                      </a:lnTo>
                      <a:lnTo>
                        <a:pt x="1048" y="3559"/>
                      </a:lnTo>
                      <a:lnTo>
                        <a:pt x="1053" y="3564"/>
                      </a:lnTo>
                      <a:lnTo>
                        <a:pt x="1056" y="3567"/>
                      </a:lnTo>
                      <a:lnTo>
                        <a:pt x="1058" y="3569"/>
                      </a:lnTo>
                      <a:lnTo>
                        <a:pt x="1062" y="3571"/>
                      </a:lnTo>
                      <a:lnTo>
                        <a:pt x="1065" y="3571"/>
                      </a:lnTo>
                      <a:lnTo>
                        <a:pt x="1076" y="3571"/>
                      </a:lnTo>
                      <a:lnTo>
                        <a:pt x="1089" y="3573"/>
                      </a:lnTo>
                      <a:lnTo>
                        <a:pt x="1096" y="3573"/>
                      </a:lnTo>
                      <a:lnTo>
                        <a:pt x="1101" y="3572"/>
                      </a:lnTo>
                      <a:lnTo>
                        <a:pt x="1105" y="3569"/>
                      </a:lnTo>
                      <a:lnTo>
                        <a:pt x="1108" y="3565"/>
                      </a:lnTo>
                      <a:lnTo>
                        <a:pt x="1106" y="3560"/>
                      </a:lnTo>
                      <a:lnTo>
                        <a:pt x="1105" y="3555"/>
                      </a:lnTo>
                      <a:lnTo>
                        <a:pt x="1100" y="3550"/>
                      </a:lnTo>
                      <a:lnTo>
                        <a:pt x="1092" y="3545"/>
                      </a:lnTo>
                      <a:lnTo>
                        <a:pt x="1086" y="3541"/>
                      </a:lnTo>
                      <a:lnTo>
                        <a:pt x="1080" y="3537"/>
                      </a:lnTo>
                      <a:lnTo>
                        <a:pt x="1078" y="3532"/>
                      </a:lnTo>
                      <a:lnTo>
                        <a:pt x="1075" y="3526"/>
                      </a:lnTo>
                      <a:lnTo>
                        <a:pt x="1073" y="3514"/>
                      </a:lnTo>
                      <a:lnTo>
                        <a:pt x="1071" y="3499"/>
                      </a:lnTo>
                      <a:lnTo>
                        <a:pt x="1074" y="3491"/>
                      </a:lnTo>
                      <a:lnTo>
                        <a:pt x="1076" y="3484"/>
                      </a:lnTo>
                      <a:lnTo>
                        <a:pt x="1082" y="3477"/>
                      </a:lnTo>
                      <a:lnTo>
                        <a:pt x="1087" y="3472"/>
                      </a:lnTo>
                      <a:lnTo>
                        <a:pt x="1092" y="3468"/>
                      </a:lnTo>
                      <a:lnTo>
                        <a:pt x="1100" y="3466"/>
                      </a:lnTo>
                      <a:lnTo>
                        <a:pt x="1108" y="3466"/>
                      </a:lnTo>
                      <a:lnTo>
                        <a:pt x="1117" y="3467"/>
                      </a:lnTo>
                      <a:lnTo>
                        <a:pt x="1124" y="3468"/>
                      </a:lnTo>
                      <a:lnTo>
                        <a:pt x="1133" y="3469"/>
                      </a:lnTo>
                      <a:lnTo>
                        <a:pt x="1141" y="3468"/>
                      </a:lnTo>
                      <a:lnTo>
                        <a:pt x="1149" y="3467"/>
                      </a:lnTo>
                      <a:lnTo>
                        <a:pt x="1163" y="3464"/>
                      </a:lnTo>
                      <a:lnTo>
                        <a:pt x="1176" y="3464"/>
                      </a:lnTo>
                      <a:lnTo>
                        <a:pt x="1172" y="3482"/>
                      </a:lnTo>
                      <a:lnTo>
                        <a:pt x="1170" y="3504"/>
                      </a:lnTo>
                      <a:lnTo>
                        <a:pt x="1170" y="3511"/>
                      </a:lnTo>
                      <a:lnTo>
                        <a:pt x="1170" y="3515"/>
                      </a:lnTo>
                      <a:lnTo>
                        <a:pt x="1171" y="3519"/>
                      </a:lnTo>
                      <a:lnTo>
                        <a:pt x="1174" y="3523"/>
                      </a:lnTo>
                      <a:lnTo>
                        <a:pt x="1176" y="3525"/>
                      </a:lnTo>
                      <a:lnTo>
                        <a:pt x="1181" y="3526"/>
                      </a:lnTo>
                      <a:lnTo>
                        <a:pt x="1187" y="3526"/>
                      </a:lnTo>
                      <a:lnTo>
                        <a:pt x="1193" y="3525"/>
                      </a:lnTo>
                      <a:lnTo>
                        <a:pt x="1213" y="3519"/>
                      </a:lnTo>
                      <a:lnTo>
                        <a:pt x="1232" y="3511"/>
                      </a:lnTo>
                      <a:lnTo>
                        <a:pt x="1236" y="3508"/>
                      </a:lnTo>
                      <a:lnTo>
                        <a:pt x="1238" y="3506"/>
                      </a:lnTo>
                      <a:lnTo>
                        <a:pt x="1241" y="3503"/>
                      </a:lnTo>
                      <a:lnTo>
                        <a:pt x="1241" y="3499"/>
                      </a:lnTo>
                      <a:lnTo>
                        <a:pt x="1241" y="3495"/>
                      </a:lnTo>
                      <a:lnTo>
                        <a:pt x="1238" y="3491"/>
                      </a:lnTo>
                      <a:lnTo>
                        <a:pt x="1235" y="3488"/>
                      </a:lnTo>
                      <a:lnTo>
                        <a:pt x="1229" y="3482"/>
                      </a:lnTo>
                      <a:lnTo>
                        <a:pt x="1223" y="3476"/>
                      </a:lnTo>
                      <a:lnTo>
                        <a:pt x="1219" y="3471"/>
                      </a:lnTo>
                      <a:lnTo>
                        <a:pt x="1220" y="3467"/>
                      </a:lnTo>
                      <a:lnTo>
                        <a:pt x="1222" y="3464"/>
                      </a:lnTo>
                      <a:lnTo>
                        <a:pt x="1225" y="3460"/>
                      </a:lnTo>
                      <a:lnTo>
                        <a:pt x="1228" y="3458"/>
                      </a:lnTo>
                      <a:lnTo>
                        <a:pt x="1231" y="3455"/>
                      </a:lnTo>
                      <a:lnTo>
                        <a:pt x="1231" y="3451"/>
                      </a:lnTo>
                      <a:lnTo>
                        <a:pt x="1229" y="3444"/>
                      </a:lnTo>
                      <a:lnTo>
                        <a:pt x="1229" y="3437"/>
                      </a:lnTo>
                      <a:lnTo>
                        <a:pt x="1232" y="3431"/>
                      </a:lnTo>
                      <a:lnTo>
                        <a:pt x="1237" y="3427"/>
                      </a:lnTo>
                      <a:lnTo>
                        <a:pt x="1244" y="3423"/>
                      </a:lnTo>
                      <a:lnTo>
                        <a:pt x="1250" y="3422"/>
                      </a:lnTo>
                      <a:lnTo>
                        <a:pt x="1258" y="3420"/>
                      </a:lnTo>
                      <a:lnTo>
                        <a:pt x="1266" y="3422"/>
                      </a:lnTo>
                      <a:lnTo>
                        <a:pt x="1277" y="3424"/>
                      </a:lnTo>
                      <a:lnTo>
                        <a:pt x="1289" y="3424"/>
                      </a:lnTo>
                      <a:lnTo>
                        <a:pt x="1299" y="3424"/>
                      </a:lnTo>
                      <a:lnTo>
                        <a:pt x="1311" y="3423"/>
                      </a:lnTo>
                      <a:lnTo>
                        <a:pt x="1321" y="3424"/>
                      </a:lnTo>
                      <a:lnTo>
                        <a:pt x="1332" y="3427"/>
                      </a:lnTo>
                      <a:lnTo>
                        <a:pt x="1337" y="3429"/>
                      </a:lnTo>
                      <a:lnTo>
                        <a:pt x="1341" y="3433"/>
                      </a:lnTo>
                      <a:lnTo>
                        <a:pt x="1346" y="3437"/>
                      </a:lnTo>
                      <a:lnTo>
                        <a:pt x="1350" y="3442"/>
                      </a:lnTo>
                      <a:lnTo>
                        <a:pt x="1373" y="3468"/>
                      </a:lnTo>
                      <a:lnTo>
                        <a:pt x="1382" y="3481"/>
                      </a:lnTo>
                      <a:lnTo>
                        <a:pt x="1384" y="3488"/>
                      </a:lnTo>
                      <a:lnTo>
                        <a:pt x="1382" y="3498"/>
                      </a:lnTo>
                      <a:lnTo>
                        <a:pt x="1378" y="3514"/>
                      </a:lnTo>
                      <a:lnTo>
                        <a:pt x="1373" y="3537"/>
                      </a:lnTo>
                      <a:lnTo>
                        <a:pt x="1373" y="3542"/>
                      </a:lnTo>
                      <a:lnTo>
                        <a:pt x="1373" y="3547"/>
                      </a:lnTo>
                      <a:lnTo>
                        <a:pt x="1373" y="3551"/>
                      </a:lnTo>
                      <a:lnTo>
                        <a:pt x="1374" y="3555"/>
                      </a:lnTo>
                      <a:lnTo>
                        <a:pt x="1377" y="3556"/>
                      </a:lnTo>
                      <a:lnTo>
                        <a:pt x="1381" y="3558"/>
                      </a:lnTo>
                      <a:lnTo>
                        <a:pt x="1384" y="3559"/>
                      </a:lnTo>
                      <a:lnTo>
                        <a:pt x="1387" y="3559"/>
                      </a:lnTo>
                      <a:lnTo>
                        <a:pt x="1407" y="3556"/>
                      </a:lnTo>
                      <a:lnTo>
                        <a:pt x="1426" y="3555"/>
                      </a:lnTo>
                      <a:lnTo>
                        <a:pt x="1431" y="3555"/>
                      </a:lnTo>
                      <a:lnTo>
                        <a:pt x="1442" y="3555"/>
                      </a:lnTo>
                      <a:lnTo>
                        <a:pt x="1450" y="3555"/>
                      </a:lnTo>
                      <a:lnTo>
                        <a:pt x="1453" y="3552"/>
                      </a:lnTo>
                      <a:lnTo>
                        <a:pt x="1447" y="3550"/>
                      </a:lnTo>
                      <a:lnTo>
                        <a:pt x="1442" y="3546"/>
                      </a:lnTo>
                      <a:lnTo>
                        <a:pt x="1438" y="3542"/>
                      </a:lnTo>
                      <a:lnTo>
                        <a:pt x="1435" y="3538"/>
                      </a:lnTo>
                      <a:lnTo>
                        <a:pt x="1435" y="3534"/>
                      </a:lnTo>
                      <a:lnTo>
                        <a:pt x="1435" y="3530"/>
                      </a:lnTo>
                      <a:lnTo>
                        <a:pt x="1438" y="3526"/>
                      </a:lnTo>
                      <a:lnTo>
                        <a:pt x="1441" y="3523"/>
                      </a:lnTo>
                      <a:lnTo>
                        <a:pt x="1447" y="3515"/>
                      </a:lnTo>
                      <a:lnTo>
                        <a:pt x="1457" y="3508"/>
                      </a:lnTo>
                      <a:lnTo>
                        <a:pt x="1466" y="3504"/>
                      </a:lnTo>
                      <a:lnTo>
                        <a:pt x="1477" y="3501"/>
                      </a:lnTo>
                      <a:lnTo>
                        <a:pt x="1486" y="3501"/>
                      </a:lnTo>
                      <a:lnTo>
                        <a:pt x="1499" y="3502"/>
                      </a:lnTo>
                      <a:lnTo>
                        <a:pt x="1514" y="3503"/>
                      </a:lnTo>
                      <a:lnTo>
                        <a:pt x="1530" y="3506"/>
                      </a:lnTo>
                      <a:lnTo>
                        <a:pt x="1544" y="3508"/>
                      </a:lnTo>
                      <a:lnTo>
                        <a:pt x="1556" y="3508"/>
                      </a:lnTo>
                      <a:lnTo>
                        <a:pt x="1561" y="3507"/>
                      </a:lnTo>
                      <a:lnTo>
                        <a:pt x="1564" y="3506"/>
                      </a:lnTo>
                      <a:lnTo>
                        <a:pt x="1566" y="3503"/>
                      </a:lnTo>
                      <a:lnTo>
                        <a:pt x="1566" y="3501"/>
                      </a:lnTo>
                      <a:lnTo>
                        <a:pt x="1569" y="3488"/>
                      </a:lnTo>
                      <a:lnTo>
                        <a:pt x="1573" y="3469"/>
                      </a:lnTo>
                      <a:lnTo>
                        <a:pt x="1578" y="3453"/>
                      </a:lnTo>
                      <a:lnTo>
                        <a:pt x="1579" y="3445"/>
                      </a:lnTo>
                      <a:lnTo>
                        <a:pt x="1577" y="3442"/>
                      </a:lnTo>
                      <a:lnTo>
                        <a:pt x="1573" y="3442"/>
                      </a:lnTo>
                      <a:lnTo>
                        <a:pt x="1566" y="3442"/>
                      </a:lnTo>
                      <a:lnTo>
                        <a:pt x="1558" y="3442"/>
                      </a:lnTo>
                      <a:lnTo>
                        <a:pt x="1544" y="3445"/>
                      </a:lnTo>
                      <a:lnTo>
                        <a:pt x="1535" y="3446"/>
                      </a:lnTo>
                      <a:lnTo>
                        <a:pt x="1523" y="3446"/>
                      </a:lnTo>
                      <a:lnTo>
                        <a:pt x="1514" y="3445"/>
                      </a:lnTo>
                      <a:lnTo>
                        <a:pt x="1509" y="3444"/>
                      </a:lnTo>
                      <a:lnTo>
                        <a:pt x="1508" y="3441"/>
                      </a:lnTo>
                      <a:lnTo>
                        <a:pt x="1508" y="3438"/>
                      </a:lnTo>
                      <a:lnTo>
                        <a:pt x="1510" y="3436"/>
                      </a:lnTo>
                      <a:lnTo>
                        <a:pt x="1516" y="3432"/>
                      </a:lnTo>
                      <a:lnTo>
                        <a:pt x="1521" y="3428"/>
                      </a:lnTo>
                      <a:lnTo>
                        <a:pt x="1551" y="3414"/>
                      </a:lnTo>
                      <a:lnTo>
                        <a:pt x="1570" y="3405"/>
                      </a:lnTo>
                      <a:lnTo>
                        <a:pt x="1587" y="3396"/>
                      </a:lnTo>
                      <a:lnTo>
                        <a:pt x="1606" y="3389"/>
                      </a:lnTo>
                      <a:lnTo>
                        <a:pt x="1624" y="3384"/>
                      </a:lnTo>
                      <a:lnTo>
                        <a:pt x="1641" y="3378"/>
                      </a:lnTo>
                      <a:lnTo>
                        <a:pt x="1648" y="3374"/>
                      </a:lnTo>
                      <a:lnTo>
                        <a:pt x="1656" y="3368"/>
                      </a:lnTo>
                      <a:lnTo>
                        <a:pt x="1662" y="3362"/>
                      </a:lnTo>
                      <a:lnTo>
                        <a:pt x="1667" y="3355"/>
                      </a:lnTo>
                      <a:lnTo>
                        <a:pt x="1671" y="3348"/>
                      </a:lnTo>
                      <a:lnTo>
                        <a:pt x="1675" y="3337"/>
                      </a:lnTo>
                      <a:lnTo>
                        <a:pt x="1676" y="3326"/>
                      </a:lnTo>
                      <a:lnTo>
                        <a:pt x="1678" y="3311"/>
                      </a:lnTo>
                      <a:lnTo>
                        <a:pt x="1667" y="3313"/>
                      </a:lnTo>
                      <a:lnTo>
                        <a:pt x="1654" y="3315"/>
                      </a:lnTo>
                      <a:lnTo>
                        <a:pt x="1643" y="3315"/>
                      </a:lnTo>
                      <a:lnTo>
                        <a:pt x="1631" y="3315"/>
                      </a:lnTo>
                      <a:lnTo>
                        <a:pt x="1626" y="3314"/>
                      </a:lnTo>
                      <a:lnTo>
                        <a:pt x="1622" y="3313"/>
                      </a:lnTo>
                      <a:lnTo>
                        <a:pt x="1619" y="3310"/>
                      </a:lnTo>
                      <a:lnTo>
                        <a:pt x="1617" y="3308"/>
                      </a:lnTo>
                      <a:lnTo>
                        <a:pt x="1617" y="3304"/>
                      </a:lnTo>
                      <a:lnTo>
                        <a:pt x="1618" y="3298"/>
                      </a:lnTo>
                      <a:lnTo>
                        <a:pt x="1621" y="3292"/>
                      </a:lnTo>
                      <a:lnTo>
                        <a:pt x="1626" y="3284"/>
                      </a:lnTo>
                      <a:lnTo>
                        <a:pt x="1631" y="3279"/>
                      </a:lnTo>
                      <a:lnTo>
                        <a:pt x="1639" y="3273"/>
                      </a:lnTo>
                      <a:lnTo>
                        <a:pt x="1650" y="3265"/>
                      </a:lnTo>
                      <a:lnTo>
                        <a:pt x="1662" y="3257"/>
                      </a:lnTo>
                      <a:lnTo>
                        <a:pt x="1672" y="3251"/>
                      </a:lnTo>
                      <a:lnTo>
                        <a:pt x="1681" y="3244"/>
                      </a:lnTo>
                      <a:lnTo>
                        <a:pt x="1687" y="3240"/>
                      </a:lnTo>
                      <a:lnTo>
                        <a:pt x="1688" y="3238"/>
                      </a:lnTo>
                      <a:lnTo>
                        <a:pt x="1675" y="3219"/>
                      </a:lnTo>
                      <a:lnTo>
                        <a:pt x="1663" y="3204"/>
                      </a:lnTo>
                      <a:lnTo>
                        <a:pt x="1659" y="3204"/>
                      </a:lnTo>
                      <a:lnTo>
                        <a:pt x="1656" y="3205"/>
                      </a:lnTo>
                      <a:lnTo>
                        <a:pt x="1652" y="3207"/>
                      </a:lnTo>
                      <a:lnTo>
                        <a:pt x="1649" y="3209"/>
                      </a:lnTo>
                      <a:lnTo>
                        <a:pt x="1641" y="3216"/>
                      </a:lnTo>
                      <a:lnTo>
                        <a:pt x="1634" y="3223"/>
                      </a:lnTo>
                      <a:lnTo>
                        <a:pt x="1621" y="3240"/>
                      </a:lnTo>
                      <a:lnTo>
                        <a:pt x="1609" y="3253"/>
                      </a:lnTo>
                      <a:lnTo>
                        <a:pt x="1587" y="3269"/>
                      </a:lnTo>
                      <a:lnTo>
                        <a:pt x="1552" y="3292"/>
                      </a:lnTo>
                      <a:lnTo>
                        <a:pt x="1545" y="3298"/>
                      </a:lnTo>
                      <a:lnTo>
                        <a:pt x="1539" y="3304"/>
                      </a:lnTo>
                      <a:lnTo>
                        <a:pt x="1534" y="3310"/>
                      </a:lnTo>
                      <a:lnTo>
                        <a:pt x="1531" y="3315"/>
                      </a:lnTo>
                      <a:lnTo>
                        <a:pt x="1530" y="3317"/>
                      </a:lnTo>
                      <a:lnTo>
                        <a:pt x="1530" y="3319"/>
                      </a:lnTo>
                      <a:lnTo>
                        <a:pt x="1530" y="3322"/>
                      </a:lnTo>
                      <a:lnTo>
                        <a:pt x="1531" y="3323"/>
                      </a:lnTo>
                      <a:lnTo>
                        <a:pt x="1536" y="3326"/>
                      </a:lnTo>
                      <a:lnTo>
                        <a:pt x="1544" y="3328"/>
                      </a:lnTo>
                      <a:lnTo>
                        <a:pt x="1557" y="3328"/>
                      </a:lnTo>
                      <a:lnTo>
                        <a:pt x="1575" y="3330"/>
                      </a:lnTo>
                      <a:lnTo>
                        <a:pt x="1582" y="3331"/>
                      </a:lnTo>
                      <a:lnTo>
                        <a:pt x="1586" y="3333"/>
                      </a:lnTo>
                      <a:lnTo>
                        <a:pt x="1587" y="3335"/>
                      </a:lnTo>
                      <a:lnTo>
                        <a:pt x="1586" y="3337"/>
                      </a:lnTo>
                      <a:lnTo>
                        <a:pt x="1584" y="3340"/>
                      </a:lnTo>
                      <a:lnTo>
                        <a:pt x="1580" y="3344"/>
                      </a:lnTo>
                      <a:lnTo>
                        <a:pt x="1567" y="3353"/>
                      </a:lnTo>
                      <a:lnTo>
                        <a:pt x="1549" y="3367"/>
                      </a:lnTo>
                      <a:lnTo>
                        <a:pt x="1526" y="3381"/>
                      </a:lnTo>
                      <a:lnTo>
                        <a:pt x="1501" y="3397"/>
                      </a:lnTo>
                      <a:lnTo>
                        <a:pt x="1475" y="3411"/>
                      </a:lnTo>
                      <a:lnTo>
                        <a:pt x="1452" y="3423"/>
                      </a:lnTo>
                      <a:lnTo>
                        <a:pt x="1442" y="3427"/>
                      </a:lnTo>
                      <a:lnTo>
                        <a:pt x="1433" y="3429"/>
                      </a:lnTo>
                      <a:lnTo>
                        <a:pt x="1425" y="3431"/>
                      </a:lnTo>
                      <a:lnTo>
                        <a:pt x="1418" y="3431"/>
                      </a:lnTo>
                      <a:lnTo>
                        <a:pt x="1413" y="3428"/>
                      </a:lnTo>
                      <a:lnTo>
                        <a:pt x="1404" y="3424"/>
                      </a:lnTo>
                      <a:lnTo>
                        <a:pt x="1395" y="3418"/>
                      </a:lnTo>
                      <a:lnTo>
                        <a:pt x="1386" y="3411"/>
                      </a:lnTo>
                      <a:lnTo>
                        <a:pt x="1377" y="3403"/>
                      </a:lnTo>
                      <a:lnTo>
                        <a:pt x="1371" y="3396"/>
                      </a:lnTo>
                      <a:lnTo>
                        <a:pt x="1368" y="3392"/>
                      </a:lnTo>
                      <a:lnTo>
                        <a:pt x="1367" y="3388"/>
                      </a:lnTo>
                      <a:lnTo>
                        <a:pt x="1365" y="3384"/>
                      </a:lnTo>
                      <a:lnTo>
                        <a:pt x="1367" y="3381"/>
                      </a:lnTo>
                      <a:lnTo>
                        <a:pt x="1378" y="3370"/>
                      </a:lnTo>
                      <a:lnTo>
                        <a:pt x="1402" y="3353"/>
                      </a:lnTo>
                      <a:lnTo>
                        <a:pt x="1412" y="3345"/>
                      </a:lnTo>
                      <a:lnTo>
                        <a:pt x="1418" y="3339"/>
                      </a:lnTo>
                      <a:lnTo>
                        <a:pt x="1418" y="3336"/>
                      </a:lnTo>
                      <a:lnTo>
                        <a:pt x="1418" y="3335"/>
                      </a:lnTo>
                      <a:lnTo>
                        <a:pt x="1415" y="3333"/>
                      </a:lnTo>
                      <a:lnTo>
                        <a:pt x="1409" y="3335"/>
                      </a:lnTo>
                      <a:lnTo>
                        <a:pt x="1398" y="3336"/>
                      </a:lnTo>
                      <a:lnTo>
                        <a:pt x="1380" y="3341"/>
                      </a:lnTo>
                      <a:lnTo>
                        <a:pt x="1356" y="3345"/>
                      </a:lnTo>
                      <a:lnTo>
                        <a:pt x="1333" y="3349"/>
                      </a:lnTo>
                      <a:lnTo>
                        <a:pt x="1321" y="3350"/>
                      </a:lnTo>
                      <a:lnTo>
                        <a:pt x="1312" y="3352"/>
                      </a:lnTo>
                      <a:lnTo>
                        <a:pt x="1303" y="3350"/>
                      </a:lnTo>
                      <a:lnTo>
                        <a:pt x="1298" y="3349"/>
                      </a:lnTo>
                      <a:lnTo>
                        <a:pt x="1295" y="3348"/>
                      </a:lnTo>
                      <a:lnTo>
                        <a:pt x="1294" y="3345"/>
                      </a:lnTo>
                      <a:lnTo>
                        <a:pt x="1294" y="3344"/>
                      </a:lnTo>
                      <a:lnTo>
                        <a:pt x="1294" y="3341"/>
                      </a:lnTo>
                      <a:lnTo>
                        <a:pt x="1298" y="3335"/>
                      </a:lnTo>
                      <a:lnTo>
                        <a:pt x="1304" y="3326"/>
                      </a:lnTo>
                      <a:lnTo>
                        <a:pt x="1310" y="3322"/>
                      </a:lnTo>
                      <a:lnTo>
                        <a:pt x="1316" y="3319"/>
                      </a:lnTo>
                      <a:lnTo>
                        <a:pt x="1324" y="3318"/>
                      </a:lnTo>
                      <a:lnTo>
                        <a:pt x="1332" y="3315"/>
                      </a:lnTo>
                      <a:lnTo>
                        <a:pt x="1339" y="3314"/>
                      </a:lnTo>
                      <a:lnTo>
                        <a:pt x="1347" y="3311"/>
                      </a:lnTo>
                      <a:lnTo>
                        <a:pt x="1354" y="3309"/>
                      </a:lnTo>
                      <a:lnTo>
                        <a:pt x="1359" y="3305"/>
                      </a:lnTo>
                      <a:lnTo>
                        <a:pt x="1360" y="3304"/>
                      </a:lnTo>
                      <a:lnTo>
                        <a:pt x="1361" y="3301"/>
                      </a:lnTo>
                      <a:lnTo>
                        <a:pt x="1361" y="3298"/>
                      </a:lnTo>
                      <a:lnTo>
                        <a:pt x="1360" y="3296"/>
                      </a:lnTo>
                      <a:lnTo>
                        <a:pt x="1359" y="3291"/>
                      </a:lnTo>
                      <a:lnTo>
                        <a:pt x="1356" y="3286"/>
                      </a:lnTo>
                      <a:lnTo>
                        <a:pt x="1355" y="3280"/>
                      </a:lnTo>
                      <a:lnTo>
                        <a:pt x="1354" y="3275"/>
                      </a:lnTo>
                      <a:lnTo>
                        <a:pt x="1355" y="3273"/>
                      </a:lnTo>
                      <a:lnTo>
                        <a:pt x="1356" y="3270"/>
                      </a:lnTo>
                      <a:lnTo>
                        <a:pt x="1359" y="3269"/>
                      </a:lnTo>
                      <a:lnTo>
                        <a:pt x="1361" y="3266"/>
                      </a:lnTo>
                      <a:lnTo>
                        <a:pt x="1365" y="3266"/>
                      </a:lnTo>
                      <a:lnTo>
                        <a:pt x="1368" y="3266"/>
                      </a:lnTo>
                      <a:lnTo>
                        <a:pt x="1371" y="3266"/>
                      </a:lnTo>
                      <a:lnTo>
                        <a:pt x="1374" y="3267"/>
                      </a:lnTo>
                      <a:lnTo>
                        <a:pt x="1381" y="3273"/>
                      </a:lnTo>
                      <a:lnTo>
                        <a:pt x="1389" y="3278"/>
                      </a:lnTo>
                      <a:lnTo>
                        <a:pt x="1395" y="3283"/>
                      </a:lnTo>
                      <a:lnTo>
                        <a:pt x="1403" y="3287"/>
                      </a:lnTo>
                      <a:lnTo>
                        <a:pt x="1407" y="3288"/>
                      </a:lnTo>
                      <a:lnTo>
                        <a:pt x="1409" y="3289"/>
                      </a:lnTo>
                      <a:lnTo>
                        <a:pt x="1413" y="3289"/>
                      </a:lnTo>
                      <a:lnTo>
                        <a:pt x="1417" y="3288"/>
                      </a:lnTo>
                      <a:lnTo>
                        <a:pt x="1422" y="3286"/>
                      </a:lnTo>
                      <a:lnTo>
                        <a:pt x="1428" y="3283"/>
                      </a:lnTo>
                      <a:lnTo>
                        <a:pt x="1431" y="3280"/>
                      </a:lnTo>
                      <a:lnTo>
                        <a:pt x="1434" y="3278"/>
                      </a:lnTo>
                      <a:lnTo>
                        <a:pt x="1438" y="3270"/>
                      </a:lnTo>
                      <a:lnTo>
                        <a:pt x="1439" y="3262"/>
                      </a:lnTo>
                      <a:lnTo>
                        <a:pt x="1438" y="3245"/>
                      </a:lnTo>
                      <a:lnTo>
                        <a:pt x="1435" y="3226"/>
                      </a:lnTo>
                      <a:lnTo>
                        <a:pt x="1435" y="3222"/>
                      </a:lnTo>
                      <a:lnTo>
                        <a:pt x="1438" y="3216"/>
                      </a:lnTo>
                      <a:lnTo>
                        <a:pt x="1442" y="3208"/>
                      </a:lnTo>
                      <a:lnTo>
                        <a:pt x="1446" y="3199"/>
                      </a:lnTo>
                      <a:lnTo>
                        <a:pt x="1460" y="3177"/>
                      </a:lnTo>
                      <a:lnTo>
                        <a:pt x="1475" y="3151"/>
                      </a:lnTo>
                      <a:lnTo>
                        <a:pt x="1492" y="3125"/>
                      </a:lnTo>
                      <a:lnTo>
                        <a:pt x="1508" y="3100"/>
                      </a:lnTo>
                      <a:lnTo>
                        <a:pt x="1521" y="3078"/>
                      </a:lnTo>
                      <a:lnTo>
                        <a:pt x="1529" y="3061"/>
                      </a:lnTo>
                      <a:lnTo>
                        <a:pt x="1544" y="3052"/>
                      </a:lnTo>
                      <a:lnTo>
                        <a:pt x="1561" y="3043"/>
                      </a:lnTo>
                      <a:lnTo>
                        <a:pt x="1578" y="3033"/>
                      </a:lnTo>
                      <a:lnTo>
                        <a:pt x="1593" y="3021"/>
                      </a:lnTo>
                      <a:lnTo>
                        <a:pt x="1601" y="3015"/>
                      </a:lnTo>
                      <a:lnTo>
                        <a:pt x="1608" y="3008"/>
                      </a:lnTo>
                      <a:lnTo>
                        <a:pt x="1613" y="3002"/>
                      </a:lnTo>
                      <a:lnTo>
                        <a:pt x="1618" y="2994"/>
                      </a:lnTo>
                      <a:lnTo>
                        <a:pt x="1623" y="2986"/>
                      </a:lnTo>
                      <a:lnTo>
                        <a:pt x="1626" y="2979"/>
                      </a:lnTo>
                      <a:lnTo>
                        <a:pt x="1628" y="2971"/>
                      </a:lnTo>
                      <a:lnTo>
                        <a:pt x="1628" y="2962"/>
                      </a:lnTo>
                      <a:lnTo>
                        <a:pt x="1635" y="2971"/>
                      </a:lnTo>
                      <a:lnTo>
                        <a:pt x="1648" y="2994"/>
                      </a:lnTo>
                      <a:lnTo>
                        <a:pt x="1654" y="3007"/>
                      </a:lnTo>
                      <a:lnTo>
                        <a:pt x="1659" y="3019"/>
                      </a:lnTo>
                      <a:lnTo>
                        <a:pt x="1663" y="3029"/>
                      </a:lnTo>
                      <a:lnTo>
                        <a:pt x="1665" y="3036"/>
                      </a:lnTo>
                      <a:lnTo>
                        <a:pt x="1666" y="3054"/>
                      </a:lnTo>
                      <a:lnTo>
                        <a:pt x="1669" y="3067"/>
                      </a:lnTo>
                      <a:lnTo>
                        <a:pt x="1670" y="3072"/>
                      </a:lnTo>
                      <a:lnTo>
                        <a:pt x="1672" y="3074"/>
                      </a:lnTo>
                      <a:lnTo>
                        <a:pt x="1675" y="3076"/>
                      </a:lnTo>
                      <a:lnTo>
                        <a:pt x="1678" y="3077"/>
                      </a:lnTo>
                      <a:lnTo>
                        <a:pt x="1685" y="3076"/>
                      </a:lnTo>
                      <a:lnTo>
                        <a:pt x="1693" y="3072"/>
                      </a:lnTo>
                      <a:lnTo>
                        <a:pt x="1704" y="3065"/>
                      </a:lnTo>
                      <a:lnTo>
                        <a:pt x="1715" y="3059"/>
                      </a:lnTo>
                      <a:lnTo>
                        <a:pt x="1724" y="3054"/>
                      </a:lnTo>
                      <a:lnTo>
                        <a:pt x="1731" y="3052"/>
                      </a:lnTo>
                      <a:lnTo>
                        <a:pt x="1737" y="3052"/>
                      </a:lnTo>
                      <a:lnTo>
                        <a:pt x="1742" y="3052"/>
                      </a:lnTo>
                      <a:lnTo>
                        <a:pt x="1745" y="3052"/>
                      </a:lnTo>
                      <a:lnTo>
                        <a:pt x="1748" y="3051"/>
                      </a:lnTo>
                      <a:lnTo>
                        <a:pt x="1750" y="3050"/>
                      </a:lnTo>
                      <a:lnTo>
                        <a:pt x="1751" y="3047"/>
                      </a:lnTo>
                      <a:lnTo>
                        <a:pt x="1754" y="3038"/>
                      </a:lnTo>
                      <a:lnTo>
                        <a:pt x="1755" y="3024"/>
                      </a:lnTo>
                      <a:lnTo>
                        <a:pt x="1758" y="3016"/>
                      </a:lnTo>
                      <a:lnTo>
                        <a:pt x="1759" y="3010"/>
                      </a:lnTo>
                      <a:lnTo>
                        <a:pt x="1763" y="3006"/>
                      </a:lnTo>
                      <a:lnTo>
                        <a:pt x="1767" y="3002"/>
                      </a:lnTo>
                      <a:lnTo>
                        <a:pt x="1776" y="2997"/>
                      </a:lnTo>
                      <a:lnTo>
                        <a:pt x="1785" y="2995"/>
                      </a:lnTo>
                      <a:lnTo>
                        <a:pt x="1789" y="2994"/>
                      </a:lnTo>
                      <a:lnTo>
                        <a:pt x="1793" y="2993"/>
                      </a:lnTo>
                      <a:lnTo>
                        <a:pt x="1794" y="2990"/>
                      </a:lnTo>
                      <a:lnTo>
                        <a:pt x="1795" y="2988"/>
                      </a:lnTo>
                      <a:lnTo>
                        <a:pt x="1794" y="2984"/>
                      </a:lnTo>
                      <a:lnTo>
                        <a:pt x="1792" y="2979"/>
                      </a:lnTo>
                      <a:lnTo>
                        <a:pt x="1786" y="2972"/>
                      </a:lnTo>
                      <a:lnTo>
                        <a:pt x="1780" y="2963"/>
                      </a:lnTo>
                      <a:lnTo>
                        <a:pt x="1777" y="2958"/>
                      </a:lnTo>
                      <a:lnTo>
                        <a:pt x="1775" y="2954"/>
                      </a:lnTo>
                      <a:lnTo>
                        <a:pt x="1775" y="2949"/>
                      </a:lnTo>
                      <a:lnTo>
                        <a:pt x="1775" y="2944"/>
                      </a:lnTo>
                      <a:lnTo>
                        <a:pt x="1775" y="2940"/>
                      </a:lnTo>
                      <a:lnTo>
                        <a:pt x="1775" y="2934"/>
                      </a:lnTo>
                      <a:lnTo>
                        <a:pt x="1773" y="2929"/>
                      </a:lnTo>
                      <a:lnTo>
                        <a:pt x="1771" y="2924"/>
                      </a:lnTo>
                      <a:lnTo>
                        <a:pt x="1766" y="2915"/>
                      </a:lnTo>
                      <a:lnTo>
                        <a:pt x="1763" y="2907"/>
                      </a:lnTo>
                      <a:lnTo>
                        <a:pt x="1762" y="2899"/>
                      </a:lnTo>
                      <a:lnTo>
                        <a:pt x="1762" y="2893"/>
                      </a:lnTo>
                      <a:lnTo>
                        <a:pt x="1764" y="2887"/>
                      </a:lnTo>
                      <a:lnTo>
                        <a:pt x="1768" y="2881"/>
                      </a:lnTo>
                      <a:lnTo>
                        <a:pt x="1773" y="2876"/>
                      </a:lnTo>
                      <a:lnTo>
                        <a:pt x="1780" y="2872"/>
                      </a:lnTo>
                      <a:lnTo>
                        <a:pt x="1786" y="2868"/>
                      </a:lnTo>
                      <a:lnTo>
                        <a:pt x="1794" y="2865"/>
                      </a:lnTo>
                      <a:lnTo>
                        <a:pt x="1802" y="2862"/>
                      </a:lnTo>
                      <a:lnTo>
                        <a:pt x="1810" y="2861"/>
                      </a:lnTo>
                      <a:lnTo>
                        <a:pt x="1827" y="2858"/>
                      </a:lnTo>
                      <a:lnTo>
                        <a:pt x="1841" y="2857"/>
                      </a:lnTo>
                      <a:lnTo>
                        <a:pt x="1846" y="2857"/>
                      </a:lnTo>
                      <a:lnTo>
                        <a:pt x="1849" y="2855"/>
                      </a:lnTo>
                      <a:lnTo>
                        <a:pt x="1850" y="2853"/>
                      </a:lnTo>
                      <a:lnTo>
                        <a:pt x="1851" y="2850"/>
                      </a:lnTo>
                      <a:lnTo>
                        <a:pt x="1850" y="2845"/>
                      </a:lnTo>
                      <a:lnTo>
                        <a:pt x="1849" y="2837"/>
                      </a:lnTo>
                      <a:lnTo>
                        <a:pt x="1847" y="2830"/>
                      </a:lnTo>
                      <a:lnTo>
                        <a:pt x="1849" y="2823"/>
                      </a:lnTo>
                      <a:lnTo>
                        <a:pt x="1851" y="2820"/>
                      </a:lnTo>
                      <a:lnTo>
                        <a:pt x="1855" y="2818"/>
                      </a:lnTo>
                      <a:lnTo>
                        <a:pt x="1860" y="2817"/>
                      </a:lnTo>
                      <a:lnTo>
                        <a:pt x="1867" y="2815"/>
                      </a:lnTo>
                      <a:lnTo>
                        <a:pt x="1878" y="2815"/>
                      </a:lnTo>
                      <a:lnTo>
                        <a:pt x="1890" y="2817"/>
                      </a:lnTo>
                      <a:lnTo>
                        <a:pt x="1900" y="2818"/>
                      </a:lnTo>
                      <a:lnTo>
                        <a:pt x="1912" y="2820"/>
                      </a:lnTo>
                      <a:lnTo>
                        <a:pt x="1935" y="2824"/>
                      </a:lnTo>
                      <a:lnTo>
                        <a:pt x="1957" y="2827"/>
                      </a:lnTo>
                      <a:lnTo>
                        <a:pt x="1954" y="2819"/>
                      </a:lnTo>
                      <a:lnTo>
                        <a:pt x="1950" y="2813"/>
                      </a:lnTo>
                      <a:lnTo>
                        <a:pt x="1944" y="2808"/>
                      </a:lnTo>
                      <a:lnTo>
                        <a:pt x="1939" y="2802"/>
                      </a:lnTo>
                      <a:lnTo>
                        <a:pt x="1933" y="2800"/>
                      </a:lnTo>
                      <a:lnTo>
                        <a:pt x="1926" y="2797"/>
                      </a:lnTo>
                      <a:lnTo>
                        <a:pt x="1920" y="2796"/>
                      </a:lnTo>
                      <a:lnTo>
                        <a:pt x="1912" y="2795"/>
                      </a:lnTo>
                      <a:lnTo>
                        <a:pt x="1895" y="2795"/>
                      </a:lnTo>
                      <a:lnTo>
                        <a:pt x="1876" y="2797"/>
                      </a:lnTo>
                      <a:lnTo>
                        <a:pt x="1858" y="2802"/>
                      </a:lnTo>
                      <a:lnTo>
                        <a:pt x="1837" y="2809"/>
                      </a:lnTo>
                      <a:lnTo>
                        <a:pt x="1797" y="2824"/>
                      </a:lnTo>
                      <a:lnTo>
                        <a:pt x="1759" y="2840"/>
                      </a:lnTo>
                      <a:lnTo>
                        <a:pt x="1742" y="2846"/>
                      </a:lnTo>
                      <a:lnTo>
                        <a:pt x="1727" y="2852"/>
                      </a:lnTo>
                      <a:lnTo>
                        <a:pt x="1714" y="2855"/>
                      </a:lnTo>
                      <a:lnTo>
                        <a:pt x="1704" y="2857"/>
                      </a:lnTo>
                      <a:lnTo>
                        <a:pt x="1709" y="2844"/>
                      </a:lnTo>
                      <a:lnTo>
                        <a:pt x="1714" y="2832"/>
                      </a:lnTo>
                      <a:lnTo>
                        <a:pt x="1720" y="2824"/>
                      </a:lnTo>
                      <a:lnTo>
                        <a:pt x="1728" y="2818"/>
                      </a:lnTo>
                      <a:lnTo>
                        <a:pt x="1736" y="2814"/>
                      </a:lnTo>
                      <a:lnTo>
                        <a:pt x="1745" y="2810"/>
                      </a:lnTo>
                      <a:lnTo>
                        <a:pt x="1755" y="2808"/>
                      </a:lnTo>
                      <a:lnTo>
                        <a:pt x="1767" y="2804"/>
                      </a:lnTo>
                      <a:lnTo>
                        <a:pt x="1776" y="2801"/>
                      </a:lnTo>
                      <a:lnTo>
                        <a:pt x="1783" y="2797"/>
                      </a:lnTo>
                      <a:lnTo>
                        <a:pt x="1789" y="2793"/>
                      </a:lnTo>
                      <a:lnTo>
                        <a:pt x="1795" y="2788"/>
                      </a:lnTo>
                      <a:lnTo>
                        <a:pt x="1806" y="2776"/>
                      </a:lnTo>
                      <a:lnTo>
                        <a:pt x="1816" y="2765"/>
                      </a:lnTo>
                      <a:lnTo>
                        <a:pt x="1827" y="2753"/>
                      </a:lnTo>
                      <a:lnTo>
                        <a:pt x="1838" y="2741"/>
                      </a:lnTo>
                      <a:lnTo>
                        <a:pt x="1845" y="2736"/>
                      </a:lnTo>
                      <a:lnTo>
                        <a:pt x="1851" y="2732"/>
                      </a:lnTo>
                      <a:lnTo>
                        <a:pt x="1860" y="2728"/>
                      </a:lnTo>
                      <a:lnTo>
                        <a:pt x="1868" y="2726"/>
                      </a:lnTo>
                      <a:lnTo>
                        <a:pt x="1876" y="2723"/>
                      </a:lnTo>
                      <a:lnTo>
                        <a:pt x="1885" y="2718"/>
                      </a:lnTo>
                      <a:lnTo>
                        <a:pt x="1895" y="2712"/>
                      </a:lnTo>
                      <a:lnTo>
                        <a:pt x="1906" y="2705"/>
                      </a:lnTo>
                      <a:lnTo>
                        <a:pt x="1925" y="2692"/>
                      </a:lnTo>
                      <a:lnTo>
                        <a:pt x="1937" y="2687"/>
                      </a:lnTo>
                      <a:lnTo>
                        <a:pt x="1935" y="2709"/>
                      </a:lnTo>
                      <a:lnTo>
                        <a:pt x="1934" y="2734"/>
                      </a:lnTo>
                      <a:lnTo>
                        <a:pt x="1934" y="2738"/>
                      </a:lnTo>
                      <a:lnTo>
                        <a:pt x="1935" y="2743"/>
                      </a:lnTo>
                      <a:lnTo>
                        <a:pt x="1938" y="2745"/>
                      </a:lnTo>
                      <a:lnTo>
                        <a:pt x="1941" y="2748"/>
                      </a:lnTo>
                      <a:lnTo>
                        <a:pt x="1943" y="2749"/>
                      </a:lnTo>
                      <a:lnTo>
                        <a:pt x="1948" y="2748"/>
                      </a:lnTo>
                      <a:lnTo>
                        <a:pt x="1954" y="2747"/>
                      </a:lnTo>
                      <a:lnTo>
                        <a:pt x="1960" y="2743"/>
                      </a:lnTo>
                      <a:lnTo>
                        <a:pt x="1981" y="2734"/>
                      </a:lnTo>
                      <a:lnTo>
                        <a:pt x="2007" y="2722"/>
                      </a:lnTo>
                      <a:lnTo>
                        <a:pt x="2018" y="2716"/>
                      </a:lnTo>
                      <a:lnTo>
                        <a:pt x="2029" y="2708"/>
                      </a:lnTo>
                      <a:lnTo>
                        <a:pt x="2033" y="2703"/>
                      </a:lnTo>
                      <a:lnTo>
                        <a:pt x="2035" y="2699"/>
                      </a:lnTo>
                      <a:lnTo>
                        <a:pt x="2038" y="2694"/>
                      </a:lnTo>
                      <a:lnTo>
                        <a:pt x="2038" y="2688"/>
                      </a:lnTo>
                      <a:lnTo>
                        <a:pt x="2014" y="2692"/>
                      </a:lnTo>
                      <a:lnTo>
                        <a:pt x="1995" y="2696"/>
                      </a:lnTo>
                      <a:lnTo>
                        <a:pt x="1991" y="2696"/>
                      </a:lnTo>
                      <a:lnTo>
                        <a:pt x="1987" y="2695"/>
                      </a:lnTo>
                      <a:lnTo>
                        <a:pt x="1985" y="2692"/>
                      </a:lnTo>
                      <a:lnTo>
                        <a:pt x="1982" y="2688"/>
                      </a:lnTo>
                      <a:lnTo>
                        <a:pt x="1981" y="2683"/>
                      </a:lnTo>
                      <a:lnTo>
                        <a:pt x="1979" y="2677"/>
                      </a:lnTo>
                      <a:lnTo>
                        <a:pt x="1979" y="2668"/>
                      </a:lnTo>
                      <a:lnTo>
                        <a:pt x="1981" y="2656"/>
                      </a:lnTo>
                      <a:lnTo>
                        <a:pt x="1981" y="2647"/>
                      </a:lnTo>
                      <a:lnTo>
                        <a:pt x="1979" y="2640"/>
                      </a:lnTo>
                      <a:lnTo>
                        <a:pt x="1977" y="2635"/>
                      </a:lnTo>
                      <a:lnTo>
                        <a:pt x="1973" y="2631"/>
                      </a:lnTo>
                      <a:lnTo>
                        <a:pt x="1970" y="2630"/>
                      </a:lnTo>
                      <a:lnTo>
                        <a:pt x="1965" y="2629"/>
                      </a:lnTo>
                      <a:lnTo>
                        <a:pt x="1961" y="2629"/>
                      </a:lnTo>
                      <a:lnTo>
                        <a:pt x="1957" y="2630"/>
                      </a:lnTo>
                      <a:lnTo>
                        <a:pt x="1950" y="2630"/>
                      </a:lnTo>
                      <a:lnTo>
                        <a:pt x="1944" y="2630"/>
                      </a:lnTo>
                      <a:lnTo>
                        <a:pt x="1944" y="2627"/>
                      </a:lnTo>
                      <a:lnTo>
                        <a:pt x="1944" y="2624"/>
                      </a:lnTo>
                      <a:lnTo>
                        <a:pt x="1947" y="2618"/>
                      </a:lnTo>
                      <a:lnTo>
                        <a:pt x="1951" y="2611"/>
                      </a:lnTo>
                      <a:lnTo>
                        <a:pt x="1960" y="2599"/>
                      </a:lnTo>
                      <a:lnTo>
                        <a:pt x="1970" y="2589"/>
                      </a:lnTo>
                      <a:lnTo>
                        <a:pt x="1978" y="2577"/>
                      </a:lnTo>
                      <a:lnTo>
                        <a:pt x="1981" y="2573"/>
                      </a:lnTo>
                      <a:lnTo>
                        <a:pt x="1983" y="2573"/>
                      </a:lnTo>
                      <a:lnTo>
                        <a:pt x="1985" y="2577"/>
                      </a:lnTo>
                      <a:lnTo>
                        <a:pt x="1986" y="2582"/>
                      </a:lnTo>
                      <a:lnTo>
                        <a:pt x="1991" y="2589"/>
                      </a:lnTo>
                      <a:lnTo>
                        <a:pt x="1994" y="2591"/>
                      </a:lnTo>
                      <a:lnTo>
                        <a:pt x="1999" y="2592"/>
                      </a:lnTo>
                      <a:lnTo>
                        <a:pt x="2005" y="2594"/>
                      </a:lnTo>
                      <a:lnTo>
                        <a:pt x="2013" y="2594"/>
                      </a:lnTo>
                      <a:lnTo>
                        <a:pt x="2017" y="2592"/>
                      </a:lnTo>
                      <a:lnTo>
                        <a:pt x="2018" y="2590"/>
                      </a:lnTo>
                      <a:lnTo>
                        <a:pt x="2018" y="2587"/>
                      </a:lnTo>
                      <a:lnTo>
                        <a:pt x="2018" y="2582"/>
                      </a:lnTo>
                      <a:lnTo>
                        <a:pt x="2012" y="2570"/>
                      </a:lnTo>
                      <a:lnTo>
                        <a:pt x="2003" y="2556"/>
                      </a:lnTo>
                      <a:lnTo>
                        <a:pt x="1983" y="2530"/>
                      </a:lnTo>
                      <a:lnTo>
                        <a:pt x="1974" y="2515"/>
                      </a:lnTo>
                      <a:lnTo>
                        <a:pt x="1978" y="2504"/>
                      </a:lnTo>
                      <a:lnTo>
                        <a:pt x="1982" y="2495"/>
                      </a:lnTo>
                      <a:lnTo>
                        <a:pt x="1986" y="2490"/>
                      </a:lnTo>
                      <a:lnTo>
                        <a:pt x="1991" y="2486"/>
                      </a:lnTo>
                      <a:lnTo>
                        <a:pt x="1996" y="2484"/>
                      </a:lnTo>
                      <a:lnTo>
                        <a:pt x="2001" y="2484"/>
                      </a:lnTo>
                      <a:lnTo>
                        <a:pt x="2007" y="2484"/>
                      </a:lnTo>
                      <a:lnTo>
                        <a:pt x="2012" y="2486"/>
                      </a:lnTo>
                      <a:lnTo>
                        <a:pt x="2022" y="2490"/>
                      </a:lnTo>
                      <a:lnTo>
                        <a:pt x="2033" y="2494"/>
                      </a:lnTo>
                      <a:lnTo>
                        <a:pt x="2036" y="2495"/>
                      </a:lnTo>
                      <a:lnTo>
                        <a:pt x="2040" y="2495"/>
                      </a:lnTo>
                      <a:lnTo>
                        <a:pt x="2044" y="2494"/>
                      </a:lnTo>
                      <a:lnTo>
                        <a:pt x="2048" y="2490"/>
                      </a:lnTo>
                      <a:lnTo>
                        <a:pt x="2051" y="2485"/>
                      </a:lnTo>
                      <a:lnTo>
                        <a:pt x="2052" y="2480"/>
                      </a:lnTo>
                      <a:lnTo>
                        <a:pt x="2052" y="2475"/>
                      </a:lnTo>
                      <a:lnTo>
                        <a:pt x="2051" y="2469"/>
                      </a:lnTo>
                      <a:lnTo>
                        <a:pt x="2046" y="2458"/>
                      </a:lnTo>
                      <a:lnTo>
                        <a:pt x="2040" y="2447"/>
                      </a:lnTo>
                      <a:lnTo>
                        <a:pt x="2035" y="2437"/>
                      </a:lnTo>
                      <a:lnTo>
                        <a:pt x="2031" y="2428"/>
                      </a:lnTo>
                      <a:lnTo>
                        <a:pt x="2031" y="2424"/>
                      </a:lnTo>
                      <a:lnTo>
                        <a:pt x="2033" y="2420"/>
                      </a:lnTo>
                      <a:lnTo>
                        <a:pt x="2036" y="2416"/>
                      </a:lnTo>
                      <a:lnTo>
                        <a:pt x="2040" y="2414"/>
                      </a:lnTo>
                      <a:lnTo>
                        <a:pt x="2058" y="2399"/>
                      </a:lnTo>
                      <a:lnTo>
                        <a:pt x="2071" y="2387"/>
                      </a:lnTo>
                      <a:lnTo>
                        <a:pt x="2075" y="2388"/>
                      </a:lnTo>
                      <a:lnTo>
                        <a:pt x="2079" y="2389"/>
                      </a:lnTo>
                      <a:lnTo>
                        <a:pt x="2083" y="2392"/>
                      </a:lnTo>
                      <a:lnTo>
                        <a:pt x="2088" y="2396"/>
                      </a:lnTo>
                      <a:lnTo>
                        <a:pt x="2097" y="2405"/>
                      </a:lnTo>
                      <a:lnTo>
                        <a:pt x="2106" y="2414"/>
                      </a:lnTo>
                      <a:lnTo>
                        <a:pt x="2114" y="2423"/>
                      </a:lnTo>
                      <a:lnTo>
                        <a:pt x="2122" y="2431"/>
                      </a:lnTo>
                      <a:lnTo>
                        <a:pt x="2126" y="2433"/>
                      </a:lnTo>
                      <a:lnTo>
                        <a:pt x="2128" y="2434"/>
                      </a:lnTo>
                      <a:lnTo>
                        <a:pt x="2131" y="2434"/>
                      </a:lnTo>
                      <a:lnTo>
                        <a:pt x="2134" y="2434"/>
                      </a:lnTo>
                      <a:lnTo>
                        <a:pt x="2135" y="2432"/>
                      </a:lnTo>
                      <a:lnTo>
                        <a:pt x="2136" y="2428"/>
                      </a:lnTo>
                      <a:lnTo>
                        <a:pt x="2137" y="2424"/>
                      </a:lnTo>
                      <a:lnTo>
                        <a:pt x="2137" y="2419"/>
                      </a:lnTo>
                      <a:lnTo>
                        <a:pt x="2136" y="2410"/>
                      </a:lnTo>
                      <a:lnTo>
                        <a:pt x="2135" y="2398"/>
                      </a:lnTo>
                      <a:lnTo>
                        <a:pt x="2132" y="2388"/>
                      </a:lnTo>
                      <a:lnTo>
                        <a:pt x="2130" y="2377"/>
                      </a:lnTo>
                      <a:lnTo>
                        <a:pt x="2130" y="2368"/>
                      </a:lnTo>
                      <a:lnTo>
                        <a:pt x="2130" y="2361"/>
                      </a:lnTo>
                      <a:lnTo>
                        <a:pt x="2135" y="2350"/>
                      </a:lnTo>
                      <a:lnTo>
                        <a:pt x="2144" y="2336"/>
                      </a:lnTo>
                      <a:lnTo>
                        <a:pt x="2153" y="2323"/>
                      </a:lnTo>
                      <a:lnTo>
                        <a:pt x="2157" y="2315"/>
                      </a:lnTo>
                      <a:lnTo>
                        <a:pt x="2156" y="2313"/>
                      </a:lnTo>
                      <a:lnTo>
                        <a:pt x="2154" y="2310"/>
                      </a:lnTo>
                      <a:lnTo>
                        <a:pt x="2150" y="2307"/>
                      </a:lnTo>
                      <a:lnTo>
                        <a:pt x="2147" y="2305"/>
                      </a:lnTo>
                      <a:lnTo>
                        <a:pt x="2136" y="2302"/>
                      </a:lnTo>
                      <a:lnTo>
                        <a:pt x="2123" y="2300"/>
                      </a:lnTo>
                      <a:lnTo>
                        <a:pt x="2112" y="2298"/>
                      </a:lnTo>
                      <a:lnTo>
                        <a:pt x="2100" y="2297"/>
                      </a:lnTo>
                      <a:lnTo>
                        <a:pt x="2091" y="2295"/>
                      </a:lnTo>
                      <a:lnTo>
                        <a:pt x="2086" y="2292"/>
                      </a:lnTo>
                      <a:lnTo>
                        <a:pt x="2086" y="2291"/>
                      </a:lnTo>
                      <a:lnTo>
                        <a:pt x="2087" y="2288"/>
                      </a:lnTo>
                      <a:lnTo>
                        <a:pt x="2088" y="2284"/>
                      </a:lnTo>
                      <a:lnTo>
                        <a:pt x="2091" y="2282"/>
                      </a:lnTo>
                      <a:lnTo>
                        <a:pt x="2095" y="2275"/>
                      </a:lnTo>
                      <a:lnTo>
                        <a:pt x="2100" y="2273"/>
                      </a:lnTo>
                      <a:lnTo>
                        <a:pt x="2108" y="2271"/>
                      </a:lnTo>
                      <a:lnTo>
                        <a:pt x="2115" y="2273"/>
                      </a:lnTo>
                      <a:lnTo>
                        <a:pt x="2125" y="2275"/>
                      </a:lnTo>
                      <a:lnTo>
                        <a:pt x="2131" y="2278"/>
                      </a:lnTo>
                      <a:lnTo>
                        <a:pt x="2137" y="2280"/>
                      </a:lnTo>
                      <a:lnTo>
                        <a:pt x="2143" y="2282"/>
                      </a:lnTo>
                      <a:lnTo>
                        <a:pt x="2148" y="2283"/>
                      </a:lnTo>
                      <a:lnTo>
                        <a:pt x="2153" y="2283"/>
                      </a:lnTo>
                      <a:lnTo>
                        <a:pt x="2163" y="2280"/>
                      </a:lnTo>
                      <a:lnTo>
                        <a:pt x="2172" y="2278"/>
                      </a:lnTo>
                      <a:lnTo>
                        <a:pt x="2180" y="2275"/>
                      </a:lnTo>
                      <a:lnTo>
                        <a:pt x="2189" y="2271"/>
                      </a:lnTo>
                      <a:lnTo>
                        <a:pt x="2197" y="2270"/>
                      </a:lnTo>
                      <a:lnTo>
                        <a:pt x="2205" y="2271"/>
                      </a:lnTo>
                      <a:lnTo>
                        <a:pt x="2217" y="2275"/>
                      </a:lnTo>
                      <a:lnTo>
                        <a:pt x="2228" y="2282"/>
                      </a:lnTo>
                      <a:lnTo>
                        <a:pt x="2235" y="2284"/>
                      </a:lnTo>
                      <a:lnTo>
                        <a:pt x="2241" y="2284"/>
                      </a:lnTo>
                      <a:lnTo>
                        <a:pt x="2248" y="2284"/>
                      </a:lnTo>
                      <a:lnTo>
                        <a:pt x="2253" y="2282"/>
                      </a:lnTo>
                      <a:lnTo>
                        <a:pt x="2262" y="2274"/>
                      </a:lnTo>
                      <a:lnTo>
                        <a:pt x="2267" y="2267"/>
                      </a:lnTo>
                      <a:lnTo>
                        <a:pt x="2271" y="2263"/>
                      </a:lnTo>
                      <a:lnTo>
                        <a:pt x="2275" y="2261"/>
                      </a:lnTo>
                      <a:lnTo>
                        <a:pt x="2280" y="2260"/>
                      </a:lnTo>
                      <a:lnTo>
                        <a:pt x="2288" y="2258"/>
                      </a:lnTo>
                      <a:lnTo>
                        <a:pt x="2297" y="2256"/>
                      </a:lnTo>
                      <a:lnTo>
                        <a:pt x="2310" y="2248"/>
                      </a:lnTo>
                      <a:lnTo>
                        <a:pt x="2321" y="2240"/>
                      </a:lnTo>
                      <a:lnTo>
                        <a:pt x="2328" y="2235"/>
                      </a:lnTo>
                      <a:lnTo>
                        <a:pt x="2305" y="2234"/>
                      </a:lnTo>
                      <a:lnTo>
                        <a:pt x="2280" y="2234"/>
                      </a:lnTo>
                      <a:lnTo>
                        <a:pt x="2254" y="2231"/>
                      </a:lnTo>
                      <a:lnTo>
                        <a:pt x="2232" y="2228"/>
                      </a:lnTo>
                      <a:lnTo>
                        <a:pt x="2215" y="2226"/>
                      </a:lnTo>
                      <a:lnTo>
                        <a:pt x="2204" y="2223"/>
                      </a:lnTo>
                      <a:lnTo>
                        <a:pt x="2200" y="2222"/>
                      </a:lnTo>
                      <a:lnTo>
                        <a:pt x="2197" y="2221"/>
                      </a:lnTo>
                      <a:lnTo>
                        <a:pt x="2194" y="2218"/>
                      </a:lnTo>
                      <a:lnTo>
                        <a:pt x="2193" y="2217"/>
                      </a:lnTo>
                      <a:lnTo>
                        <a:pt x="2194" y="2212"/>
                      </a:lnTo>
                      <a:lnTo>
                        <a:pt x="2198" y="2205"/>
                      </a:lnTo>
                      <a:lnTo>
                        <a:pt x="2205" y="2196"/>
                      </a:lnTo>
                      <a:lnTo>
                        <a:pt x="2214" y="2184"/>
                      </a:lnTo>
                      <a:lnTo>
                        <a:pt x="2217" y="2182"/>
                      </a:lnTo>
                      <a:lnTo>
                        <a:pt x="2217" y="2178"/>
                      </a:lnTo>
                      <a:lnTo>
                        <a:pt x="2217" y="2175"/>
                      </a:lnTo>
                      <a:lnTo>
                        <a:pt x="2215" y="2171"/>
                      </a:lnTo>
                      <a:lnTo>
                        <a:pt x="2211" y="2165"/>
                      </a:lnTo>
                      <a:lnTo>
                        <a:pt x="2206" y="2159"/>
                      </a:lnTo>
                      <a:lnTo>
                        <a:pt x="2194" y="2146"/>
                      </a:lnTo>
                      <a:lnTo>
                        <a:pt x="2184" y="2138"/>
                      </a:lnTo>
                      <a:lnTo>
                        <a:pt x="2180" y="2133"/>
                      </a:lnTo>
                      <a:lnTo>
                        <a:pt x="2178" y="2129"/>
                      </a:lnTo>
                      <a:lnTo>
                        <a:pt x="2176" y="2125"/>
                      </a:lnTo>
                      <a:lnTo>
                        <a:pt x="2178" y="2124"/>
                      </a:lnTo>
                      <a:lnTo>
                        <a:pt x="2180" y="2122"/>
                      </a:lnTo>
                      <a:lnTo>
                        <a:pt x="2185" y="2121"/>
                      </a:lnTo>
                      <a:lnTo>
                        <a:pt x="2189" y="2121"/>
                      </a:lnTo>
                      <a:lnTo>
                        <a:pt x="2196" y="2121"/>
                      </a:lnTo>
                      <a:lnTo>
                        <a:pt x="2223" y="2124"/>
                      </a:lnTo>
                      <a:lnTo>
                        <a:pt x="2244" y="2125"/>
                      </a:lnTo>
                      <a:lnTo>
                        <a:pt x="2251" y="2124"/>
                      </a:lnTo>
                      <a:lnTo>
                        <a:pt x="2257" y="2122"/>
                      </a:lnTo>
                      <a:lnTo>
                        <a:pt x="2259" y="2121"/>
                      </a:lnTo>
                      <a:lnTo>
                        <a:pt x="2261" y="2120"/>
                      </a:lnTo>
                      <a:lnTo>
                        <a:pt x="2258" y="2114"/>
                      </a:lnTo>
                      <a:lnTo>
                        <a:pt x="2255" y="2103"/>
                      </a:lnTo>
                      <a:lnTo>
                        <a:pt x="2255" y="2096"/>
                      </a:lnTo>
                      <a:lnTo>
                        <a:pt x="2254" y="2092"/>
                      </a:lnTo>
                      <a:lnTo>
                        <a:pt x="2251" y="2090"/>
                      </a:lnTo>
                      <a:lnTo>
                        <a:pt x="2248" y="2087"/>
                      </a:lnTo>
                      <a:lnTo>
                        <a:pt x="2239" y="2086"/>
                      </a:lnTo>
                      <a:lnTo>
                        <a:pt x="2226" y="2079"/>
                      </a:lnTo>
                      <a:lnTo>
                        <a:pt x="2223" y="2077"/>
                      </a:lnTo>
                      <a:lnTo>
                        <a:pt x="2220" y="2073"/>
                      </a:lnTo>
                      <a:lnTo>
                        <a:pt x="2220" y="2070"/>
                      </a:lnTo>
                      <a:lnTo>
                        <a:pt x="2220" y="2069"/>
                      </a:lnTo>
                      <a:lnTo>
                        <a:pt x="2224" y="2064"/>
                      </a:lnTo>
                      <a:lnTo>
                        <a:pt x="2232" y="2061"/>
                      </a:lnTo>
                      <a:lnTo>
                        <a:pt x="2249" y="2056"/>
                      </a:lnTo>
                      <a:lnTo>
                        <a:pt x="2262" y="2054"/>
                      </a:lnTo>
                      <a:lnTo>
                        <a:pt x="2267" y="2052"/>
                      </a:lnTo>
                      <a:lnTo>
                        <a:pt x="2271" y="2050"/>
                      </a:lnTo>
                      <a:lnTo>
                        <a:pt x="2274" y="2048"/>
                      </a:lnTo>
                      <a:lnTo>
                        <a:pt x="2275" y="2045"/>
                      </a:lnTo>
                      <a:lnTo>
                        <a:pt x="2275" y="2042"/>
                      </a:lnTo>
                      <a:lnTo>
                        <a:pt x="2274" y="2039"/>
                      </a:lnTo>
                      <a:lnTo>
                        <a:pt x="2272" y="2035"/>
                      </a:lnTo>
                      <a:lnTo>
                        <a:pt x="2270" y="2032"/>
                      </a:lnTo>
                      <a:lnTo>
                        <a:pt x="2257" y="2017"/>
                      </a:lnTo>
                      <a:lnTo>
                        <a:pt x="2244" y="2002"/>
                      </a:lnTo>
                      <a:lnTo>
                        <a:pt x="2264" y="2002"/>
                      </a:lnTo>
                      <a:lnTo>
                        <a:pt x="2286" y="2000"/>
                      </a:lnTo>
                      <a:lnTo>
                        <a:pt x="2309" y="1999"/>
                      </a:lnTo>
                      <a:lnTo>
                        <a:pt x="2329" y="1998"/>
                      </a:lnTo>
                      <a:lnTo>
                        <a:pt x="2329" y="1998"/>
                      </a:lnTo>
                      <a:lnTo>
                        <a:pt x="2331" y="1998"/>
                      </a:lnTo>
                      <a:lnTo>
                        <a:pt x="2331" y="1994"/>
                      </a:lnTo>
                      <a:lnTo>
                        <a:pt x="2328" y="1991"/>
                      </a:lnTo>
                      <a:lnTo>
                        <a:pt x="2325" y="1988"/>
                      </a:lnTo>
                      <a:lnTo>
                        <a:pt x="2320" y="1984"/>
                      </a:lnTo>
                      <a:lnTo>
                        <a:pt x="2310" y="1976"/>
                      </a:lnTo>
                      <a:lnTo>
                        <a:pt x="2297" y="1967"/>
                      </a:lnTo>
                      <a:lnTo>
                        <a:pt x="2285" y="1956"/>
                      </a:lnTo>
                      <a:lnTo>
                        <a:pt x="2276" y="1945"/>
                      </a:lnTo>
                      <a:lnTo>
                        <a:pt x="2272" y="1940"/>
                      </a:lnTo>
                      <a:lnTo>
                        <a:pt x="2270" y="1933"/>
                      </a:lnTo>
                      <a:lnTo>
                        <a:pt x="2270" y="1928"/>
                      </a:lnTo>
                      <a:lnTo>
                        <a:pt x="2270" y="1921"/>
                      </a:lnTo>
                      <a:lnTo>
                        <a:pt x="2272" y="1919"/>
                      </a:lnTo>
                      <a:lnTo>
                        <a:pt x="2276" y="1919"/>
                      </a:lnTo>
                      <a:lnTo>
                        <a:pt x="2284" y="1919"/>
                      </a:lnTo>
                      <a:lnTo>
                        <a:pt x="2290" y="1919"/>
                      </a:lnTo>
                      <a:lnTo>
                        <a:pt x="2306" y="1921"/>
                      </a:lnTo>
                      <a:lnTo>
                        <a:pt x="2315" y="1921"/>
                      </a:lnTo>
                      <a:lnTo>
                        <a:pt x="2325" y="1920"/>
                      </a:lnTo>
                      <a:lnTo>
                        <a:pt x="2333" y="1918"/>
                      </a:lnTo>
                      <a:lnTo>
                        <a:pt x="2341" y="1912"/>
                      </a:lnTo>
                      <a:lnTo>
                        <a:pt x="2349" y="1907"/>
                      </a:lnTo>
                      <a:lnTo>
                        <a:pt x="2356" y="1903"/>
                      </a:lnTo>
                      <a:lnTo>
                        <a:pt x="2364" y="1898"/>
                      </a:lnTo>
                      <a:lnTo>
                        <a:pt x="2373" y="1896"/>
                      </a:lnTo>
                      <a:lnTo>
                        <a:pt x="2384" y="1894"/>
                      </a:lnTo>
                      <a:lnTo>
                        <a:pt x="2399" y="1897"/>
                      </a:lnTo>
                      <a:lnTo>
                        <a:pt x="2419" y="1899"/>
                      </a:lnTo>
                      <a:lnTo>
                        <a:pt x="2429" y="1901"/>
                      </a:lnTo>
                      <a:lnTo>
                        <a:pt x="2438" y="1902"/>
                      </a:lnTo>
                      <a:lnTo>
                        <a:pt x="2446" y="1901"/>
                      </a:lnTo>
                      <a:lnTo>
                        <a:pt x="2454" y="1898"/>
                      </a:lnTo>
                      <a:lnTo>
                        <a:pt x="2456" y="1896"/>
                      </a:lnTo>
                      <a:lnTo>
                        <a:pt x="2457" y="1894"/>
                      </a:lnTo>
                      <a:lnTo>
                        <a:pt x="2457" y="1892"/>
                      </a:lnTo>
                      <a:lnTo>
                        <a:pt x="2456" y="1888"/>
                      </a:lnTo>
                      <a:lnTo>
                        <a:pt x="2454" y="1883"/>
                      </a:lnTo>
                      <a:lnTo>
                        <a:pt x="2450" y="1875"/>
                      </a:lnTo>
                      <a:lnTo>
                        <a:pt x="2446" y="1868"/>
                      </a:lnTo>
                      <a:lnTo>
                        <a:pt x="2443" y="1862"/>
                      </a:lnTo>
                      <a:lnTo>
                        <a:pt x="2443" y="1859"/>
                      </a:lnTo>
                      <a:lnTo>
                        <a:pt x="2445" y="1857"/>
                      </a:lnTo>
                      <a:lnTo>
                        <a:pt x="2447" y="1854"/>
                      </a:lnTo>
                      <a:lnTo>
                        <a:pt x="2451" y="1852"/>
                      </a:lnTo>
                      <a:lnTo>
                        <a:pt x="2463" y="1848"/>
                      </a:lnTo>
                      <a:lnTo>
                        <a:pt x="2480" y="1842"/>
                      </a:lnTo>
                      <a:lnTo>
                        <a:pt x="2496" y="1839"/>
                      </a:lnTo>
                      <a:lnTo>
                        <a:pt x="2508" y="1836"/>
                      </a:lnTo>
                      <a:lnTo>
                        <a:pt x="2525" y="1845"/>
                      </a:lnTo>
                      <a:lnTo>
                        <a:pt x="2539" y="1855"/>
                      </a:lnTo>
                      <a:lnTo>
                        <a:pt x="2543" y="1854"/>
                      </a:lnTo>
                      <a:lnTo>
                        <a:pt x="2547" y="1853"/>
                      </a:lnTo>
                      <a:lnTo>
                        <a:pt x="2549" y="1850"/>
                      </a:lnTo>
                      <a:lnTo>
                        <a:pt x="2553" y="1848"/>
                      </a:lnTo>
                      <a:lnTo>
                        <a:pt x="2560" y="1841"/>
                      </a:lnTo>
                      <a:lnTo>
                        <a:pt x="2568" y="1836"/>
                      </a:lnTo>
                      <a:lnTo>
                        <a:pt x="2571" y="1835"/>
                      </a:lnTo>
                      <a:lnTo>
                        <a:pt x="2577" y="1833"/>
                      </a:lnTo>
                      <a:lnTo>
                        <a:pt x="2581" y="1833"/>
                      </a:lnTo>
                      <a:lnTo>
                        <a:pt x="2586" y="1835"/>
                      </a:lnTo>
                      <a:lnTo>
                        <a:pt x="2595" y="1837"/>
                      </a:lnTo>
                      <a:lnTo>
                        <a:pt x="2605" y="1840"/>
                      </a:lnTo>
                      <a:lnTo>
                        <a:pt x="2613" y="1842"/>
                      </a:lnTo>
                      <a:lnTo>
                        <a:pt x="2622" y="1844"/>
                      </a:lnTo>
                      <a:lnTo>
                        <a:pt x="2626" y="1844"/>
                      </a:lnTo>
                      <a:lnTo>
                        <a:pt x="2630" y="1842"/>
                      </a:lnTo>
                      <a:lnTo>
                        <a:pt x="2634" y="1840"/>
                      </a:lnTo>
                      <a:lnTo>
                        <a:pt x="2638" y="1837"/>
                      </a:lnTo>
                      <a:lnTo>
                        <a:pt x="2644" y="1828"/>
                      </a:lnTo>
                      <a:lnTo>
                        <a:pt x="2648" y="1822"/>
                      </a:lnTo>
                      <a:lnTo>
                        <a:pt x="2648" y="1818"/>
                      </a:lnTo>
                      <a:lnTo>
                        <a:pt x="2647" y="1815"/>
                      </a:lnTo>
                      <a:lnTo>
                        <a:pt x="2645" y="1813"/>
                      </a:lnTo>
                      <a:lnTo>
                        <a:pt x="2644" y="1811"/>
                      </a:lnTo>
                      <a:lnTo>
                        <a:pt x="2632" y="1804"/>
                      </a:lnTo>
                      <a:lnTo>
                        <a:pt x="2619" y="1795"/>
                      </a:lnTo>
                      <a:lnTo>
                        <a:pt x="2612" y="1787"/>
                      </a:lnTo>
                      <a:lnTo>
                        <a:pt x="2606" y="1778"/>
                      </a:lnTo>
                      <a:lnTo>
                        <a:pt x="2601" y="1767"/>
                      </a:lnTo>
                      <a:lnTo>
                        <a:pt x="2596" y="1758"/>
                      </a:lnTo>
                      <a:lnTo>
                        <a:pt x="2594" y="1754"/>
                      </a:lnTo>
                      <a:lnTo>
                        <a:pt x="2591" y="1752"/>
                      </a:lnTo>
                      <a:lnTo>
                        <a:pt x="2587" y="1749"/>
                      </a:lnTo>
                      <a:lnTo>
                        <a:pt x="2583" y="1748"/>
                      </a:lnTo>
                      <a:lnTo>
                        <a:pt x="2578" y="1748"/>
                      </a:lnTo>
                      <a:lnTo>
                        <a:pt x="2573" y="1748"/>
                      </a:lnTo>
                      <a:lnTo>
                        <a:pt x="2566" y="1750"/>
                      </a:lnTo>
                      <a:lnTo>
                        <a:pt x="2559" y="1756"/>
                      </a:lnTo>
                      <a:lnTo>
                        <a:pt x="2538" y="1770"/>
                      </a:lnTo>
                      <a:lnTo>
                        <a:pt x="2516" y="1783"/>
                      </a:lnTo>
                      <a:lnTo>
                        <a:pt x="2505" y="1787"/>
                      </a:lnTo>
                      <a:lnTo>
                        <a:pt x="2494" y="1791"/>
                      </a:lnTo>
                      <a:lnTo>
                        <a:pt x="2481" y="1792"/>
                      </a:lnTo>
                      <a:lnTo>
                        <a:pt x="2467" y="1791"/>
                      </a:lnTo>
                      <a:lnTo>
                        <a:pt x="2457" y="1791"/>
                      </a:lnTo>
                      <a:lnTo>
                        <a:pt x="2451" y="1791"/>
                      </a:lnTo>
                      <a:lnTo>
                        <a:pt x="2446" y="1789"/>
                      </a:lnTo>
                      <a:lnTo>
                        <a:pt x="2441" y="1788"/>
                      </a:lnTo>
                      <a:lnTo>
                        <a:pt x="2438" y="1785"/>
                      </a:lnTo>
                      <a:lnTo>
                        <a:pt x="2437" y="1783"/>
                      </a:lnTo>
                      <a:lnTo>
                        <a:pt x="2437" y="1780"/>
                      </a:lnTo>
                      <a:lnTo>
                        <a:pt x="2437" y="1776"/>
                      </a:lnTo>
                      <a:lnTo>
                        <a:pt x="2439" y="1769"/>
                      </a:lnTo>
                      <a:lnTo>
                        <a:pt x="2445" y="1761"/>
                      </a:lnTo>
                      <a:lnTo>
                        <a:pt x="2451" y="1753"/>
                      </a:lnTo>
                      <a:lnTo>
                        <a:pt x="2457" y="1745"/>
                      </a:lnTo>
                      <a:lnTo>
                        <a:pt x="2460" y="1741"/>
                      </a:lnTo>
                      <a:lnTo>
                        <a:pt x="2463" y="1739"/>
                      </a:lnTo>
                      <a:lnTo>
                        <a:pt x="2467" y="1738"/>
                      </a:lnTo>
                      <a:lnTo>
                        <a:pt x="2469" y="1736"/>
                      </a:lnTo>
                      <a:lnTo>
                        <a:pt x="2477" y="1735"/>
                      </a:lnTo>
                      <a:lnTo>
                        <a:pt x="2485" y="1736"/>
                      </a:lnTo>
                      <a:lnTo>
                        <a:pt x="2499" y="1740"/>
                      </a:lnTo>
                      <a:lnTo>
                        <a:pt x="2514" y="1741"/>
                      </a:lnTo>
                      <a:lnTo>
                        <a:pt x="2521" y="1740"/>
                      </a:lnTo>
                      <a:lnTo>
                        <a:pt x="2529" y="1739"/>
                      </a:lnTo>
                      <a:lnTo>
                        <a:pt x="2535" y="1738"/>
                      </a:lnTo>
                      <a:lnTo>
                        <a:pt x="2540" y="1735"/>
                      </a:lnTo>
                      <a:lnTo>
                        <a:pt x="2544" y="1731"/>
                      </a:lnTo>
                      <a:lnTo>
                        <a:pt x="2547" y="1726"/>
                      </a:lnTo>
                      <a:lnTo>
                        <a:pt x="2547" y="1723"/>
                      </a:lnTo>
                      <a:lnTo>
                        <a:pt x="2547" y="1719"/>
                      </a:lnTo>
                      <a:lnTo>
                        <a:pt x="2546" y="1715"/>
                      </a:lnTo>
                      <a:lnTo>
                        <a:pt x="2543" y="1712"/>
                      </a:lnTo>
                      <a:lnTo>
                        <a:pt x="2540" y="1710"/>
                      </a:lnTo>
                      <a:lnTo>
                        <a:pt x="2537" y="1708"/>
                      </a:lnTo>
                      <a:lnTo>
                        <a:pt x="2531" y="1706"/>
                      </a:lnTo>
                      <a:lnTo>
                        <a:pt x="2525" y="1706"/>
                      </a:lnTo>
                      <a:lnTo>
                        <a:pt x="2512" y="1704"/>
                      </a:lnTo>
                      <a:lnTo>
                        <a:pt x="2503" y="1700"/>
                      </a:lnTo>
                      <a:lnTo>
                        <a:pt x="2495" y="1695"/>
                      </a:lnTo>
                      <a:lnTo>
                        <a:pt x="2490" y="1691"/>
                      </a:lnTo>
                      <a:lnTo>
                        <a:pt x="2489" y="1688"/>
                      </a:lnTo>
                      <a:lnTo>
                        <a:pt x="2491" y="1686"/>
                      </a:lnTo>
                      <a:lnTo>
                        <a:pt x="2498" y="1682"/>
                      </a:lnTo>
                      <a:lnTo>
                        <a:pt x="2507" y="1675"/>
                      </a:lnTo>
                      <a:lnTo>
                        <a:pt x="2513" y="1669"/>
                      </a:lnTo>
                      <a:lnTo>
                        <a:pt x="2521" y="1660"/>
                      </a:lnTo>
                      <a:lnTo>
                        <a:pt x="2526" y="1656"/>
                      </a:lnTo>
                      <a:lnTo>
                        <a:pt x="2530" y="1652"/>
                      </a:lnTo>
                      <a:lnTo>
                        <a:pt x="2534" y="1651"/>
                      </a:lnTo>
                      <a:lnTo>
                        <a:pt x="2538" y="1651"/>
                      </a:lnTo>
                      <a:lnTo>
                        <a:pt x="2542" y="1652"/>
                      </a:lnTo>
                      <a:lnTo>
                        <a:pt x="2546" y="1655"/>
                      </a:lnTo>
                      <a:lnTo>
                        <a:pt x="2548" y="1657"/>
                      </a:lnTo>
                      <a:lnTo>
                        <a:pt x="2551" y="1661"/>
                      </a:lnTo>
                      <a:lnTo>
                        <a:pt x="2556" y="1669"/>
                      </a:lnTo>
                      <a:lnTo>
                        <a:pt x="2560" y="1674"/>
                      </a:lnTo>
                      <a:lnTo>
                        <a:pt x="2568" y="1679"/>
                      </a:lnTo>
                      <a:lnTo>
                        <a:pt x="2575" y="1682"/>
                      </a:lnTo>
                      <a:lnTo>
                        <a:pt x="2583" y="1683"/>
                      </a:lnTo>
                      <a:lnTo>
                        <a:pt x="2591" y="1684"/>
                      </a:lnTo>
                      <a:lnTo>
                        <a:pt x="2599" y="1687"/>
                      </a:lnTo>
                      <a:lnTo>
                        <a:pt x="2605" y="1690"/>
                      </a:lnTo>
                      <a:lnTo>
                        <a:pt x="2613" y="1695"/>
                      </a:lnTo>
                      <a:lnTo>
                        <a:pt x="2619" y="1704"/>
                      </a:lnTo>
                      <a:lnTo>
                        <a:pt x="2622" y="1712"/>
                      </a:lnTo>
                      <a:lnTo>
                        <a:pt x="2625" y="1723"/>
                      </a:lnTo>
                      <a:lnTo>
                        <a:pt x="2625" y="1730"/>
                      </a:lnTo>
                      <a:lnTo>
                        <a:pt x="2626" y="1734"/>
                      </a:lnTo>
                      <a:lnTo>
                        <a:pt x="2628" y="1738"/>
                      </a:lnTo>
                      <a:lnTo>
                        <a:pt x="2632" y="1740"/>
                      </a:lnTo>
                      <a:lnTo>
                        <a:pt x="2641" y="1743"/>
                      </a:lnTo>
                      <a:lnTo>
                        <a:pt x="2651" y="1744"/>
                      </a:lnTo>
                      <a:lnTo>
                        <a:pt x="2654" y="1743"/>
                      </a:lnTo>
                      <a:lnTo>
                        <a:pt x="2658" y="1740"/>
                      </a:lnTo>
                      <a:lnTo>
                        <a:pt x="2662" y="1736"/>
                      </a:lnTo>
                      <a:lnTo>
                        <a:pt x="2666" y="1732"/>
                      </a:lnTo>
                      <a:lnTo>
                        <a:pt x="2667" y="1726"/>
                      </a:lnTo>
                      <a:lnTo>
                        <a:pt x="2667" y="1719"/>
                      </a:lnTo>
                      <a:lnTo>
                        <a:pt x="2666" y="1714"/>
                      </a:lnTo>
                      <a:lnTo>
                        <a:pt x="2663" y="1710"/>
                      </a:lnTo>
                      <a:lnTo>
                        <a:pt x="2661" y="1705"/>
                      </a:lnTo>
                      <a:lnTo>
                        <a:pt x="2658" y="1701"/>
                      </a:lnTo>
                      <a:lnTo>
                        <a:pt x="2657" y="1696"/>
                      </a:lnTo>
                      <a:lnTo>
                        <a:pt x="2660" y="1691"/>
                      </a:lnTo>
                      <a:lnTo>
                        <a:pt x="2666" y="1682"/>
                      </a:lnTo>
                      <a:lnTo>
                        <a:pt x="2673" y="1674"/>
                      </a:lnTo>
                      <a:lnTo>
                        <a:pt x="2676" y="1670"/>
                      </a:lnTo>
                      <a:lnTo>
                        <a:pt x="2679" y="1665"/>
                      </a:lnTo>
                      <a:lnTo>
                        <a:pt x="2680" y="1660"/>
                      </a:lnTo>
                      <a:lnTo>
                        <a:pt x="2682" y="1653"/>
                      </a:lnTo>
                      <a:lnTo>
                        <a:pt x="2667" y="1655"/>
                      </a:lnTo>
                      <a:lnTo>
                        <a:pt x="2647" y="1658"/>
                      </a:lnTo>
                      <a:lnTo>
                        <a:pt x="2635" y="1658"/>
                      </a:lnTo>
                      <a:lnTo>
                        <a:pt x="2626" y="1658"/>
                      </a:lnTo>
                      <a:lnTo>
                        <a:pt x="2622" y="1657"/>
                      </a:lnTo>
                      <a:lnTo>
                        <a:pt x="2619" y="1655"/>
                      </a:lnTo>
                      <a:lnTo>
                        <a:pt x="2618" y="1652"/>
                      </a:lnTo>
                      <a:lnTo>
                        <a:pt x="2618" y="1648"/>
                      </a:lnTo>
                      <a:lnTo>
                        <a:pt x="2619" y="1644"/>
                      </a:lnTo>
                      <a:lnTo>
                        <a:pt x="2622" y="1640"/>
                      </a:lnTo>
                      <a:lnTo>
                        <a:pt x="2627" y="1636"/>
                      </a:lnTo>
                      <a:lnTo>
                        <a:pt x="2631" y="1633"/>
                      </a:lnTo>
                      <a:lnTo>
                        <a:pt x="2635" y="1629"/>
                      </a:lnTo>
                      <a:lnTo>
                        <a:pt x="2636" y="1625"/>
                      </a:lnTo>
                      <a:lnTo>
                        <a:pt x="2636" y="1624"/>
                      </a:lnTo>
                      <a:lnTo>
                        <a:pt x="2636" y="1622"/>
                      </a:lnTo>
                      <a:lnTo>
                        <a:pt x="2634" y="1621"/>
                      </a:lnTo>
                      <a:lnTo>
                        <a:pt x="2632" y="1620"/>
                      </a:lnTo>
                      <a:lnTo>
                        <a:pt x="2622" y="1616"/>
                      </a:lnTo>
                      <a:lnTo>
                        <a:pt x="2614" y="1611"/>
                      </a:lnTo>
                      <a:lnTo>
                        <a:pt x="2612" y="1608"/>
                      </a:lnTo>
                      <a:lnTo>
                        <a:pt x="2609" y="1605"/>
                      </a:lnTo>
                      <a:lnTo>
                        <a:pt x="2608" y="1601"/>
                      </a:lnTo>
                      <a:lnTo>
                        <a:pt x="2608" y="1599"/>
                      </a:lnTo>
                      <a:lnTo>
                        <a:pt x="2608" y="1596"/>
                      </a:lnTo>
                      <a:lnTo>
                        <a:pt x="2609" y="1594"/>
                      </a:lnTo>
                      <a:lnTo>
                        <a:pt x="2610" y="1591"/>
                      </a:lnTo>
                      <a:lnTo>
                        <a:pt x="2613" y="1590"/>
                      </a:lnTo>
                      <a:lnTo>
                        <a:pt x="2617" y="1587"/>
                      </a:lnTo>
                      <a:lnTo>
                        <a:pt x="2622" y="1587"/>
                      </a:lnTo>
                      <a:lnTo>
                        <a:pt x="2628" y="1587"/>
                      </a:lnTo>
                      <a:lnTo>
                        <a:pt x="2635" y="1587"/>
                      </a:lnTo>
                      <a:lnTo>
                        <a:pt x="2644" y="1589"/>
                      </a:lnTo>
                      <a:lnTo>
                        <a:pt x="2654" y="1591"/>
                      </a:lnTo>
                      <a:lnTo>
                        <a:pt x="2660" y="1591"/>
                      </a:lnTo>
                      <a:lnTo>
                        <a:pt x="2663" y="1591"/>
                      </a:lnTo>
                      <a:lnTo>
                        <a:pt x="2667" y="1589"/>
                      </a:lnTo>
                      <a:lnTo>
                        <a:pt x="2671" y="1586"/>
                      </a:lnTo>
                      <a:lnTo>
                        <a:pt x="2673" y="1582"/>
                      </a:lnTo>
                      <a:lnTo>
                        <a:pt x="2671" y="1577"/>
                      </a:lnTo>
                      <a:lnTo>
                        <a:pt x="2669" y="1573"/>
                      </a:lnTo>
                      <a:lnTo>
                        <a:pt x="2666" y="1569"/>
                      </a:lnTo>
                      <a:lnTo>
                        <a:pt x="2657" y="1563"/>
                      </a:lnTo>
                      <a:lnTo>
                        <a:pt x="2651" y="1556"/>
                      </a:lnTo>
                      <a:lnTo>
                        <a:pt x="2645" y="1551"/>
                      </a:lnTo>
                      <a:lnTo>
                        <a:pt x="2640" y="1546"/>
                      </a:lnTo>
                      <a:lnTo>
                        <a:pt x="2635" y="1543"/>
                      </a:lnTo>
                      <a:lnTo>
                        <a:pt x="2631" y="1541"/>
                      </a:lnTo>
                      <a:lnTo>
                        <a:pt x="2626" y="1539"/>
                      </a:lnTo>
                      <a:lnTo>
                        <a:pt x="2622" y="1539"/>
                      </a:lnTo>
                      <a:lnTo>
                        <a:pt x="2617" y="1539"/>
                      </a:lnTo>
                      <a:lnTo>
                        <a:pt x="2613" y="1541"/>
                      </a:lnTo>
                      <a:lnTo>
                        <a:pt x="2594" y="1550"/>
                      </a:lnTo>
                      <a:lnTo>
                        <a:pt x="2574" y="1561"/>
                      </a:lnTo>
                      <a:lnTo>
                        <a:pt x="2560" y="1568"/>
                      </a:lnTo>
                      <a:lnTo>
                        <a:pt x="2549" y="1570"/>
                      </a:lnTo>
                      <a:lnTo>
                        <a:pt x="2546" y="1572"/>
                      </a:lnTo>
                      <a:lnTo>
                        <a:pt x="2543" y="1572"/>
                      </a:lnTo>
                      <a:lnTo>
                        <a:pt x="2540" y="1570"/>
                      </a:lnTo>
                      <a:lnTo>
                        <a:pt x="2539" y="1569"/>
                      </a:lnTo>
                      <a:lnTo>
                        <a:pt x="2538" y="1565"/>
                      </a:lnTo>
                      <a:lnTo>
                        <a:pt x="2540" y="1560"/>
                      </a:lnTo>
                      <a:lnTo>
                        <a:pt x="2544" y="1554"/>
                      </a:lnTo>
                      <a:lnTo>
                        <a:pt x="2549" y="1546"/>
                      </a:lnTo>
                      <a:lnTo>
                        <a:pt x="2564" y="1529"/>
                      </a:lnTo>
                      <a:lnTo>
                        <a:pt x="2581" y="1512"/>
                      </a:lnTo>
                      <a:lnTo>
                        <a:pt x="2588" y="1504"/>
                      </a:lnTo>
                      <a:lnTo>
                        <a:pt x="2596" y="1499"/>
                      </a:lnTo>
                      <a:lnTo>
                        <a:pt x="2604" y="1494"/>
                      </a:lnTo>
                      <a:lnTo>
                        <a:pt x="2609" y="1491"/>
                      </a:lnTo>
                      <a:lnTo>
                        <a:pt x="2617" y="1490"/>
                      </a:lnTo>
                      <a:lnTo>
                        <a:pt x="2625" y="1490"/>
                      </a:lnTo>
                      <a:lnTo>
                        <a:pt x="2632" y="1491"/>
                      </a:lnTo>
                      <a:lnTo>
                        <a:pt x="2640" y="1493"/>
                      </a:lnTo>
                      <a:lnTo>
                        <a:pt x="2657" y="1498"/>
                      </a:lnTo>
                      <a:lnTo>
                        <a:pt x="2673" y="1502"/>
                      </a:lnTo>
                      <a:lnTo>
                        <a:pt x="2680" y="1502"/>
                      </a:lnTo>
                      <a:lnTo>
                        <a:pt x="2687" y="1502"/>
                      </a:lnTo>
                      <a:lnTo>
                        <a:pt x="2692" y="1499"/>
                      </a:lnTo>
                      <a:lnTo>
                        <a:pt x="2697" y="1497"/>
                      </a:lnTo>
                      <a:lnTo>
                        <a:pt x="2702" y="1490"/>
                      </a:lnTo>
                      <a:lnTo>
                        <a:pt x="2705" y="1482"/>
                      </a:lnTo>
                      <a:lnTo>
                        <a:pt x="2708" y="1472"/>
                      </a:lnTo>
                      <a:lnTo>
                        <a:pt x="2708" y="1459"/>
                      </a:lnTo>
                      <a:lnTo>
                        <a:pt x="2696" y="1456"/>
                      </a:lnTo>
                      <a:lnTo>
                        <a:pt x="2683" y="1451"/>
                      </a:lnTo>
                      <a:lnTo>
                        <a:pt x="2676" y="1449"/>
                      </a:lnTo>
                      <a:lnTo>
                        <a:pt x="2671" y="1446"/>
                      </a:lnTo>
                      <a:lnTo>
                        <a:pt x="2667" y="1442"/>
                      </a:lnTo>
                      <a:lnTo>
                        <a:pt x="2665" y="1437"/>
                      </a:lnTo>
                      <a:lnTo>
                        <a:pt x="2663" y="1434"/>
                      </a:lnTo>
                      <a:lnTo>
                        <a:pt x="2662" y="1432"/>
                      </a:lnTo>
                      <a:lnTo>
                        <a:pt x="2661" y="1430"/>
                      </a:lnTo>
                      <a:lnTo>
                        <a:pt x="2660" y="1430"/>
                      </a:lnTo>
                      <a:lnTo>
                        <a:pt x="2654" y="1430"/>
                      </a:lnTo>
                      <a:lnTo>
                        <a:pt x="2651" y="1432"/>
                      </a:lnTo>
                      <a:lnTo>
                        <a:pt x="2640" y="1438"/>
                      </a:lnTo>
                      <a:lnTo>
                        <a:pt x="2631" y="1441"/>
                      </a:lnTo>
                      <a:lnTo>
                        <a:pt x="2628" y="1440"/>
                      </a:lnTo>
                      <a:lnTo>
                        <a:pt x="2627" y="1438"/>
                      </a:lnTo>
                      <a:lnTo>
                        <a:pt x="2626" y="1437"/>
                      </a:lnTo>
                      <a:lnTo>
                        <a:pt x="2625" y="1434"/>
                      </a:lnTo>
                      <a:lnTo>
                        <a:pt x="2626" y="1429"/>
                      </a:lnTo>
                      <a:lnTo>
                        <a:pt x="2628" y="1423"/>
                      </a:lnTo>
                      <a:lnTo>
                        <a:pt x="2632" y="1416"/>
                      </a:lnTo>
                      <a:lnTo>
                        <a:pt x="2638" y="1411"/>
                      </a:lnTo>
                      <a:lnTo>
                        <a:pt x="2641" y="1408"/>
                      </a:lnTo>
                      <a:lnTo>
                        <a:pt x="2645" y="1407"/>
                      </a:lnTo>
                      <a:lnTo>
                        <a:pt x="2649" y="1406"/>
                      </a:lnTo>
                      <a:lnTo>
                        <a:pt x="2653" y="1406"/>
                      </a:lnTo>
                      <a:lnTo>
                        <a:pt x="2660" y="1405"/>
                      </a:lnTo>
                      <a:lnTo>
                        <a:pt x="2666" y="1403"/>
                      </a:lnTo>
                      <a:lnTo>
                        <a:pt x="2674" y="1402"/>
                      </a:lnTo>
                      <a:lnTo>
                        <a:pt x="2680" y="1398"/>
                      </a:lnTo>
                      <a:lnTo>
                        <a:pt x="2695" y="1392"/>
                      </a:lnTo>
                      <a:lnTo>
                        <a:pt x="2709" y="1385"/>
                      </a:lnTo>
                      <a:lnTo>
                        <a:pt x="2720" y="1380"/>
                      </a:lnTo>
                      <a:lnTo>
                        <a:pt x="2731" y="1377"/>
                      </a:lnTo>
                      <a:lnTo>
                        <a:pt x="2736" y="1377"/>
                      </a:lnTo>
                      <a:lnTo>
                        <a:pt x="2739" y="1379"/>
                      </a:lnTo>
                      <a:lnTo>
                        <a:pt x="2742" y="1381"/>
                      </a:lnTo>
                      <a:lnTo>
                        <a:pt x="2744" y="1385"/>
                      </a:lnTo>
                      <a:lnTo>
                        <a:pt x="2746" y="1397"/>
                      </a:lnTo>
                      <a:lnTo>
                        <a:pt x="2748" y="1410"/>
                      </a:lnTo>
                      <a:lnTo>
                        <a:pt x="2748" y="1423"/>
                      </a:lnTo>
                      <a:lnTo>
                        <a:pt x="2748" y="1436"/>
                      </a:lnTo>
                      <a:lnTo>
                        <a:pt x="2749" y="1447"/>
                      </a:lnTo>
                      <a:lnTo>
                        <a:pt x="2750" y="1459"/>
                      </a:lnTo>
                      <a:lnTo>
                        <a:pt x="2753" y="1464"/>
                      </a:lnTo>
                      <a:lnTo>
                        <a:pt x="2754" y="1469"/>
                      </a:lnTo>
                      <a:lnTo>
                        <a:pt x="2757" y="1473"/>
                      </a:lnTo>
                      <a:lnTo>
                        <a:pt x="2761" y="1477"/>
                      </a:lnTo>
                      <a:lnTo>
                        <a:pt x="2771" y="1489"/>
                      </a:lnTo>
                      <a:lnTo>
                        <a:pt x="2788" y="1508"/>
                      </a:lnTo>
                      <a:lnTo>
                        <a:pt x="2796" y="1516"/>
                      </a:lnTo>
                      <a:lnTo>
                        <a:pt x="2802" y="1519"/>
                      </a:lnTo>
                      <a:lnTo>
                        <a:pt x="2805" y="1519"/>
                      </a:lnTo>
                      <a:lnTo>
                        <a:pt x="2806" y="1517"/>
                      </a:lnTo>
                      <a:lnTo>
                        <a:pt x="2807" y="1513"/>
                      </a:lnTo>
                      <a:lnTo>
                        <a:pt x="2806" y="1507"/>
                      </a:lnTo>
                      <a:lnTo>
                        <a:pt x="2803" y="1498"/>
                      </a:lnTo>
                      <a:lnTo>
                        <a:pt x="2799" y="1487"/>
                      </a:lnTo>
                      <a:lnTo>
                        <a:pt x="2798" y="1484"/>
                      </a:lnTo>
                      <a:lnTo>
                        <a:pt x="2798" y="1478"/>
                      </a:lnTo>
                      <a:lnTo>
                        <a:pt x="2799" y="1475"/>
                      </a:lnTo>
                      <a:lnTo>
                        <a:pt x="2803" y="1469"/>
                      </a:lnTo>
                      <a:lnTo>
                        <a:pt x="2809" y="1464"/>
                      </a:lnTo>
                      <a:lnTo>
                        <a:pt x="2812" y="1459"/>
                      </a:lnTo>
                      <a:lnTo>
                        <a:pt x="2815" y="1454"/>
                      </a:lnTo>
                      <a:lnTo>
                        <a:pt x="2815" y="1450"/>
                      </a:lnTo>
                      <a:lnTo>
                        <a:pt x="2815" y="1447"/>
                      </a:lnTo>
                      <a:lnTo>
                        <a:pt x="2814" y="1445"/>
                      </a:lnTo>
                      <a:lnTo>
                        <a:pt x="2811" y="1442"/>
                      </a:lnTo>
                      <a:lnTo>
                        <a:pt x="2809" y="1440"/>
                      </a:lnTo>
                      <a:lnTo>
                        <a:pt x="2803" y="1436"/>
                      </a:lnTo>
                      <a:lnTo>
                        <a:pt x="2798" y="1430"/>
                      </a:lnTo>
                      <a:lnTo>
                        <a:pt x="2796" y="1429"/>
                      </a:lnTo>
                      <a:lnTo>
                        <a:pt x="2794" y="1427"/>
                      </a:lnTo>
                      <a:lnTo>
                        <a:pt x="2794" y="1423"/>
                      </a:lnTo>
                      <a:lnTo>
                        <a:pt x="2794" y="1420"/>
                      </a:lnTo>
                      <a:lnTo>
                        <a:pt x="2802" y="1396"/>
                      </a:lnTo>
                      <a:lnTo>
                        <a:pt x="2810" y="1368"/>
                      </a:lnTo>
                      <a:lnTo>
                        <a:pt x="2815" y="1355"/>
                      </a:lnTo>
                      <a:lnTo>
                        <a:pt x="2822" y="1344"/>
                      </a:lnTo>
                      <a:lnTo>
                        <a:pt x="2825" y="1340"/>
                      </a:lnTo>
                      <a:lnTo>
                        <a:pt x="2831" y="1335"/>
                      </a:lnTo>
                      <a:lnTo>
                        <a:pt x="2836" y="1331"/>
                      </a:lnTo>
                      <a:lnTo>
                        <a:pt x="2841" y="1328"/>
                      </a:lnTo>
                      <a:lnTo>
                        <a:pt x="2849" y="1326"/>
                      </a:lnTo>
                      <a:lnTo>
                        <a:pt x="2855" y="1326"/>
                      </a:lnTo>
                      <a:lnTo>
                        <a:pt x="2862" y="1327"/>
                      </a:lnTo>
                      <a:lnTo>
                        <a:pt x="2867" y="1329"/>
                      </a:lnTo>
                      <a:lnTo>
                        <a:pt x="2876" y="1335"/>
                      </a:lnTo>
                      <a:lnTo>
                        <a:pt x="2888" y="1340"/>
                      </a:lnTo>
                      <a:lnTo>
                        <a:pt x="2895" y="1341"/>
                      </a:lnTo>
                      <a:lnTo>
                        <a:pt x="2903" y="1340"/>
                      </a:lnTo>
                      <a:lnTo>
                        <a:pt x="2912" y="1337"/>
                      </a:lnTo>
                      <a:lnTo>
                        <a:pt x="2920" y="1335"/>
                      </a:lnTo>
                      <a:lnTo>
                        <a:pt x="2926" y="1332"/>
                      </a:lnTo>
                      <a:lnTo>
                        <a:pt x="2934" y="1332"/>
                      </a:lnTo>
                      <a:lnTo>
                        <a:pt x="2937" y="1332"/>
                      </a:lnTo>
                      <a:lnTo>
                        <a:pt x="2939" y="1333"/>
                      </a:lnTo>
                      <a:lnTo>
                        <a:pt x="2943" y="1336"/>
                      </a:lnTo>
                      <a:lnTo>
                        <a:pt x="2945" y="1340"/>
                      </a:lnTo>
                      <a:lnTo>
                        <a:pt x="2954" y="1350"/>
                      </a:lnTo>
                      <a:lnTo>
                        <a:pt x="2967" y="1364"/>
                      </a:lnTo>
                      <a:lnTo>
                        <a:pt x="2971" y="1367"/>
                      </a:lnTo>
                      <a:lnTo>
                        <a:pt x="2974" y="1368"/>
                      </a:lnTo>
                      <a:lnTo>
                        <a:pt x="2978" y="1370"/>
                      </a:lnTo>
                      <a:lnTo>
                        <a:pt x="2981" y="1371"/>
                      </a:lnTo>
                      <a:lnTo>
                        <a:pt x="2983" y="1370"/>
                      </a:lnTo>
                      <a:lnTo>
                        <a:pt x="2986" y="1368"/>
                      </a:lnTo>
                      <a:lnTo>
                        <a:pt x="2989" y="1364"/>
                      </a:lnTo>
                      <a:lnTo>
                        <a:pt x="2990" y="1359"/>
                      </a:lnTo>
                      <a:lnTo>
                        <a:pt x="2991" y="1351"/>
                      </a:lnTo>
                      <a:lnTo>
                        <a:pt x="2990" y="1345"/>
                      </a:lnTo>
                      <a:lnTo>
                        <a:pt x="2989" y="1339"/>
                      </a:lnTo>
                      <a:lnTo>
                        <a:pt x="2986" y="1333"/>
                      </a:lnTo>
                      <a:lnTo>
                        <a:pt x="2982" y="1324"/>
                      </a:lnTo>
                      <a:lnTo>
                        <a:pt x="2982" y="1319"/>
                      </a:lnTo>
                      <a:lnTo>
                        <a:pt x="2994" y="1311"/>
                      </a:lnTo>
                      <a:lnTo>
                        <a:pt x="3004" y="1306"/>
                      </a:lnTo>
                      <a:lnTo>
                        <a:pt x="3008" y="1304"/>
                      </a:lnTo>
                      <a:lnTo>
                        <a:pt x="3012" y="1298"/>
                      </a:lnTo>
                      <a:lnTo>
                        <a:pt x="3012" y="1292"/>
                      </a:lnTo>
                      <a:lnTo>
                        <a:pt x="3012" y="1284"/>
                      </a:lnTo>
                      <a:lnTo>
                        <a:pt x="3011" y="1274"/>
                      </a:lnTo>
                      <a:lnTo>
                        <a:pt x="3012" y="1267"/>
                      </a:lnTo>
                      <a:lnTo>
                        <a:pt x="3015" y="1261"/>
                      </a:lnTo>
                      <a:lnTo>
                        <a:pt x="3018" y="1257"/>
                      </a:lnTo>
                      <a:lnTo>
                        <a:pt x="3022" y="1252"/>
                      </a:lnTo>
                      <a:lnTo>
                        <a:pt x="3026" y="1247"/>
                      </a:lnTo>
                      <a:lnTo>
                        <a:pt x="3029" y="1241"/>
                      </a:lnTo>
                      <a:lnTo>
                        <a:pt x="3030" y="1234"/>
                      </a:lnTo>
                      <a:lnTo>
                        <a:pt x="3025" y="1235"/>
                      </a:lnTo>
                      <a:lnTo>
                        <a:pt x="3018" y="1237"/>
                      </a:lnTo>
                      <a:lnTo>
                        <a:pt x="3013" y="1243"/>
                      </a:lnTo>
                      <a:lnTo>
                        <a:pt x="3005" y="1248"/>
                      </a:lnTo>
                      <a:lnTo>
                        <a:pt x="2999" y="1254"/>
                      </a:lnTo>
                      <a:lnTo>
                        <a:pt x="2991" y="1259"/>
                      </a:lnTo>
                      <a:lnTo>
                        <a:pt x="2983" y="1263"/>
                      </a:lnTo>
                      <a:lnTo>
                        <a:pt x="2974" y="1266"/>
                      </a:lnTo>
                      <a:lnTo>
                        <a:pt x="2959" y="1266"/>
                      </a:lnTo>
                      <a:lnTo>
                        <a:pt x="2945" y="1266"/>
                      </a:lnTo>
                      <a:lnTo>
                        <a:pt x="2932" y="1262"/>
                      </a:lnTo>
                      <a:lnTo>
                        <a:pt x="2919" y="1258"/>
                      </a:lnTo>
                      <a:lnTo>
                        <a:pt x="2904" y="1261"/>
                      </a:lnTo>
                      <a:lnTo>
                        <a:pt x="2875" y="1267"/>
                      </a:lnTo>
                      <a:lnTo>
                        <a:pt x="2842" y="1274"/>
                      </a:lnTo>
                      <a:lnTo>
                        <a:pt x="2823" y="1278"/>
                      </a:lnTo>
                      <a:lnTo>
                        <a:pt x="2819" y="1276"/>
                      </a:lnTo>
                      <a:lnTo>
                        <a:pt x="2816" y="1275"/>
                      </a:lnTo>
                      <a:lnTo>
                        <a:pt x="2815" y="1274"/>
                      </a:lnTo>
                      <a:lnTo>
                        <a:pt x="2815" y="1272"/>
                      </a:lnTo>
                      <a:lnTo>
                        <a:pt x="2816" y="1269"/>
                      </a:lnTo>
                      <a:lnTo>
                        <a:pt x="2822" y="1263"/>
                      </a:lnTo>
                      <a:lnTo>
                        <a:pt x="2838" y="1250"/>
                      </a:lnTo>
                      <a:lnTo>
                        <a:pt x="2863" y="1235"/>
                      </a:lnTo>
                      <a:lnTo>
                        <a:pt x="2889" y="1221"/>
                      </a:lnTo>
                      <a:lnTo>
                        <a:pt x="2916" y="1206"/>
                      </a:lnTo>
                      <a:lnTo>
                        <a:pt x="2938" y="1196"/>
                      </a:lnTo>
                      <a:lnTo>
                        <a:pt x="2951" y="1192"/>
                      </a:lnTo>
                      <a:lnTo>
                        <a:pt x="2972" y="1186"/>
                      </a:lnTo>
                      <a:lnTo>
                        <a:pt x="2995" y="1175"/>
                      </a:lnTo>
                      <a:lnTo>
                        <a:pt x="3007" y="1169"/>
                      </a:lnTo>
                      <a:lnTo>
                        <a:pt x="3017" y="1162"/>
                      </a:lnTo>
                      <a:lnTo>
                        <a:pt x="3026" y="1155"/>
                      </a:lnTo>
                      <a:lnTo>
                        <a:pt x="3033" y="1147"/>
                      </a:lnTo>
                      <a:lnTo>
                        <a:pt x="3035" y="1140"/>
                      </a:lnTo>
                      <a:lnTo>
                        <a:pt x="3038" y="1134"/>
                      </a:lnTo>
                      <a:lnTo>
                        <a:pt x="3038" y="1127"/>
                      </a:lnTo>
                      <a:lnTo>
                        <a:pt x="3038" y="1122"/>
                      </a:lnTo>
                      <a:lnTo>
                        <a:pt x="3037" y="1109"/>
                      </a:lnTo>
                      <a:lnTo>
                        <a:pt x="3031" y="1098"/>
                      </a:lnTo>
                      <a:lnTo>
                        <a:pt x="3026" y="1086"/>
                      </a:lnTo>
                      <a:lnTo>
                        <a:pt x="3022" y="1074"/>
                      </a:lnTo>
                      <a:lnTo>
                        <a:pt x="3021" y="1068"/>
                      </a:lnTo>
                      <a:lnTo>
                        <a:pt x="3020" y="1063"/>
                      </a:lnTo>
                      <a:lnTo>
                        <a:pt x="3020" y="1056"/>
                      </a:lnTo>
                      <a:lnTo>
                        <a:pt x="3021" y="1050"/>
                      </a:lnTo>
                      <a:lnTo>
                        <a:pt x="3022" y="1026"/>
                      </a:lnTo>
                      <a:lnTo>
                        <a:pt x="3024" y="1000"/>
                      </a:lnTo>
                      <a:lnTo>
                        <a:pt x="3024" y="994"/>
                      </a:lnTo>
                      <a:lnTo>
                        <a:pt x="3025" y="989"/>
                      </a:lnTo>
                      <a:lnTo>
                        <a:pt x="3028" y="984"/>
                      </a:lnTo>
                      <a:lnTo>
                        <a:pt x="3030" y="978"/>
                      </a:lnTo>
                      <a:lnTo>
                        <a:pt x="3033" y="975"/>
                      </a:lnTo>
                      <a:lnTo>
                        <a:pt x="3038" y="972"/>
                      </a:lnTo>
                      <a:lnTo>
                        <a:pt x="3043" y="969"/>
                      </a:lnTo>
                      <a:lnTo>
                        <a:pt x="3050" y="968"/>
                      </a:lnTo>
                      <a:lnTo>
                        <a:pt x="3070" y="968"/>
                      </a:lnTo>
                      <a:lnTo>
                        <a:pt x="3094" y="969"/>
                      </a:lnTo>
                      <a:lnTo>
                        <a:pt x="3105" y="971"/>
                      </a:lnTo>
                      <a:lnTo>
                        <a:pt x="3117" y="971"/>
                      </a:lnTo>
                      <a:lnTo>
                        <a:pt x="3126" y="971"/>
                      </a:lnTo>
                      <a:lnTo>
                        <a:pt x="3135" y="969"/>
                      </a:lnTo>
                      <a:lnTo>
                        <a:pt x="3140" y="967"/>
                      </a:lnTo>
                      <a:lnTo>
                        <a:pt x="3143" y="964"/>
                      </a:lnTo>
                      <a:lnTo>
                        <a:pt x="3144" y="960"/>
                      </a:lnTo>
                      <a:lnTo>
                        <a:pt x="3145" y="956"/>
                      </a:lnTo>
                      <a:lnTo>
                        <a:pt x="3143" y="947"/>
                      </a:lnTo>
                      <a:lnTo>
                        <a:pt x="3138" y="937"/>
                      </a:lnTo>
                      <a:lnTo>
                        <a:pt x="3123" y="916"/>
                      </a:lnTo>
                      <a:lnTo>
                        <a:pt x="3114" y="901"/>
                      </a:lnTo>
                      <a:lnTo>
                        <a:pt x="3116" y="895"/>
                      </a:lnTo>
                      <a:lnTo>
                        <a:pt x="3117" y="889"/>
                      </a:lnTo>
                      <a:lnTo>
                        <a:pt x="3119" y="881"/>
                      </a:lnTo>
                      <a:lnTo>
                        <a:pt x="3123" y="872"/>
                      </a:lnTo>
                      <a:lnTo>
                        <a:pt x="3127" y="863"/>
                      </a:lnTo>
                      <a:lnTo>
                        <a:pt x="3131" y="854"/>
                      </a:lnTo>
                      <a:lnTo>
                        <a:pt x="3134" y="845"/>
                      </a:lnTo>
                      <a:lnTo>
                        <a:pt x="3135" y="836"/>
                      </a:lnTo>
                      <a:lnTo>
                        <a:pt x="3135" y="826"/>
                      </a:lnTo>
                      <a:lnTo>
                        <a:pt x="3136" y="819"/>
                      </a:lnTo>
                      <a:lnTo>
                        <a:pt x="3138" y="816"/>
                      </a:lnTo>
                      <a:lnTo>
                        <a:pt x="3139" y="815"/>
                      </a:lnTo>
                      <a:lnTo>
                        <a:pt x="3142" y="815"/>
                      </a:lnTo>
                      <a:lnTo>
                        <a:pt x="3143" y="815"/>
                      </a:lnTo>
                      <a:lnTo>
                        <a:pt x="3147" y="816"/>
                      </a:lnTo>
                      <a:lnTo>
                        <a:pt x="3152" y="820"/>
                      </a:lnTo>
                      <a:lnTo>
                        <a:pt x="3157" y="827"/>
                      </a:lnTo>
                      <a:lnTo>
                        <a:pt x="3162" y="833"/>
                      </a:lnTo>
                      <a:lnTo>
                        <a:pt x="3174" y="849"/>
                      </a:lnTo>
                      <a:lnTo>
                        <a:pt x="3186" y="866"/>
                      </a:lnTo>
                      <a:lnTo>
                        <a:pt x="3196" y="880"/>
                      </a:lnTo>
                      <a:lnTo>
                        <a:pt x="3204" y="888"/>
                      </a:lnTo>
                      <a:lnTo>
                        <a:pt x="3210" y="888"/>
                      </a:lnTo>
                      <a:lnTo>
                        <a:pt x="3221" y="888"/>
                      </a:lnTo>
                      <a:lnTo>
                        <a:pt x="3235" y="886"/>
                      </a:lnTo>
                      <a:lnTo>
                        <a:pt x="3249" y="884"/>
                      </a:lnTo>
                      <a:lnTo>
                        <a:pt x="3261" y="881"/>
                      </a:lnTo>
                      <a:lnTo>
                        <a:pt x="3270" y="877"/>
                      </a:lnTo>
                      <a:lnTo>
                        <a:pt x="3272" y="875"/>
                      </a:lnTo>
                      <a:lnTo>
                        <a:pt x="3274" y="872"/>
                      </a:lnTo>
                      <a:lnTo>
                        <a:pt x="3272" y="870"/>
                      </a:lnTo>
                      <a:lnTo>
                        <a:pt x="3268" y="866"/>
                      </a:lnTo>
                      <a:lnTo>
                        <a:pt x="3250" y="854"/>
                      </a:lnTo>
                      <a:lnTo>
                        <a:pt x="3231" y="841"/>
                      </a:lnTo>
                      <a:lnTo>
                        <a:pt x="3223" y="833"/>
                      </a:lnTo>
                      <a:lnTo>
                        <a:pt x="3217" y="824"/>
                      </a:lnTo>
                      <a:lnTo>
                        <a:pt x="3214" y="820"/>
                      </a:lnTo>
                      <a:lnTo>
                        <a:pt x="3211" y="815"/>
                      </a:lnTo>
                      <a:lnTo>
                        <a:pt x="3210" y="809"/>
                      </a:lnTo>
                      <a:lnTo>
                        <a:pt x="3210" y="804"/>
                      </a:lnTo>
                      <a:lnTo>
                        <a:pt x="3210" y="794"/>
                      </a:lnTo>
                      <a:lnTo>
                        <a:pt x="3213" y="788"/>
                      </a:lnTo>
                      <a:lnTo>
                        <a:pt x="3215" y="784"/>
                      </a:lnTo>
                      <a:lnTo>
                        <a:pt x="3218" y="783"/>
                      </a:lnTo>
                      <a:lnTo>
                        <a:pt x="3222" y="783"/>
                      </a:lnTo>
                      <a:lnTo>
                        <a:pt x="3227" y="783"/>
                      </a:lnTo>
                      <a:lnTo>
                        <a:pt x="3232" y="785"/>
                      </a:lnTo>
                      <a:lnTo>
                        <a:pt x="3237" y="789"/>
                      </a:lnTo>
                      <a:lnTo>
                        <a:pt x="3258" y="807"/>
                      </a:lnTo>
                      <a:lnTo>
                        <a:pt x="3272" y="823"/>
                      </a:lnTo>
                      <a:lnTo>
                        <a:pt x="3284" y="841"/>
                      </a:lnTo>
                      <a:lnTo>
                        <a:pt x="3293" y="859"/>
                      </a:lnTo>
                      <a:lnTo>
                        <a:pt x="3305" y="868"/>
                      </a:lnTo>
                      <a:lnTo>
                        <a:pt x="3318" y="876"/>
                      </a:lnTo>
                      <a:lnTo>
                        <a:pt x="3323" y="880"/>
                      </a:lnTo>
                      <a:lnTo>
                        <a:pt x="3328" y="885"/>
                      </a:lnTo>
                      <a:lnTo>
                        <a:pt x="3331" y="893"/>
                      </a:lnTo>
                      <a:lnTo>
                        <a:pt x="3332" y="901"/>
                      </a:lnTo>
                      <a:lnTo>
                        <a:pt x="3332" y="916"/>
                      </a:lnTo>
                      <a:lnTo>
                        <a:pt x="3335" y="928"/>
                      </a:lnTo>
                      <a:lnTo>
                        <a:pt x="3340" y="940"/>
                      </a:lnTo>
                      <a:lnTo>
                        <a:pt x="3346" y="952"/>
                      </a:lnTo>
                      <a:lnTo>
                        <a:pt x="3350" y="956"/>
                      </a:lnTo>
                      <a:lnTo>
                        <a:pt x="3353" y="960"/>
                      </a:lnTo>
                      <a:lnTo>
                        <a:pt x="3357" y="964"/>
                      </a:lnTo>
                      <a:lnTo>
                        <a:pt x="3360" y="965"/>
                      </a:lnTo>
                      <a:lnTo>
                        <a:pt x="3364" y="967"/>
                      </a:lnTo>
                      <a:lnTo>
                        <a:pt x="3370" y="967"/>
                      </a:lnTo>
                      <a:lnTo>
                        <a:pt x="3375" y="967"/>
                      </a:lnTo>
                      <a:lnTo>
                        <a:pt x="3380" y="964"/>
                      </a:lnTo>
                      <a:lnTo>
                        <a:pt x="3381" y="963"/>
                      </a:lnTo>
                      <a:lnTo>
                        <a:pt x="3382" y="962"/>
                      </a:lnTo>
                      <a:lnTo>
                        <a:pt x="3381" y="959"/>
                      </a:lnTo>
                      <a:lnTo>
                        <a:pt x="3380" y="958"/>
                      </a:lnTo>
                      <a:lnTo>
                        <a:pt x="3376" y="952"/>
                      </a:lnTo>
                      <a:lnTo>
                        <a:pt x="3373" y="950"/>
                      </a:lnTo>
                      <a:lnTo>
                        <a:pt x="3368" y="938"/>
                      </a:lnTo>
                      <a:lnTo>
                        <a:pt x="3366" y="928"/>
                      </a:lnTo>
                      <a:lnTo>
                        <a:pt x="3364" y="918"/>
                      </a:lnTo>
                      <a:lnTo>
                        <a:pt x="3363" y="907"/>
                      </a:lnTo>
                      <a:lnTo>
                        <a:pt x="3362" y="897"/>
                      </a:lnTo>
                      <a:lnTo>
                        <a:pt x="3358" y="888"/>
                      </a:lnTo>
                      <a:lnTo>
                        <a:pt x="3354" y="883"/>
                      </a:lnTo>
                      <a:lnTo>
                        <a:pt x="3350" y="879"/>
                      </a:lnTo>
                      <a:lnTo>
                        <a:pt x="3345" y="873"/>
                      </a:lnTo>
                      <a:lnTo>
                        <a:pt x="3340" y="870"/>
                      </a:lnTo>
                      <a:lnTo>
                        <a:pt x="3332" y="864"/>
                      </a:lnTo>
                      <a:lnTo>
                        <a:pt x="3325" y="858"/>
                      </a:lnTo>
                      <a:lnTo>
                        <a:pt x="3320" y="853"/>
                      </a:lnTo>
                      <a:lnTo>
                        <a:pt x="3316" y="846"/>
                      </a:lnTo>
                      <a:lnTo>
                        <a:pt x="3314" y="838"/>
                      </a:lnTo>
                      <a:lnTo>
                        <a:pt x="3313" y="831"/>
                      </a:lnTo>
                      <a:lnTo>
                        <a:pt x="3311" y="822"/>
                      </a:lnTo>
                      <a:lnTo>
                        <a:pt x="3311" y="813"/>
                      </a:lnTo>
                      <a:lnTo>
                        <a:pt x="3311" y="801"/>
                      </a:lnTo>
                      <a:lnTo>
                        <a:pt x="3313" y="791"/>
                      </a:lnTo>
                      <a:lnTo>
                        <a:pt x="3313" y="787"/>
                      </a:lnTo>
                      <a:lnTo>
                        <a:pt x="3315" y="781"/>
                      </a:lnTo>
                      <a:lnTo>
                        <a:pt x="3318" y="778"/>
                      </a:lnTo>
                      <a:lnTo>
                        <a:pt x="3322" y="772"/>
                      </a:lnTo>
                      <a:lnTo>
                        <a:pt x="3325" y="765"/>
                      </a:lnTo>
                      <a:lnTo>
                        <a:pt x="3328" y="757"/>
                      </a:lnTo>
                      <a:lnTo>
                        <a:pt x="3329" y="748"/>
                      </a:lnTo>
                      <a:lnTo>
                        <a:pt x="3329" y="740"/>
                      </a:lnTo>
                      <a:lnTo>
                        <a:pt x="3329" y="732"/>
                      </a:lnTo>
                      <a:lnTo>
                        <a:pt x="3331" y="723"/>
                      </a:lnTo>
                      <a:lnTo>
                        <a:pt x="3335" y="715"/>
                      </a:lnTo>
                      <a:lnTo>
                        <a:pt x="3341" y="708"/>
                      </a:lnTo>
                      <a:lnTo>
                        <a:pt x="3351" y="697"/>
                      </a:lnTo>
                      <a:lnTo>
                        <a:pt x="3367" y="683"/>
                      </a:lnTo>
                      <a:lnTo>
                        <a:pt x="3375" y="677"/>
                      </a:lnTo>
                      <a:lnTo>
                        <a:pt x="3382" y="671"/>
                      </a:lnTo>
                      <a:lnTo>
                        <a:pt x="3389" y="666"/>
                      </a:lnTo>
                      <a:lnTo>
                        <a:pt x="3394" y="665"/>
                      </a:lnTo>
                      <a:lnTo>
                        <a:pt x="3393" y="688"/>
                      </a:lnTo>
                      <a:lnTo>
                        <a:pt x="3392" y="709"/>
                      </a:lnTo>
                      <a:lnTo>
                        <a:pt x="3388" y="731"/>
                      </a:lnTo>
                      <a:lnTo>
                        <a:pt x="3384" y="753"/>
                      </a:lnTo>
                      <a:lnTo>
                        <a:pt x="3381" y="774"/>
                      </a:lnTo>
                      <a:lnTo>
                        <a:pt x="3380" y="791"/>
                      </a:lnTo>
                      <a:lnTo>
                        <a:pt x="3381" y="796"/>
                      </a:lnTo>
                      <a:lnTo>
                        <a:pt x="3382" y="800"/>
                      </a:lnTo>
                      <a:lnTo>
                        <a:pt x="3385" y="804"/>
                      </a:lnTo>
                      <a:lnTo>
                        <a:pt x="3388" y="805"/>
                      </a:lnTo>
                      <a:lnTo>
                        <a:pt x="3390" y="805"/>
                      </a:lnTo>
                      <a:lnTo>
                        <a:pt x="3393" y="802"/>
                      </a:lnTo>
                      <a:lnTo>
                        <a:pt x="3397" y="800"/>
                      </a:lnTo>
                      <a:lnTo>
                        <a:pt x="3399" y="794"/>
                      </a:lnTo>
                      <a:lnTo>
                        <a:pt x="3407" y="780"/>
                      </a:lnTo>
                      <a:lnTo>
                        <a:pt x="3415" y="759"/>
                      </a:lnTo>
                      <a:lnTo>
                        <a:pt x="3417" y="752"/>
                      </a:lnTo>
                      <a:lnTo>
                        <a:pt x="3419" y="743"/>
                      </a:lnTo>
                      <a:lnTo>
                        <a:pt x="3419" y="734"/>
                      </a:lnTo>
                      <a:lnTo>
                        <a:pt x="3419" y="726"/>
                      </a:lnTo>
                      <a:lnTo>
                        <a:pt x="3417" y="709"/>
                      </a:lnTo>
                      <a:lnTo>
                        <a:pt x="3419" y="692"/>
                      </a:lnTo>
                      <a:lnTo>
                        <a:pt x="3420" y="680"/>
                      </a:lnTo>
                      <a:lnTo>
                        <a:pt x="3421" y="671"/>
                      </a:lnTo>
                      <a:lnTo>
                        <a:pt x="3423" y="666"/>
                      </a:lnTo>
                      <a:lnTo>
                        <a:pt x="3425" y="662"/>
                      </a:lnTo>
                      <a:lnTo>
                        <a:pt x="3434" y="657"/>
                      </a:lnTo>
                      <a:lnTo>
                        <a:pt x="3454" y="649"/>
                      </a:lnTo>
                      <a:lnTo>
                        <a:pt x="3474" y="640"/>
                      </a:lnTo>
                      <a:lnTo>
                        <a:pt x="3491" y="633"/>
                      </a:lnTo>
                      <a:lnTo>
                        <a:pt x="3495" y="633"/>
                      </a:lnTo>
                      <a:lnTo>
                        <a:pt x="3499" y="633"/>
                      </a:lnTo>
                      <a:lnTo>
                        <a:pt x="3502" y="634"/>
                      </a:lnTo>
                      <a:lnTo>
                        <a:pt x="3503" y="635"/>
                      </a:lnTo>
                      <a:lnTo>
                        <a:pt x="3506" y="639"/>
                      </a:lnTo>
                      <a:lnTo>
                        <a:pt x="3507" y="643"/>
                      </a:lnTo>
                      <a:lnTo>
                        <a:pt x="3507" y="649"/>
                      </a:lnTo>
                      <a:lnTo>
                        <a:pt x="3507" y="656"/>
                      </a:lnTo>
                      <a:lnTo>
                        <a:pt x="3506" y="690"/>
                      </a:lnTo>
                      <a:lnTo>
                        <a:pt x="3503" y="726"/>
                      </a:lnTo>
                      <a:lnTo>
                        <a:pt x="3499" y="743"/>
                      </a:lnTo>
                      <a:lnTo>
                        <a:pt x="3495" y="759"/>
                      </a:lnTo>
                      <a:lnTo>
                        <a:pt x="3491" y="767"/>
                      </a:lnTo>
                      <a:lnTo>
                        <a:pt x="3489" y="775"/>
                      </a:lnTo>
                      <a:lnTo>
                        <a:pt x="3484" y="783"/>
                      </a:lnTo>
                      <a:lnTo>
                        <a:pt x="3480" y="789"/>
                      </a:lnTo>
                      <a:lnTo>
                        <a:pt x="3474" y="797"/>
                      </a:lnTo>
                      <a:lnTo>
                        <a:pt x="3467" y="810"/>
                      </a:lnTo>
                      <a:lnTo>
                        <a:pt x="3464" y="816"/>
                      </a:lnTo>
                      <a:lnTo>
                        <a:pt x="3461" y="823"/>
                      </a:lnTo>
                      <a:lnTo>
                        <a:pt x="3461" y="826"/>
                      </a:lnTo>
                      <a:lnTo>
                        <a:pt x="3461" y="827"/>
                      </a:lnTo>
                      <a:lnTo>
                        <a:pt x="3461" y="829"/>
                      </a:lnTo>
                      <a:lnTo>
                        <a:pt x="3463" y="831"/>
                      </a:lnTo>
                      <a:lnTo>
                        <a:pt x="3465" y="831"/>
                      </a:lnTo>
                      <a:lnTo>
                        <a:pt x="3468" y="829"/>
                      </a:lnTo>
                      <a:lnTo>
                        <a:pt x="3469" y="828"/>
                      </a:lnTo>
                      <a:lnTo>
                        <a:pt x="3472" y="826"/>
                      </a:lnTo>
                      <a:lnTo>
                        <a:pt x="3478" y="819"/>
                      </a:lnTo>
                      <a:lnTo>
                        <a:pt x="3484" y="811"/>
                      </a:lnTo>
                      <a:lnTo>
                        <a:pt x="3493" y="794"/>
                      </a:lnTo>
                      <a:lnTo>
                        <a:pt x="3499" y="784"/>
                      </a:lnTo>
                      <a:lnTo>
                        <a:pt x="3508" y="771"/>
                      </a:lnTo>
                      <a:lnTo>
                        <a:pt x="3520" y="761"/>
                      </a:lnTo>
                      <a:lnTo>
                        <a:pt x="3530" y="749"/>
                      </a:lnTo>
                      <a:lnTo>
                        <a:pt x="3539" y="737"/>
                      </a:lnTo>
                      <a:lnTo>
                        <a:pt x="3542" y="732"/>
                      </a:lnTo>
                      <a:lnTo>
                        <a:pt x="3544" y="726"/>
                      </a:lnTo>
                      <a:lnTo>
                        <a:pt x="3546" y="721"/>
                      </a:lnTo>
                      <a:lnTo>
                        <a:pt x="3547" y="715"/>
                      </a:lnTo>
                      <a:lnTo>
                        <a:pt x="3547" y="704"/>
                      </a:lnTo>
                      <a:lnTo>
                        <a:pt x="3548" y="692"/>
                      </a:lnTo>
                      <a:lnTo>
                        <a:pt x="3550" y="680"/>
                      </a:lnTo>
                      <a:lnTo>
                        <a:pt x="3555" y="669"/>
                      </a:lnTo>
                      <a:lnTo>
                        <a:pt x="3559" y="662"/>
                      </a:lnTo>
                      <a:lnTo>
                        <a:pt x="3563" y="656"/>
                      </a:lnTo>
                      <a:lnTo>
                        <a:pt x="3569" y="651"/>
                      </a:lnTo>
                      <a:lnTo>
                        <a:pt x="3577" y="644"/>
                      </a:lnTo>
                      <a:lnTo>
                        <a:pt x="3585" y="636"/>
                      </a:lnTo>
                      <a:lnTo>
                        <a:pt x="3591" y="626"/>
                      </a:lnTo>
                      <a:lnTo>
                        <a:pt x="3596" y="614"/>
                      </a:lnTo>
                      <a:lnTo>
                        <a:pt x="3601" y="603"/>
                      </a:lnTo>
                      <a:lnTo>
                        <a:pt x="3605" y="592"/>
                      </a:lnTo>
                      <a:lnTo>
                        <a:pt x="3609" y="583"/>
                      </a:lnTo>
                      <a:lnTo>
                        <a:pt x="3612" y="576"/>
                      </a:lnTo>
                      <a:lnTo>
                        <a:pt x="3617" y="570"/>
                      </a:lnTo>
                      <a:lnTo>
                        <a:pt x="3626" y="566"/>
                      </a:lnTo>
                      <a:lnTo>
                        <a:pt x="3635" y="564"/>
                      </a:lnTo>
                      <a:lnTo>
                        <a:pt x="3644" y="564"/>
                      </a:lnTo>
                      <a:lnTo>
                        <a:pt x="3651" y="566"/>
                      </a:lnTo>
                      <a:lnTo>
                        <a:pt x="3658" y="570"/>
                      </a:lnTo>
                      <a:lnTo>
                        <a:pt x="3664" y="577"/>
                      </a:lnTo>
                      <a:lnTo>
                        <a:pt x="3669" y="583"/>
                      </a:lnTo>
                      <a:lnTo>
                        <a:pt x="3674" y="592"/>
                      </a:lnTo>
                      <a:lnTo>
                        <a:pt x="3690" y="629"/>
                      </a:lnTo>
                      <a:lnTo>
                        <a:pt x="3701" y="660"/>
                      </a:lnTo>
                      <a:lnTo>
                        <a:pt x="3705" y="666"/>
                      </a:lnTo>
                      <a:lnTo>
                        <a:pt x="3714" y="675"/>
                      </a:lnTo>
                      <a:lnTo>
                        <a:pt x="3724" y="684"/>
                      </a:lnTo>
                      <a:lnTo>
                        <a:pt x="3736" y="695"/>
                      </a:lnTo>
                      <a:lnTo>
                        <a:pt x="3748" y="702"/>
                      </a:lnTo>
                      <a:lnTo>
                        <a:pt x="3759" y="706"/>
                      </a:lnTo>
                      <a:lnTo>
                        <a:pt x="3765" y="706"/>
                      </a:lnTo>
                      <a:lnTo>
                        <a:pt x="3769" y="706"/>
                      </a:lnTo>
                      <a:lnTo>
                        <a:pt x="3772" y="704"/>
                      </a:lnTo>
                      <a:lnTo>
                        <a:pt x="3775" y="700"/>
                      </a:lnTo>
                      <a:lnTo>
                        <a:pt x="3774" y="696"/>
                      </a:lnTo>
                      <a:lnTo>
                        <a:pt x="3770" y="688"/>
                      </a:lnTo>
                      <a:lnTo>
                        <a:pt x="3763" y="678"/>
                      </a:lnTo>
                      <a:lnTo>
                        <a:pt x="3756" y="666"/>
                      </a:lnTo>
                      <a:lnTo>
                        <a:pt x="3740" y="644"/>
                      </a:lnTo>
                      <a:lnTo>
                        <a:pt x="3730" y="630"/>
                      </a:lnTo>
                      <a:lnTo>
                        <a:pt x="3727" y="625"/>
                      </a:lnTo>
                      <a:lnTo>
                        <a:pt x="3726" y="620"/>
                      </a:lnTo>
                      <a:lnTo>
                        <a:pt x="3726" y="612"/>
                      </a:lnTo>
                      <a:lnTo>
                        <a:pt x="3727" y="605"/>
                      </a:lnTo>
                      <a:lnTo>
                        <a:pt x="3730" y="591"/>
                      </a:lnTo>
                      <a:lnTo>
                        <a:pt x="3735" y="576"/>
                      </a:lnTo>
                      <a:lnTo>
                        <a:pt x="3736" y="568"/>
                      </a:lnTo>
                      <a:lnTo>
                        <a:pt x="3737" y="560"/>
                      </a:lnTo>
                      <a:lnTo>
                        <a:pt x="3737" y="552"/>
                      </a:lnTo>
                      <a:lnTo>
                        <a:pt x="3736" y="546"/>
                      </a:lnTo>
                      <a:lnTo>
                        <a:pt x="3735" y="539"/>
                      </a:lnTo>
                      <a:lnTo>
                        <a:pt x="3731" y="534"/>
                      </a:lnTo>
                      <a:lnTo>
                        <a:pt x="3724" y="528"/>
                      </a:lnTo>
                      <a:lnTo>
                        <a:pt x="3718" y="524"/>
                      </a:lnTo>
                      <a:lnTo>
                        <a:pt x="3704" y="517"/>
                      </a:lnTo>
                      <a:lnTo>
                        <a:pt x="3688" y="509"/>
                      </a:lnTo>
                      <a:lnTo>
                        <a:pt x="3674" y="502"/>
                      </a:lnTo>
                      <a:lnTo>
                        <a:pt x="3660" y="491"/>
                      </a:lnTo>
                      <a:lnTo>
                        <a:pt x="3653" y="486"/>
                      </a:lnTo>
                      <a:lnTo>
                        <a:pt x="3647" y="480"/>
                      </a:lnTo>
                      <a:lnTo>
                        <a:pt x="3642" y="474"/>
                      </a:lnTo>
                      <a:lnTo>
                        <a:pt x="3636" y="468"/>
                      </a:lnTo>
                      <a:lnTo>
                        <a:pt x="3633" y="460"/>
                      </a:lnTo>
                      <a:lnTo>
                        <a:pt x="3630" y="452"/>
                      </a:lnTo>
                      <a:lnTo>
                        <a:pt x="3627" y="445"/>
                      </a:lnTo>
                      <a:lnTo>
                        <a:pt x="3627" y="437"/>
                      </a:lnTo>
                      <a:lnTo>
                        <a:pt x="3629" y="436"/>
                      </a:lnTo>
                      <a:lnTo>
                        <a:pt x="3640" y="441"/>
                      </a:lnTo>
                      <a:lnTo>
                        <a:pt x="3649" y="445"/>
                      </a:lnTo>
                      <a:lnTo>
                        <a:pt x="3657" y="446"/>
                      </a:lnTo>
                      <a:lnTo>
                        <a:pt x="3662" y="446"/>
                      </a:lnTo>
                      <a:lnTo>
                        <a:pt x="3675" y="445"/>
                      </a:lnTo>
                      <a:lnTo>
                        <a:pt x="3695" y="439"/>
                      </a:lnTo>
                      <a:lnTo>
                        <a:pt x="3702" y="439"/>
                      </a:lnTo>
                      <a:lnTo>
                        <a:pt x="3708" y="441"/>
                      </a:lnTo>
                      <a:lnTo>
                        <a:pt x="3713" y="443"/>
                      </a:lnTo>
                      <a:lnTo>
                        <a:pt x="3717" y="447"/>
                      </a:lnTo>
                      <a:lnTo>
                        <a:pt x="3721" y="450"/>
                      </a:lnTo>
                      <a:lnTo>
                        <a:pt x="3724" y="452"/>
                      </a:lnTo>
                      <a:lnTo>
                        <a:pt x="3728" y="455"/>
                      </a:lnTo>
                      <a:lnTo>
                        <a:pt x="3734" y="455"/>
                      </a:lnTo>
                      <a:lnTo>
                        <a:pt x="3743" y="454"/>
                      </a:lnTo>
                      <a:lnTo>
                        <a:pt x="3753" y="450"/>
                      </a:lnTo>
                      <a:lnTo>
                        <a:pt x="3758" y="449"/>
                      </a:lnTo>
                      <a:lnTo>
                        <a:pt x="3763" y="449"/>
                      </a:lnTo>
                      <a:lnTo>
                        <a:pt x="3767" y="450"/>
                      </a:lnTo>
                      <a:lnTo>
                        <a:pt x="3770" y="452"/>
                      </a:lnTo>
                      <a:lnTo>
                        <a:pt x="3775" y="468"/>
                      </a:lnTo>
                      <a:lnTo>
                        <a:pt x="3781" y="489"/>
                      </a:lnTo>
                      <a:lnTo>
                        <a:pt x="3783" y="493"/>
                      </a:lnTo>
                      <a:lnTo>
                        <a:pt x="3785" y="495"/>
                      </a:lnTo>
                      <a:lnTo>
                        <a:pt x="3788" y="498"/>
                      </a:lnTo>
                      <a:lnTo>
                        <a:pt x="3791" y="498"/>
                      </a:lnTo>
                      <a:lnTo>
                        <a:pt x="3793" y="496"/>
                      </a:lnTo>
                      <a:lnTo>
                        <a:pt x="3797" y="494"/>
                      </a:lnTo>
                      <a:lnTo>
                        <a:pt x="3801" y="489"/>
                      </a:lnTo>
                      <a:lnTo>
                        <a:pt x="3805" y="481"/>
                      </a:lnTo>
                      <a:lnTo>
                        <a:pt x="3809" y="474"/>
                      </a:lnTo>
                      <a:lnTo>
                        <a:pt x="3814" y="471"/>
                      </a:lnTo>
                      <a:lnTo>
                        <a:pt x="3820" y="467"/>
                      </a:lnTo>
                      <a:lnTo>
                        <a:pt x="3827" y="464"/>
                      </a:lnTo>
                      <a:lnTo>
                        <a:pt x="3833" y="464"/>
                      </a:lnTo>
                      <a:lnTo>
                        <a:pt x="3841" y="463"/>
                      </a:lnTo>
                      <a:lnTo>
                        <a:pt x="3849" y="464"/>
                      </a:lnTo>
                      <a:lnTo>
                        <a:pt x="3855" y="465"/>
                      </a:lnTo>
                      <a:lnTo>
                        <a:pt x="3868" y="469"/>
                      </a:lnTo>
                      <a:lnTo>
                        <a:pt x="3877" y="474"/>
                      </a:lnTo>
                      <a:lnTo>
                        <a:pt x="3880" y="477"/>
                      </a:lnTo>
                      <a:lnTo>
                        <a:pt x="3881" y="480"/>
                      </a:lnTo>
                      <a:lnTo>
                        <a:pt x="3881" y="482"/>
                      </a:lnTo>
                      <a:lnTo>
                        <a:pt x="3877" y="484"/>
                      </a:lnTo>
                      <a:lnTo>
                        <a:pt x="3863" y="493"/>
                      </a:lnTo>
                      <a:lnTo>
                        <a:pt x="3841" y="508"/>
                      </a:lnTo>
                      <a:lnTo>
                        <a:pt x="3832" y="516"/>
                      </a:lnTo>
                      <a:lnTo>
                        <a:pt x="3826" y="524"/>
                      </a:lnTo>
                      <a:lnTo>
                        <a:pt x="3824" y="526"/>
                      </a:lnTo>
                      <a:lnTo>
                        <a:pt x="3824" y="529"/>
                      </a:lnTo>
                      <a:lnTo>
                        <a:pt x="3824" y="530"/>
                      </a:lnTo>
                      <a:lnTo>
                        <a:pt x="3827" y="531"/>
                      </a:lnTo>
                      <a:lnTo>
                        <a:pt x="3842" y="530"/>
                      </a:lnTo>
                      <a:lnTo>
                        <a:pt x="3863" y="526"/>
                      </a:lnTo>
                      <a:lnTo>
                        <a:pt x="3873" y="524"/>
                      </a:lnTo>
                      <a:lnTo>
                        <a:pt x="3883" y="524"/>
                      </a:lnTo>
                      <a:lnTo>
                        <a:pt x="3886" y="524"/>
                      </a:lnTo>
                      <a:lnTo>
                        <a:pt x="3889" y="524"/>
                      </a:lnTo>
                      <a:lnTo>
                        <a:pt x="3892" y="525"/>
                      </a:lnTo>
                      <a:lnTo>
                        <a:pt x="3893" y="528"/>
                      </a:lnTo>
                      <a:lnTo>
                        <a:pt x="3895" y="530"/>
                      </a:lnTo>
                      <a:lnTo>
                        <a:pt x="3898" y="534"/>
                      </a:lnTo>
                      <a:lnTo>
                        <a:pt x="3898" y="539"/>
                      </a:lnTo>
                      <a:lnTo>
                        <a:pt x="3898" y="544"/>
                      </a:lnTo>
                      <a:lnTo>
                        <a:pt x="3895" y="560"/>
                      </a:lnTo>
                      <a:lnTo>
                        <a:pt x="3892" y="577"/>
                      </a:lnTo>
                      <a:lnTo>
                        <a:pt x="3888" y="592"/>
                      </a:lnTo>
                      <a:lnTo>
                        <a:pt x="3888" y="604"/>
                      </a:lnTo>
                      <a:lnTo>
                        <a:pt x="3888" y="609"/>
                      </a:lnTo>
                      <a:lnTo>
                        <a:pt x="3890" y="612"/>
                      </a:lnTo>
                      <a:lnTo>
                        <a:pt x="3894" y="613"/>
                      </a:lnTo>
                      <a:lnTo>
                        <a:pt x="3899" y="612"/>
                      </a:lnTo>
                      <a:lnTo>
                        <a:pt x="3916" y="598"/>
                      </a:lnTo>
                      <a:lnTo>
                        <a:pt x="3934" y="585"/>
                      </a:lnTo>
                      <a:lnTo>
                        <a:pt x="3952" y="583"/>
                      </a:lnTo>
                      <a:lnTo>
                        <a:pt x="3973" y="583"/>
                      </a:lnTo>
                      <a:lnTo>
                        <a:pt x="3984" y="582"/>
                      </a:lnTo>
                      <a:lnTo>
                        <a:pt x="3991" y="579"/>
                      </a:lnTo>
                      <a:lnTo>
                        <a:pt x="3995" y="577"/>
                      </a:lnTo>
                      <a:lnTo>
                        <a:pt x="3998" y="573"/>
                      </a:lnTo>
                      <a:lnTo>
                        <a:pt x="3999" y="569"/>
                      </a:lnTo>
                      <a:lnTo>
                        <a:pt x="4000" y="564"/>
                      </a:lnTo>
                      <a:lnTo>
                        <a:pt x="4000" y="560"/>
                      </a:lnTo>
                      <a:lnTo>
                        <a:pt x="3999" y="557"/>
                      </a:lnTo>
                      <a:lnTo>
                        <a:pt x="3998" y="555"/>
                      </a:lnTo>
                      <a:lnTo>
                        <a:pt x="3997" y="552"/>
                      </a:lnTo>
                      <a:lnTo>
                        <a:pt x="3990" y="548"/>
                      </a:lnTo>
                      <a:lnTo>
                        <a:pt x="3984" y="543"/>
                      </a:lnTo>
                      <a:lnTo>
                        <a:pt x="3968" y="537"/>
                      </a:lnTo>
                      <a:lnTo>
                        <a:pt x="3956" y="529"/>
                      </a:lnTo>
                      <a:lnTo>
                        <a:pt x="3949" y="522"/>
                      </a:lnTo>
                      <a:lnTo>
                        <a:pt x="3943" y="516"/>
                      </a:lnTo>
                      <a:lnTo>
                        <a:pt x="3941" y="511"/>
                      </a:lnTo>
                      <a:lnTo>
                        <a:pt x="3941" y="507"/>
                      </a:lnTo>
                      <a:lnTo>
                        <a:pt x="3942" y="503"/>
                      </a:lnTo>
                      <a:lnTo>
                        <a:pt x="3946" y="499"/>
                      </a:lnTo>
                      <a:lnTo>
                        <a:pt x="3951" y="496"/>
                      </a:lnTo>
                      <a:lnTo>
                        <a:pt x="3956" y="493"/>
                      </a:lnTo>
                      <a:lnTo>
                        <a:pt x="3967" y="489"/>
                      </a:lnTo>
                      <a:lnTo>
                        <a:pt x="3976" y="484"/>
                      </a:lnTo>
                      <a:lnTo>
                        <a:pt x="3978" y="482"/>
                      </a:lnTo>
                      <a:lnTo>
                        <a:pt x="3978" y="480"/>
                      </a:lnTo>
                      <a:lnTo>
                        <a:pt x="3977" y="476"/>
                      </a:lnTo>
                      <a:lnTo>
                        <a:pt x="3973" y="473"/>
                      </a:lnTo>
                      <a:lnTo>
                        <a:pt x="3967" y="469"/>
                      </a:lnTo>
                      <a:lnTo>
                        <a:pt x="3962" y="464"/>
                      </a:lnTo>
                      <a:lnTo>
                        <a:pt x="3958" y="459"/>
                      </a:lnTo>
                      <a:lnTo>
                        <a:pt x="3954" y="454"/>
                      </a:lnTo>
                      <a:lnTo>
                        <a:pt x="3952" y="449"/>
                      </a:lnTo>
                      <a:lnTo>
                        <a:pt x="3951" y="442"/>
                      </a:lnTo>
                      <a:lnTo>
                        <a:pt x="3950" y="437"/>
                      </a:lnTo>
                      <a:lnTo>
                        <a:pt x="3950" y="430"/>
                      </a:lnTo>
                      <a:lnTo>
                        <a:pt x="3952" y="419"/>
                      </a:lnTo>
                      <a:lnTo>
                        <a:pt x="3958" y="406"/>
                      </a:lnTo>
                      <a:lnTo>
                        <a:pt x="3965" y="394"/>
                      </a:lnTo>
                      <a:lnTo>
                        <a:pt x="3976" y="383"/>
                      </a:lnTo>
                      <a:lnTo>
                        <a:pt x="3985" y="373"/>
                      </a:lnTo>
                      <a:lnTo>
                        <a:pt x="3994" y="363"/>
                      </a:lnTo>
                      <a:lnTo>
                        <a:pt x="3999" y="358"/>
                      </a:lnTo>
                      <a:lnTo>
                        <a:pt x="4004" y="355"/>
                      </a:lnTo>
                      <a:lnTo>
                        <a:pt x="4009" y="353"/>
                      </a:lnTo>
                      <a:lnTo>
                        <a:pt x="4017" y="353"/>
                      </a:lnTo>
                      <a:lnTo>
                        <a:pt x="4038" y="354"/>
                      </a:lnTo>
                      <a:lnTo>
                        <a:pt x="4069" y="353"/>
                      </a:lnTo>
                      <a:lnTo>
                        <a:pt x="4083" y="351"/>
                      </a:lnTo>
                      <a:lnTo>
                        <a:pt x="4098" y="348"/>
                      </a:lnTo>
                      <a:lnTo>
                        <a:pt x="4103" y="346"/>
                      </a:lnTo>
                      <a:lnTo>
                        <a:pt x="4108" y="344"/>
                      </a:lnTo>
                      <a:lnTo>
                        <a:pt x="4112" y="341"/>
                      </a:lnTo>
                      <a:lnTo>
                        <a:pt x="4114" y="338"/>
                      </a:lnTo>
                      <a:lnTo>
                        <a:pt x="4109" y="332"/>
                      </a:lnTo>
                      <a:lnTo>
                        <a:pt x="4099" y="318"/>
                      </a:lnTo>
                      <a:lnTo>
                        <a:pt x="4089" y="301"/>
                      </a:lnTo>
                      <a:lnTo>
                        <a:pt x="4079" y="285"/>
                      </a:lnTo>
                      <a:lnTo>
                        <a:pt x="4074" y="274"/>
                      </a:lnTo>
                      <a:lnTo>
                        <a:pt x="4069" y="254"/>
                      </a:lnTo>
                      <a:lnTo>
                        <a:pt x="4069" y="250"/>
                      </a:lnTo>
                      <a:lnTo>
                        <a:pt x="4069" y="246"/>
                      </a:lnTo>
                      <a:lnTo>
                        <a:pt x="4069" y="243"/>
                      </a:lnTo>
                      <a:lnTo>
                        <a:pt x="4070" y="240"/>
                      </a:lnTo>
                      <a:lnTo>
                        <a:pt x="4073" y="239"/>
                      </a:lnTo>
                      <a:lnTo>
                        <a:pt x="4077" y="237"/>
                      </a:lnTo>
                      <a:lnTo>
                        <a:pt x="4082" y="239"/>
                      </a:lnTo>
                      <a:lnTo>
                        <a:pt x="4089" y="240"/>
                      </a:lnTo>
                      <a:lnTo>
                        <a:pt x="4103" y="246"/>
                      </a:lnTo>
                      <a:lnTo>
                        <a:pt x="4116" y="252"/>
                      </a:lnTo>
                      <a:lnTo>
                        <a:pt x="4126" y="256"/>
                      </a:lnTo>
                      <a:lnTo>
                        <a:pt x="4135" y="257"/>
                      </a:lnTo>
                      <a:lnTo>
                        <a:pt x="4139" y="256"/>
                      </a:lnTo>
                      <a:lnTo>
                        <a:pt x="4140" y="254"/>
                      </a:lnTo>
                      <a:lnTo>
                        <a:pt x="4143" y="250"/>
                      </a:lnTo>
                      <a:lnTo>
                        <a:pt x="4143" y="246"/>
                      </a:lnTo>
                      <a:lnTo>
                        <a:pt x="4142" y="241"/>
                      </a:lnTo>
                      <a:lnTo>
                        <a:pt x="4140" y="234"/>
                      </a:lnTo>
                      <a:lnTo>
                        <a:pt x="4138" y="224"/>
                      </a:lnTo>
                      <a:lnTo>
                        <a:pt x="4134" y="214"/>
                      </a:lnTo>
                      <a:lnTo>
                        <a:pt x="4130" y="208"/>
                      </a:lnTo>
                      <a:lnTo>
                        <a:pt x="4123" y="202"/>
                      </a:lnTo>
                      <a:lnTo>
                        <a:pt x="4117" y="200"/>
                      </a:lnTo>
                      <a:lnTo>
                        <a:pt x="4109" y="197"/>
                      </a:lnTo>
                      <a:lnTo>
                        <a:pt x="4101" y="195"/>
                      </a:lnTo>
                      <a:lnTo>
                        <a:pt x="4094" y="192"/>
                      </a:lnTo>
                      <a:lnTo>
                        <a:pt x="4086" y="187"/>
                      </a:lnTo>
                      <a:lnTo>
                        <a:pt x="4079" y="180"/>
                      </a:lnTo>
                      <a:lnTo>
                        <a:pt x="4074" y="173"/>
                      </a:lnTo>
                      <a:lnTo>
                        <a:pt x="4072" y="165"/>
                      </a:lnTo>
                      <a:lnTo>
                        <a:pt x="4072" y="157"/>
                      </a:lnTo>
                      <a:lnTo>
                        <a:pt x="4073" y="151"/>
                      </a:lnTo>
                      <a:lnTo>
                        <a:pt x="4076" y="144"/>
                      </a:lnTo>
                      <a:lnTo>
                        <a:pt x="4081" y="139"/>
                      </a:lnTo>
                      <a:lnTo>
                        <a:pt x="4086" y="135"/>
                      </a:lnTo>
                      <a:lnTo>
                        <a:pt x="4094" y="131"/>
                      </a:lnTo>
                      <a:lnTo>
                        <a:pt x="4101" y="129"/>
                      </a:lnTo>
                      <a:lnTo>
                        <a:pt x="4109" y="127"/>
                      </a:lnTo>
                      <a:lnTo>
                        <a:pt x="4118" y="126"/>
                      </a:lnTo>
                      <a:lnTo>
                        <a:pt x="4126" y="127"/>
                      </a:lnTo>
                      <a:lnTo>
                        <a:pt x="4135" y="129"/>
                      </a:lnTo>
                      <a:lnTo>
                        <a:pt x="4143" y="132"/>
                      </a:lnTo>
                      <a:lnTo>
                        <a:pt x="4149" y="136"/>
                      </a:lnTo>
                      <a:lnTo>
                        <a:pt x="4156" y="143"/>
                      </a:lnTo>
                      <a:lnTo>
                        <a:pt x="4168" y="156"/>
                      </a:lnTo>
                      <a:lnTo>
                        <a:pt x="4184" y="169"/>
                      </a:lnTo>
                      <a:lnTo>
                        <a:pt x="4192" y="175"/>
                      </a:lnTo>
                      <a:lnTo>
                        <a:pt x="4201" y="180"/>
                      </a:lnTo>
                      <a:lnTo>
                        <a:pt x="4209" y="184"/>
                      </a:lnTo>
                      <a:lnTo>
                        <a:pt x="4217" y="187"/>
                      </a:lnTo>
                      <a:lnTo>
                        <a:pt x="4223" y="188"/>
                      </a:lnTo>
                      <a:lnTo>
                        <a:pt x="4228" y="189"/>
                      </a:lnTo>
                      <a:lnTo>
                        <a:pt x="4232" y="188"/>
                      </a:lnTo>
                      <a:lnTo>
                        <a:pt x="4236" y="187"/>
                      </a:lnTo>
                      <a:lnTo>
                        <a:pt x="4239" y="184"/>
                      </a:lnTo>
                      <a:lnTo>
                        <a:pt x="4240" y="180"/>
                      </a:lnTo>
                      <a:lnTo>
                        <a:pt x="4240" y="177"/>
                      </a:lnTo>
                      <a:lnTo>
                        <a:pt x="4240" y="173"/>
                      </a:lnTo>
                      <a:lnTo>
                        <a:pt x="4236" y="156"/>
                      </a:lnTo>
                      <a:lnTo>
                        <a:pt x="4234" y="143"/>
                      </a:lnTo>
                      <a:lnTo>
                        <a:pt x="4253" y="144"/>
                      </a:lnTo>
                      <a:lnTo>
                        <a:pt x="4269" y="144"/>
                      </a:lnTo>
                      <a:lnTo>
                        <a:pt x="4275" y="145"/>
                      </a:lnTo>
                      <a:lnTo>
                        <a:pt x="4279" y="147"/>
                      </a:lnTo>
                      <a:lnTo>
                        <a:pt x="4283" y="149"/>
                      </a:lnTo>
                      <a:lnTo>
                        <a:pt x="4287" y="152"/>
                      </a:lnTo>
                      <a:lnTo>
                        <a:pt x="4288" y="155"/>
                      </a:lnTo>
                      <a:lnTo>
                        <a:pt x="4289" y="158"/>
                      </a:lnTo>
                      <a:lnTo>
                        <a:pt x="4289" y="162"/>
                      </a:lnTo>
                      <a:lnTo>
                        <a:pt x="4289" y="167"/>
                      </a:lnTo>
                      <a:lnTo>
                        <a:pt x="4287" y="179"/>
                      </a:lnTo>
                      <a:lnTo>
                        <a:pt x="4280" y="195"/>
                      </a:lnTo>
                      <a:lnTo>
                        <a:pt x="4269" y="223"/>
                      </a:lnTo>
                      <a:lnTo>
                        <a:pt x="4257" y="252"/>
                      </a:lnTo>
                      <a:lnTo>
                        <a:pt x="4247" y="283"/>
                      </a:lnTo>
                      <a:lnTo>
                        <a:pt x="4238" y="314"/>
                      </a:lnTo>
                      <a:lnTo>
                        <a:pt x="4228" y="345"/>
                      </a:lnTo>
                      <a:lnTo>
                        <a:pt x="4222" y="377"/>
                      </a:lnTo>
                      <a:lnTo>
                        <a:pt x="4219" y="393"/>
                      </a:lnTo>
                      <a:lnTo>
                        <a:pt x="4218" y="408"/>
                      </a:lnTo>
                      <a:lnTo>
                        <a:pt x="4217" y="424"/>
                      </a:lnTo>
                      <a:lnTo>
                        <a:pt x="4217" y="439"/>
                      </a:lnTo>
                      <a:lnTo>
                        <a:pt x="4215" y="458"/>
                      </a:lnTo>
                      <a:lnTo>
                        <a:pt x="4213" y="480"/>
                      </a:lnTo>
                      <a:lnTo>
                        <a:pt x="4213" y="490"/>
                      </a:lnTo>
                      <a:lnTo>
                        <a:pt x="4214" y="498"/>
                      </a:lnTo>
                      <a:lnTo>
                        <a:pt x="4215" y="500"/>
                      </a:lnTo>
                      <a:lnTo>
                        <a:pt x="4218" y="503"/>
                      </a:lnTo>
                      <a:lnTo>
                        <a:pt x="4219" y="504"/>
                      </a:lnTo>
                      <a:lnTo>
                        <a:pt x="4223" y="504"/>
                      </a:lnTo>
                      <a:lnTo>
                        <a:pt x="4241" y="502"/>
                      </a:lnTo>
                      <a:lnTo>
                        <a:pt x="4261" y="500"/>
                      </a:lnTo>
                      <a:lnTo>
                        <a:pt x="4269" y="498"/>
                      </a:lnTo>
                      <a:lnTo>
                        <a:pt x="4276" y="494"/>
                      </a:lnTo>
                      <a:lnTo>
                        <a:pt x="4279" y="490"/>
                      </a:lnTo>
                      <a:lnTo>
                        <a:pt x="4280" y="487"/>
                      </a:lnTo>
                      <a:lnTo>
                        <a:pt x="4282" y="482"/>
                      </a:lnTo>
                      <a:lnTo>
                        <a:pt x="4283" y="477"/>
                      </a:lnTo>
                      <a:lnTo>
                        <a:pt x="4283" y="465"/>
                      </a:lnTo>
                      <a:lnTo>
                        <a:pt x="4282" y="454"/>
                      </a:lnTo>
                      <a:lnTo>
                        <a:pt x="4280" y="443"/>
                      </a:lnTo>
                      <a:lnTo>
                        <a:pt x="4278" y="432"/>
                      </a:lnTo>
                      <a:lnTo>
                        <a:pt x="4274" y="412"/>
                      </a:lnTo>
                      <a:lnTo>
                        <a:pt x="4272" y="393"/>
                      </a:lnTo>
                      <a:lnTo>
                        <a:pt x="4274" y="384"/>
                      </a:lnTo>
                      <a:lnTo>
                        <a:pt x="4276" y="376"/>
                      </a:lnTo>
                      <a:lnTo>
                        <a:pt x="4282" y="367"/>
                      </a:lnTo>
                      <a:lnTo>
                        <a:pt x="4287" y="359"/>
                      </a:lnTo>
                      <a:lnTo>
                        <a:pt x="4292" y="350"/>
                      </a:lnTo>
                      <a:lnTo>
                        <a:pt x="4296" y="341"/>
                      </a:lnTo>
                      <a:lnTo>
                        <a:pt x="4300" y="332"/>
                      </a:lnTo>
                      <a:lnTo>
                        <a:pt x="4302" y="323"/>
                      </a:lnTo>
                      <a:lnTo>
                        <a:pt x="4306" y="302"/>
                      </a:lnTo>
                      <a:lnTo>
                        <a:pt x="4311" y="284"/>
                      </a:lnTo>
                      <a:lnTo>
                        <a:pt x="4317" y="266"/>
                      </a:lnTo>
                      <a:lnTo>
                        <a:pt x="4324" y="248"/>
                      </a:lnTo>
                      <a:lnTo>
                        <a:pt x="4340" y="213"/>
                      </a:lnTo>
                      <a:lnTo>
                        <a:pt x="4359" y="178"/>
                      </a:lnTo>
                      <a:lnTo>
                        <a:pt x="4362" y="171"/>
                      </a:lnTo>
                      <a:lnTo>
                        <a:pt x="4367" y="166"/>
                      </a:lnTo>
                      <a:lnTo>
                        <a:pt x="4372" y="161"/>
                      </a:lnTo>
                      <a:lnTo>
                        <a:pt x="4377" y="156"/>
                      </a:lnTo>
                      <a:lnTo>
                        <a:pt x="4383" y="152"/>
                      </a:lnTo>
                      <a:lnTo>
                        <a:pt x="4389" y="148"/>
                      </a:lnTo>
                      <a:lnTo>
                        <a:pt x="4394" y="145"/>
                      </a:lnTo>
                      <a:lnTo>
                        <a:pt x="4401" y="144"/>
                      </a:lnTo>
                      <a:lnTo>
                        <a:pt x="4406" y="144"/>
                      </a:lnTo>
                      <a:lnTo>
                        <a:pt x="4412" y="145"/>
                      </a:lnTo>
                      <a:lnTo>
                        <a:pt x="4416" y="147"/>
                      </a:lnTo>
                      <a:lnTo>
                        <a:pt x="4421" y="151"/>
                      </a:lnTo>
                      <a:lnTo>
                        <a:pt x="4425" y="155"/>
                      </a:lnTo>
                      <a:lnTo>
                        <a:pt x="4428" y="161"/>
                      </a:lnTo>
                      <a:lnTo>
                        <a:pt x="4429" y="169"/>
                      </a:lnTo>
                      <a:lnTo>
                        <a:pt x="4431" y="179"/>
                      </a:lnTo>
                      <a:lnTo>
                        <a:pt x="4429" y="188"/>
                      </a:lnTo>
                      <a:lnTo>
                        <a:pt x="4429" y="195"/>
                      </a:lnTo>
                      <a:lnTo>
                        <a:pt x="4427" y="200"/>
                      </a:lnTo>
                      <a:lnTo>
                        <a:pt x="4425" y="204"/>
                      </a:lnTo>
                      <a:lnTo>
                        <a:pt x="4419" y="210"/>
                      </a:lnTo>
                      <a:lnTo>
                        <a:pt x="4411" y="223"/>
                      </a:lnTo>
                      <a:lnTo>
                        <a:pt x="4415" y="235"/>
                      </a:lnTo>
                      <a:lnTo>
                        <a:pt x="4427" y="259"/>
                      </a:lnTo>
                      <a:lnTo>
                        <a:pt x="4433" y="274"/>
                      </a:lnTo>
                      <a:lnTo>
                        <a:pt x="4438" y="288"/>
                      </a:lnTo>
                      <a:lnTo>
                        <a:pt x="4442" y="300"/>
                      </a:lnTo>
                      <a:lnTo>
                        <a:pt x="4443" y="311"/>
                      </a:lnTo>
                      <a:lnTo>
                        <a:pt x="4445" y="326"/>
                      </a:lnTo>
                      <a:lnTo>
                        <a:pt x="4446" y="337"/>
                      </a:lnTo>
                      <a:lnTo>
                        <a:pt x="4447" y="342"/>
                      </a:lnTo>
                      <a:lnTo>
                        <a:pt x="4449" y="346"/>
                      </a:lnTo>
                      <a:lnTo>
                        <a:pt x="4451" y="349"/>
                      </a:lnTo>
                      <a:lnTo>
                        <a:pt x="4454" y="351"/>
                      </a:lnTo>
                      <a:lnTo>
                        <a:pt x="4456" y="353"/>
                      </a:lnTo>
                      <a:lnTo>
                        <a:pt x="4459" y="353"/>
                      </a:lnTo>
                      <a:lnTo>
                        <a:pt x="4463" y="353"/>
                      </a:lnTo>
                      <a:lnTo>
                        <a:pt x="4467" y="351"/>
                      </a:lnTo>
                      <a:lnTo>
                        <a:pt x="4478" y="345"/>
                      </a:lnTo>
                      <a:lnTo>
                        <a:pt x="4491" y="336"/>
                      </a:lnTo>
                      <a:lnTo>
                        <a:pt x="4510" y="327"/>
                      </a:lnTo>
                      <a:lnTo>
                        <a:pt x="4530" y="315"/>
                      </a:lnTo>
                      <a:lnTo>
                        <a:pt x="4535" y="313"/>
                      </a:lnTo>
                      <a:lnTo>
                        <a:pt x="4538" y="309"/>
                      </a:lnTo>
                      <a:lnTo>
                        <a:pt x="4541" y="305"/>
                      </a:lnTo>
                      <a:lnTo>
                        <a:pt x="4543" y="301"/>
                      </a:lnTo>
                      <a:lnTo>
                        <a:pt x="4543" y="297"/>
                      </a:lnTo>
                      <a:lnTo>
                        <a:pt x="4541" y="292"/>
                      </a:lnTo>
                      <a:lnTo>
                        <a:pt x="4538" y="287"/>
                      </a:lnTo>
                      <a:lnTo>
                        <a:pt x="4533" y="281"/>
                      </a:lnTo>
                      <a:lnTo>
                        <a:pt x="4530" y="279"/>
                      </a:lnTo>
                      <a:lnTo>
                        <a:pt x="4528" y="275"/>
                      </a:lnTo>
                      <a:lnTo>
                        <a:pt x="4528" y="272"/>
                      </a:lnTo>
                      <a:lnTo>
                        <a:pt x="4526" y="270"/>
                      </a:lnTo>
                      <a:lnTo>
                        <a:pt x="4528" y="263"/>
                      </a:lnTo>
                      <a:lnTo>
                        <a:pt x="4530" y="256"/>
                      </a:lnTo>
                      <a:lnTo>
                        <a:pt x="4533" y="249"/>
                      </a:lnTo>
                      <a:lnTo>
                        <a:pt x="4534" y="243"/>
                      </a:lnTo>
                      <a:lnTo>
                        <a:pt x="4534" y="239"/>
                      </a:lnTo>
                      <a:lnTo>
                        <a:pt x="4533" y="235"/>
                      </a:lnTo>
                      <a:lnTo>
                        <a:pt x="4532" y="232"/>
                      </a:lnTo>
                      <a:lnTo>
                        <a:pt x="4530" y="228"/>
                      </a:lnTo>
                      <a:lnTo>
                        <a:pt x="4525" y="221"/>
                      </a:lnTo>
                      <a:lnTo>
                        <a:pt x="4521" y="214"/>
                      </a:lnTo>
                      <a:lnTo>
                        <a:pt x="4520" y="209"/>
                      </a:lnTo>
                      <a:lnTo>
                        <a:pt x="4520" y="204"/>
                      </a:lnTo>
                      <a:lnTo>
                        <a:pt x="4520" y="200"/>
                      </a:lnTo>
                      <a:lnTo>
                        <a:pt x="4523" y="196"/>
                      </a:lnTo>
                      <a:lnTo>
                        <a:pt x="4525" y="193"/>
                      </a:lnTo>
                      <a:lnTo>
                        <a:pt x="4529" y="189"/>
                      </a:lnTo>
                      <a:lnTo>
                        <a:pt x="4538" y="184"/>
                      </a:lnTo>
                      <a:lnTo>
                        <a:pt x="4550" y="177"/>
                      </a:lnTo>
                      <a:lnTo>
                        <a:pt x="4555" y="173"/>
                      </a:lnTo>
                      <a:lnTo>
                        <a:pt x="4560" y="167"/>
                      </a:lnTo>
                      <a:lnTo>
                        <a:pt x="4565" y="161"/>
                      </a:lnTo>
                      <a:lnTo>
                        <a:pt x="4570" y="155"/>
                      </a:lnTo>
                      <a:lnTo>
                        <a:pt x="4570" y="152"/>
                      </a:lnTo>
                      <a:lnTo>
                        <a:pt x="4568" y="149"/>
                      </a:lnTo>
                      <a:lnTo>
                        <a:pt x="4564" y="145"/>
                      </a:lnTo>
                      <a:lnTo>
                        <a:pt x="4559" y="143"/>
                      </a:lnTo>
                      <a:lnTo>
                        <a:pt x="4543" y="136"/>
                      </a:lnTo>
                      <a:lnTo>
                        <a:pt x="4525" y="129"/>
                      </a:lnTo>
                      <a:lnTo>
                        <a:pt x="4516" y="125"/>
                      </a:lnTo>
                      <a:lnTo>
                        <a:pt x="4507" y="120"/>
                      </a:lnTo>
                      <a:lnTo>
                        <a:pt x="4498" y="114"/>
                      </a:lnTo>
                      <a:lnTo>
                        <a:pt x="4490" y="109"/>
                      </a:lnTo>
                      <a:lnTo>
                        <a:pt x="4485" y="103"/>
                      </a:lnTo>
                      <a:lnTo>
                        <a:pt x="4480" y="95"/>
                      </a:lnTo>
                      <a:lnTo>
                        <a:pt x="4478" y="87"/>
                      </a:lnTo>
                      <a:lnTo>
                        <a:pt x="4478" y="78"/>
                      </a:lnTo>
                      <a:lnTo>
                        <a:pt x="4480" y="70"/>
                      </a:lnTo>
                      <a:lnTo>
                        <a:pt x="4482" y="64"/>
                      </a:lnTo>
                      <a:lnTo>
                        <a:pt x="4486" y="60"/>
                      </a:lnTo>
                      <a:lnTo>
                        <a:pt x="4490" y="59"/>
                      </a:lnTo>
                      <a:lnTo>
                        <a:pt x="4495" y="57"/>
                      </a:lnTo>
                      <a:lnTo>
                        <a:pt x="4500" y="59"/>
                      </a:lnTo>
                      <a:lnTo>
                        <a:pt x="4507" y="61"/>
                      </a:lnTo>
                      <a:lnTo>
                        <a:pt x="4512" y="64"/>
                      </a:lnTo>
                      <a:lnTo>
                        <a:pt x="4538" y="82"/>
                      </a:lnTo>
                      <a:lnTo>
                        <a:pt x="4557" y="98"/>
                      </a:lnTo>
                      <a:lnTo>
                        <a:pt x="4563" y="100"/>
                      </a:lnTo>
                      <a:lnTo>
                        <a:pt x="4567" y="101"/>
                      </a:lnTo>
                      <a:lnTo>
                        <a:pt x="4570" y="101"/>
                      </a:lnTo>
                      <a:lnTo>
                        <a:pt x="4574" y="100"/>
                      </a:lnTo>
                      <a:lnTo>
                        <a:pt x="4577" y="98"/>
                      </a:lnTo>
                      <a:lnTo>
                        <a:pt x="4578" y="94"/>
                      </a:lnTo>
                      <a:lnTo>
                        <a:pt x="4578" y="90"/>
                      </a:lnTo>
                      <a:lnTo>
                        <a:pt x="4577" y="83"/>
                      </a:lnTo>
                      <a:lnTo>
                        <a:pt x="4574" y="78"/>
                      </a:lnTo>
                      <a:lnTo>
                        <a:pt x="4570" y="73"/>
                      </a:lnTo>
                      <a:lnTo>
                        <a:pt x="4565" y="69"/>
                      </a:lnTo>
                      <a:lnTo>
                        <a:pt x="4561" y="64"/>
                      </a:lnTo>
                      <a:lnTo>
                        <a:pt x="4557" y="60"/>
                      </a:lnTo>
                      <a:lnTo>
                        <a:pt x="4554" y="55"/>
                      </a:lnTo>
                      <a:lnTo>
                        <a:pt x="4551" y="50"/>
                      </a:lnTo>
                      <a:lnTo>
                        <a:pt x="4551" y="43"/>
                      </a:lnTo>
                      <a:lnTo>
                        <a:pt x="4547" y="26"/>
                      </a:lnTo>
                      <a:lnTo>
                        <a:pt x="4546" y="12"/>
                      </a:lnTo>
                      <a:lnTo>
                        <a:pt x="4546" y="8"/>
                      </a:lnTo>
                      <a:lnTo>
                        <a:pt x="4547" y="6"/>
                      </a:lnTo>
                      <a:lnTo>
                        <a:pt x="4548" y="3"/>
                      </a:lnTo>
                      <a:lnTo>
                        <a:pt x="4551" y="2"/>
                      </a:lnTo>
                      <a:lnTo>
                        <a:pt x="4554" y="0"/>
                      </a:lnTo>
                      <a:lnTo>
                        <a:pt x="4556" y="0"/>
                      </a:lnTo>
                      <a:lnTo>
                        <a:pt x="4560" y="0"/>
                      </a:lnTo>
                      <a:lnTo>
                        <a:pt x="4565" y="2"/>
                      </a:lnTo>
                      <a:lnTo>
                        <a:pt x="4576" y="4"/>
                      </a:lnTo>
                      <a:lnTo>
                        <a:pt x="4583" y="8"/>
                      </a:lnTo>
                      <a:lnTo>
                        <a:pt x="4590" y="11"/>
                      </a:lnTo>
                      <a:lnTo>
                        <a:pt x="4595" y="15"/>
                      </a:lnTo>
                      <a:lnTo>
                        <a:pt x="4604" y="21"/>
                      </a:lnTo>
                      <a:lnTo>
                        <a:pt x="4612" y="28"/>
                      </a:lnTo>
                      <a:lnTo>
                        <a:pt x="4617" y="30"/>
                      </a:lnTo>
                      <a:lnTo>
                        <a:pt x="4621" y="31"/>
                      </a:lnTo>
                      <a:lnTo>
                        <a:pt x="4627" y="33"/>
                      </a:lnTo>
                      <a:lnTo>
                        <a:pt x="4634" y="33"/>
                      </a:lnTo>
                      <a:lnTo>
                        <a:pt x="4642" y="33"/>
                      </a:lnTo>
                      <a:lnTo>
                        <a:pt x="4651" y="30"/>
                      </a:lnTo>
                      <a:lnTo>
                        <a:pt x="4661" y="28"/>
                      </a:lnTo>
                      <a:lnTo>
                        <a:pt x="4674" y="22"/>
                      </a:lnTo>
                      <a:lnTo>
                        <a:pt x="4679" y="21"/>
                      </a:lnTo>
                      <a:lnTo>
                        <a:pt x="4683" y="21"/>
                      </a:lnTo>
                      <a:lnTo>
                        <a:pt x="4686" y="24"/>
                      </a:lnTo>
                      <a:lnTo>
                        <a:pt x="4686" y="26"/>
                      </a:lnTo>
                      <a:lnTo>
                        <a:pt x="4684" y="34"/>
                      </a:lnTo>
                      <a:lnTo>
                        <a:pt x="4679" y="46"/>
                      </a:lnTo>
                      <a:lnTo>
                        <a:pt x="4665" y="69"/>
                      </a:lnTo>
                      <a:lnTo>
                        <a:pt x="4657" y="83"/>
                      </a:lnTo>
                      <a:lnTo>
                        <a:pt x="4659" y="85"/>
                      </a:lnTo>
                      <a:lnTo>
                        <a:pt x="4662" y="86"/>
                      </a:lnTo>
                      <a:lnTo>
                        <a:pt x="4669" y="85"/>
                      </a:lnTo>
                      <a:lnTo>
                        <a:pt x="4675" y="83"/>
                      </a:lnTo>
                      <a:lnTo>
                        <a:pt x="4688" y="81"/>
                      </a:lnTo>
                      <a:lnTo>
                        <a:pt x="4696" y="79"/>
                      </a:lnTo>
                      <a:lnTo>
                        <a:pt x="4701" y="79"/>
                      </a:lnTo>
                      <a:lnTo>
                        <a:pt x="4706" y="81"/>
                      </a:lnTo>
                      <a:lnTo>
                        <a:pt x="4710" y="83"/>
                      </a:lnTo>
                      <a:lnTo>
                        <a:pt x="4713" y="86"/>
                      </a:lnTo>
                      <a:lnTo>
                        <a:pt x="4716" y="90"/>
                      </a:lnTo>
                      <a:lnTo>
                        <a:pt x="4717" y="94"/>
                      </a:lnTo>
                      <a:lnTo>
                        <a:pt x="4718" y="98"/>
                      </a:lnTo>
                      <a:lnTo>
                        <a:pt x="4719" y="101"/>
                      </a:lnTo>
                      <a:lnTo>
                        <a:pt x="4719" y="112"/>
                      </a:lnTo>
                      <a:lnTo>
                        <a:pt x="4718" y="121"/>
                      </a:lnTo>
                      <a:lnTo>
                        <a:pt x="4716" y="130"/>
                      </a:lnTo>
                      <a:lnTo>
                        <a:pt x="4712" y="138"/>
                      </a:lnTo>
                      <a:lnTo>
                        <a:pt x="4708" y="142"/>
                      </a:lnTo>
                      <a:lnTo>
                        <a:pt x="4704" y="145"/>
                      </a:lnTo>
                      <a:lnTo>
                        <a:pt x="4700" y="148"/>
                      </a:lnTo>
                      <a:lnTo>
                        <a:pt x="4696" y="149"/>
                      </a:lnTo>
                      <a:lnTo>
                        <a:pt x="4687" y="152"/>
                      </a:lnTo>
                      <a:lnTo>
                        <a:pt x="4677" y="151"/>
                      </a:lnTo>
                      <a:lnTo>
                        <a:pt x="4666" y="148"/>
                      </a:lnTo>
                      <a:lnTo>
                        <a:pt x="4657" y="144"/>
                      </a:lnTo>
                      <a:lnTo>
                        <a:pt x="4648" y="139"/>
                      </a:lnTo>
                      <a:lnTo>
                        <a:pt x="4639" y="134"/>
                      </a:lnTo>
                      <a:lnTo>
                        <a:pt x="4629" y="127"/>
                      </a:lnTo>
                      <a:lnTo>
                        <a:pt x="4614" y="121"/>
                      </a:lnTo>
                      <a:lnTo>
                        <a:pt x="4607" y="121"/>
                      </a:lnTo>
                      <a:lnTo>
                        <a:pt x="4602" y="122"/>
                      </a:lnTo>
                      <a:lnTo>
                        <a:pt x="4599" y="123"/>
                      </a:lnTo>
                      <a:lnTo>
                        <a:pt x="4598" y="126"/>
                      </a:lnTo>
                      <a:lnTo>
                        <a:pt x="4596" y="130"/>
                      </a:lnTo>
                      <a:lnTo>
                        <a:pt x="4596" y="135"/>
                      </a:lnTo>
                      <a:lnTo>
                        <a:pt x="4598" y="139"/>
                      </a:lnTo>
                      <a:lnTo>
                        <a:pt x="4602" y="144"/>
                      </a:lnTo>
                      <a:lnTo>
                        <a:pt x="4605" y="148"/>
                      </a:lnTo>
                      <a:lnTo>
                        <a:pt x="4612" y="153"/>
                      </a:lnTo>
                      <a:lnTo>
                        <a:pt x="4625" y="162"/>
                      </a:lnTo>
                      <a:lnTo>
                        <a:pt x="4637" y="171"/>
                      </a:lnTo>
                      <a:lnTo>
                        <a:pt x="4642" y="177"/>
                      </a:lnTo>
                      <a:lnTo>
                        <a:pt x="4646" y="182"/>
                      </a:lnTo>
                      <a:lnTo>
                        <a:pt x="4648" y="186"/>
                      </a:lnTo>
                      <a:lnTo>
                        <a:pt x="4648" y="191"/>
                      </a:lnTo>
                      <a:lnTo>
                        <a:pt x="4644" y="196"/>
                      </a:lnTo>
                      <a:lnTo>
                        <a:pt x="4639" y="200"/>
                      </a:lnTo>
                      <a:lnTo>
                        <a:pt x="4630" y="205"/>
                      </a:lnTo>
                      <a:lnTo>
                        <a:pt x="4617" y="209"/>
                      </a:lnTo>
                      <a:lnTo>
                        <a:pt x="4609" y="214"/>
                      </a:lnTo>
                      <a:lnTo>
                        <a:pt x="4602" y="221"/>
                      </a:lnTo>
                      <a:lnTo>
                        <a:pt x="4595" y="228"/>
                      </a:lnTo>
                      <a:lnTo>
                        <a:pt x="4590" y="237"/>
                      </a:lnTo>
                      <a:lnTo>
                        <a:pt x="4589" y="241"/>
                      </a:lnTo>
                      <a:lnTo>
                        <a:pt x="4589" y="245"/>
                      </a:lnTo>
                      <a:lnTo>
                        <a:pt x="4589" y="250"/>
                      </a:lnTo>
                      <a:lnTo>
                        <a:pt x="4589" y="254"/>
                      </a:lnTo>
                      <a:lnTo>
                        <a:pt x="4591" y="257"/>
                      </a:lnTo>
                      <a:lnTo>
                        <a:pt x="4594" y="259"/>
                      </a:lnTo>
                      <a:lnTo>
                        <a:pt x="4598" y="262"/>
                      </a:lnTo>
                      <a:lnTo>
                        <a:pt x="4602" y="263"/>
                      </a:lnTo>
                      <a:lnTo>
                        <a:pt x="4609" y="262"/>
                      </a:lnTo>
                      <a:lnTo>
                        <a:pt x="4617" y="259"/>
                      </a:lnTo>
                      <a:lnTo>
                        <a:pt x="4627" y="253"/>
                      </a:lnTo>
                      <a:lnTo>
                        <a:pt x="4638" y="245"/>
                      </a:lnTo>
                      <a:lnTo>
                        <a:pt x="4656" y="230"/>
                      </a:lnTo>
                      <a:lnTo>
                        <a:pt x="4669" y="218"/>
                      </a:lnTo>
                      <a:lnTo>
                        <a:pt x="4674" y="212"/>
                      </a:lnTo>
                      <a:lnTo>
                        <a:pt x="4679" y="206"/>
                      </a:lnTo>
                      <a:lnTo>
                        <a:pt x="4683" y="202"/>
                      </a:lnTo>
                      <a:lnTo>
                        <a:pt x="4688" y="200"/>
                      </a:lnTo>
                      <a:lnTo>
                        <a:pt x="4691" y="200"/>
                      </a:lnTo>
                      <a:lnTo>
                        <a:pt x="4694" y="200"/>
                      </a:lnTo>
                      <a:lnTo>
                        <a:pt x="4696" y="201"/>
                      </a:lnTo>
                      <a:lnTo>
                        <a:pt x="4697" y="204"/>
                      </a:lnTo>
                      <a:lnTo>
                        <a:pt x="4699" y="208"/>
                      </a:lnTo>
                      <a:lnTo>
                        <a:pt x="4699" y="212"/>
                      </a:lnTo>
                      <a:lnTo>
                        <a:pt x="4697" y="215"/>
                      </a:lnTo>
                      <a:lnTo>
                        <a:pt x="4696" y="221"/>
                      </a:lnTo>
                      <a:lnTo>
                        <a:pt x="4694" y="227"/>
                      </a:lnTo>
                      <a:lnTo>
                        <a:pt x="4690" y="232"/>
                      </a:lnTo>
                      <a:lnTo>
                        <a:pt x="4684" y="239"/>
                      </a:lnTo>
                      <a:lnTo>
                        <a:pt x="4679" y="244"/>
                      </a:lnTo>
                      <a:lnTo>
                        <a:pt x="4671" y="253"/>
                      </a:lnTo>
                      <a:lnTo>
                        <a:pt x="4665" y="259"/>
                      </a:lnTo>
                      <a:lnTo>
                        <a:pt x="4661" y="266"/>
                      </a:lnTo>
                      <a:lnTo>
                        <a:pt x="4659" y="270"/>
                      </a:lnTo>
                      <a:lnTo>
                        <a:pt x="4659" y="275"/>
                      </a:lnTo>
                      <a:lnTo>
                        <a:pt x="4659" y="278"/>
                      </a:lnTo>
                      <a:lnTo>
                        <a:pt x="4661" y="280"/>
                      </a:lnTo>
                      <a:lnTo>
                        <a:pt x="4665" y="283"/>
                      </a:lnTo>
                      <a:lnTo>
                        <a:pt x="4684" y="287"/>
                      </a:lnTo>
                      <a:lnTo>
                        <a:pt x="4705" y="291"/>
                      </a:lnTo>
                      <a:lnTo>
                        <a:pt x="4708" y="313"/>
                      </a:lnTo>
                      <a:lnTo>
                        <a:pt x="4708" y="338"/>
                      </a:lnTo>
                      <a:lnTo>
                        <a:pt x="4709" y="350"/>
                      </a:lnTo>
                      <a:lnTo>
                        <a:pt x="4712" y="362"/>
                      </a:lnTo>
                      <a:lnTo>
                        <a:pt x="4714" y="367"/>
                      </a:lnTo>
                      <a:lnTo>
                        <a:pt x="4717" y="371"/>
                      </a:lnTo>
                      <a:lnTo>
                        <a:pt x="4719" y="375"/>
                      </a:lnTo>
                      <a:lnTo>
                        <a:pt x="4723" y="379"/>
                      </a:lnTo>
                      <a:lnTo>
                        <a:pt x="4727" y="373"/>
                      </a:lnTo>
                      <a:lnTo>
                        <a:pt x="4731" y="364"/>
                      </a:lnTo>
                      <a:lnTo>
                        <a:pt x="4734" y="354"/>
                      </a:lnTo>
                      <a:lnTo>
                        <a:pt x="4736" y="342"/>
                      </a:lnTo>
                      <a:lnTo>
                        <a:pt x="4739" y="331"/>
                      </a:lnTo>
                      <a:lnTo>
                        <a:pt x="4743" y="319"/>
                      </a:lnTo>
                      <a:lnTo>
                        <a:pt x="4745" y="315"/>
                      </a:lnTo>
                      <a:lnTo>
                        <a:pt x="4747" y="310"/>
                      </a:lnTo>
                      <a:lnTo>
                        <a:pt x="4751" y="306"/>
                      </a:lnTo>
                      <a:lnTo>
                        <a:pt x="4753" y="303"/>
                      </a:lnTo>
                      <a:lnTo>
                        <a:pt x="4762" y="301"/>
                      </a:lnTo>
                      <a:lnTo>
                        <a:pt x="4775" y="300"/>
                      </a:lnTo>
                      <a:lnTo>
                        <a:pt x="4780" y="298"/>
                      </a:lnTo>
                      <a:lnTo>
                        <a:pt x="4785" y="296"/>
                      </a:lnTo>
                      <a:lnTo>
                        <a:pt x="4785" y="294"/>
                      </a:lnTo>
                      <a:lnTo>
                        <a:pt x="4787" y="293"/>
                      </a:lnTo>
                      <a:lnTo>
                        <a:pt x="4785" y="292"/>
                      </a:lnTo>
                      <a:lnTo>
                        <a:pt x="4783" y="291"/>
                      </a:lnTo>
                      <a:lnTo>
                        <a:pt x="4776" y="284"/>
                      </a:lnTo>
                      <a:lnTo>
                        <a:pt x="4771" y="276"/>
                      </a:lnTo>
                      <a:lnTo>
                        <a:pt x="4767" y="269"/>
                      </a:lnTo>
                      <a:lnTo>
                        <a:pt x="4766" y="261"/>
                      </a:lnTo>
                      <a:lnTo>
                        <a:pt x="4766" y="252"/>
                      </a:lnTo>
                      <a:lnTo>
                        <a:pt x="4767" y="244"/>
                      </a:lnTo>
                      <a:lnTo>
                        <a:pt x="4770" y="235"/>
                      </a:lnTo>
                      <a:lnTo>
                        <a:pt x="4774" y="227"/>
                      </a:lnTo>
                      <a:lnTo>
                        <a:pt x="4780" y="219"/>
                      </a:lnTo>
                      <a:lnTo>
                        <a:pt x="4788" y="213"/>
                      </a:lnTo>
                      <a:lnTo>
                        <a:pt x="4791" y="210"/>
                      </a:lnTo>
                      <a:lnTo>
                        <a:pt x="4795" y="206"/>
                      </a:lnTo>
                      <a:lnTo>
                        <a:pt x="4796" y="202"/>
                      </a:lnTo>
                      <a:lnTo>
                        <a:pt x="4798" y="199"/>
                      </a:lnTo>
                      <a:lnTo>
                        <a:pt x="4797" y="180"/>
                      </a:lnTo>
                      <a:lnTo>
                        <a:pt x="4796" y="161"/>
                      </a:lnTo>
                      <a:lnTo>
                        <a:pt x="4808" y="160"/>
                      </a:lnTo>
                      <a:lnTo>
                        <a:pt x="4819" y="158"/>
                      </a:lnTo>
                      <a:lnTo>
                        <a:pt x="4831" y="156"/>
                      </a:lnTo>
                      <a:lnTo>
                        <a:pt x="4842" y="156"/>
                      </a:lnTo>
                      <a:lnTo>
                        <a:pt x="4849" y="157"/>
                      </a:lnTo>
                      <a:lnTo>
                        <a:pt x="4853" y="160"/>
                      </a:lnTo>
                      <a:lnTo>
                        <a:pt x="4854" y="164"/>
                      </a:lnTo>
                      <a:lnTo>
                        <a:pt x="4855" y="167"/>
                      </a:lnTo>
                      <a:lnTo>
                        <a:pt x="4857" y="171"/>
                      </a:lnTo>
                      <a:lnTo>
                        <a:pt x="4857" y="177"/>
                      </a:lnTo>
                      <a:lnTo>
                        <a:pt x="4858" y="182"/>
                      </a:lnTo>
                      <a:lnTo>
                        <a:pt x="4861" y="186"/>
                      </a:lnTo>
                      <a:lnTo>
                        <a:pt x="4865" y="188"/>
                      </a:lnTo>
                      <a:lnTo>
                        <a:pt x="4867" y="189"/>
                      </a:lnTo>
                      <a:lnTo>
                        <a:pt x="4871" y="191"/>
                      </a:lnTo>
                      <a:lnTo>
                        <a:pt x="4874" y="189"/>
                      </a:lnTo>
                      <a:lnTo>
                        <a:pt x="4881" y="188"/>
                      </a:lnTo>
                      <a:lnTo>
                        <a:pt x="4889" y="184"/>
                      </a:lnTo>
                      <a:lnTo>
                        <a:pt x="4897" y="182"/>
                      </a:lnTo>
                      <a:lnTo>
                        <a:pt x="4906" y="180"/>
                      </a:lnTo>
                      <a:lnTo>
                        <a:pt x="4911" y="180"/>
                      </a:lnTo>
                      <a:lnTo>
                        <a:pt x="4915" y="182"/>
                      </a:lnTo>
                      <a:lnTo>
                        <a:pt x="4922" y="184"/>
                      </a:lnTo>
                      <a:lnTo>
                        <a:pt x="4927" y="188"/>
                      </a:lnTo>
                      <a:lnTo>
                        <a:pt x="4933" y="192"/>
                      </a:lnTo>
                      <a:lnTo>
                        <a:pt x="4941" y="193"/>
                      </a:lnTo>
                      <a:lnTo>
                        <a:pt x="4949" y="195"/>
                      </a:lnTo>
                      <a:lnTo>
                        <a:pt x="4955" y="195"/>
                      </a:lnTo>
                      <a:lnTo>
                        <a:pt x="4963" y="195"/>
                      </a:lnTo>
                      <a:lnTo>
                        <a:pt x="4971" y="196"/>
                      </a:lnTo>
                      <a:lnTo>
                        <a:pt x="4979" y="200"/>
                      </a:lnTo>
                      <a:lnTo>
                        <a:pt x="4986" y="206"/>
                      </a:lnTo>
                      <a:lnTo>
                        <a:pt x="5001" y="221"/>
                      </a:lnTo>
                      <a:lnTo>
                        <a:pt x="5010" y="230"/>
                      </a:lnTo>
                      <a:lnTo>
                        <a:pt x="5015" y="235"/>
                      </a:lnTo>
                      <a:lnTo>
                        <a:pt x="5021" y="237"/>
                      </a:lnTo>
                      <a:lnTo>
                        <a:pt x="5029" y="237"/>
                      </a:lnTo>
                      <a:lnTo>
                        <a:pt x="5041" y="239"/>
                      </a:lnTo>
                      <a:lnTo>
                        <a:pt x="5058" y="241"/>
                      </a:lnTo>
                      <a:lnTo>
                        <a:pt x="5083" y="246"/>
                      </a:lnTo>
                      <a:lnTo>
                        <a:pt x="5147" y="265"/>
                      </a:lnTo>
                      <a:lnTo>
                        <a:pt x="5150" y="272"/>
                      </a:lnTo>
                      <a:lnTo>
                        <a:pt x="5155" y="289"/>
                      </a:lnTo>
                      <a:lnTo>
                        <a:pt x="5156" y="298"/>
                      </a:lnTo>
                      <a:lnTo>
                        <a:pt x="5157" y="306"/>
                      </a:lnTo>
                      <a:lnTo>
                        <a:pt x="5157" y="313"/>
                      </a:lnTo>
                      <a:lnTo>
                        <a:pt x="5156" y="315"/>
                      </a:lnTo>
                      <a:lnTo>
                        <a:pt x="5126" y="333"/>
                      </a:lnTo>
                      <a:lnTo>
                        <a:pt x="5108" y="348"/>
                      </a:lnTo>
                      <a:lnTo>
                        <a:pt x="5100" y="354"/>
                      </a:lnTo>
                      <a:lnTo>
                        <a:pt x="5094" y="364"/>
                      </a:lnTo>
                      <a:lnTo>
                        <a:pt x="5086" y="376"/>
                      </a:lnTo>
                      <a:lnTo>
                        <a:pt x="5076" y="393"/>
                      </a:lnTo>
                      <a:lnTo>
                        <a:pt x="5068" y="403"/>
                      </a:lnTo>
                      <a:lnTo>
                        <a:pt x="5060" y="412"/>
                      </a:lnTo>
                      <a:lnTo>
                        <a:pt x="5051" y="420"/>
                      </a:lnTo>
                      <a:lnTo>
                        <a:pt x="5041" y="427"/>
                      </a:lnTo>
                      <a:lnTo>
                        <a:pt x="5029" y="432"/>
                      </a:lnTo>
                      <a:lnTo>
                        <a:pt x="5017" y="437"/>
                      </a:lnTo>
                      <a:lnTo>
                        <a:pt x="5004" y="439"/>
                      </a:lnTo>
                      <a:lnTo>
                        <a:pt x="4991" y="443"/>
                      </a:lnTo>
                      <a:lnTo>
                        <a:pt x="4966" y="447"/>
                      </a:lnTo>
                      <a:lnTo>
                        <a:pt x="4938" y="449"/>
                      </a:lnTo>
                      <a:lnTo>
                        <a:pt x="4912" y="449"/>
                      </a:lnTo>
                      <a:lnTo>
                        <a:pt x="4889" y="449"/>
                      </a:lnTo>
                      <a:lnTo>
                        <a:pt x="4877" y="449"/>
                      </a:lnTo>
                      <a:lnTo>
                        <a:pt x="4866" y="447"/>
                      </a:lnTo>
                      <a:lnTo>
                        <a:pt x="4855" y="446"/>
                      </a:lnTo>
                      <a:lnTo>
                        <a:pt x="4844" y="445"/>
                      </a:lnTo>
                      <a:lnTo>
                        <a:pt x="4830" y="443"/>
                      </a:lnTo>
                      <a:lnTo>
                        <a:pt x="4818" y="443"/>
                      </a:lnTo>
                      <a:lnTo>
                        <a:pt x="4810" y="445"/>
                      </a:lnTo>
                      <a:lnTo>
                        <a:pt x="4805" y="446"/>
                      </a:lnTo>
                      <a:lnTo>
                        <a:pt x="4805" y="447"/>
                      </a:lnTo>
                      <a:lnTo>
                        <a:pt x="4805" y="450"/>
                      </a:lnTo>
                      <a:lnTo>
                        <a:pt x="4808" y="452"/>
                      </a:lnTo>
                      <a:lnTo>
                        <a:pt x="4810" y="455"/>
                      </a:lnTo>
                      <a:lnTo>
                        <a:pt x="4819" y="463"/>
                      </a:lnTo>
                      <a:lnTo>
                        <a:pt x="4835" y="472"/>
                      </a:lnTo>
                      <a:lnTo>
                        <a:pt x="4845" y="478"/>
                      </a:lnTo>
                      <a:lnTo>
                        <a:pt x="4855" y="484"/>
                      </a:lnTo>
                      <a:lnTo>
                        <a:pt x="4863" y="487"/>
                      </a:lnTo>
                      <a:lnTo>
                        <a:pt x="4872" y="490"/>
                      </a:lnTo>
                      <a:lnTo>
                        <a:pt x="4889" y="494"/>
                      </a:lnTo>
                      <a:lnTo>
                        <a:pt x="4914" y="499"/>
                      </a:lnTo>
                      <a:lnTo>
                        <a:pt x="4932" y="502"/>
                      </a:lnTo>
                      <a:lnTo>
                        <a:pt x="4940" y="503"/>
                      </a:lnTo>
                      <a:lnTo>
                        <a:pt x="4940" y="504"/>
                      </a:lnTo>
                      <a:lnTo>
                        <a:pt x="4938" y="508"/>
                      </a:lnTo>
                      <a:lnTo>
                        <a:pt x="4933" y="513"/>
                      </a:lnTo>
                      <a:lnTo>
                        <a:pt x="4927" y="522"/>
                      </a:lnTo>
                      <a:lnTo>
                        <a:pt x="4920" y="531"/>
                      </a:lnTo>
                      <a:lnTo>
                        <a:pt x="4909" y="547"/>
                      </a:lnTo>
                      <a:lnTo>
                        <a:pt x="4905" y="555"/>
                      </a:lnTo>
                      <a:lnTo>
                        <a:pt x="4902" y="561"/>
                      </a:lnTo>
                      <a:lnTo>
                        <a:pt x="4902" y="564"/>
                      </a:lnTo>
                      <a:lnTo>
                        <a:pt x="4903" y="565"/>
                      </a:lnTo>
                      <a:lnTo>
                        <a:pt x="4906" y="566"/>
                      </a:lnTo>
                      <a:lnTo>
                        <a:pt x="4909" y="566"/>
                      </a:lnTo>
                      <a:lnTo>
                        <a:pt x="4920" y="563"/>
                      </a:lnTo>
                      <a:lnTo>
                        <a:pt x="4934" y="555"/>
                      </a:lnTo>
                      <a:lnTo>
                        <a:pt x="4942" y="551"/>
                      </a:lnTo>
                      <a:lnTo>
                        <a:pt x="4950" y="546"/>
                      </a:lnTo>
                      <a:lnTo>
                        <a:pt x="4959" y="543"/>
                      </a:lnTo>
                      <a:lnTo>
                        <a:pt x="4967" y="541"/>
                      </a:lnTo>
                      <a:lnTo>
                        <a:pt x="4975" y="541"/>
                      </a:lnTo>
                      <a:lnTo>
                        <a:pt x="4981" y="542"/>
                      </a:lnTo>
                      <a:lnTo>
                        <a:pt x="4985" y="543"/>
                      </a:lnTo>
                      <a:lnTo>
                        <a:pt x="4989" y="547"/>
                      </a:lnTo>
                      <a:lnTo>
                        <a:pt x="4990" y="551"/>
                      </a:lnTo>
                      <a:lnTo>
                        <a:pt x="4990" y="556"/>
                      </a:lnTo>
                      <a:lnTo>
                        <a:pt x="4990" y="563"/>
                      </a:lnTo>
                      <a:lnTo>
                        <a:pt x="4989" y="569"/>
                      </a:lnTo>
                      <a:lnTo>
                        <a:pt x="4979" y="595"/>
                      </a:lnTo>
                      <a:lnTo>
                        <a:pt x="4971" y="613"/>
                      </a:lnTo>
                      <a:lnTo>
                        <a:pt x="4964" y="633"/>
                      </a:lnTo>
                      <a:lnTo>
                        <a:pt x="4962" y="644"/>
                      </a:lnTo>
                      <a:lnTo>
                        <a:pt x="4962" y="648"/>
                      </a:lnTo>
                      <a:lnTo>
                        <a:pt x="4962" y="649"/>
                      </a:lnTo>
                      <a:lnTo>
                        <a:pt x="4963" y="651"/>
                      </a:lnTo>
                      <a:lnTo>
                        <a:pt x="4964" y="649"/>
                      </a:lnTo>
                      <a:lnTo>
                        <a:pt x="4971" y="647"/>
                      </a:lnTo>
                      <a:lnTo>
                        <a:pt x="4980" y="640"/>
                      </a:lnTo>
                      <a:lnTo>
                        <a:pt x="4991" y="635"/>
                      </a:lnTo>
                      <a:lnTo>
                        <a:pt x="5007" y="629"/>
                      </a:lnTo>
                      <a:lnTo>
                        <a:pt x="5011" y="629"/>
                      </a:lnTo>
                      <a:lnTo>
                        <a:pt x="5015" y="629"/>
                      </a:lnTo>
                      <a:lnTo>
                        <a:pt x="5020" y="629"/>
                      </a:lnTo>
                      <a:lnTo>
                        <a:pt x="5024" y="630"/>
                      </a:lnTo>
                      <a:lnTo>
                        <a:pt x="5033" y="634"/>
                      </a:lnTo>
                      <a:lnTo>
                        <a:pt x="5041" y="639"/>
                      </a:lnTo>
                      <a:lnTo>
                        <a:pt x="5050" y="643"/>
                      </a:lnTo>
                      <a:lnTo>
                        <a:pt x="5060" y="648"/>
                      </a:lnTo>
                      <a:lnTo>
                        <a:pt x="5065" y="649"/>
                      </a:lnTo>
                      <a:lnTo>
                        <a:pt x="5071" y="649"/>
                      </a:lnTo>
                      <a:lnTo>
                        <a:pt x="5076" y="651"/>
                      </a:lnTo>
                      <a:lnTo>
                        <a:pt x="5081" y="649"/>
                      </a:lnTo>
                      <a:lnTo>
                        <a:pt x="5090" y="647"/>
                      </a:lnTo>
                      <a:lnTo>
                        <a:pt x="5096" y="643"/>
                      </a:lnTo>
                      <a:lnTo>
                        <a:pt x="5099" y="638"/>
                      </a:lnTo>
                      <a:lnTo>
                        <a:pt x="5100" y="633"/>
                      </a:lnTo>
                      <a:lnTo>
                        <a:pt x="5099" y="626"/>
                      </a:lnTo>
                      <a:lnTo>
                        <a:pt x="5098" y="618"/>
                      </a:lnTo>
                      <a:lnTo>
                        <a:pt x="5094" y="610"/>
                      </a:lnTo>
                      <a:lnTo>
                        <a:pt x="5090" y="601"/>
                      </a:lnTo>
                      <a:lnTo>
                        <a:pt x="5083" y="586"/>
                      </a:lnTo>
                      <a:lnTo>
                        <a:pt x="5078" y="570"/>
                      </a:lnTo>
                      <a:lnTo>
                        <a:pt x="5078" y="565"/>
                      </a:lnTo>
                      <a:lnTo>
                        <a:pt x="5080" y="559"/>
                      </a:lnTo>
                      <a:lnTo>
                        <a:pt x="5081" y="557"/>
                      </a:lnTo>
                      <a:lnTo>
                        <a:pt x="5083" y="555"/>
                      </a:lnTo>
                      <a:lnTo>
                        <a:pt x="5086" y="553"/>
                      </a:lnTo>
                      <a:lnTo>
                        <a:pt x="5090" y="552"/>
                      </a:lnTo>
                      <a:lnTo>
                        <a:pt x="5100" y="550"/>
                      </a:lnTo>
                      <a:lnTo>
                        <a:pt x="5108" y="550"/>
                      </a:lnTo>
                      <a:lnTo>
                        <a:pt x="5115" y="551"/>
                      </a:lnTo>
                      <a:lnTo>
                        <a:pt x="5118" y="553"/>
                      </a:lnTo>
                      <a:lnTo>
                        <a:pt x="5121" y="557"/>
                      </a:lnTo>
                      <a:lnTo>
                        <a:pt x="5122" y="563"/>
                      </a:lnTo>
                      <a:lnTo>
                        <a:pt x="5124" y="568"/>
                      </a:lnTo>
                      <a:lnTo>
                        <a:pt x="5124" y="574"/>
                      </a:lnTo>
                      <a:lnTo>
                        <a:pt x="5124" y="588"/>
                      </a:lnTo>
                      <a:lnTo>
                        <a:pt x="5124" y="604"/>
                      </a:lnTo>
                      <a:lnTo>
                        <a:pt x="5126" y="610"/>
                      </a:lnTo>
                      <a:lnTo>
                        <a:pt x="5129" y="616"/>
                      </a:lnTo>
                      <a:lnTo>
                        <a:pt x="5133" y="621"/>
                      </a:lnTo>
                      <a:lnTo>
                        <a:pt x="5139" y="626"/>
                      </a:lnTo>
                      <a:lnTo>
                        <a:pt x="5143" y="627"/>
                      </a:lnTo>
                      <a:lnTo>
                        <a:pt x="5146" y="626"/>
                      </a:lnTo>
                      <a:lnTo>
                        <a:pt x="5148" y="625"/>
                      </a:lnTo>
                      <a:lnTo>
                        <a:pt x="5151" y="621"/>
                      </a:lnTo>
                      <a:lnTo>
                        <a:pt x="5152" y="612"/>
                      </a:lnTo>
                      <a:lnTo>
                        <a:pt x="5155" y="600"/>
                      </a:lnTo>
                      <a:lnTo>
                        <a:pt x="5156" y="587"/>
                      </a:lnTo>
                      <a:lnTo>
                        <a:pt x="5159" y="576"/>
                      </a:lnTo>
                      <a:lnTo>
                        <a:pt x="5160" y="572"/>
                      </a:lnTo>
                      <a:lnTo>
                        <a:pt x="5162" y="568"/>
                      </a:lnTo>
                      <a:lnTo>
                        <a:pt x="5166" y="565"/>
                      </a:lnTo>
                      <a:lnTo>
                        <a:pt x="5170" y="564"/>
                      </a:lnTo>
                      <a:lnTo>
                        <a:pt x="5181" y="563"/>
                      </a:lnTo>
                      <a:lnTo>
                        <a:pt x="5194" y="561"/>
                      </a:lnTo>
                      <a:lnTo>
                        <a:pt x="5194" y="561"/>
                      </a:lnTo>
                      <a:lnTo>
                        <a:pt x="5186" y="644"/>
                      </a:lnTo>
                      <a:lnTo>
                        <a:pt x="5140" y="697"/>
                      </a:lnTo>
                      <a:lnTo>
                        <a:pt x="5128" y="710"/>
                      </a:lnTo>
                      <a:lnTo>
                        <a:pt x="5120" y="718"/>
                      </a:lnTo>
                      <a:lnTo>
                        <a:pt x="5115" y="727"/>
                      </a:lnTo>
                      <a:lnTo>
                        <a:pt x="5111" y="744"/>
                      </a:lnTo>
                      <a:lnTo>
                        <a:pt x="5108" y="750"/>
                      </a:lnTo>
                      <a:lnTo>
                        <a:pt x="5104" y="756"/>
                      </a:lnTo>
                      <a:lnTo>
                        <a:pt x="5100" y="762"/>
                      </a:lnTo>
                      <a:lnTo>
                        <a:pt x="5096" y="767"/>
                      </a:lnTo>
                      <a:lnTo>
                        <a:pt x="5093" y="772"/>
                      </a:lnTo>
                      <a:lnTo>
                        <a:pt x="5089" y="778"/>
                      </a:lnTo>
                      <a:lnTo>
                        <a:pt x="5086" y="784"/>
                      </a:lnTo>
                      <a:lnTo>
                        <a:pt x="5085" y="791"/>
                      </a:lnTo>
                      <a:lnTo>
                        <a:pt x="5085" y="810"/>
                      </a:lnTo>
                      <a:lnTo>
                        <a:pt x="5083" y="826"/>
                      </a:lnTo>
                      <a:lnTo>
                        <a:pt x="5081" y="841"/>
                      </a:lnTo>
                      <a:lnTo>
                        <a:pt x="5077" y="854"/>
                      </a:lnTo>
                      <a:lnTo>
                        <a:pt x="5074" y="859"/>
                      </a:lnTo>
                      <a:lnTo>
                        <a:pt x="5071" y="866"/>
                      </a:lnTo>
                      <a:lnTo>
                        <a:pt x="5067" y="871"/>
                      </a:lnTo>
                      <a:lnTo>
                        <a:pt x="5060" y="876"/>
                      </a:lnTo>
                      <a:lnTo>
                        <a:pt x="5055" y="881"/>
                      </a:lnTo>
                      <a:lnTo>
                        <a:pt x="5047" y="885"/>
                      </a:lnTo>
                      <a:lnTo>
                        <a:pt x="5038" y="890"/>
                      </a:lnTo>
                      <a:lnTo>
                        <a:pt x="5028" y="895"/>
                      </a:lnTo>
                      <a:lnTo>
                        <a:pt x="5014" y="898"/>
                      </a:lnTo>
                      <a:lnTo>
                        <a:pt x="4995" y="899"/>
                      </a:lnTo>
                      <a:lnTo>
                        <a:pt x="4988" y="902"/>
                      </a:lnTo>
                      <a:lnTo>
                        <a:pt x="4980" y="903"/>
                      </a:lnTo>
                      <a:lnTo>
                        <a:pt x="4977" y="906"/>
                      </a:lnTo>
                      <a:lnTo>
                        <a:pt x="4975" y="908"/>
                      </a:lnTo>
                      <a:lnTo>
                        <a:pt x="4972" y="911"/>
                      </a:lnTo>
                      <a:lnTo>
                        <a:pt x="4971" y="914"/>
                      </a:lnTo>
                      <a:lnTo>
                        <a:pt x="4968" y="923"/>
                      </a:lnTo>
                      <a:lnTo>
                        <a:pt x="4966" y="929"/>
                      </a:lnTo>
                      <a:lnTo>
                        <a:pt x="4962" y="934"/>
                      </a:lnTo>
                      <a:lnTo>
                        <a:pt x="4958" y="938"/>
                      </a:lnTo>
                      <a:lnTo>
                        <a:pt x="4950" y="945"/>
                      </a:lnTo>
                      <a:lnTo>
                        <a:pt x="4942" y="949"/>
                      </a:lnTo>
                      <a:lnTo>
                        <a:pt x="4932" y="952"/>
                      </a:lnTo>
                      <a:lnTo>
                        <a:pt x="4923" y="956"/>
                      </a:lnTo>
                      <a:lnTo>
                        <a:pt x="4918" y="959"/>
                      </a:lnTo>
                      <a:lnTo>
                        <a:pt x="4912" y="963"/>
                      </a:lnTo>
                      <a:lnTo>
                        <a:pt x="4907" y="967"/>
                      </a:lnTo>
                      <a:lnTo>
                        <a:pt x="4902" y="972"/>
                      </a:lnTo>
                      <a:lnTo>
                        <a:pt x="4894" y="980"/>
                      </a:lnTo>
                      <a:lnTo>
                        <a:pt x="4887" y="986"/>
                      </a:lnTo>
                      <a:lnTo>
                        <a:pt x="4877" y="991"/>
                      </a:lnTo>
                      <a:lnTo>
                        <a:pt x="4868" y="997"/>
                      </a:lnTo>
                      <a:lnTo>
                        <a:pt x="4858" y="1000"/>
                      </a:lnTo>
                      <a:lnTo>
                        <a:pt x="4849" y="1004"/>
                      </a:lnTo>
                      <a:lnTo>
                        <a:pt x="4839" y="1007"/>
                      </a:lnTo>
                      <a:lnTo>
                        <a:pt x="4828" y="1008"/>
                      </a:lnTo>
                      <a:lnTo>
                        <a:pt x="4828" y="1008"/>
                      </a:lnTo>
                      <a:lnTo>
                        <a:pt x="4830" y="993"/>
                      </a:lnTo>
                      <a:lnTo>
                        <a:pt x="4831" y="978"/>
                      </a:lnTo>
                      <a:lnTo>
                        <a:pt x="4832" y="963"/>
                      </a:lnTo>
                      <a:lnTo>
                        <a:pt x="4836" y="949"/>
                      </a:lnTo>
                      <a:lnTo>
                        <a:pt x="4837" y="937"/>
                      </a:lnTo>
                      <a:lnTo>
                        <a:pt x="4839" y="925"/>
                      </a:lnTo>
                      <a:lnTo>
                        <a:pt x="4840" y="914"/>
                      </a:lnTo>
                      <a:lnTo>
                        <a:pt x="4840" y="902"/>
                      </a:lnTo>
                      <a:lnTo>
                        <a:pt x="4842" y="892"/>
                      </a:lnTo>
                      <a:lnTo>
                        <a:pt x="4845" y="883"/>
                      </a:lnTo>
                      <a:lnTo>
                        <a:pt x="4846" y="872"/>
                      </a:lnTo>
                      <a:lnTo>
                        <a:pt x="4848" y="861"/>
                      </a:lnTo>
                      <a:lnTo>
                        <a:pt x="4846" y="845"/>
                      </a:lnTo>
                      <a:lnTo>
                        <a:pt x="4845" y="829"/>
                      </a:lnTo>
                      <a:lnTo>
                        <a:pt x="4844" y="814"/>
                      </a:lnTo>
                      <a:lnTo>
                        <a:pt x="4842" y="798"/>
                      </a:lnTo>
                      <a:lnTo>
                        <a:pt x="4842" y="758"/>
                      </a:lnTo>
                      <a:lnTo>
                        <a:pt x="4840" y="714"/>
                      </a:lnTo>
                      <a:lnTo>
                        <a:pt x="4837" y="692"/>
                      </a:lnTo>
                      <a:lnTo>
                        <a:pt x="4835" y="671"/>
                      </a:lnTo>
                      <a:lnTo>
                        <a:pt x="4830" y="651"/>
                      </a:lnTo>
                      <a:lnTo>
                        <a:pt x="4823" y="633"/>
                      </a:lnTo>
                      <a:lnTo>
                        <a:pt x="4818" y="625"/>
                      </a:lnTo>
                      <a:lnTo>
                        <a:pt x="4813" y="617"/>
                      </a:lnTo>
                      <a:lnTo>
                        <a:pt x="4805" y="610"/>
                      </a:lnTo>
                      <a:lnTo>
                        <a:pt x="4797" y="604"/>
                      </a:lnTo>
                      <a:lnTo>
                        <a:pt x="4779" y="595"/>
                      </a:lnTo>
                      <a:lnTo>
                        <a:pt x="4758" y="586"/>
                      </a:lnTo>
                      <a:lnTo>
                        <a:pt x="4736" y="579"/>
                      </a:lnTo>
                      <a:lnTo>
                        <a:pt x="4714" y="573"/>
                      </a:lnTo>
                      <a:lnTo>
                        <a:pt x="4695" y="565"/>
                      </a:lnTo>
                      <a:lnTo>
                        <a:pt x="4677" y="557"/>
                      </a:lnTo>
                      <a:lnTo>
                        <a:pt x="4662" y="547"/>
                      </a:lnTo>
                      <a:lnTo>
                        <a:pt x="4646" y="534"/>
                      </a:lnTo>
                      <a:lnTo>
                        <a:pt x="4638" y="528"/>
                      </a:lnTo>
                      <a:lnTo>
                        <a:pt x="4629" y="524"/>
                      </a:lnTo>
                      <a:lnTo>
                        <a:pt x="4622" y="520"/>
                      </a:lnTo>
                      <a:lnTo>
                        <a:pt x="4616" y="519"/>
                      </a:lnTo>
                      <a:lnTo>
                        <a:pt x="4608" y="520"/>
                      </a:lnTo>
                      <a:lnTo>
                        <a:pt x="4603" y="521"/>
                      </a:lnTo>
                      <a:lnTo>
                        <a:pt x="4598" y="524"/>
                      </a:lnTo>
                      <a:lnTo>
                        <a:pt x="4594" y="528"/>
                      </a:lnTo>
                      <a:lnTo>
                        <a:pt x="4590" y="535"/>
                      </a:lnTo>
                      <a:lnTo>
                        <a:pt x="4587" y="546"/>
                      </a:lnTo>
                      <a:lnTo>
                        <a:pt x="4586" y="556"/>
                      </a:lnTo>
                      <a:lnTo>
                        <a:pt x="4583" y="566"/>
                      </a:lnTo>
                      <a:lnTo>
                        <a:pt x="4582" y="570"/>
                      </a:lnTo>
                      <a:lnTo>
                        <a:pt x="4580" y="576"/>
                      </a:lnTo>
                      <a:lnTo>
                        <a:pt x="4577" y="578"/>
                      </a:lnTo>
                      <a:lnTo>
                        <a:pt x="4572" y="582"/>
                      </a:lnTo>
                      <a:lnTo>
                        <a:pt x="4567" y="585"/>
                      </a:lnTo>
                      <a:lnTo>
                        <a:pt x="4560" y="586"/>
                      </a:lnTo>
                      <a:lnTo>
                        <a:pt x="4555" y="586"/>
                      </a:lnTo>
                      <a:lnTo>
                        <a:pt x="4548" y="586"/>
                      </a:lnTo>
                      <a:lnTo>
                        <a:pt x="4535" y="586"/>
                      </a:lnTo>
                      <a:lnTo>
                        <a:pt x="4524" y="587"/>
                      </a:lnTo>
                      <a:lnTo>
                        <a:pt x="4513" y="592"/>
                      </a:lnTo>
                      <a:lnTo>
                        <a:pt x="4506" y="599"/>
                      </a:lnTo>
                      <a:lnTo>
                        <a:pt x="4499" y="605"/>
                      </a:lnTo>
                      <a:lnTo>
                        <a:pt x="4493" y="613"/>
                      </a:lnTo>
                      <a:lnTo>
                        <a:pt x="4484" y="631"/>
                      </a:lnTo>
                      <a:lnTo>
                        <a:pt x="4472" y="649"/>
                      </a:lnTo>
                      <a:lnTo>
                        <a:pt x="4468" y="660"/>
                      </a:lnTo>
                      <a:lnTo>
                        <a:pt x="4460" y="673"/>
                      </a:lnTo>
                      <a:lnTo>
                        <a:pt x="4453" y="684"/>
                      </a:lnTo>
                      <a:lnTo>
                        <a:pt x="4445" y="697"/>
                      </a:lnTo>
                      <a:lnTo>
                        <a:pt x="4437" y="709"/>
                      </a:lnTo>
                      <a:lnTo>
                        <a:pt x="4432" y="721"/>
                      </a:lnTo>
                      <a:lnTo>
                        <a:pt x="4431" y="727"/>
                      </a:lnTo>
                      <a:lnTo>
                        <a:pt x="4429" y="732"/>
                      </a:lnTo>
                      <a:lnTo>
                        <a:pt x="4431" y="737"/>
                      </a:lnTo>
                      <a:lnTo>
                        <a:pt x="4432" y="744"/>
                      </a:lnTo>
                      <a:lnTo>
                        <a:pt x="4437" y="752"/>
                      </a:lnTo>
                      <a:lnTo>
                        <a:pt x="4440" y="761"/>
                      </a:lnTo>
                      <a:lnTo>
                        <a:pt x="4441" y="769"/>
                      </a:lnTo>
                      <a:lnTo>
                        <a:pt x="4442" y="776"/>
                      </a:lnTo>
                      <a:lnTo>
                        <a:pt x="4443" y="792"/>
                      </a:lnTo>
                      <a:lnTo>
                        <a:pt x="4443" y="811"/>
                      </a:lnTo>
                      <a:lnTo>
                        <a:pt x="4445" y="835"/>
                      </a:lnTo>
                      <a:lnTo>
                        <a:pt x="4447" y="861"/>
                      </a:lnTo>
                      <a:lnTo>
                        <a:pt x="4449" y="886"/>
                      </a:lnTo>
                      <a:lnTo>
                        <a:pt x="4450" y="914"/>
                      </a:lnTo>
                      <a:lnTo>
                        <a:pt x="4449" y="941"/>
                      </a:lnTo>
                      <a:lnTo>
                        <a:pt x="4447" y="967"/>
                      </a:lnTo>
                      <a:lnTo>
                        <a:pt x="4446" y="978"/>
                      </a:lnTo>
                      <a:lnTo>
                        <a:pt x="4445" y="991"/>
                      </a:lnTo>
                      <a:lnTo>
                        <a:pt x="4441" y="1003"/>
                      </a:lnTo>
                      <a:lnTo>
                        <a:pt x="4438" y="1015"/>
                      </a:lnTo>
                      <a:lnTo>
                        <a:pt x="4436" y="1021"/>
                      </a:lnTo>
                      <a:lnTo>
                        <a:pt x="4432" y="1028"/>
                      </a:lnTo>
                      <a:lnTo>
                        <a:pt x="4428" y="1033"/>
                      </a:lnTo>
                      <a:lnTo>
                        <a:pt x="4423" y="1038"/>
                      </a:lnTo>
                      <a:lnTo>
                        <a:pt x="4412" y="1047"/>
                      </a:lnTo>
                      <a:lnTo>
                        <a:pt x="4401" y="1056"/>
                      </a:lnTo>
                      <a:lnTo>
                        <a:pt x="4390" y="1065"/>
                      </a:lnTo>
                      <a:lnTo>
                        <a:pt x="4381" y="1076"/>
                      </a:lnTo>
                      <a:lnTo>
                        <a:pt x="4377" y="1081"/>
                      </a:lnTo>
                      <a:lnTo>
                        <a:pt x="4375" y="1087"/>
                      </a:lnTo>
                      <a:lnTo>
                        <a:pt x="4372" y="1094"/>
                      </a:lnTo>
                      <a:lnTo>
                        <a:pt x="4371" y="1103"/>
                      </a:lnTo>
                      <a:lnTo>
                        <a:pt x="4370" y="1114"/>
                      </a:lnTo>
                      <a:lnTo>
                        <a:pt x="4367" y="1126"/>
                      </a:lnTo>
                      <a:lnTo>
                        <a:pt x="4363" y="1135"/>
                      </a:lnTo>
                      <a:lnTo>
                        <a:pt x="4359" y="1144"/>
                      </a:lnTo>
                      <a:lnTo>
                        <a:pt x="4354" y="1153"/>
                      </a:lnTo>
                      <a:lnTo>
                        <a:pt x="4348" y="1160"/>
                      </a:lnTo>
                      <a:lnTo>
                        <a:pt x="4341" y="1166"/>
                      </a:lnTo>
                      <a:lnTo>
                        <a:pt x="4333" y="1173"/>
                      </a:lnTo>
                      <a:lnTo>
                        <a:pt x="4315" y="1182"/>
                      </a:lnTo>
                      <a:lnTo>
                        <a:pt x="4297" y="1190"/>
                      </a:lnTo>
                      <a:lnTo>
                        <a:pt x="4276" y="1196"/>
                      </a:lnTo>
                      <a:lnTo>
                        <a:pt x="4256" y="1201"/>
                      </a:lnTo>
                      <a:lnTo>
                        <a:pt x="4235" y="1196"/>
                      </a:lnTo>
                      <a:lnTo>
                        <a:pt x="4217" y="1191"/>
                      </a:lnTo>
                      <a:lnTo>
                        <a:pt x="4201" y="1184"/>
                      </a:lnTo>
                      <a:lnTo>
                        <a:pt x="4188" y="1178"/>
                      </a:lnTo>
                      <a:lnTo>
                        <a:pt x="4175" y="1169"/>
                      </a:lnTo>
                      <a:lnTo>
                        <a:pt x="4164" y="1157"/>
                      </a:lnTo>
                      <a:lnTo>
                        <a:pt x="4152" y="1144"/>
                      </a:lnTo>
                      <a:lnTo>
                        <a:pt x="4139" y="1127"/>
                      </a:lnTo>
                      <a:lnTo>
                        <a:pt x="4135" y="1122"/>
                      </a:lnTo>
                      <a:lnTo>
                        <a:pt x="4130" y="1120"/>
                      </a:lnTo>
                      <a:lnTo>
                        <a:pt x="4123" y="1118"/>
                      </a:lnTo>
                      <a:lnTo>
                        <a:pt x="4117" y="1118"/>
                      </a:lnTo>
                      <a:lnTo>
                        <a:pt x="4111" y="1121"/>
                      </a:lnTo>
                      <a:lnTo>
                        <a:pt x="4103" y="1123"/>
                      </a:lnTo>
                      <a:lnTo>
                        <a:pt x="4095" y="1127"/>
                      </a:lnTo>
                      <a:lnTo>
                        <a:pt x="4089" y="1133"/>
                      </a:lnTo>
                      <a:lnTo>
                        <a:pt x="4059" y="1153"/>
                      </a:lnTo>
                      <a:lnTo>
                        <a:pt x="4035" y="1169"/>
                      </a:lnTo>
                      <a:lnTo>
                        <a:pt x="4025" y="1174"/>
                      </a:lnTo>
                      <a:lnTo>
                        <a:pt x="4015" y="1177"/>
                      </a:lnTo>
                      <a:lnTo>
                        <a:pt x="4004" y="1179"/>
                      </a:lnTo>
                      <a:lnTo>
                        <a:pt x="3994" y="1179"/>
                      </a:lnTo>
                      <a:lnTo>
                        <a:pt x="3984" y="1179"/>
                      </a:lnTo>
                      <a:lnTo>
                        <a:pt x="3973" y="1179"/>
                      </a:lnTo>
                      <a:lnTo>
                        <a:pt x="3964" y="1177"/>
                      </a:lnTo>
                      <a:lnTo>
                        <a:pt x="3954" y="1174"/>
                      </a:lnTo>
                      <a:lnTo>
                        <a:pt x="3945" y="1171"/>
                      </a:lnTo>
                      <a:lnTo>
                        <a:pt x="3936" y="1166"/>
                      </a:lnTo>
                      <a:lnTo>
                        <a:pt x="3927" y="1161"/>
                      </a:lnTo>
                      <a:lnTo>
                        <a:pt x="3919" y="1156"/>
                      </a:lnTo>
                      <a:lnTo>
                        <a:pt x="3902" y="1143"/>
                      </a:lnTo>
                      <a:lnTo>
                        <a:pt x="3885" y="1129"/>
                      </a:lnTo>
                      <a:lnTo>
                        <a:pt x="3870" y="1113"/>
                      </a:lnTo>
                      <a:lnTo>
                        <a:pt x="3855" y="1096"/>
                      </a:lnTo>
                      <a:lnTo>
                        <a:pt x="3841" y="1078"/>
                      </a:lnTo>
                      <a:lnTo>
                        <a:pt x="3827" y="1060"/>
                      </a:lnTo>
                      <a:lnTo>
                        <a:pt x="3802" y="1026"/>
                      </a:lnTo>
                      <a:lnTo>
                        <a:pt x="3779" y="997"/>
                      </a:lnTo>
                      <a:lnTo>
                        <a:pt x="3754" y="965"/>
                      </a:lnTo>
                      <a:lnTo>
                        <a:pt x="3714" y="919"/>
                      </a:lnTo>
                      <a:lnTo>
                        <a:pt x="3695" y="897"/>
                      </a:lnTo>
                      <a:lnTo>
                        <a:pt x="3675" y="881"/>
                      </a:lnTo>
                      <a:lnTo>
                        <a:pt x="3667" y="876"/>
                      </a:lnTo>
                      <a:lnTo>
                        <a:pt x="3661" y="873"/>
                      </a:lnTo>
                      <a:lnTo>
                        <a:pt x="3658" y="873"/>
                      </a:lnTo>
                      <a:lnTo>
                        <a:pt x="3656" y="873"/>
                      </a:lnTo>
                      <a:lnTo>
                        <a:pt x="3653" y="875"/>
                      </a:lnTo>
                      <a:lnTo>
                        <a:pt x="3652" y="877"/>
                      </a:lnTo>
                      <a:lnTo>
                        <a:pt x="3644" y="898"/>
                      </a:lnTo>
                      <a:lnTo>
                        <a:pt x="3636" y="925"/>
                      </a:lnTo>
                      <a:lnTo>
                        <a:pt x="3629" y="954"/>
                      </a:lnTo>
                      <a:lnTo>
                        <a:pt x="3625" y="977"/>
                      </a:lnTo>
                      <a:lnTo>
                        <a:pt x="3550" y="997"/>
                      </a:lnTo>
                      <a:lnTo>
                        <a:pt x="3550" y="997"/>
                      </a:lnTo>
                      <a:lnTo>
                        <a:pt x="3524" y="1017"/>
                      </a:lnTo>
                      <a:lnTo>
                        <a:pt x="3524" y="1025"/>
                      </a:lnTo>
                      <a:lnTo>
                        <a:pt x="3525" y="1032"/>
                      </a:lnTo>
                      <a:lnTo>
                        <a:pt x="3528" y="1038"/>
                      </a:lnTo>
                      <a:lnTo>
                        <a:pt x="3529" y="1046"/>
                      </a:lnTo>
                      <a:lnTo>
                        <a:pt x="3535" y="1057"/>
                      </a:lnTo>
                      <a:lnTo>
                        <a:pt x="3542" y="1070"/>
                      </a:lnTo>
                      <a:lnTo>
                        <a:pt x="3547" y="1082"/>
                      </a:lnTo>
                      <a:lnTo>
                        <a:pt x="3552" y="1095"/>
                      </a:lnTo>
                      <a:lnTo>
                        <a:pt x="3553" y="1101"/>
                      </a:lnTo>
                      <a:lnTo>
                        <a:pt x="3553" y="1108"/>
                      </a:lnTo>
                      <a:lnTo>
                        <a:pt x="3553" y="1116"/>
                      </a:lnTo>
                      <a:lnTo>
                        <a:pt x="3552" y="1123"/>
                      </a:lnTo>
                      <a:lnTo>
                        <a:pt x="3522" y="1254"/>
                      </a:lnTo>
                      <a:lnTo>
                        <a:pt x="3516" y="1282"/>
                      </a:lnTo>
                      <a:lnTo>
                        <a:pt x="3508" y="1302"/>
                      </a:lnTo>
                      <a:lnTo>
                        <a:pt x="3504" y="1311"/>
                      </a:lnTo>
                      <a:lnTo>
                        <a:pt x="3500" y="1318"/>
                      </a:lnTo>
                      <a:lnTo>
                        <a:pt x="3496" y="1324"/>
                      </a:lnTo>
                      <a:lnTo>
                        <a:pt x="3493" y="1329"/>
                      </a:lnTo>
                      <a:lnTo>
                        <a:pt x="3489" y="1333"/>
                      </a:lnTo>
                      <a:lnTo>
                        <a:pt x="3484" y="1336"/>
                      </a:lnTo>
                      <a:lnTo>
                        <a:pt x="3480" y="1339"/>
                      </a:lnTo>
                      <a:lnTo>
                        <a:pt x="3474" y="1340"/>
                      </a:lnTo>
                      <a:lnTo>
                        <a:pt x="3465" y="1340"/>
                      </a:lnTo>
                      <a:lnTo>
                        <a:pt x="3455" y="1337"/>
                      </a:lnTo>
                      <a:lnTo>
                        <a:pt x="3433" y="1327"/>
                      </a:lnTo>
                      <a:lnTo>
                        <a:pt x="3410" y="1311"/>
                      </a:lnTo>
                      <a:lnTo>
                        <a:pt x="3397" y="1304"/>
                      </a:lnTo>
                      <a:lnTo>
                        <a:pt x="3384" y="1297"/>
                      </a:lnTo>
                      <a:lnTo>
                        <a:pt x="3370" y="1291"/>
                      </a:lnTo>
                      <a:lnTo>
                        <a:pt x="3355" y="1287"/>
                      </a:lnTo>
                      <a:lnTo>
                        <a:pt x="3313" y="1276"/>
                      </a:lnTo>
                      <a:lnTo>
                        <a:pt x="3257" y="1265"/>
                      </a:lnTo>
                      <a:lnTo>
                        <a:pt x="3230" y="1259"/>
                      </a:lnTo>
                      <a:lnTo>
                        <a:pt x="3204" y="1258"/>
                      </a:lnTo>
                      <a:lnTo>
                        <a:pt x="3192" y="1259"/>
                      </a:lnTo>
                      <a:lnTo>
                        <a:pt x="3183" y="1261"/>
                      </a:lnTo>
                      <a:lnTo>
                        <a:pt x="3174" y="1263"/>
                      </a:lnTo>
                      <a:lnTo>
                        <a:pt x="3167" y="1267"/>
                      </a:lnTo>
                      <a:lnTo>
                        <a:pt x="3162" y="1271"/>
                      </a:lnTo>
                      <a:lnTo>
                        <a:pt x="3158" y="1276"/>
                      </a:lnTo>
                      <a:lnTo>
                        <a:pt x="3154" y="1282"/>
                      </a:lnTo>
                      <a:lnTo>
                        <a:pt x="3151" y="1288"/>
                      </a:lnTo>
                      <a:lnTo>
                        <a:pt x="3144" y="1304"/>
                      </a:lnTo>
                      <a:lnTo>
                        <a:pt x="3136" y="1320"/>
                      </a:lnTo>
                      <a:lnTo>
                        <a:pt x="3125" y="1359"/>
                      </a:lnTo>
                      <a:lnTo>
                        <a:pt x="3113" y="1402"/>
                      </a:lnTo>
                      <a:lnTo>
                        <a:pt x="3108" y="1421"/>
                      </a:lnTo>
                      <a:lnTo>
                        <a:pt x="3101" y="1441"/>
                      </a:lnTo>
                      <a:lnTo>
                        <a:pt x="3095" y="1459"/>
                      </a:lnTo>
                      <a:lnTo>
                        <a:pt x="3088" y="1475"/>
                      </a:lnTo>
                      <a:lnTo>
                        <a:pt x="3082" y="1487"/>
                      </a:lnTo>
                      <a:lnTo>
                        <a:pt x="3074" y="1498"/>
                      </a:lnTo>
                      <a:lnTo>
                        <a:pt x="3070" y="1500"/>
                      </a:lnTo>
                      <a:lnTo>
                        <a:pt x="3066" y="1503"/>
                      </a:lnTo>
                      <a:lnTo>
                        <a:pt x="3061" y="1504"/>
                      </a:lnTo>
                      <a:lnTo>
                        <a:pt x="3057" y="1506"/>
                      </a:lnTo>
                      <a:lnTo>
                        <a:pt x="3050" y="1504"/>
                      </a:lnTo>
                      <a:lnTo>
                        <a:pt x="3043" y="1502"/>
                      </a:lnTo>
                      <a:lnTo>
                        <a:pt x="3037" y="1499"/>
                      </a:lnTo>
                      <a:lnTo>
                        <a:pt x="3031" y="1495"/>
                      </a:lnTo>
                      <a:lnTo>
                        <a:pt x="3020" y="1487"/>
                      </a:lnTo>
                      <a:lnTo>
                        <a:pt x="3008" y="1478"/>
                      </a:lnTo>
                      <a:lnTo>
                        <a:pt x="2996" y="1469"/>
                      </a:lnTo>
                      <a:lnTo>
                        <a:pt x="2985" y="1464"/>
                      </a:lnTo>
                      <a:lnTo>
                        <a:pt x="2978" y="1462"/>
                      </a:lnTo>
                      <a:lnTo>
                        <a:pt x="2972" y="1462"/>
                      </a:lnTo>
                      <a:lnTo>
                        <a:pt x="2965" y="1462"/>
                      </a:lnTo>
                      <a:lnTo>
                        <a:pt x="2958" y="1464"/>
                      </a:lnTo>
                      <a:lnTo>
                        <a:pt x="2950" y="1467"/>
                      </a:lnTo>
                      <a:lnTo>
                        <a:pt x="2942" y="1472"/>
                      </a:lnTo>
                      <a:lnTo>
                        <a:pt x="2934" y="1478"/>
                      </a:lnTo>
                      <a:lnTo>
                        <a:pt x="2928" y="1486"/>
                      </a:lnTo>
                      <a:lnTo>
                        <a:pt x="2915" y="1503"/>
                      </a:lnTo>
                      <a:lnTo>
                        <a:pt x="2902" y="1521"/>
                      </a:lnTo>
                      <a:lnTo>
                        <a:pt x="2890" y="1541"/>
                      </a:lnTo>
                      <a:lnTo>
                        <a:pt x="2879" y="1559"/>
                      </a:lnTo>
                      <a:lnTo>
                        <a:pt x="2872" y="1568"/>
                      </a:lnTo>
                      <a:lnTo>
                        <a:pt x="2866" y="1574"/>
                      </a:lnTo>
                      <a:lnTo>
                        <a:pt x="2858" y="1581"/>
                      </a:lnTo>
                      <a:lnTo>
                        <a:pt x="2850" y="1586"/>
                      </a:lnTo>
                      <a:lnTo>
                        <a:pt x="2823" y="1614"/>
                      </a:lnTo>
                      <a:lnTo>
                        <a:pt x="2801" y="1638"/>
                      </a:lnTo>
                      <a:lnTo>
                        <a:pt x="2792" y="1649"/>
                      </a:lnTo>
                      <a:lnTo>
                        <a:pt x="2784" y="1661"/>
                      </a:lnTo>
                      <a:lnTo>
                        <a:pt x="2776" y="1673"/>
                      </a:lnTo>
                      <a:lnTo>
                        <a:pt x="2771" y="1683"/>
                      </a:lnTo>
                      <a:lnTo>
                        <a:pt x="2766" y="1695"/>
                      </a:lnTo>
                      <a:lnTo>
                        <a:pt x="2762" y="1708"/>
                      </a:lnTo>
                      <a:lnTo>
                        <a:pt x="2758" y="1721"/>
                      </a:lnTo>
                      <a:lnTo>
                        <a:pt x="2755" y="1735"/>
                      </a:lnTo>
                      <a:lnTo>
                        <a:pt x="2754" y="1750"/>
                      </a:lnTo>
                      <a:lnTo>
                        <a:pt x="2753" y="1767"/>
                      </a:lnTo>
                      <a:lnTo>
                        <a:pt x="2752" y="1785"/>
                      </a:lnTo>
                      <a:lnTo>
                        <a:pt x="2752" y="1805"/>
                      </a:lnTo>
                      <a:lnTo>
                        <a:pt x="2752" y="1822"/>
                      </a:lnTo>
                      <a:lnTo>
                        <a:pt x="2750" y="1839"/>
                      </a:lnTo>
                      <a:lnTo>
                        <a:pt x="2749" y="1854"/>
                      </a:lnTo>
                      <a:lnTo>
                        <a:pt x="2746" y="1870"/>
                      </a:lnTo>
                      <a:lnTo>
                        <a:pt x="2742" y="1884"/>
                      </a:lnTo>
                      <a:lnTo>
                        <a:pt x="2739" y="1898"/>
                      </a:lnTo>
                      <a:lnTo>
                        <a:pt x="2735" y="1912"/>
                      </a:lnTo>
                      <a:lnTo>
                        <a:pt x="2730" y="1927"/>
                      </a:lnTo>
                      <a:lnTo>
                        <a:pt x="2718" y="1953"/>
                      </a:lnTo>
                      <a:lnTo>
                        <a:pt x="2704" y="1980"/>
                      </a:lnTo>
                      <a:lnTo>
                        <a:pt x="2688" y="2007"/>
                      </a:lnTo>
                      <a:lnTo>
                        <a:pt x="2670" y="2034"/>
                      </a:lnTo>
                      <a:lnTo>
                        <a:pt x="2662" y="2045"/>
                      </a:lnTo>
                      <a:lnTo>
                        <a:pt x="2653" y="2052"/>
                      </a:lnTo>
                      <a:lnTo>
                        <a:pt x="2645" y="2060"/>
                      </a:lnTo>
                      <a:lnTo>
                        <a:pt x="2636" y="2068"/>
                      </a:lnTo>
                      <a:lnTo>
                        <a:pt x="2619" y="2079"/>
                      </a:lnTo>
                      <a:lnTo>
                        <a:pt x="2603" y="2091"/>
                      </a:lnTo>
                      <a:lnTo>
                        <a:pt x="2595" y="2096"/>
                      </a:lnTo>
                      <a:lnTo>
                        <a:pt x="2587" y="2103"/>
                      </a:lnTo>
                      <a:lnTo>
                        <a:pt x="2581" y="2111"/>
                      </a:lnTo>
                      <a:lnTo>
                        <a:pt x="2574" y="2120"/>
                      </a:lnTo>
                      <a:lnTo>
                        <a:pt x="2570" y="2129"/>
                      </a:lnTo>
                      <a:lnTo>
                        <a:pt x="2566" y="2140"/>
                      </a:lnTo>
                      <a:lnTo>
                        <a:pt x="2562" y="2153"/>
                      </a:lnTo>
                      <a:lnTo>
                        <a:pt x="2561" y="2169"/>
                      </a:lnTo>
                      <a:lnTo>
                        <a:pt x="2560" y="2186"/>
                      </a:lnTo>
                      <a:lnTo>
                        <a:pt x="2556" y="2200"/>
                      </a:lnTo>
                      <a:lnTo>
                        <a:pt x="2551" y="2212"/>
                      </a:lnTo>
                      <a:lnTo>
                        <a:pt x="2544" y="2222"/>
                      </a:lnTo>
                      <a:lnTo>
                        <a:pt x="2538" y="2231"/>
                      </a:lnTo>
                      <a:lnTo>
                        <a:pt x="2529" y="2238"/>
                      </a:lnTo>
                      <a:lnTo>
                        <a:pt x="2520" y="2244"/>
                      </a:lnTo>
                      <a:lnTo>
                        <a:pt x="2509" y="2249"/>
                      </a:lnTo>
                      <a:lnTo>
                        <a:pt x="2460" y="2265"/>
                      </a:lnTo>
                      <a:lnTo>
                        <a:pt x="2406" y="2280"/>
                      </a:lnTo>
                      <a:lnTo>
                        <a:pt x="2400" y="2306"/>
                      </a:lnTo>
                      <a:lnTo>
                        <a:pt x="2394" y="2331"/>
                      </a:lnTo>
                      <a:lnTo>
                        <a:pt x="2386" y="2355"/>
                      </a:lnTo>
                      <a:lnTo>
                        <a:pt x="2380" y="2380"/>
                      </a:lnTo>
                      <a:lnTo>
                        <a:pt x="2372" y="2403"/>
                      </a:lnTo>
                      <a:lnTo>
                        <a:pt x="2366" y="2429"/>
                      </a:lnTo>
                      <a:lnTo>
                        <a:pt x="2359" y="2454"/>
                      </a:lnTo>
                      <a:lnTo>
                        <a:pt x="2354" y="2478"/>
                      </a:lnTo>
                      <a:lnTo>
                        <a:pt x="2351" y="2501"/>
                      </a:lnTo>
                      <a:lnTo>
                        <a:pt x="2349" y="2521"/>
                      </a:lnTo>
                      <a:lnTo>
                        <a:pt x="2346" y="2542"/>
                      </a:lnTo>
                      <a:lnTo>
                        <a:pt x="2345" y="2563"/>
                      </a:lnTo>
                      <a:lnTo>
                        <a:pt x="2345" y="2605"/>
                      </a:lnTo>
                      <a:lnTo>
                        <a:pt x="2343" y="2648"/>
                      </a:lnTo>
                      <a:lnTo>
                        <a:pt x="2342" y="2669"/>
                      </a:lnTo>
                      <a:lnTo>
                        <a:pt x="2340" y="2690"/>
                      </a:lnTo>
                      <a:lnTo>
                        <a:pt x="2336" y="2710"/>
                      </a:lnTo>
                      <a:lnTo>
                        <a:pt x="2331" y="2730"/>
                      </a:lnTo>
                      <a:lnTo>
                        <a:pt x="2324" y="2748"/>
                      </a:lnTo>
                      <a:lnTo>
                        <a:pt x="2318" y="2767"/>
                      </a:lnTo>
                      <a:lnTo>
                        <a:pt x="2310" y="2785"/>
                      </a:lnTo>
                      <a:lnTo>
                        <a:pt x="2301" y="2804"/>
                      </a:lnTo>
                      <a:lnTo>
                        <a:pt x="2281" y="2839"/>
                      </a:lnTo>
                      <a:lnTo>
                        <a:pt x="2261" y="2874"/>
                      </a:lnTo>
                      <a:lnTo>
                        <a:pt x="2239" y="2909"/>
                      </a:lnTo>
                      <a:lnTo>
                        <a:pt x="2217" y="2944"/>
                      </a:lnTo>
                      <a:lnTo>
                        <a:pt x="2211" y="2956"/>
                      </a:lnTo>
                      <a:lnTo>
                        <a:pt x="2207" y="2971"/>
                      </a:lnTo>
                      <a:lnTo>
                        <a:pt x="2206" y="2985"/>
                      </a:lnTo>
                      <a:lnTo>
                        <a:pt x="2205" y="2999"/>
                      </a:lnTo>
                      <a:lnTo>
                        <a:pt x="2205" y="3015"/>
                      </a:lnTo>
                      <a:lnTo>
                        <a:pt x="2206" y="3030"/>
                      </a:lnTo>
                      <a:lnTo>
                        <a:pt x="2207" y="3046"/>
                      </a:lnTo>
                      <a:lnTo>
                        <a:pt x="2209" y="3061"/>
                      </a:lnTo>
                      <a:lnTo>
                        <a:pt x="2220" y="3125"/>
                      </a:lnTo>
                      <a:lnTo>
                        <a:pt x="2229" y="3184"/>
                      </a:lnTo>
                      <a:lnTo>
                        <a:pt x="2231" y="3197"/>
                      </a:lnTo>
                      <a:lnTo>
                        <a:pt x="2232" y="3210"/>
                      </a:lnTo>
                      <a:lnTo>
                        <a:pt x="2231" y="3222"/>
                      </a:lnTo>
                      <a:lnTo>
                        <a:pt x="2229" y="3234"/>
                      </a:lnTo>
                      <a:lnTo>
                        <a:pt x="2227" y="3244"/>
                      </a:lnTo>
                      <a:lnTo>
                        <a:pt x="2223" y="3253"/>
                      </a:lnTo>
                      <a:lnTo>
                        <a:pt x="2218" y="3262"/>
                      </a:lnTo>
                      <a:lnTo>
                        <a:pt x="2210" y="3269"/>
                      </a:lnTo>
                      <a:lnTo>
                        <a:pt x="2202" y="3274"/>
                      </a:lnTo>
                      <a:lnTo>
                        <a:pt x="2192" y="3279"/>
                      </a:lnTo>
                      <a:lnTo>
                        <a:pt x="2179" y="3282"/>
                      </a:lnTo>
                      <a:lnTo>
                        <a:pt x="2165" y="3283"/>
                      </a:lnTo>
                      <a:lnTo>
                        <a:pt x="2148" y="3283"/>
                      </a:lnTo>
                      <a:lnTo>
                        <a:pt x="2128" y="3280"/>
                      </a:lnTo>
                      <a:lnTo>
                        <a:pt x="2106" y="3276"/>
                      </a:lnTo>
                      <a:lnTo>
                        <a:pt x="2083" y="3271"/>
                      </a:lnTo>
                      <a:lnTo>
                        <a:pt x="2066" y="3267"/>
                      </a:lnTo>
                      <a:lnTo>
                        <a:pt x="2051" y="3266"/>
                      </a:lnTo>
                      <a:lnTo>
                        <a:pt x="2035" y="3266"/>
                      </a:lnTo>
                      <a:lnTo>
                        <a:pt x="2020" y="3267"/>
                      </a:lnTo>
                      <a:lnTo>
                        <a:pt x="2007" y="3270"/>
                      </a:lnTo>
                      <a:lnTo>
                        <a:pt x="1992" y="3275"/>
                      </a:lnTo>
                      <a:lnTo>
                        <a:pt x="1979" y="3280"/>
                      </a:lnTo>
                      <a:lnTo>
                        <a:pt x="1968" y="3288"/>
                      </a:lnTo>
                      <a:lnTo>
                        <a:pt x="1955" y="3296"/>
                      </a:lnTo>
                      <a:lnTo>
                        <a:pt x="1944" y="3305"/>
                      </a:lnTo>
                      <a:lnTo>
                        <a:pt x="1933" y="3315"/>
                      </a:lnTo>
                      <a:lnTo>
                        <a:pt x="1922" y="3327"/>
                      </a:lnTo>
                      <a:lnTo>
                        <a:pt x="1912" y="3339"/>
                      </a:lnTo>
                      <a:lnTo>
                        <a:pt x="1903" y="3352"/>
                      </a:lnTo>
                      <a:lnTo>
                        <a:pt x="1894" y="3366"/>
                      </a:lnTo>
                      <a:lnTo>
                        <a:pt x="1885" y="3379"/>
                      </a:lnTo>
                      <a:lnTo>
                        <a:pt x="1867" y="3409"/>
                      </a:lnTo>
                      <a:lnTo>
                        <a:pt x="1851" y="3440"/>
                      </a:lnTo>
                      <a:lnTo>
                        <a:pt x="1836" y="3471"/>
                      </a:lnTo>
                      <a:lnTo>
                        <a:pt x="1821" y="3502"/>
                      </a:lnTo>
                      <a:lnTo>
                        <a:pt x="1807" y="3532"/>
                      </a:lnTo>
                      <a:lnTo>
                        <a:pt x="1793" y="3561"/>
                      </a:lnTo>
                      <a:lnTo>
                        <a:pt x="1779" y="3587"/>
                      </a:lnTo>
                      <a:lnTo>
                        <a:pt x="1764" y="3612"/>
                      </a:lnTo>
                      <a:lnTo>
                        <a:pt x="1762" y="3630"/>
                      </a:lnTo>
                      <a:lnTo>
                        <a:pt x="1761" y="3647"/>
                      </a:lnTo>
                      <a:lnTo>
                        <a:pt x="1761" y="3665"/>
                      </a:lnTo>
                      <a:lnTo>
                        <a:pt x="1761" y="3682"/>
                      </a:lnTo>
                      <a:lnTo>
                        <a:pt x="1764" y="3717"/>
                      </a:lnTo>
                      <a:lnTo>
                        <a:pt x="1764" y="3752"/>
                      </a:lnTo>
                      <a:lnTo>
                        <a:pt x="1763" y="3782"/>
                      </a:lnTo>
                      <a:lnTo>
                        <a:pt x="1759" y="3813"/>
                      </a:lnTo>
                      <a:lnTo>
                        <a:pt x="1755" y="3843"/>
                      </a:lnTo>
                      <a:lnTo>
                        <a:pt x="1754" y="3872"/>
                      </a:lnTo>
                      <a:lnTo>
                        <a:pt x="1755" y="3901"/>
                      </a:lnTo>
                      <a:lnTo>
                        <a:pt x="1757" y="3928"/>
                      </a:lnTo>
                      <a:lnTo>
                        <a:pt x="1761" y="3957"/>
                      </a:lnTo>
                      <a:lnTo>
                        <a:pt x="1763" y="3984"/>
                      </a:lnTo>
                      <a:lnTo>
                        <a:pt x="1767" y="4011"/>
                      </a:lnTo>
                      <a:lnTo>
                        <a:pt x="1770" y="4039"/>
                      </a:lnTo>
                      <a:lnTo>
                        <a:pt x="1771" y="4067"/>
                      </a:lnTo>
                      <a:lnTo>
                        <a:pt x="1771" y="4093"/>
                      </a:lnTo>
                      <a:lnTo>
                        <a:pt x="1770" y="4102"/>
                      </a:lnTo>
                      <a:lnTo>
                        <a:pt x="1768" y="4111"/>
                      </a:lnTo>
                      <a:lnTo>
                        <a:pt x="1766" y="4120"/>
                      </a:lnTo>
                      <a:lnTo>
                        <a:pt x="1763" y="4129"/>
                      </a:lnTo>
                      <a:lnTo>
                        <a:pt x="1757" y="4146"/>
                      </a:lnTo>
                      <a:lnTo>
                        <a:pt x="1748" y="4164"/>
                      </a:lnTo>
                      <a:lnTo>
                        <a:pt x="1740" y="4182"/>
                      </a:lnTo>
                      <a:lnTo>
                        <a:pt x="1731" y="4201"/>
                      </a:lnTo>
                      <a:lnTo>
                        <a:pt x="1724" y="4220"/>
                      </a:lnTo>
                      <a:lnTo>
                        <a:pt x="1720" y="4239"/>
                      </a:lnTo>
                      <a:lnTo>
                        <a:pt x="1722" y="4256"/>
                      </a:lnTo>
                      <a:lnTo>
                        <a:pt x="1723" y="4270"/>
                      </a:lnTo>
                      <a:lnTo>
                        <a:pt x="1727" y="4284"/>
                      </a:lnTo>
                      <a:lnTo>
                        <a:pt x="1732" y="4296"/>
                      </a:lnTo>
                      <a:lnTo>
                        <a:pt x="1737" y="4306"/>
                      </a:lnTo>
                      <a:lnTo>
                        <a:pt x="1744" y="4315"/>
                      </a:lnTo>
                      <a:lnTo>
                        <a:pt x="1751" y="4324"/>
                      </a:lnTo>
                      <a:lnTo>
                        <a:pt x="1759" y="4332"/>
                      </a:lnTo>
                      <a:lnTo>
                        <a:pt x="1776" y="4348"/>
                      </a:lnTo>
                      <a:lnTo>
                        <a:pt x="1793" y="4365"/>
                      </a:lnTo>
                      <a:lnTo>
                        <a:pt x="1802" y="4374"/>
                      </a:lnTo>
                      <a:lnTo>
                        <a:pt x="1810" y="4383"/>
                      </a:lnTo>
                      <a:lnTo>
                        <a:pt x="1816" y="4394"/>
                      </a:lnTo>
                      <a:lnTo>
                        <a:pt x="1823" y="4407"/>
                      </a:lnTo>
                      <a:lnTo>
                        <a:pt x="1825" y="4415"/>
                      </a:lnTo>
                      <a:lnTo>
                        <a:pt x="1828" y="4424"/>
                      </a:lnTo>
                      <a:lnTo>
                        <a:pt x="1830" y="4433"/>
                      </a:lnTo>
                      <a:lnTo>
                        <a:pt x="1830" y="4444"/>
                      </a:lnTo>
                      <a:lnTo>
                        <a:pt x="1832" y="4466"/>
                      </a:lnTo>
                      <a:lnTo>
                        <a:pt x="1830" y="4489"/>
                      </a:lnTo>
                      <a:lnTo>
                        <a:pt x="1829" y="4501"/>
                      </a:lnTo>
                      <a:lnTo>
                        <a:pt x="1827" y="4512"/>
                      </a:lnTo>
                      <a:lnTo>
                        <a:pt x="1824" y="4523"/>
                      </a:lnTo>
                      <a:lnTo>
                        <a:pt x="1820" y="4533"/>
                      </a:lnTo>
                      <a:lnTo>
                        <a:pt x="1816" y="4541"/>
                      </a:lnTo>
                      <a:lnTo>
                        <a:pt x="1811" y="4550"/>
                      </a:lnTo>
                      <a:lnTo>
                        <a:pt x="1806" y="4556"/>
                      </a:lnTo>
                      <a:lnTo>
                        <a:pt x="1799" y="4562"/>
                      </a:lnTo>
                      <a:lnTo>
                        <a:pt x="1776" y="4571"/>
                      </a:lnTo>
                      <a:lnTo>
                        <a:pt x="1750" y="4580"/>
                      </a:lnTo>
                      <a:lnTo>
                        <a:pt x="1744" y="4582"/>
                      </a:lnTo>
                      <a:lnTo>
                        <a:pt x="1738" y="4585"/>
                      </a:lnTo>
                      <a:lnTo>
                        <a:pt x="1733" y="4589"/>
                      </a:lnTo>
                      <a:lnTo>
                        <a:pt x="1729" y="4593"/>
                      </a:lnTo>
                      <a:lnTo>
                        <a:pt x="1726" y="4598"/>
                      </a:lnTo>
                      <a:lnTo>
                        <a:pt x="1724" y="4603"/>
                      </a:lnTo>
                      <a:lnTo>
                        <a:pt x="1723" y="4608"/>
                      </a:lnTo>
                      <a:lnTo>
                        <a:pt x="1723" y="4616"/>
                      </a:lnTo>
                      <a:lnTo>
                        <a:pt x="1726" y="4652"/>
                      </a:lnTo>
                      <a:lnTo>
                        <a:pt x="1728" y="4687"/>
                      </a:lnTo>
                      <a:lnTo>
                        <a:pt x="1729" y="4705"/>
                      </a:lnTo>
                      <a:lnTo>
                        <a:pt x="1733" y="4722"/>
                      </a:lnTo>
                      <a:lnTo>
                        <a:pt x="1737" y="4740"/>
                      </a:lnTo>
                      <a:lnTo>
                        <a:pt x="1742" y="4758"/>
                      </a:lnTo>
                      <a:lnTo>
                        <a:pt x="1750" y="4780"/>
                      </a:lnTo>
                      <a:lnTo>
                        <a:pt x="1757" y="4799"/>
                      </a:lnTo>
                      <a:lnTo>
                        <a:pt x="1761" y="4815"/>
                      </a:lnTo>
                      <a:lnTo>
                        <a:pt x="1763" y="4831"/>
                      </a:lnTo>
                      <a:lnTo>
                        <a:pt x="1764" y="4839"/>
                      </a:lnTo>
                      <a:lnTo>
                        <a:pt x="1764" y="4847"/>
                      </a:lnTo>
                      <a:lnTo>
                        <a:pt x="1763" y="4854"/>
                      </a:lnTo>
                      <a:lnTo>
                        <a:pt x="1761" y="4863"/>
                      </a:lnTo>
                      <a:lnTo>
                        <a:pt x="1758" y="4871"/>
                      </a:lnTo>
                      <a:lnTo>
                        <a:pt x="1755" y="4881"/>
                      </a:lnTo>
                      <a:lnTo>
                        <a:pt x="1750" y="4891"/>
                      </a:lnTo>
                      <a:lnTo>
                        <a:pt x="1745" y="4901"/>
                      </a:lnTo>
                      <a:lnTo>
                        <a:pt x="1736" y="4941"/>
                      </a:lnTo>
                      <a:lnTo>
                        <a:pt x="1728" y="4977"/>
                      </a:lnTo>
                      <a:lnTo>
                        <a:pt x="1723" y="4995"/>
                      </a:lnTo>
                      <a:lnTo>
                        <a:pt x="1716" y="5012"/>
                      </a:lnTo>
                      <a:lnTo>
                        <a:pt x="1711" y="5029"/>
                      </a:lnTo>
                      <a:lnTo>
                        <a:pt x="1704" y="5046"/>
                      </a:lnTo>
                      <a:lnTo>
                        <a:pt x="1696" y="5062"/>
                      </a:lnTo>
                      <a:lnTo>
                        <a:pt x="1688" y="5077"/>
                      </a:lnTo>
                      <a:lnTo>
                        <a:pt x="1678" y="5091"/>
                      </a:lnTo>
                      <a:lnTo>
                        <a:pt x="1667" y="5106"/>
                      </a:lnTo>
                      <a:lnTo>
                        <a:pt x="1654" y="5120"/>
                      </a:lnTo>
                      <a:lnTo>
                        <a:pt x="1641" y="5133"/>
                      </a:lnTo>
                      <a:lnTo>
                        <a:pt x="1626" y="5147"/>
                      </a:lnTo>
                      <a:lnTo>
                        <a:pt x="1609" y="5159"/>
                      </a:lnTo>
                      <a:lnTo>
                        <a:pt x="1600" y="5166"/>
                      </a:lnTo>
                      <a:lnTo>
                        <a:pt x="1593" y="5174"/>
                      </a:lnTo>
                      <a:lnTo>
                        <a:pt x="1587" y="5183"/>
                      </a:lnTo>
                      <a:lnTo>
                        <a:pt x="1582" y="5192"/>
                      </a:lnTo>
                      <a:lnTo>
                        <a:pt x="1573" y="5211"/>
                      </a:lnTo>
                      <a:lnTo>
                        <a:pt x="1564" y="5231"/>
                      </a:lnTo>
                      <a:lnTo>
                        <a:pt x="1545" y="5268"/>
                      </a:lnTo>
                      <a:lnTo>
                        <a:pt x="1529" y="5305"/>
                      </a:lnTo>
                      <a:lnTo>
                        <a:pt x="1513" y="5343"/>
                      </a:lnTo>
                      <a:lnTo>
                        <a:pt x="1500" y="5380"/>
                      </a:lnTo>
                      <a:lnTo>
                        <a:pt x="1495" y="5400"/>
                      </a:lnTo>
                      <a:lnTo>
                        <a:pt x="1490" y="5419"/>
                      </a:lnTo>
                      <a:lnTo>
                        <a:pt x="1485" y="5439"/>
                      </a:lnTo>
                      <a:lnTo>
                        <a:pt x="1481" y="5458"/>
                      </a:lnTo>
                      <a:lnTo>
                        <a:pt x="1478" y="5479"/>
                      </a:lnTo>
                      <a:lnTo>
                        <a:pt x="1475" y="5498"/>
                      </a:lnTo>
                      <a:lnTo>
                        <a:pt x="1474" y="5519"/>
                      </a:lnTo>
                      <a:lnTo>
                        <a:pt x="1474" y="5541"/>
                      </a:lnTo>
                      <a:lnTo>
                        <a:pt x="1469" y="5546"/>
                      </a:lnTo>
                      <a:lnTo>
                        <a:pt x="1466" y="5549"/>
                      </a:lnTo>
                      <a:lnTo>
                        <a:pt x="1463" y="5550"/>
                      </a:lnTo>
                      <a:lnTo>
                        <a:pt x="1456" y="5553"/>
                      </a:lnTo>
                      <a:lnTo>
                        <a:pt x="1412" y="5521"/>
                      </a:lnTo>
                      <a:lnTo>
                        <a:pt x="1412" y="5521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86935B30-3734-3348-8750-D986D128EF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04530" y="1065159"/>
                  <a:ext cx="1002028" cy="2137406"/>
                </a:xfrm>
                <a:custGeom>
                  <a:avLst/>
                  <a:gdLst/>
                  <a:ahLst/>
                  <a:cxnLst>
                    <a:cxn ang="0">
                      <a:pos x="71" y="4961"/>
                    </a:cxn>
                    <a:cxn ang="0">
                      <a:pos x="1388" y="5448"/>
                    </a:cxn>
                    <a:cxn ang="0">
                      <a:pos x="1188" y="5879"/>
                    </a:cxn>
                    <a:cxn ang="0">
                      <a:pos x="1761" y="5197"/>
                    </a:cxn>
                    <a:cxn ang="0">
                      <a:pos x="1887" y="5158"/>
                    </a:cxn>
                    <a:cxn ang="0">
                      <a:pos x="1815" y="5427"/>
                    </a:cxn>
                    <a:cxn ang="0">
                      <a:pos x="1641" y="5636"/>
                    </a:cxn>
                    <a:cxn ang="0">
                      <a:pos x="193" y="4308"/>
                    </a:cxn>
                    <a:cxn ang="0">
                      <a:pos x="428" y="3850"/>
                    </a:cxn>
                    <a:cxn ang="0">
                      <a:pos x="491" y="3515"/>
                    </a:cxn>
                    <a:cxn ang="0">
                      <a:pos x="427" y="3132"/>
                    </a:cxn>
                    <a:cxn ang="0">
                      <a:pos x="515" y="2443"/>
                    </a:cxn>
                    <a:cxn ang="0">
                      <a:pos x="887" y="2256"/>
                    </a:cxn>
                    <a:cxn ang="0">
                      <a:pos x="1007" y="1651"/>
                    </a:cxn>
                    <a:cxn ang="0">
                      <a:pos x="1238" y="1123"/>
                    </a:cxn>
                    <a:cxn ang="0">
                      <a:pos x="1426" y="711"/>
                    </a:cxn>
                    <a:cxn ang="0">
                      <a:pos x="1695" y="498"/>
                    </a:cxn>
                    <a:cxn ang="0">
                      <a:pos x="1921" y="268"/>
                    </a:cxn>
                    <a:cxn ang="0">
                      <a:pos x="2199" y="60"/>
                    </a:cxn>
                    <a:cxn ang="0">
                      <a:pos x="2601" y="426"/>
                    </a:cxn>
                    <a:cxn ang="0">
                      <a:pos x="2760" y="715"/>
                    </a:cxn>
                    <a:cxn ang="0">
                      <a:pos x="2797" y="1103"/>
                    </a:cxn>
                    <a:cxn ang="0">
                      <a:pos x="2693" y="1452"/>
                    </a:cxn>
                    <a:cxn ang="0">
                      <a:pos x="2571" y="1469"/>
                    </a:cxn>
                    <a:cxn ang="0">
                      <a:pos x="2482" y="1522"/>
                    </a:cxn>
                    <a:cxn ang="0">
                      <a:pos x="2473" y="1610"/>
                    </a:cxn>
                    <a:cxn ang="0">
                      <a:pos x="2412" y="1790"/>
                    </a:cxn>
                    <a:cxn ang="0">
                      <a:pos x="2359" y="2016"/>
                    </a:cxn>
                    <a:cxn ang="0">
                      <a:pos x="2346" y="2247"/>
                    </a:cxn>
                    <a:cxn ang="0">
                      <a:pos x="2185" y="2462"/>
                    </a:cxn>
                    <a:cxn ang="0">
                      <a:pos x="1986" y="2580"/>
                    </a:cxn>
                    <a:cxn ang="0">
                      <a:pos x="1793" y="2773"/>
                    </a:cxn>
                    <a:cxn ang="0">
                      <a:pos x="1711" y="2878"/>
                    </a:cxn>
                    <a:cxn ang="0">
                      <a:pos x="1645" y="2975"/>
                    </a:cxn>
                    <a:cxn ang="0">
                      <a:pos x="1515" y="3075"/>
                    </a:cxn>
                    <a:cxn ang="0">
                      <a:pos x="1536" y="3321"/>
                    </a:cxn>
                    <a:cxn ang="0">
                      <a:pos x="1470" y="3410"/>
                    </a:cxn>
                    <a:cxn ang="0">
                      <a:pos x="1429" y="3666"/>
                    </a:cxn>
                    <a:cxn ang="0">
                      <a:pos x="1528" y="3918"/>
                    </a:cxn>
                    <a:cxn ang="0">
                      <a:pos x="1386" y="4134"/>
                    </a:cxn>
                    <a:cxn ang="0">
                      <a:pos x="1635" y="4026"/>
                    </a:cxn>
                    <a:cxn ang="0">
                      <a:pos x="1822" y="4106"/>
                    </a:cxn>
                    <a:cxn ang="0">
                      <a:pos x="1850" y="4204"/>
                    </a:cxn>
                    <a:cxn ang="0">
                      <a:pos x="1860" y="4357"/>
                    </a:cxn>
                    <a:cxn ang="0">
                      <a:pos x="1711" y="4511"/>
                    </a:cxn>
                    <a:cxn ang="0">
                      <a:pos x="1677" y="4536"/>
                    </a:cxn>
                    <a:cxn ang="0">
                      <a:pos x="1598" y="4750"/>
                    </a:cxn>
                    <a:cxn ang="0">
                      <a:pos x="1460" y="4760"/>
                    </a:cxn>
                    <a:cxn ang="0">
                      <a:pos x="1355" y="4875"/>
                    </a:cxn>
                    <a:cxn ang="0">
                      <a:pos x="1356" y="5008"/>
                    </a:cxn>
                    <a:cxn ang="0">
                      <a:pos x="1264" y="5135"/>
                    </a:cxn>
                    <a:cxn ang="0">
                      <a:pos x="1213" y="5563"/>
                    </a:cxn>
                    <a:cxn ang="0">
                      <a:pos x="1067" y="6009"/>
                    </a:cxn>
                    <a:cxn ang="0">
                      <a:pos x="755" y="5983"/>
                    </a:cxn>
                    <a:cxn ang="0">
                      <a:pos x="653" y="6207"/>
                    </a:cxn>
                    <a:cxn ang="0">
                      <a:pos x="435" y="6293"/>
                    </a:cxn>
                    <a:cxn ang="0">
                      <a:pos x="273" y="6137"/>
                    </a:cxn>
                    <a:cxn ang="0">
                      <a:pos x="196" y="5815"/>
                    </a:cxn>
                    <a:cxn ang="0">
                      <a:pos x="243" y="5741"/>
                    </a:cxn>
                    <a:cxn ang="0">
                      <a:pos x="225" y="5579"/>
                    </a:cxn>
                    <a:cxn ang="0">
                      <a:pos x="112" y="5075"/>
                    </a:cxn>
                    <a:cxn ang="0">
                      <a:pos x="95" y="4833"/>
                    </a:cxn>
                    <a:cxn ang="0">
                      <a:pos x="20" y="4703"/>
                    </a:cxn>
                  </a:cxnLst>
                  <a:rect l="0" t="0" r="r" b="b"/>
                  <a:pathLst>
                    <a:path w="2865" h="6317">
                      <a:moveTo>
                        <a:pt x="71" y="4961"/>
                      </a:moveTo>
                      <a:lnTo>
                        <a:pt x="70" y="4962"/>
                      </a:lnTo>
                      <a:lnTo>
                        <a:pt x="67" y="4964"/>
                      </a:lnTo>
                      <a:lnTo>
                        <a:pt x="64" y="4962"/>
                      </a:lnTo>
                      <a:lnTo>
                        <a:pt x="62" y="4961"/>
                      </a:lnTo>
                      <a:lnTo>
                        <a:pt x="58" y="4956"/>
                      </a:lnTo>
                      <a:lnTo>
                        <a:pt x="55" y="4951"/>
                      </a:lnTo>
                      <a:lnTo>
                        <a:pt x="53" y="4942"/>
                      </a:lnTo>
                      <a:lnTo>
                        <a:pt x="51" y="4931"/>
                      </a:lnTo>
                      <a:lnTo>
                        <a:pt x="67" y="4922"/>
                      </a:lnTo>
                      <a:lnTo>
                        <a:pt x="88" y="4910"/>
                      </a:lnTo>
                      <a:lnTo>
                        <a:pt x="93" y="4905"/>
                      </a:lnTo>
                      <a:lnTo>
                        <a:pt x="98" y="4900"/>
                      </a:lnTo>
                      <a:lnTo>
                        <a:pt x="105" y="4896"/>
                      </a:lnTo>
                      <a:lnTo>
                        <a:pt x="114" y="4895"/>
                      </a:lnTo>
                      <a:lnTo>
                        <a:pt x="115" y="4896"/>
                      </a:lnTo>
                      <a:lnTo>
                        <a:pt x="117" y="4899"/>
                      </a:lnTo>
                      <a:lnTo>
                        <a:pt x="117" y="4903"/>
                      </a:lnTo>
                      <a:lnTo>
                        <a:pt x="119" y="4908"/>
                      </a:lnTo>
                      <a:lnTo>
                        <a:pt x="120" y="4917"/>
                      </a:lnTo>
                      <a:lnTo>
                        <a:pt x="121" y="4925"/>
                      </a:lnTo>
                      <a:lnTo>
                        <a:pt x="123" y="4929"/>
                      </a:lnTo>
                      <a:lnTo>
                        <a:pt x="123" y="4931"/>
                      </a:lnTo>
                      <a:lnTo>
                        <a:pt x="120" y="4934"/>
                      </a:lnTo>
                      <a:lnTo>
                        <a:pt x="117" y="4936"/>
                      </a:lnTo>
                      <a:lnTo>
                        <a:pt x="102" y="4943"/>
                      </a:lnTo>
                      <a:lnTo>
                        <a:pt x="88" y="4951"/>
                      </a:lnTo>
                      <a:lnTo>
                        <a:pt x="71" y="4961"/>
                      </a:lnTo>
                      <a:close/>
                      <a:moveTo>
                        <a:pt x="1193" y="5817"/>
                      </a:moveTo>
                      <a:lnTo>
                        <a:pt x="1195" y="5800"/>
                      </a:lnTo>
                      <a:lnTo>
                        <a:pt x="1199" y="5784"/>
                      </a:lnTo>
                      <a:lnTo>
                        <a:pt x="1206" y="5765"/>
                      </a:lnTo>
                      <a:lnTo>
                        <a:pt x="1212" y="5746"/>
                      </a:lnTo>
                      <a:lnTo>
                        <a:pt x="1226" y="5708"/>
                      </a:lnTo>
                      <a:lnTo>
                        <a:pt x="1238" y="5675"/>
                      </a:lnTo>
                      <a:lnTo>
                        <a:pt x="1242" y="5657"/>
                      </a:lnTo>
                      <a:lnTo>
                        <a:pt x="1248" y="5642"/>
                      </a:lnTo>
                      <a:lnTo>
                        <a:pt x="1256" y="5629"/>
                      </a:lnTo>
                      <a:lnTo>
                        <a:pt x="1264" y="5618"/>
                      </a:lnTo>
                      <a:lnTo>
                        <a:pt x="1282" y="5593"/>
                      </a:lnTo>
                      <a:lnTo>
                        <a:pt x="1300" y="5566"/>
                      </a:lnTo>
                      <a:lnTo>
                        <a:pt x="1315" y="5530"/>
                      </a:lnTo>
                      <a:lnTo>
                        <a:pt x="1335" y="5475"/>
                      </a:lnTo>
                      <a:lnTo>
                        <a:pt x="1347" y="5448"/>
                      </a:lnTo>
                      <a:lnTo>
                        <a:pt x="1359" y="5425"/>
                      </a:lnTo>
                      <a:lnTo>
                        <a:pt x="1365" y="5416"/>
                      </a:lnTo>
                      <a:lnTo>
                        <a:pt x="1370" y="5409"/>
                      </a:lnTo>
                      <a:lnTo>
                        <a:pt x="1377" y="5404"/>
                      </a:lnTo>
                      <a:lnTo>
                        <a:pt x="1382" y="5403"/>
                      </a:lnTo>
                      <a:lnTo>
                        <a:pt x="1386" y="5404"/>
                      </a:lnTo>
                      <a:lnTo>
                        <a:pt x="1387" y="5405"/>
                      </a:lnTo>
                      <a:lnTo>
                        <a:pt x="1390" y="5409"/>
                      </a:lnTo>
                      <a:lnTo>
                        <a:pt x="1390" y="5413"/>
                      </a:lnTo>
                      <a:lnTo>
                        <a:pt x="1391" y="5423"/>
                      </a:lnTo>
                      <a:lnTo>
                        <a:pt x="1391" y="5435"/>
                      </a:lnTo>
                      <a:lnTo>
                        <a:pt x="1388" y="5448"/>
                      </a:lnTo>
                      <a:lnTo>
                        <a:pt x="1386" y="5460"/>
                      </a:lnTo>
                      <a:lnTo>
                        <a:pt x="1384" y="5470"/>
                      </a:lnTo>
                      <a:lnTo>
                        <a:pt x="1382" y="5475"/>
                      </a:lnTo>
                      <a:lnTo>
                        <a:pt x="1364" y="5508"/>
                      </a:lnTo>
                      <a:lnTo>
                        <a:pt x="1349" y="5541"/>
                      </a:lnTo>
                      <a:lnTo>
                        <a:pt x="1335" y="5576"/>
                      </a:lnTo>
                      <a:lnTo>
                        <a:pt x="1324" y="5610"/>
                      </a:lnTo>
                      <a:lnTo>
                        <a:pt x="1311" y="5645"/>
                      </a:lnTo>
                      <a:lnTo>
                        <a:pt x="1296" y="5679"/>
                      </a:lnTo>
                      <a:lnTo>
                        <a:pt x="1282" y="5712"/>
                      </a:lnTo>
                      <a:lnTo>
                        <a:pt x="1265" y="5745"/>
                      </a:lnTo>
                      <a:lnTo>
                        <a:pt x="1260" y="5754"/>
                      </a:lnTo>
                      <a:lnTo>
                        <a:pt x="1255" y="5765"/>
                      </a:lnTo>
                      <a:lnTo>
                        <a:pt x="1251" y="5778"/>
                      </a:lnTo>
                      <a:lnTo>
                        <a:pt x="1247" y="5793"/>
                      </a:lnTo>
                      <a:lnTo>
                        <a:pt x="1239" y="5824"/>
                      </a:lnTo>
                      <a:lnTo>
                        <a:pt x="1230" y="5856"/>
                      </a:lnTo>
                      <a:lnTo>
                        <a:pt x="1226" y="5872"/>
                      </a:lnTo>
                      <a:lnTo>
                        <a:pt x="1221" y="5886"/>
                      </a:lnTo>
                      <a:lnTo>
                        <a:pt x="1216" y="5900"/>
                      </a:lnTo>
                      <a:lnTo>
                        <a:pt x="1210" y="5913"/>
                      </a:lnTo>
                      <a:lnTo>
                        <a:pt x="1203" y="5923"/>
                      </a:lnTo>
                      <a:lnTo>
                        <a:pt x="1195" y="5933"/>
                      </a:lnTo>
                      <a:lnTo>
                        <a:pt x="1188" y="5940"/>
                      </a:lnTo>
                      <a:lnTo>
                        <a:pt x="1178" y="5944"/>
                      </a:lnTo>
                      <a:lnTo>
                        <a:pt x="1180" y="5922"/>
                      </a:lnTo>
                      <a:lnTo>
                        <a:pt x="1184" y="5901"/>
                      </a:lnTo>
                      <a:lnTo>
                        <a:pt x="1188" y="5879"/>
                      </a:lnTo>
                      <a:lnTo>
                        <a:pt x="1190" y="5859"/>
                      </a:lnTo>
                      <a:lnTo>
                        <a:pt x="1193" y="5817"/>
                      </a:lnTo>
                      <a:close/>
                      <a:moveTo>
                        <a:pt x="1641" y="5462"/>
                      </a:moveTo>
                      <a:lnTo>
                        <a:pt x="1638" y="5436"/>
                      </a:lnTo>
                      <a:lnTo>
                        <a:pt x="1636" y="5412"/>
                      </a:lnTo>
                      <a:lnTo>
                        <a:pt x="1636" y="5387"/>
                      </a:lnTo>
                      <a:lnTo>
                        <a:pt x="1637" y="5361"/>
                      </a:lnTo>
                      <a:lnTo>
                        <a:pt x="1640" y="5337"/>
                      </a:lnTo>
                      <a:lnTo>
                        <a:pt x="1646" y="5313"/>
                      </a:lnTo>
                      <a:lnTo>
                        <a:pt x="1650" y="5302"/>
                      </a:lnTo>
                      <a:lnTo>
                        <a:pt x="1654" y="5290"/>
                      </a:lnTo>
                      <a:lnTo>
                        <a:pt x="1659" y="5278"/>
                      </a:lnTo>
                      <a:lnTo>
                        <a:pt x="1666" y="5268"/>
                      </a:lnTo>
                      <a:lnTo>
                        <a:pt x="1672" y="5259"/>
                      </a:lnTo>
                      <a:lnTo>
                        <a:pt x="1680" y="5252"/>
                      </a:lnTo>
                      <a:lnTo>
                        <a:pt x="1688" y="5246"/>
                      </a:lnTo>
                      <a:lnTo>
                        <a:pt x="1697" y="5239"/>
                      </a:lnTo>
                      <a:lnTo>
                        <a:pt x="1704" y="5233"/>
                      </a:lnTo>
                      <a:lnTo>
                        <a:pt x="1714" y="5227"/>
                      </a:lnTo>
                      <a:lnTo>
                        <a:pt x="1720" y="5219"/>
                      </a:lnTo>
                      <a:lnTo>
                        <a:pt x="1726" y="5210"/>
                      </a:lnTo>
                      <a:lnTo>
                        <a:pt x="1734" y="5199"/>
                      </a:lnTo>
                      <a:lnTo>
                        <a:pt x="1739" y="5193"/>
                      </a:lnTo>
                      <a:lnTo>
                        <a:pt x="1742" y="5192"/>
                      </a:lnTo>
                      <a:lnTo>
                        <a:pt x="1745" y="5190"/>
                      </a:lnTo>
                      <a:lnTo>
                        <a:pt x="1747" y="5190"/>
                      </a:lnTo>
                      <a:lnTo>
                        <a:pt x="1750" y="5192"/>
                      </a:lnTo>
                      <a:lnTo>
                        <a:pt x="1761" y="5197"/>
                      </a:lnTo>
                      <a:lnTo>
                        <a:pt x="1777" y="5202"/>
                      </a:lnTo>
                      <a:lnTo>
                        <a:pt x="1781" y="5203"/>
                      </a:lnTo>
                      <a:lnTo>
                        <a:pt x="1785" y="5203"/>
                      </a:lnTo>
                      <a:lnTo>
                        <a:pt x="1787" y="5202"/>
                      </a:lnTo>
                      <a:lnTo>
                        <a:pt x="1791" y="5201"/>
                      </a:lnTo>
                      <a:lnTo>
                        <a:pt x="1796" y="5195"/>
                      </a:lnTo>
                      <a:lnTo>
                        <a:pt x="1802" y="5190"/>
                      </a:lnTo>
                      <a:lnTo>
                        <a:pt x="1809" y="5177"/>
                      </a:lnTo>
                      <a:lnTo>
                        <a:pt x="1818" y="5167"/>
                      </a:lnTo>
                      <a:lnTo>
                        <a:pt x="1824" y="5164"/>
                      </a:lnTo>
                      <a:lnTo>
                        <a:pt x="1828" y="5164"/>
                      </a:lnTo>
                      <a:lnTo>
                        <a:pt x="1830" y="5166"/>
                      </a:lnTo>
                      <a:lnTo>
                        <a:pt x="1834" y="5168"/>
                      </a:lnTo>
                      <a:lnTo>
                        <a:pt x="1838" y="5170"/>
                      </a:lnTo>
                      <a:lnTo>
                        <a:pt x="1840" y="5171"/>
                      </a:lnTo>
                      <a:lnTo>
                        <a:pt x="1844" y="5168"/>
                      </a:lnTo>
                      <a:lnTo>
                        <a:pt x="1850" y="5164"/>
                      </a:lnTo>
                      <a:lnTo>
                        <a:pt x="1860" y="5153"/>
                      </a:lnTo>
                      <a:lnTo>
                        <a:pt x="1872" y="5142"/>
                      </a:lnTo>
                      <a:lnTo>
                        <a:pt x="1883" y="5135"/>
                      </a:lnTo>
                      <a:lnTo>
                        <a:pt x="1892" y="5129"/>
                      </a:lnTo>
                      <a:lnTo>
                        <a:pt x="1896" y="5129"/>
                      </a:lnTo>
                      <a:lnTo>
                        <a:pt x="1899" y="5131"/>
                      </a:lnTo>
                      <a:lnTo>
                        <a:pt x="1900" y="5132"/>
                      </a:lnTo>
                      <a:lnTo>
                        <a:pt x="1899" y="5136"/>
                      </a:lnTo>
                      <a:lnTo>
                        <a:pt x="1897" y="5141"/>
                      </a:lnTo>
                      <a:lnTo>
                        <a:pt x="1892" y="5149"/>
                      </a:lnTo>
                      <a:lnTo>
                        <a:pt x="1887" y="5158"/>
                      </a:lnTo>
                      <a:lnTo>
                        <a:pt x="1878" y="5168"/>
                      </a:lnTo>
                      <a:lnTo>
                        <a:pt x="1866" y="5188"/>
                      </a:lnTo>
                      <a:lnTo>
                        <a:pt x="1855" y="5210"/>
                      </a:lnTo>
                      <a:lnTo>
                        <a:pt x="1848" y="5220"/>
                      </a:lnTo>
                      <a:lnTo>
                        <a:pt x="1843" y="5230"/>
                      </a:lnTo>
                      <a:lnTo>
                        <a:pt x="1837" y="5239"/>
                      </a:lnTo>
                      <a:lnTo>
                        <a:pt x="1829" y="5246"/>
                      </a:lnTo>
                      <a:lnTo>
                        <a:pt x="1825" y="5250"/>
                      </a:lnTo>
                      <a:lnTo>
                        <a:pt x="1821" y="5256"/>
                      </a:lnTo>
                      <a:lnTo>
                        <a:pt x="1817" y="5264"/>
                      </a:lnTo>
                      <a:lnTo>
                        <a:pt x="1815" y="5273"/>
                      </a:lnTo>
                      <a:lnTo>
                        <a:pt x="1811" y="5294"/>
                      </a:lnTo>
                      <a:lnTo>
                        <a:pt x="1809" y="5316"/>
                      </a:lnTo>
                      <a:lnTo>
                        <a:pt x="1809" y="5338"/>
                      </a:lnTo>
                      <a:lnTo>
                        <a:pt x="1813" y="5357"/>
                      </a:lnTo>
                      <a:lnTo>
                        <a:pt x="1816" y="5366"/>
                      </a:lnTo>
                      <a:lnTo>
                        <a:pt x="1818" y="5374"/>
                      </a:lnTo>
                      <a:lnTo>
                        <a:pt x="1822" y="5379"/>
                      </a:lnTo>
                      <a:lnTo>
                        <a:pt x="1826" y="5385"/>
                      </a:lnTo>
                      <a:lnTo>
                        <a:pt x="1833" y="5390"/>
                      </a:lnTo>
                      <a:lnTo>
                        <a:pt x="1838" y="5396"/>
                      </a:lnTo>
                      <a:lnTo>
                        <a:pt x="1839" y="5400"/>
                      </a:lnTo>
                      <a:lnTo>
                        <a:pt x="1839" y="5405"/>
                      </a:lnTo>
                      <a:lnTo>
                        <a:pt x="1837" y="5409"/>
                      </a:lnTo>
                      <a:lnTo>
                        <a:pt x="1833" y="5414"/>
                      </a:lnTo>
                      <a:lnTo>
                        <a:pt x="1828" y="5418"/>
                      </a:lnTo>
                      <a:lnTo>
                        <a:pt x="1821" y="5423"/>
                      </a:lnTo>
                      <a:lnTo>
                        <a:pt x="1815" y="5427"/>
                      </a:lnTo>
                      <a:lnTo>
                        <a:pt x="1809" y="5432"/>
                      </a:lnTo>
                      <a:lnTo>
                        <a:pt x="1806" y="5439"/>
                      </a:lnTo>
                      <a:lnTo>
                        <a:pt x="1802" y="5444"/>
                      </a:lnTo>
                      <a:lnTo>
                        <a:pt x="1796" y="5456"/>
                      </a:lnTo>
                      <a:lnTo>
                        <a:pt x="1791" y="5467"/>
                      </a:lnTo>
                      <a:lnTo>
                        <a:pt x="1786" y="5479"/>
                      </a:lnTo>
                      <a:lnTo>
                        <a:pt x="1778" y="5489"/>
                      </a:lnTo>
                      <a:lnTo>
                        <a:pt x="1774" y="5495"/>
                      </a:lnTo>
                      <a:lnTo>
                        <a:pt x="1768" y="5500"/>
                      </a:lnTo>
                      <a:lnTo>
                        <a:pt x="1761" y="5504"/>
                      </a:lnTo>
                      <a:lnTo>
                        <a:pt x="1754" y="5509"/>
                      </a:lnTo>
                      <a:lnTo>
                        <a:pt x="1746" y="5513"/>
                      </a:lnTo>
                      <a:lnTo>
                        <a:pt x="1738" y="5519"/>
                      </a:lnTo>
                      <a:lnTo>
                        <a:pt x="1732" y="5526"/>
                      </a:lnTo>
                      <a:lnTo>
                        <a:pt x="1726" y="5532"/>
                      </a:lnTo>
                      <a:lnTo>
                        <a:pt x="1715" y="5549"/>
                      </a:lnTo>
                      <a:lnTo>
                        <a:pt x="1706" y="5567"/>
                      </a:lnTo>
                      <a:lnTo>
                        <a:pt x="1697" y="5585"/>
                      </a:lnTo>
                      <a:lnTo>
                        <a:pt x="1686" y="5602"/>
                      </a:lnTo>
                      <a:lnTo>
                        <a:pt x="1681" y="5610"/>
                      </a:lnTo>
                      <a:lnTo>
                        <a:pt x="1676" y="5616"/>
                      </a:lnTo>
                      <a:lnTo>
                        <a:pt x="1669" y="5623"/>
                      </a:lnTo>
                      <a:lnTo>
                        <a:pt x="1662" y="5628"/>
                      </a:lnTo>
                      <a:lnTo>
                        <a:pt x="1655" y="5632"/>
                      </a:lnTo>
                      <a:lnTo>
                        <a:pt x="1650" y="5635"/>
                      </a:lnTo>
                      <a:lnTo>
                        <a:pt x="1646" y="5637"/>
                      </a:lnTo>
                      <a:lnTo>
                        <a:pt x="1642" y="5637"/>
                      </a:lnTo>
                      <a:lnTo>
                        <a:pt x="1641" y="5636"/>
                      </a:lnTo>
                      <a:lnTo>
                        <a:pt x="1640" y="5635"/>
                      </a:lnTo>
                      <a:lnTo>
                        <a:pt x="1640" y="5632"/>
                      </a:lnTo>
                      <a:lnTo>
                        <a:pt x="1640" y="5629"/>
                      </a:lnTo>
                      <a:lnTo>
                        <a:pt x="1645" y="5613"/>
                      </a:lnTo>
                      <a:lnTo>
                        <a:pt x="1653" y="5596"/>
                      </a:lnTo>
                      <a:lnTo>
                        <a:pt x="1659" y="5581"/>
                      </a:lnTo>
                      <a:lnTo>
                        <a:pt x="1662" y="5571"/>
                      </a:lnTo>
                      <a:lnTo>
                        <a:pt x="1662" y="5563"/>
                      </a:lnTo>
                      <a:lnTo>
                        <a:pt x="1660" y="5557"/>
                      </a:lnTo>
                      <a:lnTo>
                        <a:pt x="1653" y="5544"/>
                      </a:lnTo>
                      <a:lnTo>
                        <a:pt x="1641" y="5522"/>
                      </a:lnTo>
                      <a:lnTo>
                        <a:pt x="1641" y="5462"/>
                      </a:lnTo>
                      <a:close/>
                      <a:moveTo>
                        <a:pt x="76" y="4524"/>
                      </a:moveTo>
                      <a:lnTo>
                        <a:pt x="120" y="4556"/>
                      </a:lnTo>
                      <a:lnTo>
                        <a:pt x="127" y="4553"/>
                      </a:lnTo>
                      <a:lnTo>
                        <a:pt x="130" y="4552"/>
                      </a:lnTo>
                      <a:lnTo>
                        <a:pt x="133" y="4549"/>
                      </a:lnTo>
                      <a:lnTo>
                        <a:pt x="138" y="4544"/>
                      </a:lnTo>
                      <a:lnTo>
                        <a:pt x="138" y="4522"/>
                      </a:lnTo>
                      <a:lnTo>
                        <a:pt x="139" y="4501"/>
                      </a:lnTo>
                      <a:lnTo>
                        <a:pt x="142" y="4482"/>
                      </a:lnTo>
                      <a:lnTo>
                        <a:pt x="145" y="4461"/>
                      </a:lnTo>
                      <a:lnTo>
                        <a:pt x="149" y="4442"/>
                      </a:lnTo>
                      <a:lnTo>
                        <a:pt x="154" y="4422"/>
                      </a:lnTo>
                      <a:lnTo>
                        <a:pt x="159" y="4403"/>
                      </a:lnTo>
                      <a:lnTo>
                        <a:pt x="164" y="4383"/>
                      </a:lnTo>
                      <a:lnTo>
                        <a:pt x="177" y="4346"/>
                      </a:lnTo>
                      <a:lnTo>
                        <a:pt x="193" y="4308"/>
                      </a:lnTo>
                      <a:lnTo>
                        <a:pt x="209" y="4271"/>
                      </a:lnTo>
                      <a:lnTo>
                        <a:pt x="228" y="4234"/>
                      </a:lnTo>
                      <a:lnTo>
                        <a:pt x="237" y="4214"/>
                      </a:lnTo>
                      <a:lnTo>
                        <a:pt x="246" y="4195"/>
                      </a:lnTo>
                      <a:lnTo>
                        <a:pt x="251" y="4186"/>
                      </a:lnTo>
                      <a:lnTo>
                        <a:pt x="257" y="4177"/>
                      </a:lnTo>
                      <a:lnTo>
                        <a:pt x="264" y="4169"/>
                      </a:lnTo>
                      <a:lnTo>
                        <a:pt x="273" y="4162"/>
                      </a:lnTo>
                      <a:lnTo>
                        <a:pt x="290" y="4150"/>
                      </a:lnTo>
                      <a:lnTo>
                        <a:pt x="305" y="4136"/>
                      </a:lnTo>
                      <a:lnTo>
                        <a:pt x="318" y="4123"/>
                      </a:lnTo>
                      <a:lnTo>
                        <a:pt x="331" y="4109"/>
                      </a:lnTo>
                      <a:lnTo>
                        <a:pt x="342" y="4094"/>
                      </a:lnTo>
                      <a:lnTo>
                        <a:pt x="352" y="4080"/>
                      </a:lnTo>
                      <a:lnTo>
                        <a:pt x="360" y="4065"/>
                      </a:lnTo>
                      <a:lnTo>
                        <a:pt x="368" y="4049"/>
                      </a:lnTo>
                      <a:lnTo>
                        <a:pt x="375" y="4032"/>
                      </a:lnTo>
                      <a:lnTo>
                        <a:pt x="380" y="4015"/>
                      </a:lnTo>
                      <a:lnTo>
                        <a:pt x="387" y="3998"/>
                      </a:lnTo>
                      <a:lnTo>
                        <a:pt x="392" y="3980"/>
                      </a:lnTo>
                      <a:lnTo>
                        <a:pt x="400" y="3944"/>
                      </a:lnTo>
                      <a:lnTo>
                        <a:pt x="409" y="3904"/>
                      </a:lnTo>
                      <a:lnTo>
                        <a:pt x="414" y="3894"/>
                      </a:lnTo>
                      <a:lnTo>
                        <a:pt x="419" y="3884"/>
                      </a:lnTo>
                      <a:lnTo>
                        <a:pt x="422" y="3874"/>
                      </a:lnTo>
                      <a:lnTo>
                        <a:pt x="425" y="3866"/>
                      </a:lnTo>
                      <a:lnTo>
                        <a:pt x="427" y="3857"/>
                      </a:lnTo>
                      <a:lnTo>
                        <a:pt x="428" y="3850"/>
                      </a:lnTo>
                      <a:lnTo>
                        <a:pt x="428" y="3842"/>
                      </a:lnTo>
                      <a:lnTo>
                        <a:pt x="427" y="3834"/>
                      </a:lnTo>
                      <a:lnTo>
                        <a:pt x="425" y="3818"/>
                      </a:lnTo>
                      <a:lnTo>
                        <a:pt x="421" y="3802"/>
                      </a:lnTo>
                      <a:lnTo>
                        <a:pt x="414" y="3783"/>
                      </a:lnTo>
                      <a:lnTo>
                        <a:pt x="406" y="3761"/>
                      </a:lnTo>
                      <a:lnTo>
                        <a:pt x="401" y="3743"/>
                      </a:lnTo>
                      <a:lnTo>
                        <a:pt x="397" y="3725"/>
                      </a:lnTo>
                      <a:lnTo>
                        <a:pt x="393" y="3708"/>
                      </a:lnTo>
                      <a:lnTo>
                        <a:pt x="392" y="3690"/>
                      </a:lnTo>
                      <a:lnTo>
                        <a:pt x="390" y="3655"/>
                      </a:lnTo>
                      <a:lnTo>
                        <a:pt x="387" y="3619"/>
                      </a:lnTo>
                      <a:lnTo>
                        <a:pt x="387" y="3611"/>
                      </a:lnTo>
                      <a:lnTo>
                        <a:pt x="388" y="3606"/>
                      </a:lnTo>
                      <a:lnTo>
                        <a:pt x="390" y="3601"/>
                      </a:lnTo>
                      <a:lnTo>
                        <a:pt x="393" y="3596"/>
                      </a:lnTo>
                      <a:lnTo>
                        <a:pt x="397" y="3592"/>
                      </a:lnTo>
                      <a:lnTo>
                        <a:pt x="402" y="3588"/>
                      </a:lnTo>
                      <a:lnTo>
                        <a:pt x="408" y="3585"/>
                      </a:lnTo>
                      <a:lnTo>
                        <a:pt x="414" y="3583"/>
                      </a:lnTo>
                      <a:lnTo>
                        <a:pt x="440" y="3574"/>
                      </a:lnTo>
                      <a:lnTo>
                        <a:pt x="463" y="3565"/>
                      </a:lnTo>
                      <a:lnTo>
                        <a:pt x="470" y="3559"/>
                      </a:lnTo>
                      <a:lnTo>
                        <a:pt x="475" y="3553"/>
                      </a:lnTo>
                      <a:lnTo>
                        <a:pt x="480" y="3544"/>
                      </a:lnTo>
                      <a:lnTo>
                        <a:pt x="484" y="3536"/>
                      </a:lnTo>
                      <a:lnTo>
                        <a:pt x="488" y="3526"/>
                      </a:lnTo>
                      <a:lnTo>
                        <a:pt x="491" y="3515"/>
                      </a:lnTo>
                      <a:lnTo>
                        <a:pt x="493" y="3504"/>
                      </a:lnTo>
                      <a:lnTo>
                        <a:pt x="494" y="3492"/>
                      </a:lnTo>
                      <a:lnTo>
                        <a:pt x="496" y="3469"/>
                      </a:lnTo>
                      <a:lnTo>
                        <a:pt x="494" y="3447"/>
                      </a:lnTo>
                      <a:lnTo>
                        <a:pt x="494" y="3436"/>
                      </a:lnTo>
                      <a:lnTo>
                        <a:pt x="492" y="3427"/>
                      </a:lnTo>
                      <a:lnTo>
                        <a:pt x="489" y="3418"/>
                      </a:lnTo>
                      <a:lnTo>
                        <a:pt x="487" y="3410"/>
                      </a:lnTo>
                      <a:lnTo>
                        <a:pt x="480" y="3397"/>
                      </a:lnTo>
                      <a:lnTo>
                        <a:pt x="474" y="3386"/>
                      </a:lnTo>
                      <a:lnTo>
                        <a:pt x="466" y="3377"/>
                      </a:lnTo>
                      <a:lnTo>
                        <a:pt x="457" y="3368"/>
                      </a:lnTo>
                      <a:lnTo>
                        <a:pt x="440" y="3351"/>
                      </a:lnTo>
                      <a:lnTo>
                        <a:pt x="423" y="3335"/>
                      </a:lnTo>
                      <a:lnTo>
                        <a:pt x="415" y="3327"/>
                      </a:lnTo>
                      <a:lnTo>
                        <a:pt x="408" y="3318"/>
                      </a:lnTo>
                      <a:lnTo>
                        <a:pt x="401" y="3309"/>
                      </a:lnTo>
                      <a:lnTo>
                        <a:pt x="396" y="3299"/>
                      </a:lnTo>
                      <a:lnTo>
                        <a:pt x="391" y="3287"/>
                      </a:lnTo>
                      <a:lnTo>
                        <a:pt x="387" y="3273"/>
                      </a:lnTo>
                      <a:lnTo>
                        <a:pt x="386" y="3259"/>
                      </a:lnTo>
                      <a:lnTo>
                        <a:pt x="384" y="3242"/>
                      </a:lnTo>
                      <a:lnTo>
                        <a:pt x="388" y="3223"/>
                      </a:lnTo>
                      <a:lnTo>
                        <a:pt x="395" y="3204"/>
                      </a:lnTo>
                      <a:lnTo>
                        <a:pt x="404" y="3185"/>
                      </a:lnTo>
                      <a:lnTo>
                        <a:pt x="412" y="3167"/>
                      </a:lnTo>
                      <a:lnTo>
                        <a:pt x="421" y="3149"/>
                      </a:lnTo>
                      <a:lnTo>
                        <a:pt x="427" y="3132"/>
                      </a:lnTo>
                      <a:lnTo>
                        <a:pt x="430" y="3123"/>
                      </a:lnTo>
                      <a:lnTo>
                        <a:pt x="432" y="3114"/>
                      </a:lnTo>
                      <a:lnTo>
                        <a:pt x="434" y="3105"/>
                      </a:lnTo>
                      <a:lnTo>
                        <a:pt x="435" y="3096"/>
                      </a:lnTo>
                      <a:lnTo>
                        <a:pt x="435" y="3070"/>
                      </a:lnTo>
                      <a:lnTo>
                        <a:pt x="434" y="3042"/>
                      </a:lnTo>
                      <a:lnTo>
                        <a:pt x="431" y="3014"/>
                      </a:lnTo>
                      <a:lnTo>
                        <a:pt x="427" y="2987"/>
                      </a:lnTo>
                      <a:lnTo>
                        <a:pt x="425" y="2960"/>
                      </a:lnTo>
                      <a:lnTo>
                        <a:pt x="421" y="2931"/>
                      </a:lnTo>
                      <a:lnTo>
                        <a:pt x="419" y="2904"/>
                      </a:lnTo>
                      <a:lnTo>
                        <a:pt x="418" y="2875"/>
                      </a:lnTo>
                      <a:lnTo>
                        <a:pt x="419" y="2846"/>
                      </a:lnTo>
                      <a:lnTo>
                        <a:pt x="423" y="2816"/>
                      </a:lnTo>
                      <a:lnTo>
                        <a:pt x="427" y="2785"/>
                      </a:lnTo>
                      <a:lnTo>
                        <a:pt x="428" y="2755"/>
                      </a:lnTo>
                      <a:lnTo>
                        <a:pt x="428" y="2720"/>
                      </a:lnTo>
                      <a:lnTo>
                        <a:pt x="425" y="2685"/>
                      </a:lnTo>
                      <a:lnTo>
                        <a:pt x="425" y="2668"/>
                      </a:lnTo>
                      <a:lnTo>
                        <a:pt x="425" y="2650"/>
                      </a:lnTo>
                      <a:lnTo>
                        <a:pt x="426" y="2633"/>
                      </a:lnTo>
                      <a:lnTo>
                        <a:pt x="428" y="2615"/>
                      </a:lnTo>
                      <a:lnTo>
                        <a:pt x="443" y="2590"/>
                      </a:lnTo>
                      <a:lnTo>
                        <a:pt x="457" y="2564"/>
                      </a:lnTo>
                      <a:lnTo>
                        <a:pt x="471" y="2535"/>
                      </a:lnTo>
                      <a:lnTo>
                        <a:pt x="485" y="2505"/>
                      </a:lnTo>
                      <a:lnTo>
                        <a:pt x="500" y="2474"/>
                      </a:lnTo>
                      <a:lnTo>
                        <a:pt x="515" y="2443"/>
                      </a:lnTo>
                      <a:lnTo>
                        <a:pt x="531" y="2412"/>
                      </a:lnTo>
                      <a:lnTo>
                        <a:pt x="549" y="2382"/>
                      </a:lnTo>
                      <a:lnTo>
                        <a:pt x="558" y="2369"/>
                      </a:lnTo>
                      <a:lnTo>
                        <a:pt x="567" y="2355"/>
                      </a:lnTo>
                      <a:lnTo>
                        <a:pt x="576" y="2342"/>
                      </a:lnTo>
                      <a:lnTo>
                        <a:pt x="586" y="2330"/>
                      </a:lnTo>
                      <a:lnTo>
                        <a:pt x="597" y="2318"/>
                      </a:lnTo>
                      <a:lnTo>
                        <a:pt x="608" y="2308"/>
                      </a:lnTo>
                      <a:lnTo>
                        <a:pt x="619" y="2299"/>
                      </a:lnTo>
                      <a:lnTo>
                        <a:pt x="632" y="2291"/>
                      </a:lnTo>
                      <a:lnTo>
                        <a:pt x="643" y="2283"/>
                      </a:lnTo>
                      <a:lnTo>
                        <a:pt x="656" y="2278"/>
                      </a:lnTo>
                      <a:lnTo>
                        <a:pt x="671" y="2273"/>
                      </a:lnTo>
                      <a:lnTo>
                        <a:pt x="684" y="2270"/>
                      </a:lnTo>
                      <a:lnTo>
                        <a:pt x="699" y="2269"/>
                      </a:lnTo>
                      <a:lnTo>
                        <a:pt x="715" y="2269"/>
                      </a:lnTo>
                      <a:lnTo>
                        <a:pt x="730" y="2270"/>
                      </a:lnTo>
                      <a:lnTo>
                        <a:pt x="747" y="2274"/>
                      </a:lnTo>
                      <a:lnTo>
                        <a:pt x="770" y="2279"/>
                      </a:lnTo>
                      <a:lnTo>
                        <a:pt x="792" y="2283"/>
                      </a:lnTo>
                      <a:lnTo>
                        <a:pt x="812" y="2286"/>
                      </a:lnTo>
                      <a:lnTo>
                        <a:pt x="829" y="2286"/>
                      </a:lnTo>
                      <a:lnTo>
                        <a:pt x="843" y="2285"/>
                      </a:lnTo>
                      <a:lnTo>
                        <a:pt x="856" y="2282"/>
                      </a:lnTo>
                      <a:lnTo>
                        <a:pt x="866" y="2277"/>
                      </a:lnTo>
                      <a:lnTo>
                        <a:pt x="874" y="2272"/>
                      </a:lnTo>
                      <a:lnTo>
                        <a:pt x="882" y="2265"/>
                      </a:lnTo>
                      <a:lnTo>
                        <a:pt x="887" y="2256"/>
                      </a:lnTo>
                      <a:lnTo>
                        <a:pt x="891" y="2247"/>
                      </a:lnTo>
                      <a:lnTo>
                        <a:pt x="893" y="2237"/>
                      </a:lnTo>
                      <a:lnTo>
                        <a:pt x="895" y="2225"/>
                      </a:lnTo>
                      <a:lnTo>
                        <a:pt x="896" y="2213"/>
                      </a:lnTo>
                      <a:lnTo>
                        <a:pt x="895" y="2200"/>
                      </a:lnTo>
                      <a:lnTo>
                        <a:pt x="893" y="2187"/>
                      </a:lnTo>
                      <a:lnTo>
                        <a:pt x="884" y="2128"/>
                      </a:lnTo>
                      <a:lnTo>
                        <a:pt x="873" y="2064"/>
                      </a:lnTo>
                      <a:lnTo>
                        <a:pt x="871" y="2049"/>
                      </a:lnTo>
                      <a:lnTo>
                        <a:pt x="870" y="2033"/>
                      </a:lnTo>
                      <a:lnTo>
                        <a:pt x="869" y="2018"/>
                      </a:lnTo>
                      <a:lnTo>
                        <a:pt x="869" y="2002"/>
                      </a:lnTo>
                      <a:lnTo>
                        <a:pt x="870" y="1988"/>
                      </a:lnTo>
                      <a:lnTo>
                        <a:pt x="871" y="1974"/>
                      </a:lnTo>
                      <a:lnTo>
                        <a:pt x="875" y="1959"/>
                      </a:lnTo>
                      <a:lnTo>
                        <a:pt x="881" y="1947"/>
                      </a:lnTo>
                      <a:lnTo>
                        <a:pt x="903" y="1912"/>
                      </a:lnTo>
                      <a:lnTo>
                        <a:pt x="925" y="1877"/>
                      </a:lnTo>
                      <a:lnTo>
                        <a:pt x="945" y="1842"/>
                      </a:lnTo>
                      <a:lnTo>
                        <a:pt x="965" y="1807"/>
                      </a:lnTo>
                      <a:lnTo>
                        <a:pt x="974" y="1788"/>
                      </a:lnTo>
                      <a:lnTo>
                        <a:pt x="982" y="1770"/>
                      </a:lnTo>
                      <a:lnTo>
                        <a:pt x="988" y="1751"/>
                      </a:lnTo>
                      <a:lnTo>
                        <a:pt x="995" y="1733"/>
                      </a:lnTo>
                      <a:lnTo>
                        <a:pt x="1000" y="1713"/>
                      </a:lnTo>
                      <a:lnTo>
                        <a:pt x="1004" y="1693"/>
                      </a:lnTo>
                      <a:lnTo>
                        <a:pt x="1006" y="1672"/>
                      </a:lnTo>
                      <a:lnTo>
                        <a:pt x="1007" y="1651"/>
                      </a:lnTo>
                      <a:lnTo>
                        <a:pt x="1009" y="1608"/>
                      </a:lnTo>
                      <a:lnTo>
                        <a:pt x="1009" y="1566"/>
                      </a:lnTo>
                      <a:lnTo>
                        <a:pt x="1010" y="1545"/>
                      </a:lnTo>
                      <a:lnTo>
                        <a:pt x="1013" y="1524"/>
                      </a:lnTo>
                      <a:lnTo>
                        <a:pt x="1015" y="1504"/>
                      </a:lnTo>
                      <a:lnTo>
                        <a:pt x="1018" y="1481"/>
                      </a:lnTo>
                      <a:lnTo>
                        <a:pt x="1023" y="1457"/>
                      </a:lnTo>
                      <a:lnTo>
                        <a:pt x="1030" y="1432"/>
                      </a:lnTo>
                      <a:lnTo>
                        <a:pt x="1036" y="1406"/>
                      </a:lnTo>
                      <a:lnTo>
                        <a:pt x="1044" y="1383"/>
                      </a:lnTo>
                      <a:lnTo>
                        <a:pt x="1050" y="1358"/>
                      </a:lnTo>
                      <a:lnTo>
                        <a:pt x="1058" y="1334"/>
                      </a:lnTo>
                      <a:lnTo>
                        <a:pt x="1064" y="1309"/>
                      </a:lnTo>
                      <a:lnTo>
                        <a:pt x="1070" y="1283"/>
                      </a:lnTo>
                      <a:lnTo>
                        <a:pt x="1124" y="1268"/>
                      </a:lnTo>
                      <a:lnTo>
                        <a:pt x="1173" y="1252"/>
                      </a:lnTo>
                      <a:lnTo>
                        <a:pt x="1184" y="1247"/>
                      </a:lnTo>
                      <a:lnTo>
                        <a:pt x="1193" y="1241"/>
                      </a:lnTo>
                      <a:lnTo>
                        <a:pt x="1202" y="1234"/>
                      </a:lnTo>
                      <a:lnTo>
                        <a:pt x="1208" y="1225"/>
                      </a:lnTo>
                      <a:lnTo>
                        <a:pt x="1215" y="1215"/>
                      </a:lnTo>
                      <a:lnTo>
                        <a:pt x="1220" y="1203"/>
                      </a:lnTo>
                      <a:lnTo>
                        <a:pt x="1224" y="1189"/>
                      </a:lnTo>
                      <a:lnTo>
                        <a:pt x="1225" y="1172"/>
                      </a:lnTo>
                      <a:lnTo>
                        <a:pt x="1226" y="1156"/>
                      </a:lnTo>
                      <a:lnTo>
                        <a:pt x="1230" y="1143"/>
                      </a:lnTo>
                      <a:lnTo>
                        <a:pt x="1234" y="1132"/>
                      </a:lnTo>
                      <a:lnTo>
                        <a:pt x="1238" y="1123"/>
                      </a:lnTo>
                      <a:lnTo>
                        <a:pt x="1245" y="1114"/>
                      </a:lnTo>
                      <a:lnTo>
                        <a:pt x="1251" y="1106"/>
                      </a:lnTo>
                      <a:lnTo>
                        <a:pt x="1259" y="1099"/>
                      </a:lnTo>
                      <a:lnTo>
                        <a:pt x="1267" y="1094"/>
                      </a:lnTo>
                      <a:lnTo>
                        <a:pt x="1283" y="1082"/>
                      </a:lnTo>
                      <a:lnTo>
                        <a:pt x="1300" y="1071"/>
                      </a:lnTo>
                      <a:lnTo>
                        <a:pt x="1309" y="1063"/>
                      </a:lnTo>
                      <a:lnTo>
                        <a:pt x="1317" y="1055"/>
                      </a:lnTo>
                      <a:lnTo>
                        <a:pt x="1326" y="1048"/>
                      </a:lnTo>
                      <a:lnTo>
                        <a:pt x="1334" y="1037"/>
                      </a:lnTo>
                      <a:lnTo>
                        <a:pt x="1352" y="1010"/>
                      </a:lnTo>
                      <a:lnTo>
                        <a:pt x="1368" y="983"/>
                      </a:lnTo>
                      <a:lnTo>
                        <a:pt x="1382" y="956"/>
                      </a:lnTo>
                      <a:lnTo>
                        <a:pt x="1394" y="930"/>
                      </a:lnTo>
                      <a:lnTo>
                        <a:pt x="1399" y="915"/>
                      </a:lnTo>
                      <a:lnTo>
                        <a:pt x="1403" y="901"/>
                      </a:lnTo>
                      <a:lnTo>
                        <a:pt x="1406" y="887"/>
                      </a:lnTo>
                      <a:lnTo>
                        <a:pt x="1410" y="873"/>
                      </a:lnTo>
                      <a:lnTo>
                        <a:pt x="1413" y="857"/>
                      </a:lnTo>
                      <a:lnTo>
                        <a:pt x="1414" y="842"/>
                      </a:lnTo>
                      <a:lnTo>
                        <a:pt x="1416" y="825"/>
                      </a:lnTo>
                      <a:lnTo>
                        <a:pt x="1416" y="808"/>
                      </a:lnTo>
                      <a:lnTo>
                        <a:pt x="1416" y="788"/>
                      </a:lnTo>
                      <a:lnTo>
                        <a:pt x="1417" y="770"/>
                      </a:lnTo>
                      <a:lnTo>
                        <a:pt x="1418" y="753"/>
                      </a:lnTo>
                      <a:lnTo>
                        <a:pt x="1419" y="738"/>
                      </a:lnTo>
                      <a:lnTo>
                        <a:pt x="1422" y="724"/>
                      </a:lnTo>
                      <a:lnTo>
                        <a:pt x="1426" y="711"/>
                      </a:lnTo>
                      <a:lnTo>
                        <a:pt x="1430" y="698"/>
                      </a:lnTo>
                      <a:lnTo>
                        <a:pt x="1435" y="686"/>
                      </a:lnTo>
                      <a:lnTo>
                        <a:pt x="1440" y="676"/>
                      </a:lnTo>
                      <a:lnTo>
                        <a:pt x="1448" y="664"/>
                      </a:lnTo>
                      <a:lnTo>
                        <a:pt x="1456" y="652"/>
                      </a:lnTo>
                      <a:lnTo>
                        <a:pt x="1465" y="641"/>
                      </a:lnTo>
                      <a:lnTo>
                        <a:pt x="1487" y="617"/>
                      </a:lnTo>
                      <a:lnTo>
                        <a:pt x="1514" y="589"/>
                      </a:lnTo>
                      <a:lnTo>
                        <a:pt x="1522" y="584"/>
                      </a:lnTo>
                      <a:lnTo>
                        <a:pt x="1530" y="577"/>
                      </a:lnTo>
                      <a:lnTo>
                        <a:pt x="1536" y="571"/>
                      </a:lnTo>
                      <a:lnTo>
                        <a:pt x="1543" y="562"/>
                      </a:lnTo>
                      <a:lnTo>
                        <a:pt x="1554" y="544"/>
                      </a:lnTo>
                      <a:lnTo>
                        <a:pt x="1566" y="524"/>
                      </a:lnTo>
                      <a:lnTo>
                        <a:pt x="1579" y="506"/>
                      </a:lnTo>
                      <a:lnTo>
                        <a:pt x="1592" y="489"/>
                      </a:lnTo>
                      <a:lnTo>
                        <a:pt x="1598" y="481"/>
                      </a:lnTo>
                      <a:lnTo>
                        <a:pt x="1606" y="475"/>
                      </a:lnTo>
                      <a:lnTo>
                        <a:pt x="1614" y="470"/>
                      </a:lnTo>
                      <a:lnTo>
                        <a:pt x="1622" y="467"/>
                      </a:lnTo>
                      <a:lnTo>
                        <a:pt x="1629" y="465"/>
                      </a:lnTo>
                      <a:lnTo>
                        <a:pt x="1636" y="465"/>
                      </a:lnTo>
                      <a:lnTo>
                        <a:pt x="1642" y="465"/>
                      </a:lnTo>
                      <a:lnTo>
                        <a:pt x="1649" y="467"/>
                      </a:lnTo>
                      <a:lnTo>
                        <a:pt x="1660" y="472"/>
                      </a:lnTo>
                      <a:lnTo>
                        <a:pt x="1672" y="481"/>
                      </a:lnTo>
                      <a:lnTo>
                        <a:pt x="1684" y="490"/>
                      </a:lnTo>
                      <a:lnTo>
                        <a:pt x="1695" y="498"/>
                      </a:lnTo>
                      <a:lnTo>
                        <a:pt x="1701" y="502"/>
                      </a:lnTo>
                      <a:lnTo>
                        <a:pt x="1707" y="505"/>
                      </a:lnTo>
                      <a:lnTo>
                        <a:pt x="1714" y="507"/>
                      </a:lnTo>
                      <a:lnTo>
                        <a:pt x="1721" y="509"/>
                      </a:lnTo>
                      <a:lnTo>
                        <a:pt x="1725" y="507"/>
                      </a:lnTo>
                      <a:lnTo>
                        <a:pt x="1730" y="506"/>
                      </a:lnTo>
                      <a:lnTo>
                        <a:pt x="1734" y="503"/>
                      </a:lnTo>
                      <a:lnTo>
                        <a:pt x="1738" y="501"/>
                      </a:lnTo>
                      <a:lnTo>
                        <a:pt x="1746" y="490"/>
                      </a:lnTo>
                      <a:lnTo>
                        <a:pt x="1752" y="478"/>
                      </a:lnTo>
                      <a:lnTo>
                        <a:pt x="1759" y="462"/>
                      </a:lnTo>
                      <a:lnTo>
                        <a:pt x="1765" y="444"/>
                      </a:lnTo>
                      <a:lnTo>
                        <a:pt x="1772" y="424"/>
                      </a:lnTo>
                      <a:lnTo>
                        <a:pt x="1777" y="405"/>
                      </a:lnTo>
                      <a:lnTo>
                        <a:pt x="1789" y="362"/>
                      </a:lnTo>
                      <a:lnTo>
                        <a:pt x="1800" y="323"/>
                      </a:lnTo>
                      <a:lnTo>
                        <a:pt x="1808" y="307"/>
                      </a:lnTo>
                      <a:lnTo>
                        <a:pt x="1815" y="291"/>
                      </a:lnTo>
                      <a:lnTo>
                        <a:pt x="1818" y="285"/>
                      </a:lnTo>
                      <a:lnTo>
                        <a:pt x="1822" y="279"/>
                      </a:lnTo>
                      <a:lnTo>
                        <a:pt x="1826" y="274"/>
                      </a:lnTo>
                      <a:lnTo>
                        <a:pt x="1831" y="270"/>
                      </a:lnTo>
                      <a:lnTo>
                        <a:pt x="1838" y="266"/>
                      </a:lnTo>
                      <a:lnTo>
                        <a:pt x="1847" y="264"/>
                      </a:lnTo>
                      <a:lnTo>
                        <a:pt x="1856" y="262"/>
                      </a:lnTo>
                      <a:lnTo>
                        <a:pt x="1868" y="261"/>
                      </a:lnTo>
                      <a:lnTo>
                        <a:pt x="1894" y="262"/>
                      </a:lnTo>
                      <a:lnTo>
                        <a:pt x="1921" y="268"/>
                      </a:lnTo>
                      <a:lnTo>
                        <a:pt x="1977" y="279"/>
                      </a:lnTo>
                      <a:lnTo>
                        <a:pt x="2019" y="290"/>
                      </a:lnTo>
                      <a:lnTo>
                        <a:pt x="2034" y="294"/>
                      </a:lnTo>
                      <a:lnTo>
                        <a:pt x="2048" y="300"/>
                      </a:lnTo>
                      <a:lnTo>
                        <a:pt x="2061" y="307"/>
                      </a:lnTo>
                      <a:lnTo>
                        <a:pt x="2074" y="314"/>
                      </a:lnTo>
                      <a:lnTo>
                        <a:pt x="2097" y="330"/>
                      </a:lnTo>
                      <a:lnTo>
                        <a:pt x="2119" y="340"/>
                      </a:lnTo>
                      <a:lnTo>
                        <a:pt x="2129" y="343"/>
                      </a:lnTo>
                      <a:lnTo>
                        <a:pt x="2138" y="343"/>
                      </a:lnTo>
                      <a:lnTo>
                        <a:pt x="2144" y="342"/>
                      </a:lnTo>
                      <a:lnTo>
                        <a:pt x="2148" y="339"/>
                      </a:lnTo>
                      <a:lnTo>
                        <a:pt x="2153" y="336"/>
                      </a:lnTo>
                      <a:lnTo>
                        <a:pt x="2157" y="332"/>
                      </a:lnTo>
                      <a:lnTo>
                        <a:pt x="2160" y="327"/>
                      </a:lnTo>
                      <a:lnTo>
                        <a:pt x="2164" y="321"/>
                      </a:lnTo>
                      <a:lnTo>
                        <a:pt x="2168" y="314"/>
                      </a:lnTo>
                      <a:lnTo>
                        <a:pt x="2172" y="305"/>
                      </a:lnTo>
                      <a:lnTo>
                        <a:pt x="2180" y="285"/>
                      </a:lnTo>
                      <a:lnTo>
                        <a:pt x="2186" y="257"/>
                      </a:lnTo>
                      <a:lnTo>
                        <a:pt x="2216" y="126"/>
                      </a:lnTo>
                      <a:lnTo>
                        <a:pt x="2217" y="119"/>
                      </a:lnTo>
                      <a:lnTo>
                        <a:pt x="2217" y="111"/>
                      </a:lnTo>
                      <a:lnTo>
                        <a:pt x="2217" y="104"/>
                      </a:lnTo>
                      <a:lnTo>
                        <a:pt x="2216" y="98"/>
                      </a:lnTo>
                      <a:lnTo>
                        <a:pt x="2211" y="85"/>
                      </a:lnTo>
                      <a:lnTo>
                        <a:pt x="2206" y="73"/>
                      </a:lnTo>
                      <a:lnTo>
                        <a:pt x="2199" y="60"/>
                      </a:lnTo>
                      <a:lnTo>
                        <a:pt x="2193" y="49"/>
                      </a:lnTo>
                      <a:lnTo>
                        <a:pt x="2192" y="41"/>
                      </a:lnTo>
                      <a:lnTo>
                        <a:pt x="2189" y="35"/>
                      </a:lnTo>
                      <a:lnTo>
                        <a:pt x="2188" y="28"/>
                      </a:lnTo>
                      <a:lnTo>
                        <a:pt x="2188" y="20"/>
                      </a:lnTo>
                      <a:lnTo>
                        <a:pt x="2214" y="0"/>
                      </a:lnTo>
                      <a:lnTo>
                        <a:pt x="2239" y="32"/>
                      </a:lnTo>
                      <a:lnTo>
                        <a:pt x="2264" y="68"/>
                      </a:lnTo>
                      <a:lnTo>
                        <a:pt x="2287" y="104"/>
                      </a:lnTo>
                      <a:lnTo>
                        <a:pt x="2311" y="139"/>
                      </a:lnTo>
                      <a:lnTo>
                        <a:pt x="2319" y="151"/>
                      </a:lnTo>
                      <a:lnTo>
                        <a:pt x="2328" y="161"/>
                      </a:lnTo>
                      <a:lnTo>
                        <a:pt x="2337" y="171"/>
                      </a:lnTo>
                      <a:lnTo>
                        <a:pt x="2346" y="180"/>
                      </a:lnTo>
                      <a:lnTo>
                        <a:pt x="2366" y="194"/>
                      </a:lnTo>
                      <a:lnTo>
                        <a:pt x="2387" y="207"/>
                      </a:lnTo>
                      <a:lnTo>
                        <a:pt x="2434" y="231"/>
                      </a:lnTo>
                      <a:lnTo>
                        <a:pt x="2479" y="257"/>
                      </a:lnTo>
                      <a:lnTo>
                        <a:pt x="2487" y="274"/>
                      </a:lnTo>
                      <a:lnTo>
                        <a:pt x="2496" y="291"/>
                      </a:lnTo>
                      <a:lnTo>
                        <a:pt x="2506" y="308"/>
                      </a:lnTo>
                      <a:lnTo>
                        <a:pt x="2518" y="325"/>
                      </a:lnTo>
                      <a:lnTo>
                        <a:pt x="2540" y="358"/>
                      </a:lnTo>
                      <a:lnTo>
                        <a:pt x="2562" y="388"/>
                      </a:lnTo>
                      <a:lnTo>
                        <a:pt x="2574" y="402"/>
                      </a:lnTo>
                      <a:lnTo>
                        <a:pt x="2585" y="415"/>
                      </a:lnTo>
                      <a:lnTo>
                        <a:pt x="2593" y="421"/>
                      </a:lnTo>
                      <a:lnTo>
                        <a:pt x="2601" y="426"/>
                      </a:lnTo>
                      <a:lnTo>
                        <a:pt x="2609" y="428"/>
                      </a:lnTo>
                      <a:lnTo>
                        <a:pt x="2618" y="430"/>
                      </a:lnTo>
                      <a:lnTo>
                        <a:pt x="2633" y="427"/>
                      </a:lnTo>
                      <a:lnTo>
                        <a:pt x="2653" y="423"/>
                      </a:lnTo>
                      <a:lnTo>
                        <a:pt x="2663" y="422"/>
                      </a:lnTo>
                      <a:lnTo>
                        <a:pt x="2672" y="421"/>
                      </a:lnTo>
                      <a:lnTo>
                        <a:pt x="2680" y="421"/>
                      </a:lnTo>
                      <a:lnTo>
                        <a:pt x="2686" y="422"/>
                      </a:lnTo>
                      <a:lnTo>
                        <a:pt x="2692" y="440"/>
                      </a:lnTo>
                      <a:lnTo>
                        <a:pt x="2697" y="459"/>
                      </a:lnTo>
                      <a:lnTo>
                        <a:pt x="2703" y="478"/>
                      </a:lnTo>
                      <a:lnTo>
                        <a:pt x="2710" y="497"/>
                      </a:lnTo>
                      <a:lnTo>
                        <a:pt x="2716" y="516"/>
                      </a:lnTo>
                      <a:lnTo>
                        <a:pt x="2721" y="535"/>
                      </a:lnTo>
                      <a:lnTo>
                        <a:pt x="2725" y="554"/>
                      </a:lnTo>
                      <a:lnTo>
                        <a:pt x="2728" y="573"/>
                      </a:lnTo>
                      <a:lnTo>
                        <a:pt x="2723" y="610"/>
                      </a:lnTo>
                      <a:lnTo>
                        <a:pt x="2718" y="649"/>
                      </a:lnTo>
                      <a:lnTo>
                        <a:pt x="2718" y="656"/>
                      </a:lnTo>
                      <a:lnTo>
                        <a:pt x="2718" y="665"/>
                      </a:lnTo>
                      <a:lnTo>
                        <a:pt x="2720" y="672"/>
                      </a:lnTo>
                      <a:lnTo>
                        <a:pt x="2723" y="680"/>
                      </a:lnTo>
                      <a:lnTo>
                        <a:pt x="2728" y="685"/>
                      </a:lnTo>
                      <a:lnTo>
                        <a:pt x="2734" y="690"/>
                      </a:lnTo>
                      <a:lnTo>
                        <a:pt x="2742" y="694"/>
                      </a:lnTo>
                      <a:lnTo>
                        <a:pt x="2753" y="696"/>
                      </a:lnTo>
                      <a:lnTo>
                        <a:pt x="2758" y="706"/>
                      </a:lnTo>
                      <a:lnTo>
                        <a:pt x="2760" y="715"/>
                      </a:lnTo>
                      <a:lnTo>
                        <a:pt x="2760" y="724"/>
                      </a:lnTo>
                      <a:lnTo>
                        <a:pt x="2759" y="734"/>
                      </a:lnTo>
                      <a:lnTo>
                        <a:pt x="2754" y="753"/>
                      </a:lnTo>
                      <a:lnTo>
                        <a:pt x="2746" y="773"/>
                      </a:lnTo>
                      <a:lnTo>
                        <a:pt x="2737" y="800"/>
                      </a:lnTo>
                      <a:lnTo>
                        <a:pt x="2732" y="817"/>
                      </a:lnTo>
                      <a:lnTo>
                        <a:pt x="2732" y="825"/>
                      </a:lnTo>
                      <a:lnTo>
                        <a:pt x="2732" y="835"/>
                      </a:lnTo>
                      <a:lnTo>
                        <a:pt x="2732" y="847"/>
                      </a:lnTo>
                      <a:lnTo>
                        <a:pt x="2733" y="862"/>
                      </a:lnTo>
                      <a:lnTo>
                        <a:pt x="2742" y="877"/>
                      </a:lnTo>
                      <a:lnTo>
                        <a:pt x="2753" y="888"/>
                      </a:lnTo>
                      <a:lnTo>
                        <a:pt x="2764" y="899"/>
                      </a:lnTo>
                      <a:lnTo>
                        <a:pt x="2775" y="909"/>
                      </a:lnTo>
                      <a:lnTo>
                        <a:pt x="2785" y="918"/>
                      </a:lnTo>
                      <a:lnTo>
                        <a:pt x="2795" y="928"/>
                      </a:lnTo>
                      <a:lnTo>
                        <a:pt x="2800" y="935"/>
                      </a:lnTo>
                      <a:lnTo>
                        <a:pt x="2804" y="941"/>
                      </a:lnTo>
                      <a:lnTo>
                        <a:pt x="2808" y="949"/>
                      </a:lnTo>
                      <a:lnTo>
                        <a:pt x="2812" y="957"/>
                      </a:lnTo>
                      <a:lnTo>
                        <a:pt x="2816" y="968"/>
                      </a:lnTo>
                      <a:lnTo>
                        <a:pt x="2817" y="981"/>
                      </a:lnTo>
                      <a:lnTo>
                        <a:pt x="2819" y="993"/>
                      </a:lnTo>
                      <a:lnTo>
                        <a:pt x="2819" y="1005"/>
                      </a:lnTo>
                      <a:lnTo>
                        <a:pt x="2815" y="1029"/>
                      </a:lnTo>
                      <a:lnTo>
                        <a:pt x="2810" y="1054"/>
                      </a:lnTo>
                      <a:lnTo>
                        <a:pt x="2803" y="1079"/>
                      </a:lnTo>
                      <a:lnTo>
                        <a:pt x="2797" y="1103"/>
                      </a:lnTo>
                      <a:lnTo>
                        <a:pt x="2794" y="1116"/>
                      </a:lnTo>
                      <a:lnTo>
                        <a:pt x="2791" y="1128"/>
                      </a:lnTo>
                      <a:lnTo>
                        <a:pt x="2790" y="1139"/>
                      </a:lnTo>
                      <a:lnTo>
                        <a:pt x="2789" y="1152"/>
                      </a:lnTo>
                      <a:lnTo>
                        <a:pt x="2790" y="1168"/>
                      </a:lnTo>
                      <a:lnTo>
                        <a:pt x="2793" y="1185"/>
                      </a:lnTo>
                      <a:lnTo>
                        <a:pt x="2797" y="1200"/>
                      </a:lnTo>
                      <a:lnTo>
                        <a:pt x="2800" y="1215"/>
                      </a:lnTo>
                      <a:lnTo>
                        <a:pt x="2812" y="1244"/>
                      </a:lnTo>
                      <a:lnTo>
                        <a:pt x="2825" y="1273"/>
                      </a:lnTo>
                      <a:lnTo>
                        <a:pt x="2839" y="1301"/>
                      </a:lnTo>
                      <a:lnTo>
                        <a:pt x="2851" y="1330"/>
                      </a:lnTo>
                      <a:lnTo>
                        <a:pt x="2856" y="1344"/>
                      </a:lnTo>
                      <a:lnTo>
                        <a:pt x="2860" y="1358"/>
                      </a:lnTo>
                      <a:lnTo>
                        <a:pt x="2863" y="1373"/>
                      </a:lnTo>
                      <a:lnTo>
                        <a:pt x="2865" y="1387"/>
                      </a:lnTo>
                      <a:lnTo>
                        <a:pt x="2863" y="1432"/>
                      </a:lnTo>
                      <a:lnTo>
                        <a:pt x="2856" y="1432"/>
                      </a:lnTo>
                      <a:lnTo>
                        <a:pt x="2846" y="1435"/>
                      </a:lnTo>
                      <a:lnTo>
                        <a:pt x="2835" y="1437"/>
                      </a:lnTo>
                      <a:lnTo>
                        <a:pt x="2822" y="1443"/>
                      </a:lnTo>
                      <a:lnTo>
                        <a:pt x="2800" y="1450"/>
                      </a:lnTo>
                      <a:lnTo>
                        <a:pt x="2784" y="1456"/>
                      </a:lnTo>
                      <a:lnTo>
                        <a:pt x="2755" y="1454"/>
                      </a:lnTo>
                      <a:lnTo>
                        <a:pt x="2728" y="1450"/>
                      </a:lnTo>
                      <a:lnTo>
                        <a:pt x="2714" y="1449"/>
                      </a:lnTo>
                      <a:lnTo>
                        <a:pt x="2699" y="1450"/>
                      </a:lnTo>
                      <a:lnTo>
                        <a:pt x="2693" y="1452"/>
                      </a:lnTo>
                      <a:lnTo>
                        <a:pt x="2686" y="1454"/>
                      </a:lnTo>
                      <a:lnTo>
                        <a:pt x="2679" y="1457"/>
                      </a:lnTo>
                      <a:lnTo>
                        <a:pt x="2672" y="1461"/>
                      </a:lnTo>
                      <a:lnTo>
                        <a:pt x="2662" y="1465"/>
                      </a:lnTo>
                      <a:lnTo>
                        <a:pt x="2654" y="1467"/>
                      </a:lnTo>
                      <a:lnTo>
                        <a:pt x="2646" y="1467"/>
                      </a:lnTo>
                      <a:lnTo>
                        <a:pt x="2641" y="1466"/>
                      </a:lnTo>
                      <a:lnTo>
                        <a:pt x="2636" y="1463"/>
                      </a:lnTo>
                      <a:lnTo>
                        <a:pt x="2631" y="1459"/>
                      </a:lnTo>
                      <a:lnTo>
                        <a:pt x="2627" y="1454"/>
                      </a:lnTo>
                      <a:lnTo>
                        <a:pt x="2623" y="1449"/>
                      </a:lnTo>
                      <a:lnTo>
                        <a:pt x="2616" y="1437"/>
                      </a:lnTo>
                      <a:lnTo>
                        <a:pt x="2610" y="1428"/>
                      </a:lnTo>
                      <a:lnTo>
                        <a:pt x="2606" y="1424"/>
                      </a:lnTo>
                      <a:lnTo>
                        <a:pt x="2602" y="1423"/>
                      </a:lnTo>
                      <a:lnTo>
                        <a:pt x="2597" y="1422"/>
                      </a:lnTo>
                      <a:lnTo>
                        <a:pt x="2592" y="1423"/>
                      </a:lnTo>
                      <a:lnTo>
                        <a:pt x="2589" y="1424"/>
                      </a:lnTo>
                      <a:lnTo>
                        <a:pt x="2587" y="1427"/>
                      </a:lnTo>
                      <a:lnTo>
                        <a:pt x="2585" y="1430"/>
                      </a:lnTo>
                      <a:lnTo>
                        <a:pt x="2584" y="1432"/>
                      </a:lnTo>
                      <a:lnTo>
                        <a:pt x="2582" y="1440"/>
                      </a:lnTo>
                      <a:lnTo>
                        <a:pt x="2580" y="1448"/>
                      </a:lnTo>
                      <a:lnTo>
                        <a:pt x="2580" y="1456"/>
                      </a:lnTo>
                      <a:lnTo>
                        <a:pt x="2578" y="1462"/>
                      </a:lnTo>
                      <a:lnTo>
                        <a:pt x="2576" y="1465"/>
                      </a:lnTo>
                      <a:lnTo>
                        <a:pt x="2574" y="1467"/>
                      </a:lnTo>
                      <a:lnTo>
                        <a:pt x="2571" y="1469"/>
                      </a:lnTo>
                      <a:lnTo>
                        <a:pt x="2569" y="1469"/>
                      </a:lnTo>
                      <a:lnTo>
                        <a:pt x="2562" y="1467"/>
                      </a:lnTo>
                      <a:lnTo>
                        <a:pt x="2556" y="1463"/>
                      </a:lnTo>
                      <a:lnTo>
                        <a:pt x="2548" y="1457"/>
                      </a:lnTo>
                      <a:lnTo>
                        <a:pt x="2541" y="1450"/>
                      </a:lnTo>
                      <a:lnTo>
                        <a:pt x="2528" y="1434"/>
                      </a:lnTo>
                      <a:lnTo>
                        <a:pt x="2521" y="1421"/>
                      </a:lnTo>
                      <a:lnTo>
                        <a:pt x="2519" y="1423"/>
                      </a:lnTo>
                      <a:lnTo>
                        <a:pt x="2515" y="1430"/>
                      </a:lnTo>
                      <a:lnTo>
                        <a:pt x="2512" y="1439"/>
                      </a:lnTo>
                      <a:lnTo>
                        <a:pt x="2506" y="1449"/>
                      </a:lnTo>
                      <a:lnTo>
                        <a:pt x="2500" y="1469"/>
                      </a:lnTo>
                      <a:lnTo>
                        <a:pt x="2496" y="1476"/>
                      </a:lnTo>
                      <a:lnTo>
                        <a:pt x="2513" y="1488"/>
                      </a:lnTo>
                      <a:lnTo>
                        <a:pt x="2539" y="1502"/>
                      </a:lnTo>
                      <a:lnTo>
                        <a:pt x="2544" y="1506"/>
                      </a:lnTo>
                      <a:lnTo>
                        <a:pt x="2549" y="1510"/>
                      </a:lnTo>
                      <a:lnTo>
                        <a:pt x="2552" y="1513"/>
                      </a:lnTo>
                      <a:lnTo>
                        <a:pt x="2554" y="1516"/>
                      </a:lnTo>
                      <a:lnTo>
                        <a:pt x="2553" y="1520"/>
                      </a:lnTo>
                      <a:lnTo>
                        <a:pt x="2550" y="1524"/>
                      </a:lnTo>
                      <a:lnTo>
                        <a:pt x="2545" y="1528"/>
                      </a:lnTo>
                      <a:lnTo>
                        <a:pt x="2536" y="1531"/>
                      </a:lnTo>
                      <a:lnTo>
                        <a:pt x="2525" y="1533"/>
                      </a:lnTo>
                      <a:lnTo>
                        <a:pt x="2514" y="1533"/>
                      </a:lnTo>
                      <a:lnTo>
                        <a:pt x="2504" y="1531"/>
                      </a:lnTo>
                      <a:lnTo>
                        <a:pt x="2492" y="1527"/>
                      </a:lnTo>
                      <a:lnTo>
                        <a:pt x="2482" y="1522"/>
                      </a:lnTo>
                      <a:lnTo>
                        <a:pt x="2471" y="1515"/>
                      </a:lnTo>
                      <a:lnTo>
                        <a:pt x="2461" y="1509"/>
                      </a:lnTo>
                      <a:lnTo>
                        <a:pt x="2451" y="1501"/>
                      </a:lnTo>
                      <a:lnTo>
                        <a:pt x="2431" y="1485"/>
                      </a:lnTo>
                      <a:lnTo>
                        <a:pt x="2412" y="1471"/>
                      </a:lnTo>
                      <a:lnTo>
                        <a:pt x="2403" y="1466"/>
                      </a:lnTo>
                      <a:lnTo>
                        <a:pt x="2392" y="1462"/>
                      </a:lnTo>
                      <a:lnTo>
                        <a:pt x="2383" y="1459"/>
                      </a:lnTo>
                      <a:lnTo>
                        <a:pt x="2374" y="1458"/>
                      </a:lnTo>
                      <a:lnTo>
                        <a:pt x="2376" y="1467"/>
                      </a:lnTo>
                      <a:lnTo>
                        <a:pt x="2379" y="1476"/>
                      </a:lnTo>
                      <a:lnTo>
                        <a:pt x="2385" y="1484"/>
                      </a:lnTo>
                      <a:lnTo>
                        <a:pt x="2391" y="1491"/>
                      </a:lnTo>
                      <a:lnTo>
                        <a:pt x="2408" y="1502"/>
                      </a:lnTo>
                      <a:lnTo>
                        <a:pt x="2427" y="1514"/>
                      </a:lnTo>
                      <a:lnTo>
                        <a:pt x="2436" y="1519"/>
                      </a:lnTo>
                      <a:lnTo>
                        <a:pt x="2445" y="1526"/>
                      </a:lnTo>
                      <a:lnTo>
                        <a:pt x="2455" y="1532"/>
                      </a:lnTo>
                      <a:lnTo>
                        <a:pt x="2461" y="1540"/>
                      </a:lnTo>
                      <a:lnTo>
                        <a:pt x="2466" y="1548"/>
                      </a:lnTo>
                      <a:lnTo>
                        <a:pt x="2470" y="1557"/>
                      </a:lnTo>
                      <a:lnTo>
                        <a:pt x="2473" y="1568"/>
                      </a:lnTo>
                      <a:lnTo>
                        <a:pt x="2471" y="1580"/>
                      </a:lnTo>
                      <a:lnTo>
                        <a:pt x="2469" y="1585"/>
                      </a:lnTo>
                      <a:lnTo>
                        <a:pt x="2469" y="1590"/>
                      </a:lnTo>
                      <a:lnTo>
                        <a:pt x="2469" y="1595"/>
                      </a:lnTo>
                      <a:lnTo>
                        <a:pt x="2469" y="1599"/>
                      </a:lnTo>
                      <a:lnTo>
                        <a:pt x="2473" y="1610"/>
                      </a:lnTo>
                      <a:lnTo>
                        <a:pt x="2477" y="1619"/>
                      </a:lnTo>
                      <a:lnTo>
                        <a:pt x="2480" y="1627"/>
                      </a:lnTo>
                      <a:lnTo>
                        <a:pt x="2482" y="1636"/>
                      </a:lnTo>
                      <a:lnTo>
                        <a:pt x="2480" y="1640"/>
                      </a:lnTo>
                      <a:lnTo>
                        <a:pt x="2479" y="1643"/>
                      </a:lnTo>
                      <a:lnTo>
                        <a:pt x="2477" y="1646"/>
                      </a:lnTo>
                      <a:lnTo>
                        <a:pt x="2471" y="1650"/>
                      </a:lnTo>
                      <a:lnTo>
                        <a:pt x="2462" y="1655"/>
                      </a:lnTo>
                      <a:lnTo>
                        <a:pt x="2452" y="1659"/>
                      </a:lnTo>
                      <a:lnTo>
                        <a:pt x="2440" y="1663"/>
                      </a:lnTo>
                      <a:lnTo>
                        <a:pt x="2429" y="1665"/>
                      </a:lnTo>
                      <a:lnTo>
                        <a:pt x="2404" y="1672"/>
                      </a:lnTo>
                      <a:lnTo>
                        <a:pt x="2382" y="1678"/>
                      </a:lnTo>
                      <a:lnTo>
                        <a:pt x="2370" y="1684"/>
                      </a:lnTo>
                      <a:lnTo>
                        <a:pt x="2364" y="1689"/>
                      </a:lnTo>
                      <a:lnTo>
                        <a:pt x="2361" y="1693"/>
                      </a:lnTo>
                      <a:lnTo>
                        <a:pt x="2359" y="1695"/>
                      </a:lnTo>
                      <a:lnTo>
                        <a:pt x="2359" y="1699"/>
                      </a:lnTo>
                      <a:lnTo>
                        <a:pt x="2359" y="1703"/>
                      </a:lnTo>
                      <a:lnTo>
                        <a:pt x="2360" y="1709"/>
                      </a:lnTo>
                      <a:lnTo>
                        <a:pt x="2364" y="1717"/>
                      </a:lnTo>
                      <a:lnTo>
                        <a:pt x="2369" y="1725"/>
                      </a:lnTo>
                      <a:lnTo>
                        <a:pt x="2376" y="1734"/>
                      </a:lnTo>
                      <a:lnTo>
                        <a:pt x="2390" y="1751"/>
                      </a:lnTo>
                      <a:lnTo>
                        <a:pt x="2403" y="1769"/>
                      </a:lnTo>
                      <a:lnTo>
                        <a:pt x="2408" y="1778"/>
                      </a:lnTo>
                      <a:lnTo>
                        <a:pt x="2411" y="1786"/>
                      </a:lnTo>
                      <a:lnTo>
                        <a:pt x="2412" y="1790"/>
                      </a:lnTo>
                      <a:lnTo>
                        <a:pt x="2412" y="1795"/>
                      </a:lnTo>
                      <a:lnTo>
                        <a:pt x="2412" y="1799"/>
                      </a:lnTo>
                      <a:lnTo>
                        <a:pt x="2411" y="1803"/>
                      </a:lnTo>
                      <a:lnTo>
                        <a:pt x="2404" y="1814"/>
                      </a:lnTo>
                      <a:lnTo>
                        <a:pt x="2398" y="1826"/>
                      </a:lnTo>
                      <a:lnTo>
                        <a:pt x="2388" y="1838"/>
                      </a:lnTo>
                      <a:lnTo>
                        <a:pt x="2378" y="1848"/>
                      </a:lnTo>
                      <a:lnTo>
                        <a:pt x="2368" y="1860"/>
                      </a:lnTo>
                      <a:lnTo>
                        <a:pt x="2357" y="1871"/>
                      </a:lnTo>
                      <a:lnTo>
                        <a:pt x="2348" y="1883"/>
                      </a:lnTo>
                      <a:lnTo>
                        <a:pt x="2341" y="1895"/>
                      </a:lnTo>
                      <a:lnTo>
                        <a:pt x="2333" y="1909"/>
                      </a:lnTo>
                      <a:lnTo>
                        <a:pt x="2328" y="1921"/>
                      </a:lnTo>
                      <a:lnTo>
                        <a:pt x="2325" y="1930"/>
                      </a:lnTo>
                      <a:lnTo>
                        <a:pt x="2322" y="1937"/>
                      </a:lnTo>
                      <a:lnTo>
                        <a:pt x="2322" y="1944"/>
                      </a:lnTo>
                      <a:lnTo>
                        <a:pt x="2324" y="1949"/>
                      </a:lnTo>
                      <a:lnTo>
                        <a:pt x="2326" y="1953"/>
                      </a:lnTo>
                      <a:lnTo>
                        <a:pt x="2329" y="1956"/>
                      </a:lnTo>
                      <a:lnTo>
                        <a:pt x="2337" y="1962"/>
                      </a:lnTo>
                      <a:lnTo>
                        <a:pt x="2346" y="1970"/>
                      </a:lnTo>
                      <a:lnTo>
                        <a:pt x="2350" y="1975"/>
                      </a:lnTo>
                      <a:lnTo>
                        <a:pt x="2354" y="1982"/>
                      </a:lnTo>
                      <a:lnTo>
                        <a:pt x="2357" y="1989"/>
                      </a:lnTo>
                      <a:lnTo>
                        <a:pt x="2360" y="2000"/>
                      </a:lnTo>
                      <a:lnTo>
                        <a:pt x="2361" y="2007"/>
                      </a:lnTo>
                      <a:lnTo>
                        <a:pt x="2360" y="2013"/>
                      </a:lnTo>
                      <a:lnTo>
                        <a:pt x="2359" y="2016"/>
                      </a:lnTo>
                      <a:lnTo>
                        <a:pt x="2355" y="2020"/>
                      </a:lnTo>
                      <a:lnTo>
                        <a:pt x="2351" y="2022"/>
                      </a:lnTo>
                      <a:lnTo>
                        <a:pt x="2346" y="2023"/>
                      </a:lnTo>
                      <a:lnTo>
                        <a:pt x="2341" y="2023"/>
                      </a:lnTo>
                      <a:lnTo>
                        <a:pt x="2335" y="2023"/>
                      </a:lnTo>
                      <a:lnTo>
                        <a:pt x="2309" y="2019"/>
                      </a:lnTo>
                      <a:lnTo>
                        <a:pt x="2290" y="2018"/>
                      </a:lnTo>
                      <a:lnTo>
                        <a:pt x="2290" y="2020"/>
                      </a:lnTo>
                      <a:lnTo>
                        <a:pt x="2295" y="2023"/>
                      </a:lnTo>
                      <a:lnTo>
                        <a:pt x="2304" y="2028"/>
                      </a:lnTo>
                      <a:lnTo>
                        <a:pt x="2315" y="2037"/>
                      </a:lnTo>
                      <a:lnTo>
                        <a:pt x="2325" y="2046"/>
                      </a:lnTo>
                      <a:lnTo>
                        <a:pt x="2347" y="2066"/>
                      </a:lnTo>
                      <a:lnTo>
                        <a:pt x="2361" y="2079"/>
                      </a:lnTo>
                      <a:lnTo>
                        <a:pt x="2385" y="2099"/>
                      </a:lnTo>
                      <a:lnTo>
                        <a:pt x="2407" y="2123"/>
                      </a:lnTo>
                      <a:lnTo>
                        <a:pt x="2412" y="2129"/>
                      </a:lnTo>
                      <a:lnTo>
                        <a:pt x="2416" y="2136"/>
                      </a:lnTo>
                      <a:lnTo>
                        <a:pt x="2418" y="2142"/>
                      </a:lnTo>
                      <a:lnTo>
                        <a:pt x="2420" y="2149"/>
                      </a:lnTo>
                      <a:lnTo>
                        <a:pt x="2420" y="2155"/>
                      </a:lnTo>
                      <a:lnTo>
                        <a:pt x="2420" y="2163"/>
                      </a:lnTo>
                      <a:lnTo>
                        <a:pt x="2417" y="2169"/>
                      </a:lnTo>
                      <a:lnTo>
                        <a:pt x="2413" y="2176"/>
                      </a:lnTo>
                      <a:lnTo>
                        <a:pt x="2399" y="2195"/>
                      </a:lnTo>
                      <a:lnTo>
                        <a:pt x="2382" y="2212"/>
                      </a:lnTo>
                      <a:lnTo>
                        <a:pt x="2364" y="2230"/>
                      </a:lnTo>
                      <a:lnTo>
                        <a:pt x="2346" y="2247"/>
                      </a:lnTo>
                      <a:lnTo>
                        <a:pt x="2329" y="2264"/>
                      </a:lnTo>
                      <a:lnTo>
                        <a:pt x="2313" y="2281"/>
                      </a:lnTo>
                      <a:lnTo>
                        <a:pt x="2307" y="2290"/>
                      </a:lnTo>
                      <a:lnTo>
                        <a:pt x="2300" y="2299"/>
                      </a:lnTo>
                      <a:lnTo>
                        <a:pt x="2297" y="2308"/>
                      </a:lnTo>
                      <a:lnTo>
                        <a:pt x="2293" y="2318"/>
                      </a:lnTo>
                      <a:lnTo>
                        <a:pt x="2286" y="2353"/>
                      </a:lnTo>
                      <a:lnTo>
                        <a:pt x="2280" y="2393"/>
                      </a:lnTo>
                      <a:lnTo>
                        <a:pt x="2278" y="2404"/>
                      </a:lnTo>
                      <a:lnTo>
                        <a:pt x="2274" y="2413"/>
                      </a:lnTo>
                      <a:lnTo>
                        <a:pt x="2272" y="2422"/>
                      </a:lnTo>
                      <a:lnTo>
                        <a:pt x="2267" y="2430"/>
                      </a:lnTo>
                      <a:lnTo>
                        <a:pt x="2262" y="2437"/>
                      </a:lnTo>
                      <a:lnTo>
                        <a:pt x="2256" y="2445"/>
                      </a:lnTo>
                      <a:lnTo>
                        <a:pt x="2249" y="2450"/>
                      </a:lnTo>
                      <a:lnTo>
                        <a:pt x="2239" y="2456"/>
                      </a:lnTo>
                      <a:lnTo>
                        <a:pt x="2233" y="2458"/>
                      </a:lnTo>
                      <a:lnTo>
                        <a:pt x="2228" y="2460"/>
                      </a:lnTo>
                      <a:lnTo>
                        <a:pt x="2224" y="2460"/>
                      </a:lnTo>
                      <a:lnTo>
                        <a:pt x="2219" y="2458"/>
                      </a:lnTo>
                      <a:lnTo>
                        <a:pt x="2212" y="2456"/>
                      </a:lnTo>
                      <a:lnTo>
                        <a:pt x="2206" y="2452"/>
                      </a:lnTo>
                      <a:lnTo>
                        <a:pt x="2203" y="2452"/>
                      </a:lnTo>
                      <a:lnTo>
                        <a:pt x="2201" y="2450"/>
                      </a:lnTo>
                      <a:lnTo>
                        <a:pt x="2197" y="2452"/>
                      </a:lnTo>
                      <a:lnTo>
                        <a:pt x="2194" y="2454"/>
                      </a:lnTo>
                      <a:lnTo>
                        <a:pt x="2190" y="2457"/>
                      </a:lnTo>
                      <a:lnTo>
                        <a:pt x="2185" y="2462"/>
                      </a:lnTo>
                      <a:lnTo>
                        <a:pt x="2181" y="2470"/>
                      </a:lnTo>
                      <a:lnTo>
                        <a:pt x="2175" y="2480"/>
                      </a:lnTo>
                      <a:lnTo>
                        <a:pt x="2164" y="2498"/>
                      </a:lnTo>
                      <a:lnTo>
                        <a:pt x="2154" y="2513"/>
                      </a:lnTo>
                      <a:lnTo>
                        <a:pt x="2145" y="2523"/>
                      </a:lnTo>
                      <a:lnTo>
                        <a:pt x="2135" y="2532"/>
                      </a:lnTo>
                      <a:lnTo>
                        <a:pt x="2113" y="2545"/>
                      </a:lnTo>
                      <a:lnTo>
                        <a:pt x="2080" y="2564"/>
                      </a:lnTo>
                      <a:lnTo>
                        <a:pt x="2072" y="2571"/>
                      </a:lnTo>
                      <a:lnTo>
                        <a:pt x="2067" y="2577"/>
                      </a:lnTo>
                      <a:lnTo>
                        <a:pt x="2062" y="2584"/>
                      </a:lnTo>
                      <a:lnTo>
                        <a:pt x="2059" y="2592"/>
                      </a:lnTo>
                      <a:lnTo>
                        <a:pt x="2057" y="2599"/>
                      </a:lnTo>
                      <a:lnTo>
                        <a:pt x="2053" y="2606"/>
                      </a:lnTo>
                      <a:lnTo>
                        <a:pt x="2049" y="2612"/>
                      </a:lnTo>
                      <a:lnTo>
                        <a:pt x="2043" y="2619"/>
                      </a:lnTo>
                      <a:lnTo>
                        <a:pt x="2036" y="2623"/>
                      </a:lnTo>
                      <a:lnTo>
                        <a:pt x="2031" y="2624"/>
                      </a:lnTo>
                      <a:lnTo>
                        <a:pt x="2026" y="2624"/>
                      </a:lnTo>
                      <a:lnTo>
                        <a:pt x="2021" y="2623"/>
                      </a:lnTo>
                      <a:lnTo>
                        <a:pt x="2017" y="2620"/>
                      </a:lnTo>
                      <a:lnTo>
                        <a:pt x="2013" y="2616"/>
                      </a:lnTo>
                      <a:lnTo>
                        <a:pt x="2009" y="2611"/>
                      </a:lnTo>
                      <a:lnTo>
                        <a:pt x="2005" y="2606"/>
                      </a:lnTo>
                      <a:lnTo>
                        <a:pt x="1999" y="2596"/>
                      </a:lnTo>
                      <a:lnTo>
                        <a:pt x="1992" y="2586"/>
                      </a:lnTo>
                      <a:lnTo>
                        <a:pt x="1989" y="2583"/>
                      </a:lnTo>
                      <a:lnTo>
                        <a:pt x="1986" y="2580"/>
                      </a:lnTo>
                      <a:lnTo>
                        <a:pt x="1983" y="2579"/>
                      </a:lnTo>
                      <a:lnTo>
                        <a:pt x="1979" y="2579"/>
                      </a:lnTo>
                      <a:lnTo>
                        <a:pt x="1975" y="2596"/>
                      </a:lnTo>
                      <a:lnTo>
                        <a:pt x="1970" y="2618"/>
                      </a:lnTo>
                      <a:lnTo>
                        <a:pt x="1962" y="2641"/>
                      </a:lnTo>
                      <a:lnTo>
                        <a:pt x="1954" y="2665"/>
                      </a:lnTo>
                      <a:lnTo>
                        <a:pt x="1951" y="2677"/>
                      </a:lnTo>
                      <a:lnTo>
                        <a:pt x="1945" y="2689"/>
                      </a:lnTo>
                      <a:lnTo>
                        <a:pt x="1939" y="2699"/>
                      </a:lnTo>
                      <a:lnTo>
                        <a:pt x="1932" y="2708"/>
                      </a:lnTo>
                      <a:lnTo>
                        <a:pt x="1926" y="2717"/>
                      </a:lnTo>
                      <a:lnTo>
                        <a:pt x="1920" y="2724"/>
                      </a:lnTo>
                      <a:lnTo>
                        <a:pt x="1912" y="2730"/>
                      </a:lnTo>
                      <a:lnTo>
                        <a:pt x="1903" y="2733"/>
                      </a:lnTo>
                      <a:lnTo>
                        <a:pt x="1890" y="2746"/>
                      </a:lnTo>
                      <a:lnTo>
                        <a:pt x="1874" y="2763"/>
                      </a:lnTo>
                      <a:lnTo>
                        <a:pt x="1866" y="2770"/>
                      </a:lnTo>
                      <a:lnTo>
                        <a:pt x="1859" y="2778"/>
                      </a:lnTo>
                      <a:lnTo>
                        <a:pt x="1852" y="2783"/>
                      </a:lnTo>
                      <a:lnTo>
                        <a:pt x="1846" y="2786"/>
                      </a:lnTo>
                      <a:lnTo>
                        <a:pt x="1838" y="2787"/>
                      </a:lnTo>
                      <a:lnTo>
                        <a:pt x="1830" y="2785"/>
                      </a:lnTo>
                      <a:lnTo>
                        <a:pt x="1822" y="2781"/>
                      </a:lnTo>
                      <a:lnTo>
                        <a:pt x="1813" y="2777"/>
                      </a:lnTo>
                      <a:lnTo>
                        <a:pt x="1806" y="2773"/>
                      </a:lnTo>
                      <a:lnTo>
                        <a:pt x="1799" y="2772"/>
                      </a:lnTo>
                      <a:lnTo>
                        <a:pt x="1796" y="2772"/>
                      </a:lnTo>
                      <a:lnTo>
                        <a:pt x="1793" y="2773"/>
                      </a:lnTo>
                      <a:lnTo>
                        <a:pt x="1791" y="2776"/>
                      </a:lnTo>
                      <a:lnTo>
                        <a:pt x="1789" y="2778"/>
                      </a:lnTo>
                      <a:lnTo>
                        <a:pt x="1785" y="2789"/>
                      </a:lnTo>
                      <a:lnTo>
                        <a:pt x="1782" y="2799"/>
                      </a:lnTo>
                      <a:lnTo>
                        <a:pt x="1782" y="2808"/>
                      </a:lnTo>
                      <a:lnTo>
                        <a:pt x="1783" y="2816"/>
                      </a:lnTo>
                      <a:lnTo>
                        <a:pt x="1790" y="2830"/>
                      </a:lnTo>
                      <a:lnTo>
                        <a:pt x="1796" y="2843"/>
                      </a:lnTo>
                      <a:lnTo>
                        <a:pt x="1800" y="2848"/>
                      </a:lnTo>
                      <a:lnTo>
                        <a:pt x="1803" y="2853"/>
                      </a:lnTo>
                      <a:lnTo>
                        <a:pt x="1804" y="2859"/>
                      </a:lnTo>
                      <a:lnTo>
                        <a:pt x="1804" y="2865"/>
                      </a:lnTo>
                      <a:lnTo>
                        <a:pt x="1803" y="2870"/>
                      </a:lnTo>
                      <a:lnTo>
                        <a:pt x="1799" y="2877"/>
                      </a:lnTo>
                      <a:lnTo>
                        <a:pt x="1793" y="2883"/>
                      </a:lnTo>
                      <a:lnTo>
                        <a:pt x="1783" y="2890"/>
                      </a:lnTo>
                      <a:lnTo>
                        <a:pt x="1773" y="2896"/>
                      </a:lnTo>
                      <a:lnTo>
                        <a:pt x="1764" y="2901"/>
                      </a:lnTo>
                      <a:lnTo>
                        <a:pt x="1756" y="2904"/>
                      </a:lnTo>
                      <a:lnTo>
                        <a:pt x="1750" y="2906"/>
                      </a:lnTo>
                      <a:lnTo>
                        <a:pt x="1745" y="2906"/>
                      </a:lnTo>
                      <a:lnTo>
                        <a:pt x="1741" y="2905"/>
                      </a:lnTo>
                      <a:lnTo>
                        <a:pt x="1737" y="2903"/>
                      </a:lnTo>
                      <a:lnTo>
                        <a:pt x="1734" y="2900"/>
                      </a:lnTo>
                      <a:lnTo>
                        <a:pt x="1728" y="2893"/>
                      </a:lnTo>
                      <a:lnTo>
                        <a:pt x="1721" y="2886"/>
                      </a:lnTo>
                      <a:lnTo>
                        <a:pt x="1716" y="2882"/>
                      </a:lnTo>
                      <a:lnTo>
                        <a:pt x="1711" y="2878"/>
                      </a:lnTo>
                      <a:lnTo>
                        <a:pt x="1706" y="2875"/>
                      </a:lnTo>
                      <a:lnTo>
                        <a:pt x="1698" y="2873"/>
                      </a:lnTo>
                      <a:lnTo>
                        <a:pt x="1680" y="2869"/>
                      </a:lnTo>
                      <a:lnTo>
                        <a:pt x="1668" y="2866"/>
                      </a:lnTo>
                      <a:lnTo>
                        <a:pt x="1659" y="2860"/>
                      </a:lnTo>
                      <a:lnTo>
                        <a:pt x="1645" y="2848"/>
                      </a:lnTo>
                      <a:lnTo>
                        <a:pt x="1637" y="2839"/>
                      </a:lnTo>
                      <a:lnTo>
                        <a:pt x="1627" y="2826"/>
                      </a:lnTo>
                      <a:lnTo>
                        <a:pt x="1623" y="2821"/>
                      </a:lnTo>
                      <a:lnTo>
                        <a:pt x="1618" y="2816"/>
                      </a:lnTo>
                      <a:lnTo>
                        <a:pt x="1612" y="2813"/>
                      </a:lnTo>
                      <a:lnTo>
                        <a:pt x="1607" y="2813"/>
                      </a:lnTo>
                      <a:lnTo>
                        <a:pt x="1605" y="2816"/>
                      </a:lnTo>
                      <a:lnTo>
                        <a:pt x="1602" y="2817"/>
                      </a:lnTo>
                      <a:lnTo>
                        <a:pt x="1601" y="2818"/>
                      </a:lnTo>
                      <a:lnTo>
                        <a:pt x="1600" y="2821"/>
                      </a:lnTo>
                      <a:lnTo>
                        <a:pt x="1600" y="2827"/>
                      </a:lnTo>
                      <a:lnTo>
                        <a:pt x="1601" y="2834"/>
                      </a:lnTo>
                      <a:lnTo>
                        <a:pt x="1607" y="2851"/>
                      </a:lnTo>
                      <a:lnTo>
                        <a:pt x="1618" y="2869"/>
                      </a:lnTo>
                      <a:lnTo>
                        <a:pt x="1631" y="2888"/>
                      </a:lnTo>
                      <a:lnTo>
                        <a:pt x="1642" y="2905"/>
                      </a:lnTo>
                      <a:lnTo>
                        <a:pt x="1651" y="2921"/>
                      </a:lnTo>
                      <a:lnTo>
                        <a:pt x="1655" y="2931"/>
                      </a:lnTo>
                      <a:lnTo>
                        <a:pt x="1655" y="2944"/>
                      </a:lnTo>
                      <a:lnTo>
                        <a:pt x="1653" y="2956"/>
                      </a:lnTo>
                      <a:lnTo>
                        <a:pt x="1649" y="2966"/>
                      </a:lnTo>
                      <a:lnTo>
                        <a:pt x="1645" y="2975"/>
                      </a:lnTo>
                      <a:lnTo>
                        <a:pt x="1641" y="2985"/>
                      </a:lnTo>
                      <a:lnTo>
                        <a:pt x="1637" y="2995"/>
                      </a:lnTo>
                      <a:lnTo>
                        <a:pt x="1635" y="3004"/>
                      </a:lnTo>
                      <a:lnTo>
                        <a:pt x="1635" y="3014"/>
                      </a:lnTo>
                      <a:lnTo>
                        <a:pt x="1637" y="3024"/>
                      </a:lnTo>
                      <a:lnTo>
                        <a:pt x="1641" y="3036"/>
                      </a:lnTo>
                      <a:lnTo>
                        <a:pt x="1642" y="3041"/>
                      </a:lnTo>
                      <a:lnTo>
                        <a:pt x="1644" y="3046"/>
                      </a:lnTo>
                      <a:lnTo>
                        <a:pt x="1644" y="3053"/>
                      </a:lnTo>
                      <a:lnTo>
                        <a:pt x="1641" y="3058"/>
                      </a:lnTo>
                      <a:lnTo>
                        <a:pt x="1633" y="3071"/>
                      </a:lnTo>
                      <a:lnTo>
                        <a:pt x="1625" y="3080"/>
                      </a:lnTo>
                      <a:lnTo>
                        <a:pt x="1619" y="3087"/>
                      </a:lnTo>
                      <a:lnTo>
                        <a:pt x="1614" y="3090"/>
                      </a:lnTo>
                      <a:lnTo>
                        <a:pt x="1607" y="3093"/>
                      </a:lnTo>
                      <a:lnTo>
                        <a:pt x="1602" y="3093"/>
                      </a:lnTo>
                      <a:lnTo>
                        <a:pt x="1597" y="3092"/>
                      </a:lnTo>
                      <a:lnTo>
                        <a:pt x="1592" y="3089"/>
                      </a:lnTo>
                      <a:lnTo>
                        <a:pt x="1572" y="3068"/>
                      </a:lnTo>
                      <a:lnTo>
                        <a:pt x="1552" y="3046"/>
                      </a:lnTo>
                      <a:lnTo>
                        <a:pt x="1544" y="3041"/>
                      </a:lnTo>
                      <a:lnTo>
                        <a:pt x="1537" y="3040"/>
                      </a:lnTo>
                      <a:lnTo>
                        <a:pt x="1532" y="3041"/>
                      </a:lnTo>
                      <a:lnTo>
                        <a:pt x="1527" y="3045"/>
                      </a:lnTo>
                      <a:lnTo>
                        <a:pt x="1523" y="3050"/>
                      </a:lnTo>
                      <a:lnTo>
                        <a:pt x="1520" y="3057"/>
                      </a:lnTo>
                      <a:lnTo>
                        <a:pt x="1518" y="3066"/>
                      </a:lnTo>
                      <a:lnTo>
                        <a:pt x="1515" y="3075"/>
                      </a:lnTo>
                      <a:lnTo>
                        <a:pt x="1513" y="3094"/>
                      </a:lnTo>
                      <a:lnTo>
                        <a:pt x="1513" y="3112"/>
                      </a:lnTo>
                      <a:lnTo>
                        <a:pt x="1513" y="3128"/>
                      </a:lnTo>
                      <a:lnTo>
                        <a:pt x="1515" y="3137"/>
                      </a:lnTo>
                      <a:lnTo>
                        <a:pt x="1523" y="3142"/>
                      </a:lnTo>
                      <a:lnTo>
                        <a:pt x="1537" y="3153"/>
                      </a:lnTo>
                      <a:lnTo>
                        <a:pt x="1555" y="3164"/>
                      </a:lnTo>
                      <a:lnTo>
                        <a:pt x="1574" y="3177"/>
                      </a:lnTo>
                      <a:lnTo>
                        <a:pt x="1583" y="3184"/>
                      </a:lnTo>
                      <a:lnTo>
                        <a:pt x="1588" y="3189"/>
                      </a:lnTo>
                      <a:lnTo>
                        <a:pt x="1593" y="3194"/>
                      </a:lnTo>
                      <a:lnTo>
                        <a:pt x="1594" y="3199"/>
                      </a:lnTo>
                      <a:lnTo>
                        <a:pt x="1594" y="3200"/>
                      </a:lnTo>
                      <a:lnTo>
                        <a:pt x="1594" y="3203"/>
                      </a:lnTo>
                      <a:lnTo>
                        <a:pt x="1592" y="3204"/>
                      </a:lnTo>
                      <a:lnTo>
                        <a:pt x="1589" y="3204"/>
                      </a:lnTo>
                      <a:lnTo>
                        <a:pt x="1581" y="3206"/>
                      </a:lnTo>
                      <a:lnTo>
                        <a:pt x="1568" y="3204"/>
                      </a:lnTo>
                      <a:lnTo>
                        <a:pt x="1562" y="3204"/>
                      </a:lnTo>
                      <a:lnTo>
                        <a:pt x="1558" y="3206"/>
                      </a:lnTo>
                      <a:lnTo>
                        <a:pt x="1555" y="3208"/>
                      </a:lnTo>
                      <a:lnTo>
                        <a:pt x="1553" y="3211"/>
                      </a:lnTo>
                      <a:lnTo>
                        <a:pt x="1552" y="3220"/>
                      </a:lnTo>
                      <a:lnTo>
                        <a:pt x="1552" y="3230"/>
                      </a:lnTo>
                      <a:lnTo>
                        <a:pt x="1557" y="3252"/>
                      </a:lnTo>
                      <a:lnTo>
                        <a:pt x="1559" y="3272"/>
                      </a:lnTo>
                      <a:lnTo>
                        <a:pt x="1549" y="3294"/>
                      </a:lnTo>
                      <a:lnTo>
                        <a:pt x="1536" y="3321"/>
                      </a:lnTo>
                      <a:lnTo>
                        <a:pt x="1531" y="3334"/>
                      </a:lnTo>
                      <a:lnTo>
                        <a:pt x="1526" y="3348"/>
                      </a:lnTo>
                      <a:lnTo>
                        <a:pt x="1524" y="3361"/>
                      </a:lnTo>
                      <a:lnTo>
                        <a:pt x="1524" y="3371"/>
                      </a:lnTo>
                      <a:lnTo>
                        <a:pt x="1526" y="3378"/>
                      </a:lnTo>
                      <a:lnTo>
                        <a:pt x="1530" y="3386"/>
                      </a:lnTo>
                      <a:lnTo>
                        <a:pt x="1535" y="3392"/>
                      </a:lnTo>
                      <a:lnTo>
                        <a:pt x="1540" y="3399"/>
                      </a:lnTo>
                      <a:lnTo>
                        <a:pt x="1545" y="3406"/>
                      </a:lnTo>
                      <a:lnTo>
                        <a:pt x="1550" y="3413"/>
                      </a:lnTo>
                      <a:lnTo>
                        <a:pt x="1555" y="3421"/>
                      </a:lnTo>
                      <a:lnTo>
                        <a:pt x="1559" y="3428"/>
                      </a:lnTo>
                      <a:lnTo>
                        <a:pt x="1559" y="3432"/>
                      </a:lnTo>
                      <a:lnTo>
                        <a:pt x="1559" y="3436"/>
                      </a:lnTo>
                      <a:lnTo>
                        <a:pt x="1559" y="3438"/>
                      </a:lnTo>
                      <a:lnTo>
                        <a:pt x="1558" y="3440"/>
                      </a:lnTo>
                      <a:lnTo>
                        <a:pt x="1554" y="3440"/>
                      </a:lnTo>
                      <a:lnTo>
                        <a:pt x="1548" y="3438"/>
                      </a:lnTo>
                      <a:lnTo>
                        <a:pt x="1530" y="3427"/>
                      </a:lnTo>
                      <a:lnTo>
                        <a:pt x="1509" y="3413"/>
                      </a:lnTo>
                      <a:lnTo>
                        <a:pt x="1489" y="3400"/>
                      </a:lnTo>
                      <a:lnTo>
                        <a:pt x="1474" y="3392"/>
                      </a:lnTo>
                      <a:lnTo>
                        <a:pt x="1471" y="3392"/>
                      </a:lnTo>
                      <a:lnTo>
                        <a:pt x="1469" y="3392"/>
                      </a:lnTo>
                      <a:lnTo>
                        <a:pt x="1467" y="3392"/>
                      </a:lnTo>
                      <a:lnTo>
                        <a:pt x="1466" y="3395"/>
                      </a:lnTo>
                      <a:lnTo>
                        <a:pt x="1466" y="3400"/>
                      </a:lnTo>
                      <a:lnTo>
                        <a:pt x="1470" y="3410"/>
                      </a:lnTo>
                      <a:lnTo>
                        <a:pt x="1479" y="3430"/>
                      </a:lnTo>
                      <a:lnTo>
                        <a:pt x="1486" y="3444"/>
                      </a:lnTo>
                      <a:lnTo>
                        <a:pt x="1487" y="3451"/>
                      </a:lnTo>
                      <a:lnTo>
                        <a:pt x="1486" y="3458"/>
                      </a:lnTo>
                      <a:lnTo>
                        <a:pt x="1483" y="3467"/>
                      </a:lnTo>
                      <a:lnTo>
                        <a:pt x="1476" y="3479"/>
                      </a:lnTo>
                      <a:lnTo>
                        <a:pt x="1469" y="3492"/>
                      </a:lnTo>
                      <a:lnTo>
                        <a:pt x="1465" y="3506"/>
                      </a:lnTo>
                      <a:lnTo>
                        <a:pt x="1461" y="3522"/>
                      </a:lnTo>
                      <a:lnTo>
                        <a:pt x="1461" y="3537"/>
                      </a:lnTo>
                      <a:lnTo>
                        <a:pt x="1461" y="3553"/>
                      </a:lnTo>
                      <a:lnTo>
                        <a:pt x="1463" y="3570"/>
                      </a:lnTo>
                      <a:lnTo>
                        <a:pt x="1469" y="3584"/>
                      </a:lnTo>
                      <a:lnTo>
                        <a:pt x="1474" y="3598"/>
                      </a:lnTo>
                      <a:lnTo>
                        <a:pt x="1478" y="3607"/>
                      </a:lnTo>
                      <a:lnTo>
                        <a:pt x="1479" y="3614"/>
                      </a:lnTo>
                      <a:lnTo>
                        <a:pt x="1479" y="3620"/>
                      </a:lnTo>
                      <a:lnTo>
                        <a:pt x="1476" y="3627"/>
                      </a:lnTo>
                      <a:lnTo>
                        <a:pt x="1474" y="3632"/>
                      </a:lnTo>
                      <a:lnTo>
                        <a:pt x="1470" y="3636"/>
                      </a:lnTo>
                      <a:lnTo>
                        <a:pt x="1466" y="3640"/>
                      </a:lnTo>
                      <a:lnTo>
                        <a:pt x="1461" y="3644"/>
                      </a:lnTo>
                      <a:lnTo>
                        <a:pt x="1449" y="3650"/>
                      </a:lnTo>
                      <a:lnTo>
                        <a:pt x="1439" y="3655"/>
                      </a:lnTo>
                      <a:lnTo>
                        <a:pt x="1435" y="3658"/>
                      </a:lnTo>
                      <a:lnTo>
                        <a:pt x="1431" y="3660"/>
                      </a:lnTo>
                      <a:lnTo>
                        <a:pt x="1430" y="3663"/>
                      </a:lnTo>
                      <a:lnTo>
                        <a:pt x="1429" y="3666"/>
                      </a:lnTo>
                      <a:lnTo>
                        <a:pt x="1434" y="3669"/>
                      </a:lnTo>
                      <a:lnTo>
                        <a:pt x="1444" y="3672"/>
                      </a:lnTo>
                      <a:lnTo>
                        <a:pt x="1454" y="3675"/>
                      </a:lnTo>
                      <a:lnTo>
                        <a:pt x="1462" y="3676"/>
                      </a:lnTo>
                      <a:lnTo>
                        <a:pt x="1460" y="3690"/>
                      </a:lnTo>
                      <a:lnTo>
                        <a:pt x="1456" y="3707"/>
                      </a:lnTo>
                      <a:lnTo>
                        <a:pt x="1452" y="3723"/>
                      </a:lnTo>
                      <a:lnTo>
                        <a:pt x="1448" y="3737"/>
                      </a:lnTo>
                      <a:lnTo>
                        <a:pt x="1447" y="3743"/>
                      </a:lnTo>
                      <a:lnTo>
                        <a:pt x="1448" y="3750"/>
                      </a:lnTo>
                      <a:lnTo>
                        <a:pt x="1449" y="3759"/>
                      </a:lnTo>
                      <a:lnTo>
                        <a:pt x="1451" y="3769"/>
                      </a:lnTo>
                      <a:lnTo>
                        <a:pt x="1457" y="3790"/>
                      </a:lnTo>
                      <a:lnTo>
                        <a:pt x="1466" y="3813"/>
                      </a:lnTo>
                      <a:lnTo>
                        <a:pt x="1475" y="3835"/>
                      </a:lnTo>
                      <a:lnTo>
                        <a:pt x="1487" y="3855"/>
                      </a:lnTo>
                      <a:lnTo>
                        <a:pt x="1492" y="3864"/>
                      </a:lnTo>
                      <a:lnTo>
                        <a:pt x="1497" y="3870"/>
                      </a:lnTo>
                      <a:lnTo>
                        <a:pt x="1502" y="3875"/>
                      </a:lnTo>
                      <a:lnTo>
                        <a:pt x="1508" y="3879"/>
                      </a:lnTo>
                      <a:lnTo>
                        <a:pt x="1514" y="3883"/>
                      </a:lnTo>
                      <a:lnTo>
                        <a:pt x="1519" y="3887"/>
                      </a:lnTo>
                      <a:lnTo>
                        <a:pt x="1523" y="3892"/>
                      </a:lnTo>
                      <a:lnTo>
                        <a:pt x="1527" y="3896"/>
                      </a:lnTo>
                      <a:lnTo>
                        <a:pt x="1528" y="3901"/>
                      </a:lnTo>
                      <a:lnTo>
                        <a:pt x="1530" y="3906"/>
                      </a:lnTo>
                      <a:lnTo>
                        <a:pt x="1530" y="3913"/>
                      </a:lnTo>
                      <a:lnTo>
                        <a:pt x="1528" y="3918"/>
                      </a:lnTo>
                      <a:lnTo>
                        <a:pt x="1526" y="3930"/>
                      </a:lnTo>
                      <a:lnTo>
                        <a:pt x="1519" y="3941"/>
                      </a:lnTo>
                      <a:lnTo>
                        <a:pt x="1513" y="3953"/>
                      </a:lnTo>
                      <a:lnTo>
                        <a:pt x="1506" y="3963"/>
                      </a:lnTo>
                      <a:lnTo>
                        <a:pt x="1501" y="3971"/>
                      </a:lnTo>
                      <a:lnTo>
                        <a:pt x="1498" y="3979"/>
                      </a:lnTo>
                      <a:lnTo>
                        <a:pt x="1496" y="3987"/>
                      </a:lnTo>
                      <a:lnTo>
                        <a:pt x="1495" y="3995"/>
                      </a:lnTo>
                      <a:lnTo>
                        <a:pt x="1492" y="4010"/>
                      </a:lnTo>
                      <a:lnTo>
                        <a:pt x="1488" y="4027"/>
                      </a:lnTo>
                      <a:lnTo>
                        <a:pt x="1483" y="4036"/>
                      </a:lnTo>
                      <a:lnTo>
                        <a:pt x="1476" y="4044"/>
                      </a:lnTo>
                      <a:lnTo>
                        <a:pt x="1470" y="4052"/>
                      </a:lnTo>
                      <a:lnTo>
                        <a:pt x="1463" y="4059"/>
                      </a:lnTo>
                      <a:lnTo>
                        <a:pt x="1447" y="4071"/>
                      </a:lnTo>
                      <a:lnTo>
                        <a:pt x="1430" y="4083"/>
                      </a:lnTo>
                      <a:lnTo>
                        <a:pt x="1412" y="4093"/>
                      </a:lnTo>
                      <a:lnTo>
                        <a:pt x="1395" y="4103"/>
                      </a:lnTo>
                      <a:lnTo>
                        <a:pt x="1387" y="4110"/>
                      </a:lnTo>
                      <a:lnTo>
                        <a:pt x="1379" y="4115"/>
                      </a:lnTo>
                      <a:lnTo>
                        <a:pt x="1373" y="4122"/>
                      </a:lnTo>
                      <a:lnTo>
                        <a:pt x="1366" y="4128"/>
                      </a:lnTo>
                      <a:lnTo>
                        <a:pt x="1362" y="4133"/>
                      </a:lnTo>
                      <a:lnTo>
                        <a:pt x="1361" y="4137"/>
                      </a:lnTo>
                      <a:lnTo>
                        <a:pt x="1361" y="4138"/>
                      </a:lnTo>
                      <a:lnTo>
                        <a:pt x="1364" y="4140"/>
                      </a:lnTo>
                      <a:lnTo>
                        <a:pt x="1373" y="4138"/>
                      </a:lnTo>
                      <a:lnTo>
                        <a:pt x="1386" y="4134"/>
                      </a:lnTo>
                      <a:lnTo>
                        <a:pt x="1413" y="4122"/>
                      </a:lnTo>
                      <a:lnTo>
                        <a:pt x="1430" y="4114"/>
                      </a:lnTo>
                      <a:lnTo>
                        <a:pt x="1447" y="4102"/>
                      </a:lnTo>
                      <a:lnTo>
                        <a:pt x="1462" y="4092"/>
                      </a:lnTo>
                      <a:lnTo>
                        <a:pt x="1475" y="4081"/>
                      </a:lnTo>
                      <a:lnTo>
                        <a:pt x="1488" y="4070"/>
                      </a:lnTo>
                      <a:lnTo>
                        <a:pt x="1498" y="4058"/>
                      </a:lnTo>
                      <a:lnTo>
                        <a:pt x="1509" y="4044"/>
                      </a:lnTo>
                      <a:lnTo>
                        <a:pt x="1520" y="4027"/>
                      </a:lnTo>
                      <a:lnTo>
                        <a:pt x="1531" y="4008"/>
                      </a:lnTo>
                      <a:lnTo>
                        <a:pt x="1539" y="3988"/>
                      </a:lnTo>
                      <a:lnTo>
                        <a:pt x="1546" y="3963"/>
                      </a:lnTo>
                      <a:lnTo>
                        <a:pt x="1550" y="3951"/>
                      </a:lnTo>
                      <a:lnTo>
                        <a:pt x="1557" y="3940"/>
                      </a:lnTo>
                      <a:lnTo>
                        <a:pt x="1559" y="3935"/>
                      </a:lnTo>
                      <a:lnTo>
                        <a:pt x="1563" y="3931"/>
                      </a:lnTo>
                      <a:lnTo>
                        <a:pt x="1567" y="3927"/>
                      </a:lnTo>
                      <a:lnTo>
                        <a:pt x="1571" y="3925"/>
                      </a:lnTo>
                      <a:lnTo>
                        <a:pt x="1577" y="3923"/>
                      </a:lnTo>
                      <a:lnTo>
                        <a:pt x="1583" y="3925"/>
                      </a:lnTo>
                      <a:lnTo>
                        <a:pt x="1588" y="3927"/>
                      </a:lnTo>
                      <a:lnTo>
                        <a:pt x="1593" y="3932"/>
                      </a:lnTo>
                      <a:lnTo>
                        <a:pt x="1598" y="3939"/>
                      </a:lnTo>
                      <a:lnTo>
                        <a:pt x="1602" y="3945"/>
                      </a:lnTo>
                      <a:lnTo>
                        <a:pt x="1606" y="3954"/>
                      </a:lnTo>
                      <a:lnTo>
                        <a:pt x="1610" y="3962"/>
                      </a:lnTo>
                      <a:lnTo>
                        <a:pt x="1624" y="4000"/>
                      </a:lnTo>
                      <a:lnTo>
                        <a:pt x="1635" y="4026"/>
                      </a:lnTo>
                      <a:lnTo>
                        <a:pt x="1638" y="4032"/>
                      </a:lnTo>
                      <a:lnTo>
                        <a:pt x="1642" y="4039"/>
                      </a:lnTo>
                      <a:lnTo>
                        <a:pt x="1646" y="4043"/>
                      </a:lnTo>
                      <a:lnTo>
                        <a:pt x="1650" y="4045"/>
                      </a:lnTo>
                      <a:lnTo>
                        <a:pt x="1654" y="4048"/>
                      </a:lnTo>
                      <a:lnTo>
                        <a:pt x="1657" y="4049"/>
                      </a:lnTo>
                      <a:lnTo>
                        <a:pt x="1660" y="4049"/>
                      </a:lnTo>
                      <a:lnTo>
                        <a:pt x="1664" y="4048"/>
                      </a:lnTo>
                      <a:lnTo>
                        <a:pt x="1671" y="4045"/>
                      </a:lnTo>
                      <a:lnTo>
                        <a:pt x="1676" y="4039"/>
                      </a:lnTo>
                      <a:lnTo>
                        <a:pt x="1682" y="4032"/>
                      </a:lnTo>
                      <a:lnTo>
                        <a:pt x="1688" y="4023"/>
                      </a:lnTo>
                      <a:lnTo>
                        <a:pt x="1697" y="4008"/>
                      </a:lnTo>
                      <a:lnTo>
                        <a:pt x="1707" y="3995"/>
                      </a:lnTo>
                      <a:lnTo>
                        <a:pt x="1708" y="3993"/>
                      </a:lnTo>
                      <a:lnTo>
                        <a:pt x="1711" y="3992"/>
                      </a:lnTo>
                      <a:lnTo>
                        <a:pt x="1714" y="3992"/>
                      </a:lnTo>
                      <a:lnTo>
                        <a:pt x="1715" y="3993"/>
                      </a:lnTo>
                      <a:lnTo>
                        <a:pt x="1720" y="3997"/>
                      </a:lnTo>
                      <a:lnTo>
                        <a:pt x="1724" y="4006"/>
                      </a:lnTo>
                      <a:lnTo>
                        <a:pt x="1733" y="4032"/>
                      </a:lnTo>
                      <a:lnTo>
                        <a:pt x="1742" y="4054"/>
                      </a:lnTo>
                      <a:lnTo>
                        <a:pt x="1747" y="4063"/>
                      </a:lnTo>
                      <a:lnTo>
                        <a:pt x="1755" y="4071"/>
                      </a:lnTo>
                      <a:lnTo>
                        <a:pt x="1765" y="4079"/>
                      </a:lnTo>
                      <a:lnTo>
                        <a:pt x="1780" y="4085"/>
                      </a:lnTo>
                      <a:lnTo>
                        <a:pt x="1796" y="4093"/>
                      </a:lnTo>
                      <a:lnTo>
                        <a:pt x="1822" y="4106"/>
                      </a:lnTo>
                      <a:lnTo>
                        <a:pt x="1835" y="4112"/>
                      </a:lnTo>
                      <a:lnTo>
                        <a:pt x="1847" y="4119"/>
                      </a:lnTo>
                      <a:lnTo>
                        <a:pt x="1853" y="4124"/>
                      </a:lnTo>
                      <a:lnTo>
                        <a:pt x="1856" y="4129"/>
                      </a:lnTo>
                      <a:lnTo>
                        <a:pt x="1856" y="4131"/>
                      </a:lnTo>
                      <a:lnTo>
                        <a:pt x="1834" y="4132"/>
                      </a:lnTo>
                      <a:lnTo>
                        <a:pt x="1802" y="4133"/>
                      </a:lnTo>
                      <a:lnTo>
                        <a:pt x="1773" y="4134"/>
                      </a:lnTo>
                      <a:lnTo>
                        <a:pt x="1756" y="4137"/>
                      </a:lnTo>
                      <a:lnTo>
                        <a:pt x="1758" y="4142"/>
                      </a:lnTo>
                      <a:lnTo>
                        <a:pt x="1759" y="4147"/>
                      </a:lnTo>
                      <a:lnTo>
                        <a:pt x="1760" y="4151"/>
                      </a:lnTo>
                      <a:lnTo>
                        <a:pt x="1764" y="4154"/>
                      </a:lnTo>
                      <a:lnTo>
                        <a:pt x="1771" y="4160"/>
                      </a:lnTo>
                      <a:lnTo>
                        <a:pt x="1780" y="4166"/>
                      </a:lnTo>
                      <a:lnTo>
                        <a:pt x="1787" y="4171"/>
                      </a:lnTo>
                      <a:lnTo>
                        <a:pt x="1796" y="4176"/>
                      </a:lnTo>
                      <a:lnTo>
                        <a:pt x="1803" y="4181"/>
                      </a:lnTo>
                      <a:lnTo>
                        <a:pt x="1807" y="4188"/>
                      </a:lnTo>
                      <a:lnTo>
                        <a:pt x="1811" y="4199"/>
                      </a:lnTo>
                      <a:lnTo>
                        <a:pt x="1816" y="4207"/>
                      </a:lnTo>
                      <a:lnTo>
                        <a:pt x="1818" y="4210"/>
                      </a:lnTo>
                      <a:lnTo>
                        <a:pt x="1821" y="4212"/>
                      </a:lnTo>
                      <a:lnTo>
                        <a:pt x="1824" y="4214"/>
                      </a:lnTo>
                      <a:lnTo>
                        <a:pt x="1828" y="4215"/>
                      </a:lnTo>
                      <a:lnTo>
                        <a:pt x="1834" y="4214"/>
                      </a:lnTo>
                      <a:lnTo>
                        <a:pt x="1842" y="4210"/>
                      </a:lnTo>
                      <a:lnTo>
                        <a:pt x="1850" y="4204"/>
                      </a:lnTo>
                      <a:lnTo>
                        <a:pt x="1859" y="4197"/>
                      </a:lnTo>
                      <a:lnTo>
                        <a:pt x="1861" y="4194"/>
                      </a:lnTo>
                      <a:lnTo>
                        <a:pt x="1863" y="4195"/>
                      </a:lnTo>
                      <a:lnTo>
                        <a:pt x="1864" y="4197"/>
                      </a:lnTo>
                      <a:lnTo>
                        <a:pt x="1865" y="4199"/>
                      </a:lnTo>
                      <a:lnTo>
                        <a:pt x="1865" y="4208"/>
                      </a:lnTo>
                      <a:lnTo>
                        <a:pt x="1865" y="4219"/>
                      </a:lnTo>
                      <a:lnTo>
                        <a:pt x="1864" y="4243"/>
                      </a:lnTo>
                      <a:lnTo>
                        <a:pt x="1860" y="4259"/>
                      </a:lnTo>
                      <a:lnTo>
                        <a:pt x="1840" y="4277"/>
                      </a:lnTo>
                      <a:lnTo>
                        <a:pt x="1815" y="4298"/>
                      </a:lnTo>
                      <a:lnTo>
                        <a:pt x="1802" y="4308"/>
                      </a:lnTo>
                      <a:lnTo>
                        <a:pt x="1793" y="4316"/>
                      </a:lnTo>
                      <a:lnTo>
                        <a:pt x="1790" y="4318"/>
                      </a:lnTo>
                      <a:lnTo>
                        <a:pt x="1787" y="4322"/>
                      </a:lnTo>
                      <a:lnTo>
                        <a:pt x="1787" y="4324"/>
                      </a:lnTo>
                      <a:lnTo>
                        <a:pt x="1787" y="4325"/>
                      </a:lnTo>
                      <a:lnTo>
                        <a:pt x="1809" y="4329"/>
                      </a:lnTo>
                      <a:lnTo>
                        <a:pt x="1838" y="4333"/>
                      </a:lnTo>
                      <a:lnTo>
                        <a:pt x="1852" y="4334"/>
                      </a:lnTo>
                      <a:lnTo>
                        <a:pt x="1864" y="4337"/>
                      </a:lnTo>
                      <a:lnTo>
                        <a:pt x="1868" y="4338"/>
                      </a:lnTo>
                      <a:lnTo>
                        <a:pt x="1870" y="4339"/>
                      </a:lnTo>
                      <a:lnTo>
                        <a:pt x="1873" y="4342"/>
                      </a:lnTo>
                      <a:lnTo>
                        <a:pt x="1873" y="4344"/>
                      </a:lnTo>
                      <a:lnTo>
                        <a:pt x="1870" y="4348"/>
                      </a:lnTo>
                      <a:lnTo>
                        <a:pt x="1865" y="4353"/>
                      </a:lnTo>
                      <a:lnTo>
                        <a:pt x="1860" y="4357"/>
                      </a:lnTo>
                      <a:lnTo>
                        <a:pt x="1853" y="4360"/>
                      </a:lnTo>
                      <a:lnTo>
                        <a:pt x="1840" y="4366"/>
                      </a:lnTo>
                      <a:lnTo>
                        <a:pt x="1829" y="4372"/>
                      </a:lnTo>
                      <a:lnTo>
                        <a:pt x="1822" y="4374"/>
                      </a:lnTo>
                      <a:lnTo>
                        <a:pt x="1818" y="4379"/>
                      </a:lnTo>
                      <a:lnTo>
                        <a:pt x="1815" y="4386"/>
                      </a:lnTo>
                      <a:lnTo>
                        <a:pt x="1812" y="4394"/>
                      </a:lnTo>
                      <a:lnTo>
                        <a:pt x="1808" y="4400"/>
                      </a:lnTo>
                      <a:lnTo>
                        <a:pt x="1803" y="4408"/>
                      </a:lnTo>
                      <a:lnTo>
                        <a:pt x="1798" y="4416"/>
                      </a:lnTo>
                      <a:lnTo>
                        <a:pt x="1790" y="4422"/>
                      </a:lnTo>
                      <a:lnTo>
                        <a:pt x="1776" y="4431"/>
                      </a:lnTo>
                      <a:lnTo>
                        <a:pt x="1761" y="4439"/>
                      </a:lnTo>
                      <a:lnTo>
                        <a:pt x="1749" y="4444"/>
                      </a:lnTo>
                      <a:lnTo>
                        <a:pt x="1734" y="4448"/>
                      </a:lnTo>
                      <a:lnTo>
                        <a:pt x="1707" y="4456"/>
                      </a:lnTo>
                      <a:lnTo>
                        <a:pt x="1676" y="4466"/>
                      </a:lnTo>
                      <a:lnTo>
                        <a:pt x="1673" y="4467"/>
                      </a:lnTo>
                      <a:lnTo>
                        <a:pt x="1672" y="4469"/>
                      </a:lnTo>
                      <a:lnTo>
                        <a:pt x="1672" y="4471"/>
                      </a:lnTo>
                      <a:lnTo>
                        <a:pt x="1672" y="4475"/>
                      </a:lnTo>
                      <a:lnTo>
                        <a:pt x="1676" y="4482"/>
                      </a:lnTo>
                      <a:lnTo>
                        <a:pt x="1681" y="4489"/>
                      </a:lnTo>
                      <a:lnTo>
                        <a:pt x="1686" y="4496"/>
                      </a:lnTo>
                      <a:lnTo>
                        <a:pt x="1693" y="4502"/>
                      </a:lnTo>
                      <a:lnTo>
                        <a:pt x="1699" y="4508"/>
                      </a:lnTo>
                      <a:lnTo>
                        <a:pt x="1703" y="4510"/>
                      </a:lnTo>
                      <a:lnTo>
                        <a:pt x="1711" y="4511"/>
                      </a:lnTo>
                      <a:lnTo>
                        <a:pt x="1721" y="4511"/>
                      </a:lnTo>
                      <a:lnTo>
                        <a:pt x="1730" y="4510"/>
                      </a:lnTo>
                      <a:lnTo>
                        <a:pt x="1741" y="4509"/>
                      </a:lnTo>
                      <a:lnTo>
                        <a:pt x="1751" y="4509"/>
                      </a:lnTo>
                      <a:lnTo>
                        <a:pt x="1759" y="4509"/>
                      </a:lnTo>
                      <a:lnTo>
                        <a:pt x="1763" y="4509"/>
                      </a:lnTo>
                      <a:lnTo>
                        <a:pt x="1767" y="4510"/>
                      </a:lnTo>
                      <a:lnTo>
                        <a:pt x="1769" y="4511"/>
                      </a:lnTo>
                      <a:lnTo>
                        <a:pt x="1772" y="4514"/>
                      </a:lnTo>
                      <a:lnTo>
                        <a:pt x="1774" y="4518"/>
                      </a:lnTo>
                      <a:lnTo>
                        <a:pt x="1774" y="4522"/>
                      </a:lnTo>
                      <a:lnTo>
                        <a:pt x="1774" y="4526"/>
                      </a:lnTo>
                      <a:lnTo>
                        <a:pt x="1773" y="4528"/>
                      </a:lnTo>
                      <a:lnTo>
                        <a:pt x="1772" y="4531"/>
                      </a:lnTo>
                      <a:lnTo>
                        <a:pt x="1768" y="4535"/>
                      </a:lnTo>
                      <a:lnTo>
                        <a:pt x="1765" y="4536"/>
                      </a:lnTo>
                      <a:lnTo>
                        <a:pt x="1760" y="4539"/>
                      </a:lnTo>
                      <a:lnTo>
                        <a:pt x="1751" y="4541"/>
                      </a:lnTo>
                      <a:lnTo>
                        <a:pt x="1741" y="4543"/>
                      </a:lnTo>
                      <a:lnTo>
                        <a:pt x="1730" y="4543"/>
                      </a:lnTo>
                      <a:lnTo>
                        <a:pt x="1721" y="4540"/>
                      </a:lnTo>
                      <a:lnTo>
                        <a:pt x="1710" y="4535"/>
                      </a:lnTo>
                      <a:lnTo>
                        <a:pt x="1698" y="4532"/>
                      </a:lnTo>
                      <a:lnTo>
                        <a:pt x="1693" y="4532"/>
                      </a:lnTo>
                      <a:lnTo>
                        <a:pt x="1688" y="4532"/>
                      </a:lnTo>
                      <a:lnTo>
                        <a:pt x="1684" y="4533"/>
                      </a:lnTo>
                      <a:lnTo>
                        <a:pt x="1680" y="4535"/>
                      </a:lnTo>
                      <a:lnTo>
                        <a:pt x="1677" y="4536"/>
                      </a:lnTo>
                      <a:lnTo>
                        <a:pt x="1676" y="4539"/>
                      </a:lnTo>
                      <a:lnTo>
                        <a:pt x="1675" y="4543"/>
                      </a:lnTo>
                      <a:lnTo>
                        <a:pt x="1676" y="4546"/>
                      </a:lnTo>
                      <a:lnTo>
                        <a:pt x="1677" y="4550"/>
                      </a:lnTo>
                      <a:lnTo>
                        <a:pt x="1681" y="4556"/>
                      </a:lnTo>
                      <a:lnTo>
                        <a:pt x="1686" y="4561"/>
                      </a:lnTo>
                      <a:lnTo>
                        <a:pt x="1693" y="4566"/>
                      </a:lnTo>
                      <a:lnTo>
                        <a:pt x="1698" y="4571"/>
                      </a:lnTo>
                      <a:lnTo>
                        <a:pt x="1702" y="4576"/>
                      </a:lnTo>
                      <a:lnTo>
                        <a:pt x="1703" y="4580"/>
                      </a:lnTo>
                      <a:lnTo>
                        <a:pt x="1704" y="4585"/>
                      </a:lnTo>
                      <a:lnTo>
                        <a:pt x="1703" y="4590"/>
                      </a:lnTo>
                      <a:lnTo>
                        <a:pt x="1701" y="4594"/>
                      </a:lnTo>
                      <a:lnTo>
                        <a:pt x="1698" y="4600"/>
                      </a:lnTo>
                      <a:lnTo>
                        <a:pt x="1694" y="4603"/>
                      </a:lnTo>
                      <a:lnTo>
                        <a:pt x="1673" y="4623"/>
                      </a:lnTo>
                      <a:lnTo>
                        <a:pt x="1653" y="4641"/>
                      </a:lnTo>
                      <a:lnTo>
                        <a:pt x="1649" y="4646"/>
                      </a:lnTo>
                      <a:lnTo>
                        <a:pt x="1645" y="4653"/>
                      </a:lnTo>
                      <a:lnTo>
                        <a:pt x="1641" y="4662"/>
                      </a:lnTo>
                      <a:lnTo>
                        <a:pt x="1638" y="4672"/>
                      </a:lnTo>
                      <a:lnTo>
                        <a:pt x="1631" y="4693"/>
                      </a:lnTo>
                      <a:lnTo>
                        <a:pt x="1623" y="4715"/>
                      </a:lnTo>
                      <a:lnTo>
                        <a:pt x="1619" y="4724"/>
                      </a:lnTo>
                      <a:lnTo>
                        <a:pt x="1614" y="4733"/>
                      </a:lnTo>
                      <a:lnTo>
                        <a:pt x="1609" y="4741"/>
                      </a:lnTo>
                      <a:lnTo>
                        <a:pt x="1603" y="4746"/>
                      </a:lnTo>
                      <a:lnTo>
                        <a:pt x="1598" y="4750"/>
                      </a:lnTo>
                      <a:lnTo>
                        <a:pt x="1592" y="4751"/>
                      </a:lnTo>
                      <a:lnTo>
                        <a:pt x="1588" y="4750"/>
                      </a:lnTo>
                      <a:lnTo>
                        <a:pt x="1584" y="4749"/>
                      </a:lnTo>
                      <a:lnTo>
                        <a:pt x="1580" y="4747"/>
                      </a:lnTo>
                      <a:lnTo>
                        <a:pt x="1576" y="4745"/>
                      </a:lnTo>
                      <a:lnTo>
                        <a:pt x="1572" y="4739"/>
                      </a:lnTo>
                      <a:lnTo>
                        <a:pt x="1568" y="4734"/>
                      </a:lnTo>
                      <a:lnTo>
                        <a:pt x="1565" y="4726"/>
                      </a:lnTo>
                      <a:lnTo>
                        <a:pt x="1562" y="4719"/>
                      </a:lnTo>
                      <a:lnTo>
                        <a:pt x="1557" y="4702"/>
                      </a:lnTo>
                      <a:lnTo>
                        <a:pt x="1553" y="4684"/>
                      </a:lnTo>
                      <a:lnTo>
                        <a:pt x="1550" y="4666"/>
                      </a:lnTo>
                      <a:lnTo>
                        <a:pt x="1548" y="4650"/>
                      </a:lnTo>
                      <a:lnTo>
                        <a:pt x="1545" y="4640"/>
                      </a:lnTo>
                      <a:lnTo>
                        <a:pt x="1543" y="4636"/>
                      </a:lnTo>
                      <a:lnTo>
                        <a:pt x="1536" y="4658"/>
                      </a:lnTo>
                      <a:lnTo>
                        <a:pt x="1528" y="4677"/>
                      </a:lnTo>
                      <a:lnTo>
                        <a:pt x="1524" y="4688"/>
                      </a:lnTo>
                      <a:lnTo>
                        <a:pt x="1520" y="4698"/>
                      </a:lnTo>
                      <a:lnTo>
                        <a:pt x="1518" y="4710"/>
                      </a:lnTo>
                      <a:lnTo>
                        <a:pt x="1515" y="4723"/>
                      </a:lnTo>
                      <a:lnTo>
                        <a:pt x="1514" y="4729"/>
                      </a:lnTo>
                      <a:lnTo>
                        <a:pt x="1511" y="4736"/>
                      </a:lnTo>
                      <a:lnTo>
                        <a:pt x="1508" y="4741"/>
                      </a:lnTo>
                      <a:lnTo>
                        <a:pt x="1502" y="4745"/>
                      </a:lnTo>
                      <a:lnTo>
                        <a:pt x="1489" y="4751"/>
                      </a:lnTo>
                      <a:lnTo>
                        <a:pt x="1475" y="4756"/>
                      </a:lnTo>
                      <a:lnTo>
                        <a:pt x="1460" y="4760"/>
                      </a:lnTo>
                      <a:lnTo>
                        <a:pt x="1445" y="4764"/>
                      </a:lnTo>
                      <a:lnTo>
                        <a:pt x="1432" y="4768"/>
                      </a:lnTo>
                      <a:lnTo>
                        <a:pt x="1421" y="4772"/>
                      </a:lnTo>
                      <a:lnTo>
                        <a:pt x="1406" y="4783"/>
                      </a:lnTo>
                      <a:lnTo>
                        <a:pt x="1394" y="4796"/>
                      </a:lnTo>
                      <a:lnTo>
                        <a:pt x="1379" y="4808"/>
                      </a:lnTo>
                      <a:lnTo>
                        <a:pt x="1364" y="4820"/>
                      </a:lnTo>
                      <a:lnTo>
                        <a:pt x="1359" y="4822"/>
                      </a:lnTo>
                      <a:lnTo>
                        <a:pt x="1352" y="4825"/>
                      </a:lnTo>
                      <a:lnTo>
                        <a:pt x="1346" y="4826"/>
                      </a:lnTo>
                      <a:lnTo>
                        <a:pt x="1338" y="4826"/>
                      </a:lnTo>
                      <a:lnTo>
                        <a:pt x="1322" y="4826"/>
                      </a:lnTo>
                      <a:lnTo>
                        <a:pt x="1307" y="4825"/>
                      </a:lnTo>
                      <a:lnTo>
                        <a:pt x="1290" y="4822"/>
                      </a:lnTo>
                      <a:lnTo>
                        <a:pt x="1274" y="4821"/>
                      </a:lnTo>
                      <a:lnTo>
                        <a:pt x="1259" y="4820"/>
                      </a:lnTo>
                      <a:lnTo>
                        <a:pt x="1246" y="4822"/>
                      </a:lnTo>
                      <a:lnTo>
                        <a:pt x="1247" y="4828"/>
                      </a:lnTo>
                      <a:lnTo>
                        <a:pt x="1248" y="4831"/>
                      </a:lnTo>
                      <a:lnTo>
                        <a:pt x="1252" y="4835"/>
                      </a:lnTo>
                      <a:lnTo>
                        <a:pt x="1258" y="4839"/>
                      </a:lnTo>
                      <a:lnTo>
                        <a:pt x="1269" y="4844"/>
                      </a:lnTo>
                      <a:lnTo>
                        <a:pt x="1283" y="4850"/>
                      </a:lnTo>
                      <a:lnTo>
                        <a:pt x="1313" y="4856"/>
                      </a:lnTo>
                      <a:lnTo>
                        <a:pt x="1337" y="4861"/>
                      </a:lnTo>
                      <a:lnTo>
                        <a:pt x="1343" y="4865"/>
                      </a:lnTo>
                      <a:lnTo>
                        <a:pt x="1349" y="4870"/>
                      </a:lnTo>
                      <a:lnTo>
                        <a:pt x="1355" y="4875"/>
                      </a:lnTo>
                      <a:lnTo>
                        <a:pt x="1361" y="4881"/>
                      </a:lnTo>
                      <a:lnTo>
                        <a:pt x="1365" y="4887"/>
                      </a:lnTo>
                      <a:lnTo>
                        <a:pt x="1369" y="4894"/>
                      </a:lnTo>
                      <a:lnTo>
                        <a:pt x="1373" y="4899"/>
                      </a:lnTo>
                      <a:lnTo>
                        <a:pt x="1374" y="4905"/>
                      </a:lnTo>
                      <a:lnTo>
                        <a:pt x="1375" y="4910"/>
                      </a:lnTo>
                      <a:lnTo>
                        <a:pt x="1374" y="4916"/>
                      </a:lnTo>
                      <a:lnTo>
                        <a:pt x="1372" y="4920"/>
                      </a:lnTo>
                      <a:lnTo>
                        <a:pt x="1368" y="4923"/>
                      </a:lnTo>
                      <a:lnTo>
                        <a:pt x="1362" y="4926"/>
                      </a:lnTo>
                      <a:lnTo>
                        <a:pt x="1355" y="4927"/>
                      </a:lnTo>
                      <a:lnTo>
                        <a:pt x="1346" y="4927"/>
                      </a:lnTo>
                      <a:lnTo>
                        <a:pt x="1334" y="4925"/>
                      </a:lnTo>
                      <a:lnTo>
                        <a:pt x="1292" y="4923"/>
                      </a:lnTo>
                      <a:lnTo>
                        <a:pt x="1291" y="4929"/>
                      </a:lnTo>
                      <a:lnTo>
                        <a:pt x="1292" y="4932"/>
                      </a:lnTo>
                      <a:lnTo>
                        <a:pt x="1294" y="4936"/>
                      </a:lnTo>
                      <a:lnTo>
                        <a:pt x="1296" y="4939"/>
                      </a:lnTo>
                      <a:lnTo>
                        <a:pt x="1304" y="4947"/>
                      </a:lnTo>
                      <a:lnTo>
                        <a:pt x="1313" y="4953"/>
                      </a:lnTo>
                      <a:lnTo>
                        <a:pt x="1333" y="4966"/>
                      </a:lnTo>
                      <a:lnTo>
                        <a:pt x="1348" y="4979"/>
                      </a:lnTo>
                      <a:lnTo>
                        <a:pt x="1353" y="4986"/>
                      </a:lnTo>
                      <a:lnTo>
                        <a:pt x="1356" y="4992"/>
                      </a:lnTo>
                      <a:lnTo>
                        <a:pt x="1359" y="4996"/>
                      </a:lnTo>
                      <a:lnTo>
                        <a:pt x="1359" y="5001"/>
                      </a:lnTo>
                      <a:lnTo>
                        <a:pt x="1357" y="5005"/>
                      </a:lnTo>
                      <a:lnTo>
                        <a:pt x="1356" y="5008"/>
                      </a:lnTo>
                      <a:lnTo>
                        <a:pt x="1353" y="5010"/>
                      </a:lnTo>
                      <a:lnTo>
                        <a:pt x="1351" y="5013"/>
                      </a:lnTo>
                      <a:lnTo>
                        <a:pt x="1334" y="5019"/>
                      </a:lnTo>
                      <a:lnTo>
                        <a:pt x="1317" y="5023"/>
                      </a:lnTo>
                      <a:lnTo>
                        <a:pt x="1317" y="5030"/>
                      </a:lnTo>
                      <a:lnTo>
                        <a:pt x="1318" y="5040"/>
                      </a:lnTo>
                      <a:lnTo>
                        <a:pt x="1321" y="5050"/>
                      </a:lnTo>
                      <a:lnTo>
                        <a:pt x="1325" y="5062"/>
                      </a:lnTo>
                      <a:lnTo>
                        <a:pt x="1333" y="5087"/>
                      </a:lnTo>
                      <a:lnTo>
                        <a:pt x="1340" y="5110"/>
                      </a:lnTo>
                      <a:lnTo>
                        <a:pt x="1342" y="5122"/>
                      </a:lnTo>
                      <a:lnTo>
                        <a:pt x="1343" y="5132"/>
                      </a:lnTo>
                      <a:lnTo>
                        <a:pt x="1343" y="5140"/>
                      </a:lnTo>
                      <a:lnTo>
                        <a:pt x="1339" y="5146"/>
                      </a:lnTo>
                      <a:lnTo>
                        <a:pt x="1338" y="5149"/>
                      </a:lnTo>
                      <a:lnTo>
                        <a:pt x="1334" y="5151"/>
                      </a:lnTo>
                      <a:lnTo>
                        <a:pt x="1331" y="5153"/>
                      </a:lnTo>
                      <a:lnTo>
                        <a:pt x="1326" y="5153"/>
                      </a:lnTo>
                      <a:lnTo>
                        <a:pt x="1316" y="5153"/>
                      </a:lnTo>
                      <a:lnTo>
                        <a:pt x="1300" y="5149"/>
                      </a:lnTo>
                      <a:lnTo>
                        <a:pt x="1290" y="5141"/>
                      </a:lnTo>
                      <a:lnTo>
                        <a:pt x="1278" y="5131"/>
                      </a:lnTo>
                      <a:lnTo>
                        <a:pt x="1273" y="5127"/>
                      </a:lnTo>
                      <a:lnTo>
                        <a:pt x="1268" y="5125"/>
                      </a:lnTo>
                      <a:lnTo>
                        <a:pt x="1267" y="5127"/>
                      </a:lnTo>
                      <a:lnTo>
                        <a:pt x="1265" y="5128"/>
                      </a:lnTo>
                      <a:lnTo>
                        <a:pt x="1264" y="5131"/>
                      </a:lnTo>
                      <a:lnTo>
                        <a:pt x="1264" y="5135"/>
                      </a:lnTo>
                      <a:lnTo>
                        <a:pt x="1265" y="5142"/>
                      </a:lnTo>
                      <a:lnTo>
                        <a:pt x="1267" y="5150"/>
                      </a:lnTo>
                      <a:lnTo>
                        <a:pt x="1270" y="5158"/>
                      </a:lnTo>
                      <a:lnTo>
                        <a:pt x="1273" y="5166"/>
                      </a:lnTo>
                      <a:lnTo>
                        <a:pt x="1281" y="5181"/>
                      </a:lnTo>
                      <a:lnTo>
                        <a:pt x="1286" y="5195"/>
                      </a:lnTo>
                      <a:lnTo>
                        <a:pt x="1289" y="5207"/>
                      </a:lnTo>
                      <a:lnTo>
                        <a:pt x="1289" y="5220"/>
                      </a:lnTo>
                      <a:lnTo>
                        <a:pt x="1287" y="5232"/>
                      </a:lnTo>
                      <a:lnTo>
                        <a:pt x="1285" y="5245"/>
                      </a:lnTo>
                      <a:lnTo>
                        <a:pt x="1281" y="5271"/>
                      </a:lnTo>
                      <a:lnTo>
                        <a:pt x="1280" y="5295"/>
                      </a:lnTo>
                      <a:lnTo>
                        <a:pt x="1282" y="5329"/>
                      </a:lnTo>
                      <a:lnTo>
                        <a:pt x="1286" y="5365"/>
                      </a:lnTo>
                      <a:lnTo>
                        <a:pt x="1287" y="5385"/>
                      </a:lnTo>
                      <a:lnTo>
                        <a:pt x="1287" y="5403"/>
                      </a:lnTo>
                      <a:lnTo>
                        <a:pt x="1287" y="5410"/>
                      </a:lnTo>
                      <a:lnTo>
                        <a:pt x="1286" y="5420"/>
                      </a:lnTo>
                      <a:lnTo>
                        <a:pt x="1283" y="5427"/>
                      </a:lnTo>
                      <a:lnTo>
                        <a:pt x="1281" y="5435"/>
                      </a:lnTo>
                      <a:lnTo>
                        <a:pt x="1276" y="5447"/>
                      </a:lnTo>
                      <a:lnTo>
                        <a:pt x="1269" y="5458"/>
                      </a:lnTo>
                      <a:lnTo>
                        <a:pt x="1260" y="5470"/>
                      </a:lnTo>
                      <a:lnTo>
                        <a:pt x="1251" y="5480"/>
                      </a:lnTo>
                      <a:lnTo>
                        <a:pt x="1232" y="5504"/>
                      </a:lnTo>
                      <a:lnTo>
                        <a:pt x="1215" y="5524"/>
                      </a:lnTo>
                      <a:lnTo>
                        <a:pt x="1216" y="5544"/>
                      </a:lnTo>
                      <a:lnTo>
                        <a:pt x="1213" y="5563"/>
                      </a:lnTo>
                      <a:lnTo>
                        <a:pt x="1211" y="5583"/>
                      </a:lnTo>
                      <a:lnTo>
                        <a:pt x="1208" y="5601"/>
                      </a:lnTo>
                      <a:lnTo>
                        <a:pt x="1206" y="5620"/>
                      </a:lnTo>
                      <a:lnTo>
                        <a:pt x="1203" y="5640"/>
                      </a:lnTo>
                      <a:lnTo>
                        <a:pt x="1201" y="5658"/>
                      </a:lnTo>
                      <a:lnTo>
                        <a:pt x="1202" y="5679"/>
                      </a:lnTo>
                      <a:lnTo>
                        <a:pt x="1201" y="5685"/>
                      </a:lnTo>
                      <a:lnTo>
                        <a:pt x="1201" y="5693"/>
                      </a:lnTo>
                      <a:lnTo>
                        <a:pt x="1199" y="5699"/>
                      </a:lnTo>
                      <a:lnTo>
                        <a:pt x="1197" y="5706"/>
                      </a:lnTo>
                      <a:lnTo>
                        <a:pt x="1190" y="5719"/>
                      </a:lnTo>
                      <a:lnTo>
                        <a:pt x="1182" y="5730"/>
                      </a:lnTo>
                      <a:lnTo>
                        <a:pt x="1175" y="5742"/>
                      </a:lnTo>
                      <a:lnTo>
                        <a:pt x="1167" y="5754"/>
                      </a:lnTo>
                      <a:lnTo>
                        <a:pt x="1159" y="5765"/>
                      </a:lnTo>
                      <a:lnTo>
                        <a:pt x="1154" y="5778"/>
                      </a:lnTo>
                      <a:lnTo>
                        <a:pt x="1125" y="5868"/>
                      </a:lnTo>
                      <a:lnTo>
                        <a:pt x="1116" y="5894"/>
                      </a:lnTo>
                      <a:lnTo>
                        <a:pt x="1106" y="5920"/>
                      </a:lnTo>
                      <a:lnTo>
                        <a:pt x="1101" y="5933"/>
                      </a:lnTo>
                      <a:lnTo>
                        <a:pt x="1096" y="5945"/>
                      </a:lnTo>
                      <a:lnTo>
                        <a:pt x="1092" y="5960"/>
                      </a:lnTo>
                      <a:lnTo>
                        <a:pt x="1089" y="5973"/>
                      </a:lnTo>
                      <a:lnTo>
                        <a:pt x="1088" y="5983"/>
                      </a:lnTo>
                      <a:lnTo>
                        <a:pt x="1084" y="5992"/>
                      </a:lnTo>
                      <a:lnTo>
                        <a:pt x="1079" y="6000"/>
                      </a:lnTo>
                      <a:lnTo>
                        <a:pt x="1074" y="6005"/>
                      </a:lnTo>
                      <a:lnTo>
                        <a:pt x="1067" y="6009"/>
                      </a:lnTo>
                      <a:lnTo>
                        <a:pt x="1061" y="6012"/>
                      </a:lnTo>
                      <a:lnTo>
                        <a:pt x="1053" y="6013"/>
                      </a:lnTo>
                      <a:lnTo>
                        <a:pt x="1045" y="6013"/>
                      </a:lnTo>
                      <a:lnTo>
                        <a:pt x="1028" y="6010"/>
                      </a:lnTo>
                      <a:lnTo>
                        <a:pt x="1010" y="6004"/>
                      </a:lnTo>
                      <a:lnTo>
                        <a:pt x="995" y="5997"/>
                      </a:lnTo>
                      <a:lnTo>
                        <a:pt x="979" y="5990"/>
                      </a:lnTo>
                      <a:lnTo>
                        <a:pt x="966" y="5983"/>
                      </a:lnTo>
                      <a:lnTo>
                        <a:pt x="954" y="5979"/>
                      </a:lnTo>
                      <a:lnTo>
                        <a:pt x="943" y="5975"/>
                      </a:lnTo>
                      <a:lnTo>
                        <a:pt x="931" y="5973"/>
                      </a:lnTo>
                      <a:lnTo>
                        <a:pt x="908" y="5968"/>
                      </a:lnTo>
                      <a:lnTo>
                        <a:pt x="881" y="5962"/>
                      </a:lnTo>
                      <a:lnTo>
                        <a:pt x="848" y="5949"/>
                      </a:lnTo>
                      <a:lnTo>
                        <a:pt x="798" y="5933"/>
                      </a:lnTo>
                      <a:lnTo>
                        <a:pt x="785" y="5930"/>
                      </a:lnTo>
                      <a:lnTo>
                        <a:pt x="773" y="5929"/>
                      </a:lnTo>
                      <a:lnTo>
                        <a:pt x="763" y="5929"/>
                      </a:lnTo>
                      <a:lnTo>
                        <a:pt x="755" y="5931"/>
                      </a:lnTo>
                      <a:lnTo>
                        <a:pt x="751" y="5934"/>
                      </a:lnTo>
                      <a:lnTo>
                        <a:pt x="748" y="5936"/>
                      </a:lnTo>
                      <a:lnTo>
                        <a:pt x="747" y="5940"/>
                      </a:lnTo>
                      <a:lnTo>
                        <a:pt x="746" y="5944"/>
                      </a:lnTo>
                      <a:lnTo>
                        <a:pt x="746" y="5949"/>
                      </a:lnTo>
                      <a:lnTo>
                        <a:pt x="746" y="5956"/>
                      </a:lnTo>
                      <a:lnTo>
                        <a:pt x="747" y="5962"/>
                      </a:lnTo>
                      <a:lnTo>
                        <a:pt x="750" y="5970"/>
                      </a:lnTo>
                      <a:lnTo>
                        <a:pt x="755" y="5983"/>
                      </a:lnTo>
                      <a:lnTo>
                        <a:pt x="757" y="5993"/>
                      </a:lnTo>
                      <a:lnTo>
                        <a:pt x="757" y="6000"/>
                      </a:lnTo>
                      <a:lnTo>
                        <a:pt x="757" y="6005"/>
                      </a:lnTo>
                      <a:lnTo>
                        <a:pt x="755" y="6008"/>
                      </a:lnTo>
                      <a:lnTo>
                        <a:pt x="751" y="6008"/>
                      </a:lnTo>
                      <a:lnTo>
                        <a:pt x="747" y="6008"/>
                      </a:lnTo>
                      <a:lnTo>
                        <a:pt x="742" y="6006"/>
                      </a:lnTo>
                      <a:lnTo>
                        <a:pt x="729" y="6001"/>
                      </a:lnTo>
                      <a:lnTo>
                        <a:pt x="715" y="5996"/>
                      </a:lnTo>
                      <a:lnTo>
                        <a:pt x="708" y="5995"/>
                      </a:lnTo>
                      <a:lnTo>
                        <a:pt x="702" y="5995"/>
                      </a:lnTo>
                      <a:lnTo>
                        <a:pt x="695" y="5996"/>
                      </a:lnTo>
                      <a:lnTo>
                        <a:pt x="690" y="5999"/>
                      </a:lnTo>
                      <a:lnTo>
                        <a:pt x="676" y="6012"/>
                      </a:lnTo>
                      <a:lnTo>
                        <a:pt x="663" y="6025"/>
                      </a:lnTo>
                      <a:lnTo>
                        <a:pt x="654" y="6039"/>
                      </a:lnTo>
                      <a:lnTo>
                        <a:pt x="646" y="6054"/>
                      </a:lnTo>
                      <a:lnTo>
                        <a:pt x="640" y="6070"/>
                      </a:lnTo>
                      <a:lnTo>
                        <a:pt x="634" y="6085"/>
                      </a:lnTo>
                      <a:lnTo>
                        <a:pt x="630" y="6104"/>
                      </a:lnTo>
                      <a:lnTo>
                        <a:pt x="628" y="6120"/>
                      </a:lnTo>
                      <a:lnTo>
                        <a:pt x="627" y="6133"/>
                      </a:lnTo>
                      <a:lnTo>
                        <a:pt x="627" y="6146"/>
                      </a:lnTo>
                      <a:lnTo>
                        <a:pt x="628" y="6157"/>
                      </a:lnTo>
                      <a:lnTo>
                        <a:pt x="630" y="6167"/>
                      </a:lnTo>
                      <a:lnTo>
                        <a:pt x="640" y="6184"/>
                      </a:lnTo>
                      <a:lnTo>
                        <a:pt x="649" y="6201"/>
                      </a:lnTo>
                      <a:lnTo>
                        <a:pt x="653" y="6207"/>
                      </a:lnTo>
                      <a:lnTo>
                        <a:pt x="656" y="6215"/>
                      </a:lnTo>
                      <a:lnTo>
                        <a:pt x="659" y="6223"/>
                      </a:lnTo>
                      <a:lnTo>
                        <a:pt x="660" y="6230"/>
                      </a:lnTo>
                      <a:lnTo>
                        <a:pt x="660" y="6240"/>
                      </a:lnTo>
                      <a:lnTo>
                        <a:pt x="659" y="6249"/>
                      </a:lnTo>
                      <a:lnTo>
                        <a:pt x="656" y="6259"/>
                      </a:lnTo>
                      <a:lnTo>
                        <a:pt x="650" y="6269"/>
                      </a:lnTo>
                      <a:lnTo>
                        <a:pt x="640" y="6285"/>
                      </a:lnTo>
                      <a:lnTo>
                        <a:pt x="632" y="6297"/>
                      </a:lnTo>
                      <a:lnTo>
                        <a:pt x="625" y="6306"/>
                      </a:lnTo>
                      <a:lnTo>
                        <a:pt x="619" y="6312"/>
                      </a:lnTo>
                      <a:lnTo>
                        <a:pt x="615" y="6316"/>
                      </a:lnTo>
                      <a:lnTo>
                        <a:pt x="610" y="6317"/>
                      </a:lnTo>
                      <a:lnTo>
                        <a:pt x="606" y="6317"/>
                      </a:lnTo>
                      <a:lnTo>
                        <a:pt x="602" y="6315"/>
                      </a:lnTo>
                      <a:lnTo>
                        <a:pt x="592" y="6307"/>
                      </a:lnTo>
                      <a:lnTo>
                        <a:pt x="577" y="6297"/>
                      </a:lnTo>
                      <a:lnTo>
                        <a:pt x="568" y="6291"/>
                      </a:lnTo>
                      <a:lnTo>
                        <a:pt x="558" y="6286"/>
                      </a:lnTo>
                      <a:lnTo>
                        <a:pt x="545" y="6281"/>
                      </a:lnTo>
                      <a:lnTo>
                        <a:pt x="529" y="6277"/>
                      </a:lnTo>
                      <a:lnTo>
                        <a:pt x="518" y="6275"/>
                      </a:lnTo>
                      <a:lnTo>
                        <a:pt x="507" y="6275"/>
                      </a:lnTo>
                      <a:lnTo>
                        <a:pt x="498" y="6275"/>
                      </a:lnTo>
                      <a:lnTo>
                        <a:pt x="488" y="6275"/>
                      </a:lnTo>
                      <a:lnTo>
                        <a:pt x="470" y="6280"/>
                      </a:lnTo>
                      <a:lnTo>
                        <a:pt x="452" y="6285"/>
                      </a:lnTo>
                      <a:lnTo>
                        <a:pt x="435" y="6293"/>
                      </a:lnTo>
                      <a:lnTo>
                        <a:pt x="417" y="6299"/>
                      </a:lnTo>
                      <a:lnTo>
                        <a:pt x="397" y="6306"/>
                      </a:lnTo>
                      <a:lnTo>
                        <a:pt x="378" y="6309"/>
                      </a:lnTo>
                      <a:lnTo>
                        <a:pt x="369" y="6311"/>
                      </a:lnTo>
                      <a:lnTo>
                        <a:pt x="361" y="6311"/>
                      </a:lnTo>
                      <a:lnTo>
                        <a:pt x="352" y="6309"/>
                      </a:lnTo>
                      <a:lnTo>
                        <a:pt x="343" y="6308"/>
                      </a:lnTo>
                      <a:lnTo>
                        <a:pt x="326" y="6304"/>
                      </a:lnTo>
                      <a:lnTo>
                        <a:pt x="309" y="6298"/>
                      </a:lnTo>
                      <a:lnTo>
                        <a:pt x="294" y="6289"/>
                      </a:lnTo>
                      <a:lnTo>
                        <a:pt x="278" y="6280"/>
                      </a:lnTo>
                      <a:lnTo>
                        <a:pt x="263" y="6271"/>
                      </a:lnTo>
                      <a:lnTo>
                        <a:pt x="248" y="6262"/>
                      </a:lnTo>
                      <a:lnTo>
                        <a:pt x="247" y="6259"/>
                      </a:lnTo>
                      <a:lnTo>
                        <a:pt x="247" y="6255"/>
                      </a:lnTo>
                      <a:lnTo>
                        <a:pt x="248" y="6251"/>
                      </a:lnTo>
                      <a:lnTo>
                        <a:pt x="250" y="6245"/>
                      </a:lnTo>
                      <a:lnTo>
                        <a:pt x="256" y="6232"/>
                      </a:lnTo>
                      <a:lnTo>
                        <a:pt x="263" y="6216"/>
                      </a:lnTo>
                      <a:lnTo>
                        <a:pt x="270" y="6201"/>
                      </a:lnTo>
                      <a:lnTo>
                        <a:pt x="277" y="6186"/>
                      </a:lnTo>
                      <a:lnTo>
                        <a:pt x="282" y="6173"/>
                      </a:lnTo>
                      <a:lnTo>
                        <a:pt x="285" y="6167"/>
                      </a:lnTo>
                      <a:lnTo>
                        <a:pt x="283" y="6161"/>
                      </a:lnTo>
                      <a:lnTo>
                        <a:pt x="283" y="6155"/>
                      </a:lnTo>
                      <a:lnTo>
                        <a:pt x="281" y="6150"/>
                      </a:lnTo>
                      <a:lnTo>
                        <a:pt x="278" y="6146"/>
                      </a:lnTo>
                      <a:lnTo>
                        <a:pt x="273" y="6137"/>
                      </a:lnTo>
                      <a:lnTo>
                        <a:pt x="265" y="6128"/>
                      </a:lnTo>
                      <a:lnTo>
                        <a:pt x="257" y="6120"/>
                      </a:lnTo>
                      <a:lnTo>
                        <a:pt x="250" y="6111"/>
                      </a:lnTo>
                      <a:lnTo>
                        <a:pt x="243" y="6104"/>
                      </a:lnTo>
                      <a:lnTo>
                        <a:pt x="237" y="6093"/>
                      </a:lnTo>
                      <a:lnTo>
                        <a:pt x="233" y="6082"/>
                      </a:lnTo>
                      <a:lnTo>
                        <a:pt x="229" y="6069"/>
                      </a:lnTo>
                      <a:lnTo>
                        <a:pt x="228" y="6054"/>
                      </a:lnTo>
                      <a:lnTo>
                        <a:pt x="225" y="6039"/>
                      </a:lnTo>
                      <a:lnTo>
                        <a:pt x="224" y="6005"/>
                      </a:lnTo>
                      <a:lnTo>
                        <a:pt x="224" y="5971"/>
                      </a:lnTo>
                      <a:lnTo>
                        <a:pt x="222" y="5939"/>
                      </a:lnTo>
                      <a:lnTo>
                        <a:pt x="220" y="5908"/>
                      </a:lnTo>
                      <a:lnTo>
                        <a:pt x="216" y="5895"/>
                      </a:lnTo>
                      <a:lnTo>
                        <a:pt x="212" y="5883"/>
                      </a:lnTo>
                      <a:lnTo>
                        <a:pt x="207" y="5873"/>
                      </a:lnTo>
                      <a:lnTo>
                        <a:pt x="200" y="5864"/>
                      </a:lnTo>
                      <a:lnTo>
                        <a:pt x="184" y="5848"/>
                      </a:lnTo>
                      <a:lnTo>
                        <a:pt x="167" y="5831"/>
                      </a:lnTo>
                      <a:lnTo>
                        <a:pt x="164" y="5828"/>
                      </a:lnTo>
                      <a:lnTo>
                        <a:pt x="163" y="5824"/>
                      </a:lnTo>
                      <a:lnTo>
                        <a:pt x="163" y="5820"/>
                      </a:lnTo>
                      <a:lnTo>
                        <a:pt x="164" y="5817"/>
                      </a:lnTo>
                      <a:lnTo>
                        <a:pt x="168" y="5816"/>
                      </a:lnTo>
                      <a:lnTo>
                        <a:pt x="172" y="5815"/>
                      </a:lnTo>
                      <a:lnTo>
                        <a:pt x="180" y="5813"/>
                      </a:lnTo>
                      <a:lnTo>
                        <a:pt x="189" y="5813"/>
                      </a:lnTo>
                      <a:lnTo>
                        <a:pt x="196" y="5815"/>
                      </a:lnTo>
                      <a:lnTo>
                        <a:pt x="202" y="5816"/>
                      </a:lnTo>
                      <a:lnTo>
                        <a:pt x="207" y="5819"/>
                      </a:lnTo>
                      <a:lnTo>
                        <a:pt x="211" y="5821"/>
                      </a:lnTo>
                      <a:lnTo>
                        <a:pt x="219" y="5829"/>
                      </a:lnTo>
                      <a:lnTo>
                        <a:pt x="224" y="5838"/>
                      </a:lnTo>
                      <a:lnTo>
                        <a:pt x="229" y="5848"/>
                      </a:lnTo>
                      <a:lnTo>
                        <a:pt x="235" y="5856"/>
                      </a:lnTo>
                      <a:lnTo>
                        <a:pt x="238" y="5860"/>
                      </a:lnTo>
                      <a:lnTo>
                        <a:pt x="242" y="5864"/>
                      </a:lnTo>
                      <a:lnTo>
                        <a:pt x="247" y="5866"/>
                      </a:lnTo>
                      <a:lnTo>
                        <a:pt x="252" y="5868"/>
                      </a:lnTo>
                      <a:lnTo>
                        <a:pt x="256" y="5868"/>
                      </a:lnTo>
                      <a:lnTo>
                        <a:pt x="257" y="5866"/>
                      </a:lnTo>
                      <a:lnTo>
                        <a:pt x="260" y="5863"/>
                      </a:lnTo>
                      <a:lnTo>
                        <a:pt x="261" y="5859"/>
                      </a:lnTo>
                      <a:lnTo>
                        <a:pt x="263" y="5847"/>
                      </a:lnTo>
                      <a:lnTo>
                        <a:pt x="263" y="5833"/>
                      </a:lnTo>
                      <a:lnTo>
                        <a:pt x="261" y="5819"/>
                      </a:lnTo>
                      <a:lnTo>
                        <a:pt x="259" y="5806"/>
                      </a:lnTo>
                      <a:lnTo>
                        <a:pt x="257" y="5794"/>
                      </a:lnTo>
                      <a:lnTo>
                        <a:pt x="255" y="5787"/>
                      </a:lnTo>
                      <a:lnTo>
                        <a:pt x="246" y="5776"/>
                      </a:lnTo>
                      <a:lnTo>
                        <a:pt x="238" y="5767"/>
                      </a:lnTo>
                      <a:lnTo>
                        <a:pt x="234" y="5762"/>
                      </a:lnTo>
                      <a:lnTo>
                        <a:pt x="230" y="5756"/>
                      </a:lnTo>
                      <a:lnTo>
                        <a:pt x="229" y="5750"/>
                      </a:lnTo>
                      <a:lnTo>
                        <a:pt x="228" y="5743"/>
                      </a:lnTo>
                      <a:lnTo>
                        <a:pt x="243" y="5741"/>
                      </a:lnTo>
                      <a:lnTo>
                        <a:pt x="257" y="5741"/>
                      </a:lnTo>
                      <a:lnTo>
                        <a:pt x="269" y="5742"/>
                      </a:lnTo>
                      <a:lnTo>
                        <a:pt x="278" y="5743"/>
                      </a:lnTo>
                      <a:lnTo>
                        <a:pt x="282" y="5743"/>
                      </a:lnTo>
                      <a:lnTo>
                        <a:pt x="286" y="5742"/>
                      </a:lnTo>
                      <a:lnTo>
                        <a:pt x="288" y="5740"/>
                      </a:lnTo>
                      <a:lnTo>
                        <a:pt x="291" y="5736"/>
                      </a:lnTo>
                      <a:lnTo>
                        <a:pt x="294" y="5732"/>
                      </a:lnTo>
                      <a:lnTo>
                        <a:pt x="295" y="5725"/>
                      </a:lnTo>
                      <a:lnTo>
                        <a:pt x="296" y="5716"/>
                      </a:lnTo>
                      <a:lnTo>
                        <a:pt x="298" y="5706"/>
                      </a:lnTo>
                      <a:lnTo>
                        <a:pt x="296" y="5693"/>
                      </a:lnTo>
                      <a:lnTo>
                        <a:pt x="294" y="5683"/>
                      </a:lnTo>
                      <a:lnTo>
                        <a:pt x="290" y="5673"/>
                      </a:lnTo>
                      <a:lnTo>
                        <a:pt x="285" y="5667"/>
                      </a:lnTo>
                      <a:lnTo>
                        <a:pt x="277" y="5660"/>
                      </a:lnTo>
                      <a:lnTo>
                        <a:pt x="269" y="5654"/>
                      </a:lnTo>
                      <a:lnTo>
                        <a:pt x="259" y="5649"/>
                      </a:lnTo>
                      <a:lnTo>
                        <a:pt x="248" y="5644"/>
                      </a:lnTo>
                      <a:lnTo>
                        <a:pt x="243" y="5640"/>
                      </a:lnTo>
                      <a:lnTo>
                        <a:pt x="239" y="5637"/>
                      </a:lnTo>
                      <a:lnTo>
                        <a:pt x="235" y="5632"/>
                      </a:lnTo>
                      <a:lnTo>
                        <a:pt x="233" y="5628"/>
                      </a:lnTo>
                      <a:lnTo>
                        <a:pt x="230" y="5618"/>
                      </a:lnTo>
                      <a:lnTo>
                        <a:pt x="229" y="5606"/>
                      </a:lnTo>
                      <a:lnTo>
                        <a:pt x="229" y="5596"/>
                      </a:lnTo>
                      <a:lnTo>
                        <a:pt x="226" y="5584"/>
                      </a:lnTo>
                      <a:lnTo>
                        <a:pt x="225" y="5579"/>
                      </a:lnTo>
                      <a:lnTo>
                        <a:pt x="224" y="5574"/>
                      </a:lnTo>
                      <a:lnTo>
                        <a:pt x="221" y="5569"/>
                      </a:lnTo>
                      <a:lnTo>
                        <a:pt x="219" y="5565"/>
                      </a:lnTo>
                      <a:lnTo>
                        <a:pt x="206" y="5553"/>
                      </a:lnTo>
                      <a:lnTo>
                        <a:pt x="196" y="5543"/>
                      </a:lnTo>
                      <a:lnTo>
                        <a:pt x="191" y="5536"/>
                      </a:lnTo>
                      <a:lnTo>
                        <a:pt x="187" y="5530"/>
                      </a:lnTo>
                      <a:lnTo>
                        <a:pt x="185" y="5522"/>
                      </a:lnTo>
                      <a:lnTo>
                        <a:pt x="181" y="5513"/>
                      </a:lnTo>
                      <a:lnTo>
                        <a:pt x="159" y="5426"/>
                      </a:lnTo>
                      <a:lnTo>
                        <a:pt x="147" y="5392"/>
                      </a:lnTo>
                      <a:lnTo>
                        <a:pt x="136" y="5360"/>
                      </a:lnTo>
                      <a:lnTo>
                        <a:pt x="124" y="5328"/>
                      </a:lnTo>
                      <a:lnTo>
                        <a:pt x="112" y="5295"/>
                      </a:lnTo>
                      <a:lnTo>
                        <a:pt x="110" y="5282"/>
                      </a:lnTo>
                      <a:lnTo>
                        <a:pt x="108" y="5271"/>
                      </a:lnTo>
                      <a:lnTo>
                        <a:pt x="107" y="5258"/>
                      </a:lnTo>
                      <a:lnTo>
                        <a:pt x="107" y="5246"/>
                      </a:lnTo>
                      <a:lnTo>
                        <a:pt x="108" y="5223"/>
                      </a:lnTo>
                      <a:lnTo>
                        <a:pt x="112" y="5199"/>
                      </a:lnTo>
                      <a:lnTo>
                        <a:pt x="116" y="5176"/>
                      </a:lnTo>
                      <a:lnTo>
                        <a:pt x="119" y="5153"/>
                      </a:lnTo>
                      <a:lnTo>
                        <a:pt x="120" y="5141"/>
                      </a:lnTo>
                      <a:lnTo>
                        <a:pt x="120" y="5129"/>
                      </a:lnTo>
                      <a:lnTo>
                        <a:pt x="120" y="5118"/>
                      </a:lnTo>
                      <a:lnTo>
                        <a:pt x="117" y="5106"/>
                      </a:lnTo>
                      <a:lnTo>
                        <a:pt x="115" y="5089"/>
                      </a:lnTo>
                      <a:lnTo>
                        <a:pt x="112" y="5075"/>
                      </a:lnTo>
                      <a:lnTo>
                        <a:pt x="114" y="5065"/>
                      </a:lnTo>
                      <a:lnTo>
                        <a:pt x="116" y="5056"/>
                      </a:lnTo>
                      <a:lnTo>
                        <a:pt x="125" y="5037"/>
                      </a:lnTo>
                      <a:lnTo>
                        <a:pt x="138" y="5011"/>
                      </a:lnTo>
                      <a:lnTo>
                        <a:pt x="142" y="5000"/>
                      </a:lnTo>
                      <a:lnTo>
                        <a:pt x="145" y="4988"/>
                      </a:lnTo>
                      <a:lnTo>
                        <a:pt x="146" y="4977"/>
                      </a:lnTo>
                      <a:lnTo>
                        <a:pt x="147" y="4965"/>
                      </a:lnTo>
                      <a:lnTo>
                        <a:pt x="147" y="4940"/>
                      </a:lnTo>
                      <a:lnTo>
                        <a:pt x="149" y="4917"/>
                      </a:lnTo>
                      <a:lnTo>
                        <a:pt x="152" y="4903"/>
                      </a:lnTo>
                      <a:lnTo>
                        <a:pt x="159" y="4890"/>
                      </a:lnTo>
                      <a:lnTo>
                        <a:pt x="165" y="4877"/>
                      </a:lnTo>
                      <a:lnTo>
                        <a:pt x="171" y="4863"/>
                      </a:lnTo>
                      <a:lnTo>
                        <a:pt x="171" y="4860"/>
                      </a:lnTo>
                      <a:lnTo>
                        <a:pt x="171" y="4856"/>
                      </a:lnTo>
                      <a:lnTo>
                        <a:pt x="169" y="4853"/>
                      </a:lnTo>
                      <a:lnTo>
                        <a:pt x="168" y="4851"/>
                      </a:lnTo>
                      <a:lnTo>
                        <a:pt x="163" y="4847"/>
                      </a:lnTo>
                      <a:lnTo>
                        <a:pt x="156" y="4843"/>
                      </a:lnTo>
                      <a:lnTo>
                        <a:pt x="142" y="4838"/>
                      </a:lnTo>
                      <a:lnTo>
                        <a:pt x="129" y="4831"/>
                      </a:lnTo>
                      <a:lnTo>
                        <a:pt x="128" y="4825"/>
                      </a:lnTo>
                      <a:lnTo>
                        <a:pt x="125" y="4821"/>
                      </a:lnTo>
                      <a:lnTo>
                        <a:pt x="121" y="4820"/>
                      </a:lnTo>
                      <a:lnTo>
                        <a:pt x="117" y="4820"/>
                      </a:lnTo>
                      <a:lnTo>
                        <a:pt x="107" y="4825"/>
                      </a:lnTo>
                      <a:lnTo>
                        <a:pt x="95" y="4833"/>
                      </a:lnTo>
                      <a:lnTo>
                        <a:pt x="89" y="4835"/>
                      </a:lnTo>
                      <a:lnTo>
                        <a:pt x="84" y="4838"/>
                      </a:lnTo>
                      <a:lnTo>
                        <a:pt x="79" y="4839"/>
                      </a:lnTo>
                      <a:lnTo>
                        <a:pt x="73" y="4839"/>
                      </a:lnTo>
                      <a:lnTo>
                        <a:pt x="70" y="4837"/>
                      </a:lnTo>
                      <a:lnTo>
                        <a:pt x="67" y="4833"/>
                      </a:lnTo>
                      <a:lnTo>
                        <a:pt x="64" y="4825"/>
                      </a:lnTo>
                      <a:lnTo>
                        <a:pt x="64" y="4813"/>
                      </a:lnTo>
                      <a:lnTo>
                        <a:pt x="60" y="4812"/>
                      </a:lnTo>
                      <a:lnTo>
                        <a:pt x="57" y="4812"/>
                      </a:lnTo>
                      <a:lnTo>
                        <a:pt x="53" y="4813"/>
                      </a:lnTo>
                      <a:lnTo>
                        <a:pt x="48" y="4815"/>
                      </a:lnTo>
                      <a:lnTo>
                        <a:pt x="38" y="4820"/>
                      </a:lnTo>
                      <a:lnTo>
                        <a:pt x="31" y="4825"/>
                      </a:lnTo>
                      <a:lnTo>
                        <a:pt x="22" y="4830"/>
                      </a:lnTo>
                      <a:lnTo>
                        <a:pt x="14" y="4834"/>
                      </a:lnTo>
                      <a:lnTo>
                        <a:pt x="11" y="4834"/>
                      </a:lnTo>
                      <a:lnTo>
                        <a:pt x="7" y="4834"/>
                      </a:lnTo>
                      <a:lnTo>
                        <a:pt x="5" y="4831"/>
                      </a:lnTo>
                      <a:lnTo>
                        <a:pt x="2" y="4828"/>
                      </a:lnTo>
                      <a:lnTo>
                        <a:pt x="0" y="4820"/>
                      </a:lnTo>
                      <a:lnTo>
                        <a:pt x="0" y="4811"/>
                      </a:lnTo>
                      <a:lnTo>
                        <a:pt x="1" y="4800"/>
                      </a:lnTo>
                      <a:lnTo>
                        <a:pt x="2" y="4790"/>
                      </a:lnTo>
                      <a:lnTo>
                        <a:pt x="7" y="4769"/>
                      </a:lnTo>
                      <a:lnTo>
                        <a:pt x="13" y="4751"/>
                      </a:lnTo>
                      <a:lnTo>
                        <a:pt x="16" y="4728"/>
                      </a:lnTo>
                      <a:lnTo>
                        <a:pt x="20" y="4703"/>
                      </a:lnTo>
                      <a:lnTo>
                        <a:pt x="24" y="4677"/>
                      </a:lnTo>
                      <a:lnTo>
                        <a:pt x="25" y="4651"/>
                      </a:lnTo>
                      <a:lnTo>
                        <a:pt x="27" y="4625"/>
                      </a:lnTo>
                      <a:lnTo>
                        <a:pt x="27" y="4600"/>
                      </a:lnTo>
                      <a:lnTo>
                        <a:pt x="24" y="4575"/>
                      </a:lnTo>
                      <a:lnTo>
                        <a:pt x="20" y="4552"/>
                      </a:lnTo>
                      <a:lnTo>
                        <a:pt x="24" y="4545"/>
                      </a:lnTo>
                      <a:lnTo>
                        <a:pt x="31" y="4540"/>
                      </a:lnTo>
                      <a:lnTo>
                        <a:pt x="37" y="4536"/>
                      </a:lnTo>
                      <a:lnTo>
                        <a:pt x="45" y="4532"/>
                      </a:lnTo>
                      <a:lnTo>
                        <a:pt x="62" y="4528"/>
                      </a:lnTo>
                      <a:lnTo>
                        <a:pt x="76" y="45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75B96FBE-B418-5944-8AF1-0FC23D00D0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698" y="2720974"/>
                  <a:ext cx="25155" cy="22998"/>
                </a:xfrm>
                <a:custGeom>
                  <a:avLst/>
                  <a:gdLst/>
                  <a:ahLst/>
                  <a:cxnLst>
                    <a:cxn ang="0">
                      <a:pos x="20" y="66"/>
                    </a:cxn>
                    <a:cxn ang="0">
                      <a:pos x="19" y="67"/>
                    </a:cxn>
                    <a:cxn ang="0">
                      <a:pos x="16" y="69"/>
                    </a:cxn>
                    <a:cxn ang="0">
                      <a:pos x="13" y="67"/>
                    </a:cxn>
                    <a:cxn ang="0">
                      <a:pos x="11" y="66"/>
                    </a:cxn>
                    <a:cxn ang="0">
                      <a:pos x="7" y="61"/>
                    </a:cxn>
                    <a:cxn ang="0">
                      <a:pos x="4" y="56"/>
                    </a:cxn>
                    <a:cxn ang="0">
                      <a:pos x="2" y="47"/>
                    </a:cxn>
                    <a:cxn ang="0">
                      <a:pos x="0" y="36"/>
                    </a:cxn>
                    <a:cxn ang="0">
                      <a:pos x="16" y="27"/>
                    </a:cxn>
                    <a:cxn ang="0">
                      <a:pos x="37" y="15"/>
                    </a:cxn>
                    <a:cxn ang="0">
                      <a:pos x="42" y="10"/>
                    </a:cxn>
                    <a:cxn ang="0">
                      <a:pos x="47" y="5"/>
                    </a:cxn>
                    <a:cxn ang="0">
                      <a:pos x="54" y="1"/>
                    </a:cxn>
                    <a:cxn ang="0">
                      <a:pos x="63" y="0"/>
                    </a:cxn>
                    <a:cxn ang="0">
                      <a:pos x="64" y="1"/>
                    </a:cxn>
                    <a:cxn ang="0">
                      <a:pos x="66" y="4"/>
                    </a:cxn>
                    <a:cxn ang="0">
                      <a:pos x="66" y="8"/>
                    </a:cxn>
                    <a:cxn ang="0">
                      <a:pos x="68" y="13"/>
                    </a:cxn>
                    <a:cxn ang="0">
                      <a:pos x="69" y="22"/>
                    </a:cxn>
                    <a:cxn ang="0">
                      <a:pos x="70" y="30"/>
                    </a:cxn>
                    <a:cxn ang="0">
                      <a:pos x="72" y="34"/>
                    </a:cxn>
                    <a:cxn ang="0">
                      <a:pos x="72" y="36"/>
                    </a:cxn>
                    <a:cxn ang="0">
                      <a:pos x="69" y="39"/>
                    </a:cxn>
                    <a:cxn ang="0">
                      <a:pos x="66" y="41"/>
                    </a:cxn>
                    <a:cxn ang="0">
                      <a:pos x="51" y="48"/>
                    </a:cxn>
                    <a:cxn ang="0">
                      <a:pos x="37" y="56"/>
                    </a:cxn>
                    <a:cxn ang="0">
                      <a:pos x="20" y="66"/>
                    </a:cxn>
                  </a:cxnLst>
                  <a:rect l="0" t="0" r="r" b="b"/>
                  <a:pathLst>
                    <a:path w="72" h="69">
                      <a:moveTo>
                        <a:pt x="20" y="66"/>
                      </a:moveTo>
                      <a:lnTo>
                        <a:pt x="19" y="67"/>
                      </a:lnTo>
                      <a:lnTo>
                        <a:pt x="16" y="69"/>
                      </a:lnTo>
                      <a:lnTo>
                        <a:pt x="13" y="67"/>
                      </a:lnTo>
                      <a:lnTo>
                        <a:pt x="11" y="66"/>
                      </a:lnTo>
                      <a:lnTo>
                        <a:pt x="7" y="61"/>
                      </a:lnTo>
                      <a:lnTo>
                        <a:pt x="4" y="56"/>
                      </a:lnTo>
                      <a:lnTo>
                        <a:pt x="2" y="47"/>
                      </a:lnTo>
                      <a:lnTo>
                        <a:pt x="0" y="36"/>
                      </a:lnTo>
                      <a:lnTo>
                        <a:pt x="16" y="27"/>
                      </a:lnTo>
                      <a:lnTo>
                        <a:pt x="37" y="15"/>
                      </a:lnTo>
                      <a:lnTo>
                        <a:pt x="42" y="10"/>
                      </a:lnTo>
                      <a:lnTo>
                        <a:pt x="47" y="5"/>
                      </a:lnTo>
                      <a:lnTo>
                        <a:pt x="54" y="1"/>
                      </a:lnTo>
                      <a:lnTo>
                        <a:pt x="63" y="0"/>
                      </a:lnTo>
                      <a:lnTo>
                        <a:pt x="64" y="1"/>
                      </a:lnTo>
                      <a:lnTo>
                        <a:pt x="66" y="4"/>
                      </a:lnTo>
                      <a:lnTo>
                        <a:pt x="66" y="8"/>
                      </a:lnTo>
                      <a:lnTo>
                        <a:pt x="68" y="13"/>
                      </a:lnTo>
                      <a:lnTo>
                        <a:pt x="69" y="22"/>
                      </a:lnTo>
                      <a:lnTo>
                        <a:pt x="70" y="30"/>
                      </a:lnTo>
                      <a:lnTo>
                        <a:pt x="72" y="34"/>
                      </a:lnTo>
                      <a:lnTo>
                        <a:pt x="72" y="36"/>
                      </a:lnTo>
                      <a:lnTo>
                        <a:pt x="69" y="39"/>
                      </a:lnTo>
                      <a:lnTo>
                        <a:pt x="66" y="41"/>
                      </a:lnTo>
                      <a:lnTo>
                        <a:pt x="51" y="48"/>
                      </a:lnTo>
                      <a:lnTo>
                        <a:pt x="37" y="56"/>
                      </a:lnTo>
                      <a:lnTo>
                        <a:pt x="20" y="6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455E5E4E-EBC1-D34E-831A-36B4E8E0D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799" y="2892779"/>
                  <a:ext cx="74069" cy="182627"/>
                </a:xfrm>
                <a:custGeom>
                  <a:avLst/>
                  <a:gdLst/>
                  <a:ahLst/>
                  <a:cxnLst>
                    <a:cxn ang="0">
                      <a:pos x="15" y="414"/>
                    </a:cxn>
                    <a:cxn ang="0">
                      <a:pos x="17" y="397"/>
                    </a:cxn>
                    <a:cxn ang="0">
                      <a:pos x="21" y="381"/>
                    </a:cxn>
                    <a:cxn ang="0">
                      <a:pos x="28" y="362"/>
                    </a:cxn>
                    <a:cxn ang="0">
                      <a:pos x="34" y="343"/>
                    </a:cxn>
                    <a:cxn ang="0">
                      <a:pos x="48" y="305"/>
                    </a:cxn>
                    <a:cxn ang="0">
                      <a:pos x="60" y="272"/>
                    </a:cxn>
                    <a:cxn ang="0">
                      <a:pos x="64" y="254"/>
                    </a:cxn>
                    <a:cxn ang="0">
                      <a:pos x="70" y="239"/>
                    </a:cxn>
                    <a:cxn ang="0">
                      <a:pos x="78" y="226"/>
                    </a:cxn>
                    <a:cxn ang="0">
                      <a:pos x="86" y="215"/>
                    </a:cxn>
                    <a:cxn ang="0">
                      <a:pos x="104" y="190"/>
                    </a:cxn>
                    <a:cxn ang="0">
                      <a:pos x="122" y="163"/>
                    </a:cxn>
                    <a:cxn ang="0">
                      <a:pos x="137" y="127"/>
                    </a:cxn>
                    <a:cxn ang="0">
                      <a:pos x="157" y="72"/>
                    </a:cxn>
                    <a:cxn ang="0">
                      <a:pos x="169" y="45"/>
                    </a:cxn>
                    <a:cxn ang="0">
                      <a:pos x="181" y="22"/>
                    </a:cxn>
                    <a:cxn ang="0">
                      <a:pos x="187" y="13"/>
                    </a:cxn>
                    <a:cxn ang="0">
                      <a:pos x="192" y="6"/>
                    </a:cxn>
                    <a:cxn ang="0">
                      <a:pos x="199" y="1"/>
                    </a:cxn>
                    <a:cxn ang="0">
                      <a:pos x="204" y="0"/>
                    </a:cxn>
                    <a:cxn ang="0">
                      <a:pos x="208" y="1"/>
                    </a:cxn>
                    <a:cxn ang="0">
                      <a:pos x="209" y="2"/>
                    </a:cxn>
                    <a:cxn ang="0">
                      <a:pos x="212" y="6"/>
                    </a:cxn>
                    <a:cxn ang="0">
                      <a:pos x="212" y="10"/>
                    </a:cxn>
                    <a:cxn ang="0">
                      <a:pos x="213" y="20"/>
                    </a:cxn>
                    <a:cxn ang="0">
                      <a:pos x="213" y="32"/>
                    </a:cxn>
                    <a:cxn ang="0">
                      <a:pos x="210" y="45"/>
                    </a:cxn>
                    <a:cxn ang="0">
                      <a:pos x="208" y="57"/>
                    </a:cxn>
                    <a:cxn ang="0">
                      <a:pos x="206" y="67"/>
                    </a:cxn>
                    <a:cxn ang="0">
                      <a:pos x="204" y="72"/>
                    </a:cxn>
                    <a:cxn ang="0">
                      <a:pos x="186" y="105"/>
                    </a:cxn>
                    <a:cxn ang="0">
                      <a:pos x="171" y="138"/>
                    </a:cxn>
                    <a:cxn ang="0">
                      <a:pos x="157" y="173"/>
                    </a:cxn>
                    <a:cxn ang="0">
                      <a:pos x="146" y="207"/>
                    </a:cxn>
                    <a:cxn ang="0">
                      <a:pos x="133" y="242"/>
                    </a:cxn>
                    <a:cxn ang="0">
                      <a:pos x="118" y="276"/>
                    </a:cxn>
                    <a:cxn ang="0">
                      <a:pos x="104" y="309"/>
                    </a:cxn>
                    <a:cxn ang="0">
                      <a:pos x="87" y="342"/>
                    </a:cxn>
                    <a:cxn ang="0">
                      <a:pos x="82" y="351"/>
                    </a:cxn>
                    <a:cxn ang="0">
                      <a:pos x="77" y="362"/>
                    </a:cxn>
                    <a:cxn ang="0">
                      <a:pos x="73" y="375"/>
                    </a:cxn>
                    <a:cxn ang="0">
                      <a:pos x="69" y="390"/>
                    </a:cxn>
                    <a:cxn ang="0">
                      <a:pos x="61" y="421"/>
                    </a:cxn>
                    <a:cxn ang="0">
                      <a:pos x="52" y="453"/>
                    </a:cxn>
                    <a:cxn ang="0">
                      <a:pos x="48" y="469"/>
                    </a:cxn>
                    <a:cxn ang="0">
                      <a:pos x="43" y="483"/>
                    </a:cxn>
                    <a:cxn ang="0">
                      <a:pos x="38" y="497"/>
                    </a:cxn>
                    <a:cxn ang="0">
                      <a:pos x="32" y="510"/>
                    </a:cxn>
                    <a:cxn ang="0">
                      <a:pos x="25" y="520"/>
                    </a:cxn>
                    <a:cxn ang="0">
                      <a:pos x="17" y="530"/>
                    </a:cxn>
                    <a:cxn ang="0">
                      <a:pos x="10" y="537"/>
                    </a:cxn>
                    <a:cxn ang="0">
                      <a:pos x="0" y="541"/>
                    </a:cxn>
                    <a:cxn ang="0">
                      <a:pos x="2" y="519"/>
                    </a:cxn>
                    <a:cxn ang="0">
                      <a:pos x="6" y="498"/>
                    </a:cxn>
                    <a:cxn ang="0">
                      <a:pos x="10" y="476"/>
                    </a:cxn>
                    <a:cxn ang="0">
                      <a:pos x="12" y="456"/>
                    </a:cxn>
                    <a:cxn ang="0">
                      <a:pos x="15" y="414"/>
                    </a:cxn>
                  </a:cxnLst>
                  <a:rect l="0" t="0" r="r" b="b"/>
                  <a:pathLst>
                    <a:path w="213" h="541">
                      <a:moveTo>
                        <a:pt x="15" y="414"/>
                      </a:moveTo>
                      <a:lnTo>
                        <a:pt x="17" y="397"/>
                      </a:lnTo>
                      <a:lnTo>
                        <a:pt x="21" y="381"/>
                      </a:lnTo>
                      <a:lnTo>
                        <a:pt x="28" y="362"/>
                      </a:lnTo>
                      <a:lnTo>
                        <a:pt x="34" y="343"/>
                      </a:lnTo>
                      <a:lnTo>
                        <a:pt x="48" y="305"/>
                      </a:lnTo>
                      <a:lnTo>
                        <a:pt x="60" y="272"/>
                      </a:lnTo>
                      <a:lnTo>
                        <a:pt x="64" y="254"/>
                      </a:lnTo>
                      <a:lnTo>
                        <a:pt x="70" y="239"/>
                      </a:lnTo>
                      <a:lnTo>
                        <a:pt x="78" y="226"/>
                      </a:lnTo>
                      <a:lnTo>
                        <a:pt x="86" y="215"/>
                      </a:lnTo>
                      <a:lnTo>
                        <a:pt x="104" y="190"/>
                      </a:lnTo>
                      <a:lnTo>
                        <a:pt x="122" y="163"/>
                      </a:lnTo>
                      <a:lnTo>
                        <a:pt x="137" y="127"/>
                      </a:lnTo>
                      <a:lnTo>
                        <a:pt x="157" y="72"/>
                      </a:lnTo>
                      <a:lnTo>
                        <a:pt x="169" y="45"/>
                      </a:lnTo>
                      <a:lnTo>
                        <a:pt x="181" y="22"/>
                      </a:lnTo>
                      <a:lnTo>
                        <a:pt x="187" y="13"/>
                      </a:lnTo>
                      <a:lnTo>
                        <a:pt x="192" y="6"/>
                      </a:lnTo>
                      <a:lnTo>
                        <a:pt x="199" y="1"/>
                      </a:lnTo>
                      <a:lnTo>
                        <a:pt x="204" y="0"/>
                      </a:lnTo>
                      <a:lnTo>
                        <a:pt x="208" y="1"/>
                      </a:lnTo>
                      <a:lnTo>
                        <a:pt x="209" y="2"/>
                      </a:lnTo>
                      <a:lnTo>
                        <a:pt x="212" y="6"/>
                      </a:lnTo>
                      <a:lnTo>
                        <a:pt x="212" y="10"/>
                      </a:lnTo>
                      <a:lnTo>
                        <a:pt x="213" y="20"/>
                      </a:lnTo>
                      <a:lnTo>
                        <a:pt x="213" y="32"/>
                      </a:lnTo>
                      <a:lnTo>
                        <a:pt x="210" y="45"/>
                      </a:lnTo>
                      <a:lnTo>
                        <a:pt x="208" y="57"/>
                      </a:lnTo>
                      <a:lnTo>
                        <a:pt x="206" y="67"/>
                      </a:lnTo>
                      <a:lnTo>
                        <a:pt x="204" y="72"/>
                      </a:lnTo>
                      <a:lnTo>
                        <a:pt x="186" y="105"/>
                      </a:lnTo>
                      <a:lnTo>
                        <a:pt x="171" y="138"/>
                      </a:lnTo>
                      <a:lnTo>
                        <a:pt x="157" y="173"/>
                      </a:lnTo>
                      <a:lnTo>
                        <a:pt x="146" y="207"/>
                      </a:lnTo>
                      <a:lnTo>
                        <a:pt x="133" y="242"/>
                      </a:lnTo>
                      <a:lnTo>
                        <a:pt x="118" y="276"/>
                      </a:lnTo>
                      <a:lnTo>
                        <a:pt x="104" y="309"/>
                      </a:lnTo>
                      <a:lnTo>
                        <a:pt x="87" y="342"/>
                      </a:lnTo>
                      <a:lnTo>
                        <a:pt x="82" y="351"/>
                      </a:lnTo>
                      <a:lnTo>
                        <a:pt x="77" y="362"/>
                      </a:lnTo>
                      <a:lnTo>
                        <a:pt x="73" y="375"/>
                      </a:lnTo>
                      <a:lnTo>
                        <a:pt x="69" y="390"/>
                      </a:lnTo>
                      <a:lnTo>
                        <a:pt x="61" y="421"/>
                      </a:lnTo>
                      <a:lnTo>
                        <a:pt x="52" y="453"/>
                      </a:lnTo>
                      <a:lnTo>
                        <a:pt x="48" y="469"/>
                      </a:lnTo>
                      <a:lnTo>
                        <a:pt x="43" y="483"/>
                      </a:lnTo>
                      <a:lnTo>
                        <a:pt x="38" y="497"/>
                      </a:lnTo>
                      <a:lnTo>
                        <a:pt x="32" y="510"/>
                      </a:lnTo>
                      <a:lnTo>
                        <a:pt x="25" y="520"/>
                      </a:lnTo>
                      <a:lnTo>
                        <a:pt x="17" y="530"/>
                      </a:lnTo>
                      <a:lnTo>
                        <a:pt x="10" y="537"/>
                      </a:lnTo>
                      <a:lnTo>
                        <a:pt x="0" y="541"/>
                      </a:lnTo>
                      <a:lnTo>
                        <a:pt x="2" y="519"/>
                      </a:lnTo>
                      <a:lnTo>
                        <a:pt x="6" y="498"/>
                      </a:lnTo>
                      <a:lnTo>
                        <a:pt x="10" y="476"/>
                      </a:lnTo>
                      <a:lnTo>
                        <a:pt x="12" y="456"/>
                      </a:lnTo>
                      <a:lnTo>
                        <a:pt x="15" y="4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29EBAF7F-9735-4043-80D1-AE9C4E2494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6118" y="2800787"/>
                  <a:ext cx="93635" cy="171805"/>
                </a:xfrm>
                <a:custGeom>
                  <a:avLst/>
                  <a:gdLst/>
                  <a:ahLst/>
                  <a:cxnLst>
                    <a:cxn ang="0">
                      <a:pos x="2" y="307"/>
                    </a:cxn>
                    <a:cxn ang="0">
                      <a:pos x="0" y="258"/>
                    </a:cxn>
                    <a:cxn ang="0">
                      <a:pos x="4" y="208"/>
                    </a:cxn>
                    <a:cxn ang="0">
                      <a:pos x="14" y="173"/>
                    </a:cxn>
                    <a:cxn ang="0">
                      <a:pos x="23" y="149"/>
                    </a:cxn>
                    <a:cxn ang="0">
                      <a:pos x="36" y="130"/>
                    </a:cxn>
                    <a:cxn ang="0">
                      <a:pos x="52" y="117"/>
                    </a:cxn>
                    <a:cxn ang="0">
                      <a:pos x="68" y="104"/>
                    </a:cxn>
                    <a:cxn ang="0">
                      <a:pos x="84" y="90"/>
                    </a:cxn>
                    <a:cxn ang="0">
                      <a:pos x="98" y="70"/>
                    </a:cxn>
                    <a:cxn ang="0">
                      <a:pos x="106" y="63"/>
                    </a:cxn>
                    <a:cxn ang="0">
                      <a:pos x="111" y="61"/>
                    </a:cxn>
                    <a:cxn ang="0">
                      <a:pos x="125" y="68"/>
                    </a:cxn>
                    <a:cxn ang="0">
                      <a:pos x="145" y="74"/>
                    </a:cxn>
                    <a:cxn ang="0">
                      <a:pos x="151" y="73"/>
                    </a:cxn>
                    <a:cxn ang="0">
                      <a:pos x="160" y="66"/>
                    </a:cxn>
                    <a:cxn ang="0">
                      <a:pos x="173" y="48"/>
                    </a:cxn>
                    <a:cxn ang="0">
                      <a:pos x="188" y="35"/>
                    </a:cxn>
                    <a:cxn ang="0">
                      <a:pos x="194" y="37"/>
                    </a:cxn>
                    <a:cxn ang="0">
                      <a:pos x="202" y="41"/>
                    </a:cxn>
                    <a:cxn ang="0">
                      <a:pos x="208" y="39"/>
                    </a:cxn>
                    <a:cxn ang="0">
                      <a:pos x="224" y="24"/>
                    </a:cxn>
                    <a:cxn ang="0">
                      <a:pos x="247" y="6"/>
                    </a:cxn>
                    <a:cxn ang="0">
                      <a:pos x="260" y="0"/>
                    </a:cxn>
                    <a:cxn ang="0">
                      <a:pos x="264" y="3"/>
                    </a:cxn>
                    <a:cxn ang="0">
                      <a:pos x="261" y="12"/>
                    </a:cxn>
                    <a:cxn ang="0">
                      <a:pos x="251" y="29"/>
                    </a:cxn>
                    <a:cxn ang="0">
                      <a:pos x="230" y="59"/>
                    </a:cxn>
                    <a:cxn ang="0">
                      <a:pos x="212" y="91"/>
                    </a:cxn>
                    <a:cxn ang="0">
                      <a:pos x="201" y="110"/>
                    </a:cxn>
                    <a:cxn ang="0">
                      <a:pos x="189" y="121"/>
                    </a:cxn>
                    <a:cxn ang="0">
                      <a:pos x="181" y="135"/>
                    </a:cxn>
                    <a:cxn ang="0">
                      <a:pos x="175" y="165"/>
                    </a:cxn>
                    <a:cxn ang="0">
                      <a:pos x="173" y="209"/>
                    </a:cxn>
                    <a:cxn ang="0">
                      <a:pos x="180" y="237"/>
                    </a:cxn>
                    <a:cxn ang="0">
                      <a:pos x="186" y="250"/>
                    </a:cxn>
                    <a:cxn ang="0">
                      <a:pos x="197" y="261"/>
                    </a:cxn>
                    <a:cxn ang="0">
                      <a:pos x="203" y="271"/>
                    </a:cxn>
                    <a:cxn ang="0">
                      <a:pos x="201" y="280"/>
                    </a:cxn>
                    <a:cxn ang="0">
                      <a:pos x="192" y="289"/>
                    </a:cxn>
                    <a:cxn ang="0">
                      <a:pos x="179" y="298"/>
                    </a:cxn>
                    <a:cxn ang="0">
                      <a:pos x="170" y="310"/>
                    </a:cxn>
                    <a:cxn ang="0">
                      <a:pos x="160" y="327"/>
                    </a:cxn>
                    <a:cxn ang="0">
                      <a:pos x="150" y="350"/>
                    </a:cxn>
                    <a:cxn ang="0">
                      <a:pos x="138" y="366"/>
                    </a:cxn>
                    <a:cxn ang="0">
                      <a:pos x="125" y="375"/>
                    </a:cxn>
                    <a:cxn ang="0">
                      <a:pos x="110" y="384"/>
                    </a:cxn>
                    <a:cxn ang="0">
                      <a:pos x="96" y="397"/>
                    </a:cxn>
                    <a:cxn ang="0">
                      <a:pos x="79" y="420"/>
                    </a:cxn>
                    <a:cxn ang="0">
                      <a:pos x="61" y="456"/>
                    </a:cxn>
                    <a:cxn ang="0">
                      <a:pos x="45" y="481"/>
                    </a:cxn>
                    <a:cxn ang="0">
                      <a:pos x="33" y="494"/>
                    </a:cxn>
                    <a:cxn ang="0">
                      <a:pos x="19" y="503"/>
                    </a:cxn>
                    <a:cxn ang="0">
                      <a:pos x="10" y="508"/>
                    </a:cxn>
                    <a:cxn ang="0">
                      <a:pos x="5" y="507"/>
                    </a:cxn>
                    <a:cxn ang="0">
                      <a:pos x="4" y="503"/>
                    </a:cxn>
                    <a:cxn ang="0">
                      <a:pos x="9" y="484"/>
                    </a:cxn>
                    <a:cxn ang="0">
                      <a:pos x="23" y="452"/>
                    </a:cxn>
                    <a:cxn ang="0">
                      <a:pos x="26" y="434"/>
                    </a:cxn>
                    <a:cxn ang="0">
                      <a:pos x="17" y="415"/>
                    </a:cxn>
                    <a:cxn ang="0">
                      <a:pos x="5" y="333"/>
                    </a:cxn>
                  </a:cxnLst>
                  <a:rect l="0" t="0" r="r" b="b"/>
                  <a:pathLst>
                    <a:path w="264" h="508">
                      <a:moveTo>
                        <a:pt x="5" y="333"/>
                      </a:moveTo>
                      <a:lnTo>
                        <a:pt x="2" y="307"/>
                      </a:lnTo>
                      <a:lnTo>
                        <a:pt x="0" y="283"/>
                      </a:lnTo>
                      <a:lnTo>
                        <a:pt x="0" y="258"/>
                      </a:lnTo>
                      <a:lnTo>
                        <a:pt x="1" y="232"/>
                      </a:lnTo>
                      <a:lnTo>
                        <a:pt x="4" y="208"/>
                      </a:lnTo>
                      <a:lnTo>
                        <a:pt x="10" y="184"/>
                      </a:lnTo>
                      <a:lnTo>
                        <a:pt x="14" y="173"/>
                      </a:lnTo>
                      <a:lnTo>
                        <a:pt x="18" y="161"/>
                      </a:lnTo>
                      <a:lnTo>
                        <a:pt x="23" y="149"/>
                      </a:lnTo>
                      <a:lnTo>
                        <a:pt x="30" y="139"/>
                      </a:lnTo>
                      <a:lnTo>
                        <a:pt x="36" y="130"/>
                      </a:lnTo>
                      <a:lnTo>
                        <a:pt x="44" y="123"/>
                      </a:lnTo>
                      <a:lnTo>
                        <a:pt x="52" y="117"/>
                      </a:lnTo>
                      <a:lnTo>
                        <a:pt x="61" y="110"/>
                      </a:lnTo>
                      <a:lnTo>
                        <a:pt x="68" y="104"/>
                      </a:lnTo>
                      <a:lnTo>
                        <a:pt x="78" y="98"/>
                      </a:lnTo>
                      <a:lnTo>
                        <a:pt x="84" y="90"/>
                      </a:lnTo>
                      <a:lnTo>
                        <a:pt x="90" y="81"/>
                      </a:lnTo>
                      <a:lnTo>
                        <a:pt x="98" y="70"/>
                      </a:lnTo>
                      <a:lnTo>
                        <a:pt x="103" y="64"/>
                      </a:lnTo>
                      <a:lnTo>
                        <a:pt x="106" y="63"/>
                      </a:lnTo>
                      <a:lnTo>
                        <a:pt x="109" y="61"/>
                      </a:lnTo>
                      <a:lnTo>
                        <a:pt x="111" y="61"/>
                      </a:lnTo>
                      <a:lnTo>
                        <a:pt x="114" y="63"/>
                      </a:lnTo>
                      <a:lnTo>
                        <a:pt x="125" y="68"/>
                      </a:lnTo>
                      <a:lnTo>
                        <a:pt x="141" y="73"/>
                      </a:lnTo>
                      <a:lnTo>
                        <a:pt x="145" y="74"/>
                      </a:lnTo>
                      <a:lnTo>
                        <a:pt x="149" y="74"/>
                      </a:lnTo>
                      <a:lnTo>
                        <a:pt x="151" y="73"/>
                      </a:lnTo>
                      <a:lnTo>
                        <a:pt x="155" y="72"/>
                      </a:lnTo>
                      <a:lnTo>
                        <a:pt x="160" y="66"/>
                      </a:lnTo>
                      <a:lnTo>
                        <a:pt x="166" y="61"/>
                      </a:lnTo>
                      <a:lnTo>
                        <a:pt x="173" y="48"/>
                      </a:lnTo>
                      <a:lnTo>
                        <a:pt x="182" y="38"/>
                      </a:lnTo>
                      <a:lnTo>
                        <a:pt x="188" y="35"/>
                      </a:lnTo>
                      <a:lnTo>
                        <a:pt x="192" y="35"/>
                      </a:lnTo>
                      <a:lnTo>
                        <a:pt x="194" y="37"/>
                      </a:lnTo>
                      <a:lnTo>
                        <a:pt x="198" y="39"/>
                      </a:lnTo>
                      <a:lnTo>
                        <a:pt x="202" y="41"/>
                      </a:lnTo>
                      <a:lnTo>
                        <a:pt x="204" y="42"/>
                      </a:lnTo>
                      <a:lnTo>
                        <a:pt x="208" y="39"/>
                      </a:lnTo>
                      <a:lnTo>
                        <a:pt x="214" y="35"/>
                      </a:lnTo>
                      <a:lnTo>
                        <a:pt x="224" y="24"/>
                      </a:lnTo>
                      <a:lnTo>
                        <a:pt x="236" y="13"/>
                      </a:lnTo>
                      <a:lnTo>
                        <a:pt x="247" y="6"/>
                      </a:lnTo>
                      <a:lnTo>
                        <a:pt x="256" y="0"/>
                      </a:lnTo>
                      <a:lnTo>
                        <a:pt x="260" y="0"/>
                      </a:lnTo>
                      <a:lnTo>
                        <a:pt x="263" y="2"/>
                      </a:lnTo>
                      <a:lnTo>
                        <a:pt x="264" y="3"/>
                      </a:lnTo>
                      <a:lnTo>
                        <a:pt x="263" y="7"/>
                      </a:lnTo>
                      <a:lnTo>
                        <a:pt x="261" y="12"/>
                      </a:lnTo>
                      <a:lnTo>
                        <a:pt x="256" y="20"/>
                      </a:lnTo>
                      <a:lnTo>
                        <a:pt x="251" y="29"/>
                      </a:lnTo>
                      <a:lnTo>
                        <a:pt x="242" y="39"/>
                      </a:lnTo>
                      <a:lnTo>
                        <a:pt x="230" y="59"/>
                      </a:lnTo>
                      <a:lnTo>
                        <a:pt x="219" y="81"/>
                      </a:lnTo>
                      <a:lnTo>
                        <a:pt x="212" y="91"/>
                      </a:lnTo>
                      <a:lnTo>
                        <a:pt x="207" y="101"/>
                      </a:lnTo>
                      <a:lnTo>
                        <a:pt x="201" y="110"/>
                      </a:lnTo>
                      <a:lnTo>
                        <a:pt x="193" y="117"/>
                      </a:lnTo>
                      <a:lnTo>
                        <a:pt x="189" y="121"/>
                      </a:lnTo>
                      <a:lnTo>
                        <a:pt x="185" y="127"/>
                      </a:lnTo>
                      <a:lnTo>
                        <a:pt x="181" y="135"/>
                      </a:lnTo>
                      <a:lnTo>
                        <a:pt x="179" y="144"/>
                      </a:lnTo>
                      <a:lnTo>
                        <a:pt x="175" y="165"/>
                      </a:lnTo>
                      <a:lnTo>
                        <a:pt x="173" y="187"/>
                      </a:lnTo>
                      <a:lnTo>
                        <a:pt x="173" y="209"/>
                      </a:lnTo>
                      <a:lnTo>
                        <a:pt x="177" y="228"/>
                      </a:lnTo>
                      <a:lnTo>
                        <a:pt x="180" y="237"/>
                      </a:lnTo>
                      <a:lnTo>
                        <a:pt x="182" y="245"/>
                      </a:lnTo>
                      <a:lnTo>
                        <a:pt x="186" y="250"/>
                      </a:lnTo>
                      <a:lnTo>
                        <a:pt x="190" y="256"/>
                      </a:lnTo>
                      <a:lnTo>
                        <a:pt x="197" y="261"/>
                      </a:lnTo>
                      <a:lnTo>
                        <a:pt x="202" y="267"/>
                      </a:lnTo>
                      <a:lnTo>
                        <a:pt x="203" y="271"/>
                      </a:lnTo>
                      <a:lnTo>
                        <a:pt x="203" y="276"/>
                      </a:lnTo>
                      <a:lnTo>
                        <a:pt x="201" y="280"/>
                      </a:lnTo>
                      <a:lnTo>
                        <a:pt x="197" y="285"/>
                      </a:lnTo>
                      <a:lnTo>
                        <a:pt x="192" y="289"/>
                      </a:lnTo>
                      <a:lnTo>
                        <a:pt x="185" y="294"/>
                      </a:lnTo>
                      <a:lnTo>
                        <a:pt x="179" y="298"/>
                      </a:lnTo>
                      <a:lnTo>
                        <a:pt x="173" y="303"/>
                      </a:lnTo>
                      <a:lnTo>
                        <a:pt x="170" y="310"/>
                      </a:lnTo>
                      <a:lnTo>
                        <a:pt x="166" y="315"/>
                      </a:lnTo>
                      <a:lnTo>
                        <a:pt x="160" y="327"/>
                      </a:lnTo>
                      <a:lnTo>
                        <a:pt x="155" y="338"/>
                      </a:lnTo>
                      <a:lnTo>
                        <a:pt x="150" y="350"/>
                      </a:lnTo>
                      <a:lnTo>
                        <a:pt x="142" y="360"/>
                      </a:lnTo>
                      <a:lnTo>
                        <a:pt x="138" y="366"/>
                      </a:lnTo>
                      <a:lnTo>
                        <a:pt x="132" y="371"/>
                      </a:lnTo>
                      <a:lnTo>
                        <a:pt x="125" y="375"/>
                      </a:lnTo>
                      <a:lnTo>
                        <a:pt x="118" y="380"/>
                      </a:lnTo>
                      <a:lnTo>
                        <a:pt x="110" y="384"/>
                      </a:lnTo>
                      <a:lnTo>
                        <a:pt x="102" y="390"/>
                      </a:lnTo>
                      <a:lnTo>
                        <a:pt x="96" y="397"/>
                      </a:lnTo>
                      <a:lnTo>
                        <a:pt x="90" y="403"/>
                      </a:lnTo>
                      <a:lnTo>
                        <a:pt x="79" y="420"/>
                      </a:lnTo>
                      <a:lnTo>
                        <a:pt x="70" y="438"/>
                      </a:lnTo>
                      <a:lnTo>
                        <a:pt x="61" y="456"/>
                      </a:lnTo>
                      <a:lnTo>
                        <a:pt x="50" y="473"/>
                      </a:lnTo>
                      <a:lnTo>
                        <a:pt x="45" y="481"/>
                      </a:lnTo>
                      <a:lnTo>
                        <a:pt x="40" y="487"/>
                      </a:lnTo>
                      <a:lnTo>
                        <a:pt x="33" y="494"/>
                      </a:lnTo>
                      <a:lnTo>
                        <a:pt x="26" y="499"/>
                      </a:lnTo>
                      <a:lnTo>
                        <a:pt x="19" y="503"/>
                      </a:lnTo>
                      <a:lnTo>
                        <a:pt x="14" y="506"/>
                      </a:lnTo>
                      <a:lnTo>
                        <a:pt x="10" y="508"/>
                      </a:lnTo>
                      <a:lnTo>
                        <a:pt x="6" y="508"/>
                      </a:lnTo>
                      <a:lnTo>
                        <a:pt x="5" y="507"/>
                      </a:lnTo>
                      <a:lnTo>
                        <a:pt x="4" y="506"/>
                      </a:lnTo>
                      <a:lnTo>
                        <a:pt x="4" y="503"/>
                      </a:lnTo>
                      <a:lnTo>
                        <a:pt x="4" y="500"/>
                      </a:lnTo>
                      <a:lnTo>
                        <a:pt x="9" y="484"/>
                      </a:lnTo>
                      <a:lnTo>
                        <a:pt x="17" y="467"/>
                      </a:lnTo>
                      <a:lnTo>
                        <a:pt x="23" y="452"/>
                      </a:lnTo>
                      <a:lnTo>
                        <a:pt x="26" y="442"/>
                      </a:lnTo>
                      <a:lnTo>
                        <a:pt x="26" y="434"/>
                      </a:lnTo>
                      <a:lnTo>
                        <a:pt x="24" y="428"/>
                      </a:lnTo>
                      <a:lnTo>
                        <a:pt x="17" y="415"/>
                      </a:lnTo>
                      <a:lnTo>
                        <a:pt x="5" y="393"/>
                      </a:lnTo>
                      <a:lnTo>
                        <a:pt x="5" y="33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12649197-AF1C-454F-9EC5-587617B53B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13077" y="904178"/>
                  <a:ext cx="880442" cy="1619288"/>
                </a:xfrm>
                <a:custGeom>
                  <a:avLst/>
                  <a:gdLst/>
                  <a:ahLst/>
                  <a:cxnLst>
                    <a:cxn ang="0">
                      <a:pos x="48" y="4558"/>
                    </a:cxn>
                    <a:cxn ang="0">
                      <a:pos x="101" y="4521"/>
                    </a:cxn>
                    <a:cxn ang="0">
                      <a:pos x="111" y="4640"/>
                    </a:cxn>
                    <a:cxn ang="0">
                      <a:pos x="113" y="4684"/>
                    </a:cxn>
                    <a:cxn ang="0">
                      <a:pos x="479" y="786"/>
                    </a:cxn>
                    <a:cxn ang="0">
                      <a:pos x="676" y="956"/>
                    </a:cxn>
                    <a:cxn ang="0">
                      <a:pos x="733" y="1202"/>
                    </a:cxn>
                    <a:cxn ang="0">
                      <a:pos x="781" y="1427"/>
                    </a:cxn>
                    <a:cxn ang="0">
                      <a:pos x="785" y="1722"/>
                    </a:cxn>
                    <a:cxn ang="0">
                      <a:pos x="899" y="1961"/>
                    </a:cxn>
                    <a:cxn ang="0">
                      <a:pos x="1075" y="2080"/>
                    </a:cxn>
                    <a:cxn ang="0">
                      <a:pos x="1091" y="2239"/>
                    </a:cxn>
                    <a:cxn ang="0">
                      <a:pos x="1118" y="2357"/>
                    </a:cxn>
                    <a:cxn ang="0">
                      <a:pos x="1040" y="2399"/>
                    </a:cxn>
                    <a:cxn ang="0">
                      <a:pos x="913" y="2558"/>
                    </a:cxn>
                    <a:cxn ang="0">
                      <a:pos x="760" y="2751"/>
                    </a:cxn>
                    <a:cxn ang="0">
                      <a:pos x="595" y="2945"/>
                    </a:cxn>
                    <a:cxn ang="0">
                      <a:pos x="529" y="3110"/>
                    </a:cxn>
                    <a:cxn ang="0">
                      <a:pos x="469" y="3188"/>
                    </a:cxn>
                    <a:cxn ang="0">
                      <a:pos x="367" y="3273"/>
                    </a:cxn>
                    <a:cxn ang="0">
                      <a:pos x="307" y="3467"/>
                    </a:cxn>
                    <a:cxn ang="0">
                      <a:pos x="341" y="3609"/>
                    </a:cxn>
                    <a:cxn ang="0">
                      <a:pos x="333" y="3796"/>
                    </a:cxn>
                    <a:cxn ang="0">
                      <a:pos x="391" y="3918"/>
                    </a:cxn>
                    <a:cxn ang="0">
                      <a:pos x="376" y="4088"/>
                    </a:cxn>
                    <a:cxn ang="0">
                      <a:pos x="399" y="4234"/>
                    </a:cxn>
                    <a:cxn ang="0">
                      <a:pos x="433" y="4403"/>
                    </a:cxn>
                    <a:cxn ang="0">
                      <a:pos x="501" y="4441"/>
                    </a:cxn>
                    <a:cxn ang="0">
                      <a:pos x="672" y="4466"/>
                    </a:cxn>
                    <a:cxn ang="0">
                      <a:pos x="658" y="4517"/>
                    </a:cxn>
                    <a:cxn ang="0">
                      <a:pos x="643" y="4638"/>
                    </a:cxn>
                    <a:cxn ang="0">
                      <a:pos x="744" y="4684"/>
                    </a:cxn>
                    <a:cxn ang="0">
                      <a:pos x="845" y="4607"/>
                    </a:cxn>
                    <a:cxn ang="0">
                      <a:pos x="881" y="4717"/>
                    </a:cxn>
                    <a:cxn ang="0">
                      <a:pos x="894" y="4785"/>
                    </a:cxn>
                    <a:cxn ang="0">
                      <a:pos x="1056" y="4701"/>
                    </a:cxn>
                    <a:cxn ang="0">
                      <a:pos x="1354" y="4562"/>
                    </a:cxn>
                    <a:cxn ang="0">
                      <a:pos x="1516" y="4430"/>
                    </a:cxn>
                    <a:cxn ang="0">
                      <a:pos x="1815" y="4392"/>
                    </a:cxn>
                    <a:cxn ang="0">
                      <a:pos x="1862" y="4256"/>
                    </a:cxn>
                    <a:cxn ang="0">
                      <a:pos x="2144" y="3792"/>
                    </a:cxn>
                    <a:cxn ang="0">
                      <a:pos x="2472" y="3274"/>
                    </a:cxn>
                    <a:cxn ang="0">
                      <a:pos x="2347" y="2903"/>
                    </a:cxn>
                    <a:cxn ang="0">
                      <a:pos x="2160" y="2734"/>
                    </a:cxn>
                    <a:cxn ang="0">
                      <a:pos x="2153" y="2458"/>
                    </a:cxn>
                    <a:cxn ang="0">
                      <a:pos x="2035" y="2229"/>
                    </a:cxn>
                    <a:cxn ang="0">
                      <a:pos x="1945" y="1948"/>
                    </a:cxn>
                    <a:cxn ang="0">
                      <a:pos x="1898" y="1642"/>
                    </a:cxn>
                    <a:cxn ang="0">
                      <a:pos x="1711" y="1348"/>
                    </a:cxn>
                    <a:cxn ang="0">
                      <a:pos x="1787" y="992"/>
                    </a:cxn>
                    <a:cxn ang="0">
                      <a:pos x="1520" y="654"/>
                    </a:cxn>
                    <a:cxn ang="0">
                      <a:pos x="1473" y="430"/>
                    </a:cxn>
                    <a:cxn ang="0">
                      <a:pos x="1460" y="114"/>
                    </a:cxn>
                    <a:cxn ang="0">
                      <a:pos x="1240" y="2"/>
                    </a:cxn>
                    <a:cxn ang="0">
                      <a:pos x="1143" y="80"/>
                    </a:cxn>
                    <a:cxn ang="0">
                      <a:pos x="1079" y="257"/>
                    </a:cxn>
                    <a:cxn ang="0">
                      <a:pos x="1038" y="537"/>
                    </a:cxn>
                    <a:cxn ang="0">
                      <a:pos x="893" y="682"/>
                    </a:cxn>
                    <a:cxn ang="0">
                      <a:pos x="672" y="650"/>
                    </a:cxn>
                    <a:cxn ang="0">
                      <a:pos x="464" y="541"/>
                    </a:cxn>
                  </a:cxnLst>
                  <a:rect l="0" t="0" r="r" b="b"/>
                  <a:pathLst>
                    <a:path w="2517" h="4789">
                      <a:moveTo>
                        <a:pt x="67" y="4675"/>
                      </a:moveTo>
                      <a:lnTo>
                        <a:pt x="64" y="4673"/>
                      </a:lnTo>
                      <a:lnTo>
                        <a:pt x="60" y="4672"/>
                      </a:lnTo>
                      <a:lnTo>
                        <a:pt x="56" y="4668"/>
                      </a:lnTo>
                      <a:lnTo>
                        <a:pt x="51" y="4664"/>
                      </a:lnTo>
                      <a:lnTo>
                        <a:pt x="39" y="4653"/>
                      </a:lnTo>
                      <a:lnTo>
                        <a:pt x="29" y="4638"/>
                      </a:lnTo>
                      <a:lnTo>
                        <a:pt x="17" y="4623"/>
                      </a:lnTo>
                      <a:lnTo>
                        <a:pt x="9" y="4609"/>
                      </a:lnTo>
                      <a:lnTo>
                        <a:pt x="3" y="4597"/>
                      </a:lnTo>
                      <a:lnTo>
                        <a:pt x="0" y="4589"/>
                      </a:lnTo>
                      <a:lnTo>
                        <a:pt x="14" y="4585"/>
                      </a:lnTo>
                      <a:lnTo>
                        <a:pt x="31" y="4579"/>
                      </a:lnTo>
                      <a:lnTo>
                        <a:pt x="39" y="4574"/>
                      </a:lnTo>
                      <a:lnTo>
                        <a:pt x="45" y="4568"/>
                      </a:lnTo>
                      <a:lnTo>
                        <a:pt x="47" y="4565"/>
                      </a:lnTo>
                      <a:lnTo>
                        <a:pt x="48" y="4562"/>
                      </a:lnTo>
                      <a:lnTo>
                        <a:pt x="48" y="4558"/>
                      </a:lnTo>
                      <a:lnTo>
                        <a:pt x="47" y="4554"/>
                      </a:lnTo>
                      <a:lnTo>
                        <a:pt x="40" y="4539"/>
                      </a:lnTo>
                      <a:lnTo>
                        <a:pt x="31" y="4523"/>
                      </a:lnTo>
                      <a:lnTo>
                        <a:pt x="29" y="4515"/>
                      </a:lnTo>
                      <a:lnTo>
                        <a:pt x="27" y="4508"/>
                      </a:lnTo>
                      <a:lnTo>
                        <a:pt x="27" y="4502"/>
                      </a:lnTo>
                      <a:lnTo>
                        <a:pt x="27" y="4498"/>
                      </a:lnTo>
                      <a:lnTo>
                        <a:pt x="30" y="4493"/>
                      </a:lnTo>
                      <a:lnTo>
                        <a:pt x="31" y="4489"/>
                      </a:lnTo>
                      <a:lnTo>
                        <a:pt x="34" y="4487"/>
                      </a:lnTo>
                      <a:lnTo>
                        <a:pt x="36" y="4484"/>
                      </a:lnTo>
                      <a:lnTo>
                        <a:pt x="40" y="4483"/>
                      </a:lnTo>
                      <a:lnTo>
                        <a:pt x="44" y="4483"/>
                      </a:lnTo>
                      <a:lnTo>
                        <a:pt x="51" y="4484"/>
                      </a:lnTo>
                      <a:lnTo>
                        <a:pt x="58" y="4488"/>
                      </a:lnTo>
                      <a:lnTo>
                        <a:pt x="73" y="4498"/>
                      </a:lnTo>
                      <a:lnTo>
                        <a:pt x="83" y="4508"/>
                      </a:lnTo>
                      <a:lnTo>
                        <a:pt x="101" y="4521"/>
                      </a:lnTo>
                      <a:lnTo>
                        <a:pt x="124" y="4535"/>
                      </a:lnTo>
                      <a:lnTo>
                        <a:pt x="128" y="4539"/>
                      </a:lnTo>
                      <a:lnTo>
                        <a:pt x="133" y="4543"/>
                      </a:lnTo>
                      <a:lnTo>
                        <a:pt x="136" y="4546"/>
                      </a:lnTo>
                      <a:lnTo>
                        <a:pt x="139" y="4550"/>
                      </a:lnTo>
                      <a:lnTo>
                        <a:pt x="139" y="4554"/>
                      </a:lnTo>
                      <a:lnTo>
                        <a:pt x="139" y="4558"/>
                      </a:lnTo>
                      <a:lnTo>
                        <a:pt x="136" y="4562"/>
                      </a:lnTo>
                      <a:lnTo>
                        <a:pt x="131" y="4567"/>
                      </a:lnTo>
                      <a:lnTo>
                        <a:pt x="117" y="4576"/>
                      </a:lnTo>
                      <a:lnTo>
                        <a:pt x="108" y="4585"/>
                      </a:lnTo>
                      <a:lnTo>
                        <a:pt x="105" y="4590"/>
                      </a:lnTo>
                      <a:lnTo>
                        <a:pt x="104" y="4596"/>
                      </a:lnTo>
                      <a:lnTo>
                        <a:pt x="102" y="4603"/>
                      </a:lnTo>
                      <a:lnTo>
                        <a:pt x="102" y="4612"/>
                      </a:lnTo>
                      <a:lnTo>
                        <a:pt x="105" y="4624"/>
                      </a:lnTo>
                      <a:lnTo>
                        <a:pt x="109" y="4635"/>
                      </a:lnTo>
                      <a:lnTo>
                        <a:pt x="111" y="4640"/>
                      </a:lnTo>
                      <a:lnTo>
                        <a:pt x="115" y="4644"/>
                      </a:lnTo>
                      <a:lnTo>
                        <a:pt x="121" y="4646"/>
                      </a:lnTo>
                      <a:lnTo>
                        <a:pt x="126" y="4647"/>
                      </a:lnTo>
                      <a:lnTo>
                        <a:pt x="144" y="4644"/>
                      </a:lnTo>
                      <a:lnTo>
                        <a:pt x="157" y="4638"/>
                      </a:lnTo>
                      <a:lnTo>
                        <a:pt x="159" y="4638"/>
                      </a:lnTo>
                      <a:lnTo>
                        <a:pt x="161" y="4640"/>
                      </a:lnTo>
                      <a:lnTo>
                        <a:pt x="163" y="4641"/>
                      </a:lnTo>
                      <a:lnTo>
                        <a:pt x="163" y="4644"/>
                      </a:lnTo>
                      <a:lnTo>
                        <a:pt x="165" y="4653"/>
                      </a:lnTo>
                      <a:lnTo>
                        <a:pt x="165" y="4667"/>
                      </a:lnTo>
                      <a:lnTo>
                        <a:pt x="165" y="4672"/>
                      </a:lnTo>
                      <a:lnTo>
                        <a:pt x="162" y="4676"/>
                      </a:lnTo>
                      <a:lnTo>
                        <a:pt x="159" y="4679"/>
                      </a:lnTo>
                      <a:lnTo>
                        <a:pt x="155" y="4681"/>
                      </a:lnTo>
                      <a:lnTo>
                        <a:pt x="146" y="4684"/>
                      </a:lnTo>
                      <a:lnTo>
                        <a:pt x="136" y="4685"/>
                      </a:lnTo>
                      <a:lnTo>
                        <a:pt x="113" y="4684"/>
                      </a:lnTo>
                      <a:lnTo>
                        <a:pt x="96" y="4681"/>
                      </a:lnTo>
                      <a:lnTo>
                        <a:pt x="67" y="4675"/>
                      </a:lnTo>
                      <a:close/>
                      <a:moveTo>
                        <a:pt x="187" y="478"/>
                      </a:moveTo>
                      <a:lnTo>
                        <a:pt x="212" y="510"/>
                      </a:lnTo>
                      <a:lnTo>
                        <a:pt x="237" y="546"/>
                      </a:lnTo>
                      <a:lnTo>
                        <a:pt x="260" y="582"/>
                      </a:lnTo>
                      <a:lnTo>
                        <a:pt x="284" y="617"/>
                      </a:lnTo>
                      <a:lnTo>
                        <a:pt x="292" y="629"/>
                      </a:lnTo>
                      <a:lnTo>
                        <a:pt x="301" y="639"/>
                      </a:lnTo>
                      <a:lnTo>
                        <a:pt x="310" y="649"/>
                      </a:lnTo>
                      <a:lnTo>
                        <a:pt x="319" y="658"/>
                      </a:lnTo>
                      <a:lnTo>
                        <a:pt x="339" y="672"/>
                      </a:lnTo>
                      <a:lnTo>
                        <a:pt x="360" y="685"/>
                      </a:lnTo>
                      <a:lnTo>
                        <a:pt x="407" y="709"/>
                      </a:lnTo>
                      <a:lnTo>
                        <a:pt x="452" y="735"/>
                      </a:lnTo>
                      <a:lnTo>
                        <a:pt x="460" y="752"/>
                      </a:lnTo>
                      <a:lnTo>
                        <a:pt x="469" y="769"/>
                      </a:lnTo>
                      <a:lnTo>
                        <a:pt x="479" y="786"/>
                      </a:lnTo>
                      <a:lnTo>
                        <a:pt x="491" y="803"/>
                      </a:lnTo>
                      <a:lnTo>
                        <a:pt x="513" y="836"/>
                      </a:lnTo>
                      <a:lnTo>
                        <a:pt x="535" y="866"/>
                      </a:lnTo>
                      <a:lnTo>
                        <a:pt x="547" y="880"/>
                      </a:lnTo>
                      <a:lnTo>
                        <a:pt x="558" y="893"/>
                      </a:lnTo>
                      <a:lnTo>
                        <a:pt x="566" y="899"/>
                      </a:lnTo>
                      <a:lnTo>
                        <a:pt x="574" y="904"/>
                      </a:lnTo>
                      <a:lnTo>
                        <a:pt x="582" y="906"/>
                      </a:lnTo>
                      <a:lnTo>
                        <a:pt x="591" y="908"/>
                      </a:lnTo>
                      <a:lnTo>
                        <a:pt x="606" y="905"/>
                      </a:lnTo>
                      <a:lnTo>
                        <a:pt x="626" y="901"/>
                      </a:lnTo>
                      <a:lnTo>
                        <a:pt x="636" y="900"/>
                      </a:lnTo>
                      <a:lnTo>
                        <a:pt x="645" y="899"/>
                      </a:lnTo>
                      <a:lnTo>
                        <a:pt x="653" y="899"/>
                      </a:lnTo>
                      <a:lnTo>
                        <a:pt x="659" y="900"/>
                      </a:lnTo>
                      <a:lnTo>
                        <a:pt x="665" y="918"/>
                      </a:lnTo>
                      <a:lnTo>
                        <a:pt x="670" y="937"/>
                      </a:lnTo>
                      <a:lnTo>
                        <a:pt x="676" y="956"/>
                      </a:lnTo>
                      <a:lnTo>
                        <a:pt x="683" y="975"/>
                      </a:lnTo>
                      <a:lnTo>
                        <a:pt x="689" y="994"/>
                      </a:lnTo>
                      <a:lnTo>
                        <a:pt x="694" y="1013"/>
                      </a:lnTo>
                      <a:lnTo>
                        <a:pt x="698" y="1032"/>
                      </a:lnTo>
                      <a:lnTo>
                        <a:pt x="701" y="1051"/>
                      </a:lnTo>
                      <a:lnTo>
                        <a:pt x="696" y="1088"/>
                      </a:lnTo>
                      <a:lnTo>
                        <a:pt x="691" y="1127"/>
                      </a:lnTo>
                      <a:lnTo>
                        <a:pt x="691" y="1134"/>
                      </a:lnTo>
                      <a:lnTo>
                        <a:pt x="691" y="1143"/>
                      </a:lnTo>
                      <a:lnTo>
                        <a:pt x="693" y="1150"/>
                      </a:lnTo>
                      <a:lnTo>
                        <a:pt x="696" y="1158"/>
                      </a:lnTo>
                      <a:lnTo>
                        <a:pt x="701" y="1163"/>
                      </a:lnTo>
                      <a:lnTo>
                        <a:pt x="707" y="1168"/>
                      </a:lnTo>
                      <a:lnTo>
                        <a:pt x="715" y="1172"/>
                      </a:lnTo>
                      <a:lnTo>
                        <a:pt x="726" y="1174"/>
                      </a:lnTo>
                      <a:lnTo>
                        <a:pt x="731" y="1184"/>
                      </a:lnTo>
                      <a:lnTo>
                        <a:pt x="733" y="1193"/>
                      </a:lnTo>
                      <a:lnTo>
                        <a:pt x="733" y="1202"/>
                      </a:lnTo>
                      <a:lnTo>
                        <a:pt x="732" y="1212"/>
                      </a:lnTo>
                      <a:lnTo>
                        <a:pt x="727" y="1231"/>
                      </a:lnTo>
                      <a:lnTo>
                        <a:pt x="719" y="1251"/>
                      </a:lnTo>
                      <a:lnTo>
                        <a:pt x="710" y="1278"/>
                      </a:lnTo>
                      <a:lnTo>
                        <a:pt x="705" y="1295"/>
                      </a:lnTo>
                      <a:lnTo>
                        <a:pt x="705" y="1303"/>
                      </a:lnTo>
                      <a:lnTo>
                        <a:pt x="705" y="1313"/>
                      </a:lnTo>
                      <a:lnTo>
                        <a:pt x="705" y="1325"/>
                      </a:lnTo>
                      <a:lnTo>
                        <a:pt x="706" y="1340"/>
                      </a:lnTo>
                      <a:lnTo>
                        <a:pt x="715" y="1355"/>
                      </a:lnTo>
                      <a:lnTo>
                        <a:pt x="726" y="1366"/>
                      </a:lnTo>
                      <a:lnTo>
                        <a:pt x="737" y="1377"/>
                      </a:lnTo>
                      <a:lnTo>
                        <a:pt x="748" y="1387"/>
                      </a:lnTo>
                      <a:lnTo>
                        <a:pt x="758" y="1396"/>
                      </a:lnTo>
                      <a:lnTo>
                        <a:pt x="768" y="1406"/>
                      </a:lnTo>
                      <a:lnTo>
                        <a:pt x="773" y="1413"/>
                      </a:lnTo>
                      <a:lnTo>
                        <a:pt x="777" y="1419"/>
                      </a:lnTo>
                      <a:lnTo>
                        <a:pt x="781" y="1427"/>
                      </a:lnTo>
                      <a:lnTo>
                        <a:pt x="785" y="1435"/>
                      </a:lnTo>
                      <a:lnTo>
                        <a:pt x="789" y="1446"/>
                      </a:lnTo>
                      <a:lnTo>
                        <a:pt x="790" y="1459"/>
                      </a:lnTo>
                      <a:lnTo>
                        <a:pt x="792" y="1471"/>
                      </a:lnTo>
                      <a:lnTo>
                        <a:pt x="792" y="1483"/>
                      </a:lnTo>
                      <a:lnTo>
                        <a:pt x="788" y="1507"/>
                      </a:lnTo>
                      <a:lnTo>
                        <a:pt x="783" y="1532"/>
                      </a:lnTo>
                      <a:lnTo>
                        <a:pt x="776" y="1557"/>
                      </a:lnTo>
                      <a:lnTo>
                        <a:pt x="770" y="1581"/>
                      </a:lnTo>
                      <a:lnTo>
                        <a:pt x="767" y="1594"/>
                      </a:lnTo>
                      <a:lnTo>
                        <a:pt x="764" y="1606"/>
                      </a:lnTo>
                      <a:lnTo>
                        <a:pt x="763" y="1617"/>
                      </a:lnTo>
                      <a:lnTo>
                        <a:pt x="762" y="1630"/>
                      </a:lnTo>
                      <a:lnTo>
                        <a:pt x="763" y="1646"/>
                      </a:lnTo>
                      <a:lnTo>
                        <a:pt x="766" y="1663"/>
                      </a:lnTo>
                      <a:lnTo>
                        <a:pt x="770" y="1678"/>
                      </a:lnTo>
                      <a:lnTo>
                        <a:pt x="773" y="1693"/>
                      </a:lnTo>
                      <a:lnTo>
                        <a:pt x="785" y="1722"/>
                      </a:lnTo>
                      <a:lnTo>
                        <a:pt x="798" y="1751"/>
                      </a:lnTo>
                      <a:lnTo>
                        <a:pt x="812" y="1779"/>
                      </a:lnTo>
                      <a:lnTo>
                        <a:pt x="824" y="1808"/>
                      </a:lnTo>
                      <a:lnTo>
                        <a:pt x="829" y="1822"/>
                      </a:lnTo>
                      <a:lnTo>
                        <a:pt x="833" y="1836"/>
                      </a:lnTo>
                      <a:lnTo>
                        <a:pt x="836" y="1851"/>
                      </a:lnTo>
                      <a:lnTo>
                        <a:pt x="838" y="1865"/>
                      </a:lnTo>
                      <a:lnTo>
                        <a:pt x="836" y="1910"/>
                      </a:lnTo>
                      <a:lnTo>
                        <a:pt x="838" y="1912"/>
                      </a:lnTo>
                      <a:lnTo>
                        <a:pt x="840" y="1913"/>
                      </a:lnTo>
                      <a:lnTo>
                        <a:pt x="841" y="1914"/>
                      </a:lnTo>
                      <a:lnTo>
                        <a:pt x="842" y="1917"/>
                      </a:lnTo>
                      <a:lnTo>
                        <a:pt x="845" y="1925"/>
                      </a:lnTo>
                      <a:lnTo>
                        <a:pt x="849" y="1932"/>
                      </a:lnTo>
                      <a:lnTo>
                        <a:pt x="855" y="1937"/>
                      </a:lnTo>
                      <a:lnTo>
                        <a:pt x="863" y="1943"/>
                      </a:lnTo>
                      <a:lnTo>
                        <a:pt x="880" y="1952"/>
                      </a:lnTo>
                      <a:lnTo>
                        <a:pt x="899" y="1961"/>
                      </a:lnTo>
                      <a:lnTo>
                        <a:pt x="919" y="1969"/>
                      </a:lnTo>
                      <a:lnTo>
                        <a:pt x="934" y="1976"/>
                      </a:lnTo>
                      <a:lnTo>
                        <a:pt x="939" y="1982"/>
                      </a:lnTo>
                      <a:lnTo>
                        <a:pt x="943" y="1988"/>
                      </a:lnTo>
                      <a:lnTo>
                        <a:pt x="946" y="1994"/>
                      </a:lnTo>
                      <a:lnTo>
                        <a:pt x="946" y="2002"/>
                      </a:lnTo>
                      <a:lnTo>
                        <a:pt x="946" y="2004"/>
                      </a:lnTo>
                      <a:lnTo>
                        <a:pt x="947" y="2006"/>
                      </a:lnTo>
                      <a:lnTo>
                        <a:pt x="948" y="2007"/>
                      </a:lnTo>
                      <a:lnTo>
                        <a:pt x="951" y="2010"/>
                      </a:lnTo>
                      <a:lnTo>
                        <a:pt x="959" y="2014"/>
                      </a:lnTo>
                      <a:lnTo>
                        <a:pt x="969" y="2018"/>
                      </a:lnTo>
                      <a:lnTo>
                        <a:pt x="995" y="2028"/>
                      </a:lnTo>
                      <a:lnTo>
                        <a:pt x="1025" y="2041"/>
                      </a:lnTo>
                      <a:lnTo>
                        <a:pt x="1039" y="2049"/>
                      </a:lnTo>
                      <a:lnTo>
                        <a:pt x="1053" y="2058"/>
                      </a:lnTo>
                      <a:lnTo>
                        <a:pt x="1065" y="2068"/>
                      </a:lnTo>
                      <a:lnTo>
                        <a:pt x="1075" y="2080"/>
                      </a:lnTo>
                      <a:lnTo>
                        <a:pt x="1080" y="2086"/>
                      </a:lnTo>
                      <a:lnTo>
                        <a:pt x="1083" y="2093"/>
                      </a:lnTo>
                      <a:lnTo>
                        <a:pt x="1087" y="2101"/>
                      </a:lnTo>
                      <a:lnTo>
                        <a:pt x="1088" y="2108"/>
                      </a:lnTo>
                      <a:lnTo>
                        <a:pt x="1090" y="2118"/>
                      </a:lnTo>
                      <a:lnTo>
                        <a:pt x="1090" y="2127"/>
                      </a:lnTo>
                      <a:lnTo>
                        <a:pt x="1090" y="2136"/>
                      </a:lnTo>
                      <a:lnTo>
                        <a:pt x="1088" y="2146"/>
                      </a:lnTo>
                      <a:lnTo>
                        <a:pt x="1084" y="2159"/>
                      </a:lnTo>
                      <a:lnTo>
                        <a:pt x="1082" y="2173"/>
                      </a:lnTo>
                      <a:lnTo>
                        <a:pt x="1079" y="2187"/>
                      </a:lnTo>
                      <a:lnTo>
                        <a:pt x="1078" y="2202"/>
                      </a:lnTo>
                      <a:lnTo>
                        <a:pt x="1078" y="2208"/>
                      </a:lnTo>
                      <a:lnTo>
                        <a:pt x="1079" y="2215"/>
                      </a:lnTo>
                      <a:lnTo>
                        <a:pt x="1080" y="2221"/>
                      </a:lnTo>
                      <a:lnTo>
                        <a:pt x="1083" y="2228"/>
                      </a:lnTo>
                      <a:lnTo>
                        <a:pt x="1087" y="2234"/>
                      </a:lnTo>
                      <a:lnTo>
                        <a:pt x="1091" y="2239"/>
                      </a:lnTo>
                      <a:lnTo>
                        <a:pt x="1096" y="2244"/>
                      </a:lnTo>
                      <a:lnTo>
                        <a:pt x="1103" y="2250"/>
                      </a:lnTo>
                      <a:lnTo>
                        <a:pt x="1118" y="2260"/>
                      </a:lnTo>
                      <a:lnTo>
                        <a:pt x="1132" y="2270"/>
                      </a:lnTo>
                      <a:lnTo>
                        <a:pt x="1139" y="2274"/>
                      </a:lnTo>
                      <a:lnTo>
                        <a:pt x="1144" y="2279"/>
                      </a:lnTo>
                      <a:lnTo>
                        <a:pt x="1149" y="2285"/>
                      </a:lnTo>
                      <a:lnTo>
                        <a:pt x="1153" y="2289"/>
                      </a:lnTo>
                      <a:lnTo>
                        <a:pt x="1156" y="2294"/>
                      </a:lnTo>
                      <a:lnTo>
                        <a:pt x="1157" y="2300"/>
                      </a:lnTo>
                      <a:lnTo>
                        <a:pt x="1156" y="2305"/>
                      </a:lnTo>
                      <a:lnTo>
                        <a:pt x="1154" y="2312"/>
                      </a:lnTo>
                      <a:lnTo>
                        <a:pt x="1149" y="2318"/>
                      </a:lnTo>
                      <a:lnTo>
                        <a:pt x="1144" y="2326"/>
                      </a:lnTo>
                      <a:lnTo>
                        <a:pt x="1135" y="2334"/>
                      </a:lnTo>
                      <a:lnTo>
                        <a:pt x="1125" y="2343"/>
                      </a:lnTo>
                      <a:lnTo>
                        <a:pt x="1122" y="2351"/>
                      </a:lnTo>
                      <a:lnTo>
                        <a:pt x="1118" y="2357"/>
                      </a:lnTo>
                      <a:lnTo>
                        <a:pt x="1113" y="2365"/>
                      </a:lnTo>
                      <a:lnTo>
                        <a:pt x="1108" y="2371"/>
                      </a:lnTo>
                      <a:lnTo>
                        <a:pt x="1101" y="2375"/>
                      </a:lnTo>
                      <a:lnTo>
                        <a:pt x="1093" y="2377"/>
                      </a:lnTo>
                      <a:lnTo>
                        <a:pt x="1091" y="2377"/>
                      </a:lnTo>
                      <a:lnTo>
                        <a:pt x="1087" y="2375"/>
                      </a:lnTo>
                      <a:lnTo>
                        <a:pt x="1084" y="2373"/>
                      </a:lnTo>
                      <a:lnTo>
                        <a:pt x="1080" y="2369"/>
                      </a:lnTo>
                      <a:lnTo>
                        <a:pt x="1078" y="2364"/>
                      </a:lnTo>
                      <a:lnTo>
                        <a:pt x="1075" y="2361"/>
                      </a:lnTo>
                      <a:lnTo>
                        <a:pt x="1071" y="2360"/>
                      </a:lnTo>
                      <a:lnTo>
                        <a:pt x="1069" y="2360"/>
                      </a:lnTo>
                      <a:lnTo>
                        <a:pt x="1065" y="2362"/>
                      </a:lnTo>
                      <a:lnTo>
                        <a:pt x="1061" y="2368"/>
                      </a:lnTo>
                      <a:lnTo>
                        <a:pt x="1055" y="2382"/>
                      </a:lnTo>
                      <a:lnTo>
                        <a:pt x="1049" y="2392"/>
                      </a:lnTo>
                      <a:lnTo>
                        <a:pt x="1046" y="2396"/>
                      </a:lnTo>
                      <a:lnTo>
                        <a:pt x="1040" y="2399"/>
                      </a:lnTo>
                      <a:lnTo>
                        <a:pt x="1035" y="2401"/>
                      </a:lnTo>
                      <a:lnTo>
                        <a:pt x="1029" y="2403"/>
                      </a:lnTo>
                      <a:lnTo>
                        <a:pt x="1013" y="2405"/>
                      </a:lnTo>
                      <a:lnTo>
                        <a:pt x="998" y="2408"/>
                      </a:lnTo>
                      <a:lnTo>
                        <a:pt x="981" y="2410"/>
                      </a:lnTo>
                      <a:lnTo>
                        <a:pt x="966" y="2413"/>
                      </a:lnTo>
                      <a:lnTo>
                        <a:pt x="959" y="2415"/>
                      </a:lnTo>
                      <a:lnTo>
                        <a:pt x="954" y="2418"/>
                      </a:lnTo>
                      <a:lnTo>
                        <a:pt x="948" y="2422"/>
                      </a:lnTo>
                      <a:lnTo>
                        <a:pt x="943" y="2426"/>
                      </a:lnTo>
                      <a:lnTo>
                        <a:pt x="939" y="2434"/>
                      </a:lnTo>
                      <a:lnTo>
                        <a:pt x="935" y="2445"/>
                      </a:lnTo>
                      <a:lnTo>
                        <a:pt x="933" y="2460"/>
                      </a:lnTo>
                      <a:lnTo>
                        <a:pt x="932" y="2474"/>
                      </a:lnTo>
                      <a:lnTo>
                        <a:pt x="928" y="2505"/>
                      </a:lnTo>
                      <a:lnTo>
                        <a:pt x="922" y="2529"/>
                      </a:lnTo>
                      <a:lnTo>
                        <a:pt x="919" y="2545"/>
                      </a:lnTo>
                      <a:lnTo>
                        <a:pt x="913" y="2558"/>
                      </a:lnTo>
                      <a:lnTo>
                        <a:pt x="908" y="2568"/>
                      </a:lnTo>
                      <a:lnTo>
                        <a:pt x="903" y="2577"/>
                      </a:lnTo>
                      <a:lnTo>
                        <a:pt x="890" y="2594"/>
                      </a:lnTo>
                      <a:lnTo>
                        <a:pt x="871" y="2615"/>
                      </a:lnTo>
                      <a:lnTo>
                        <a:pt x="862" y="2627"/>
                      </a:lnTo>
                      <a:lnTo>
                        <a:pt x="854" y="2640"/>
                      </a:lnTo>
                      <a:lnTo>
                        <a:pt x="845" y="2655"/>
                      </a:lnTo>
                      <a:lnTo>
                        <a:pt x="837" y="2671"/>
                      </a:lnTo>
                      <a:lnTo>
                        <a:pt x="829" y="2688"/>
                      </a:lnTo>
                      <a:lnTo>
                        <a:pt x="820" y="2703"/>
                      </a:lnTo>
                      <a:lnTo>
                        <a:pt x="811" y="2719"/>
                      </a:lnTo>
                      <a:lnTo>
                        <a:pt x="802" y="2733"/>
                      </a:lnTo>
                      <a:lnTo>
                        <a:pt x="795" y="2741"/>
                      </a:lnTo>
                      <a:lnTo>
                        <a:pt x="792" y="2745"/>
                      </a:lnTo>
                      <a:lnTo>
                        <a:pt x="786" y="2747"/>
                      </a:lnTo>
                      <a:lnTo>
                        <a:pt x="783" y="2748"/>
                      </a:lnTo>
                      <a:lnTo>
                        <a:pt x="775" y="2748"/>
                      </a:lnTo>
                      <a:lnTo>
                        <a:pt x="760" y="2751"/>
                      </a:lnTo>
                      <a:lnTo>
                        <a:pt x="751" y="2761"/>
                      </a:lnTo>
                      <a:lnTo>
                        <a:pt x="738" y="2785"/>
                      </a:lnTo>
                      <a:lnTo>
                        <a:pt x="726" y="2809"/>
                      </a:lnTo>
                      <a:lnTo>
                        <a:pt x="718" y="2825"/>
                      </a:lnTo>
                      <a:lnTo>
                        <a:pt x="714" y="2831"/>
                      </a:lnTo>
                      <a:lnTo>
                        <a:pt x="710" y="2839"/>
                      </a:lnTo>
                      <a:lnTo>
                        <a:pt x="706" y="2844"/>
                      </a:lnTo>
                      <a:lnTo>
                        <a:pt x="701" y="2849"/>
                      </a:lnTo>
                      <a:lnTo>
                        <a:pt x="689" y="2859"/>
                      </a:lnTo>
                      <a:lnTo>
                        <a:pt x="678" y="2866"/>
                      </a:lnTo>
                      <a:lnTo>
                        <a:pt x="665" y="2874"/>
                      </a:lnTo>
                      <a:lnTo>
                        <a:pt x="653" y="2882"/>
                      </a:lnTo>
                      <a:lnTo>
                        <a:pt x="640" y="2891"/>
                      </a:lnTo>
                      <a:lnTo>
                        <a:pt x="630" y="2903"/>
                      </a:lnTo>
                      <a:lnTo>
                        <a:pt x="617" y="2917"/>
                      </a:lnTo>
                      <a:lnTo>
                        <a:pt x="604" y="2930"/>
                      </a:lnTo>
                      <a:lnTo>
                        <a:pt x="599" y="2938"/>
                      </a:lnTo>
                      <a:lnTo>
                        <a:pt x="595" y="2945"/>
                      </a:lnTo>
                      <a:lnTo>
                        <a:pt x="591" y="2953"/>
                      </a:lnTo>
                      <a:lnTo>
                        <a:pt x="589" y="2962"/>
                      </a:lnTo>
                      <a:lnTo>
                        <a:pt x="588" y="2976"/>
                      </a:lnTo>
                      <a:lnTo>
                        <a:pt x="586" y="2988"/>
                      </a:lnTo>
                      <a:lnTo>
                        <a:pt x="583" y="3001"/>
                      </a:lnTo>
                      <a:lnTo>
                        <a:pt x="580" y="3011"/>
                      </a:lnTo>
                      <a:lnTo>
                        <a:pt x="575" y="3022"/>
                      </a:lnTo>
                      <a:lnTo>
                        <a:pt x="569" y="3032"/>
                      </a:lnTo>
                      <a:lnTo>
                        <a:pt x="560" y="3041"/>
                      </a:lnTo>
                      <a:lnTo>
                        <a:pt x="548" y="3049"/>
                      </a:lnTo>
                      <a:lnTo>
                        <a:pt x="540" y="3059"/>
                      </a:lnTo>
                      <a:lnTo>
                        <a:pt x="534" y="3068"/>
                      </a:lnTo>
                      <a:lnTo>
                        <a:pt x="530" y="3076"/>
                      </a:lnTo>
                      <a:lnTo>
                        <a:pt x="527" y="3084"/>
                      </a:lnTo>
                      <a:lnTo>
                        <a:pt x="526" y="3090"/>
                      </a:lnTo>
                      <a:lnTo>
                        <a:pt x="526" y="3098"/>
                      </a:lnTo>
                      <a:lnTo>
                        <a:pt x="526" y="3105"/>
                      </a:lnTo>
                      <a:lnTo>
                        <a:pt x="529" y="3110"/>
                      </a:lnTo>
                      <a:lnTo>
                        <a:pt x="532" y="3123"/>
                      </a:lnTo>
                      <a:lnTo>
                        <a:pt x="535" y="3137"/>
                      </a:lnTo>
                      <a:lnTo>
                        <a:pt x="536" y="3146"/>
                      </a:lnTo>
                      <a:lnTo>
                        <a:pt x="536" y="3154"/>
                      </a:lnTo>
                      <a:lnTo>
                        <a:pt x="535" y="3164"/>
                      </a:lnTo>
                      <a:lnTo>
                        <a:pt x="532" y="3175"/>
                      </a:lnTo>
                      <a:lnTo>
                        <a:pt x="527" y="3189"/>
                      </a:lnTo>
                      <a:lnTo>
                        <a:pt x="522" y="3199"/>
                      </a:lnTo>
                      <a:lnTo>
                        <a:pt x="517" y="3208"/>
                      </a:lnTo>
                      <a:lnTo>
                        <a:pt x="512" y="3213"/>
                      </a:lnTo>
                      <a:lnTo>
                        <a:pt x="507" y="3216"/>
                      </a:lnTo>
                      <a:lnTo>
                        <a:pt x="501" y="3216"/>
                      </a:lnTo>
                      <a:lnTo>
                        <a:pt x="495" y="3216"/>
                      </a:lnTo>
                      <a:lnTo>
                        <a:pt x="490" y="3212"/>
                      </a:lnTo>
                      <a:lnTo>
                        <a:pt x="485" y="3208"/>
                      </a:lnTo>
                      <a:lnTo>
                        <a:pt x="479" y="3202"/>
                      </a:lnTo>
                      <a:lnTo>
                        <a:pt x="474" y="3195"/>
                      </a:lnTo>
                      <a:lnTo>
                        <a:pt x="469" y="3188"/>
                      </a:lnTo>
                      <a:lnTo>
                        <a:pt x="461" y="3171"/>
                      </a:lnTo>
                      <a:lnTo>
                        <a:pt x="455" y="3154"/>
                      </a:lnTo>
                      <a:lnTo>
                        <a:pt x="443" y="3163"/>
                      </a:lnTo>
                      <a:lnTo>
                        <a:pt x="429" y="3175"/>
                      </a:lnTo>
                      <a:lnTo>
                        <a:pt x="407" y="3177"/>
                      </a:lnTo>
                      <a:lnTo>
                        <a:pt x="382" y="3178"/>
                      </a:lnTo>
                      <a:lnTo>
                        <a:pt x="376" y="3180"/>
                      </a:lnTo>
                      <a:lnTo>
                        <a:pt x="371" y="3181"/>
                      </a:lnTo>
                      <a:lnTo>
                        <a:pt x="367" y="3182"/>
                      </a:lnTo>
                      <a:lnTo>
                        <a:pt x="363" y="3185"/>
                      </a:lnTo>
                      <a:lnTo>
                        <a:pt x="360" y="3189"/>
                      </a:lnTo>
                      <a:lnTo>
                        <a:pt x="358" y="3193"/>
                      </a:lnTo>
                      <a:lnTo>
                        <a:pt x="358" y="3198"/>
                      </a:lnTo>
                      <a:lnTo>
                        <a:pt x="358" y="3204"/>
                      </a:lnTo>
                      <a:lnTo>
                        <a:pt x="363" y="3233"/>
                      </a:lnTo>
                      <a:lnTo>
                        <a:pt x="365" y="3255"/>
                      </a:lnTo>
                      <a:lnTo>
                        <a:pt x="367" y="3265"/>
                      </a:lnTo>
                      <a:lnTo>
                        <a:pt x="367" y="3273"/>
                      </a:lnTo>
                      <a:lnTo>
                        <a:pt x="367" y="3282"/>
                      </a:lnTo>
                      <a:lnTo>
                        <a:pt x="365" y="3290"/>
                      </a:lnTo>
                      <a:lnTo>
                        <a:pt x="363" y="3298"/>
                      </a:lnTo>
                      <a:lnTo>
                        <a:pt x="360" y="3305"/>
                      </a:lnTo>
                      <a:lnTo>
                        <a:pt x="356" y="3312"/>
                      </a:lnTo>
                      <a:lnTo>
                        <a:pt x="351" y="3321"/>
                      </a:lnTo>
                      <a:lnTo>
                        <a:pt x="339" y="3338"/>
                      </a:lnTo>
                      <a:lnTo>
                        <a:pt x="324" y="3360"/>
                      </a:lnTo>
                      <a:lnTo>
                        <a:pt x="315" y="3371"/>
                      </a:lnTo>
                      <a:lnTo>
                        <a:pt x="308" y="3382"/>
                      </a:lnTo>
                      <a:lnTo>
                        <a:pt x="303" y="3394"/>
                      </a:lnTo>
                      <a:lnTo>
                        <a:pt x="299" y="3404"/>
                      </a:lnTo>
                      <a:lnTo>
                        <a:pt x="297" y="3416"/>
                      </a:lnTo>
                      <a:lnTo>
                        <a:pt x="297" y="3427"/>
                      </a:lnTo>
                      <a:lnTo>
                        <a:pt x="299" y="3440"/>
                      </a:lnTo>
                      <a:lnTo>
                        <a:pt x="304" y="3453"/>
                      </a:lnTo>
                      <a:lnTo>
                        <a:pt x="306" y="3460"/>
                      </a:lnTo>
                      <a:lnTo>
                        <a:pt x="307" y="3467"/>
                      </a:lnTo>
                      <a:lnTo>
                        <a:pt x="307" y="3478"/>
                      </a:lnTo>
                      <a:lnTo>
                        <a:pt x="307" y="3489"/>
                      </a:lnTo>
                      <a:lnTo>
                        <a:pt x="304" y="3517"/>
                      </a:lnTo>
                      <a:lnTo>
                        <a:pt x="302" y="3545"/>
                      </a:lnTo>
                      <a:lnTo>
                        <a:pt x="302" y="3559"/>
                      </a:lnTo>
                      <a:lnTo>
                        <a:pt x="302" y="3572"/>
                      </a:lnTo>
                      <a:lnTo>
                        <a:pt x="302" y="3584"/>
                      </a:lnTo>
                      <a:lnTo>
                        <a:pt x="303" y="3593"/>
                      </a:lnTo>
                      <a:lnTo>
                        <a:pt x="306" y="3601"/>
                      </a:lnTo>
                      <a:lnTo>
                        <a:pt x="308" y="3607"/>
                      </a:lnTo>
                      <a:lnTo>
                        <a:pt x="311" y="3609"/>
                      </a:lnTo>
                      <a:lnTo>
                        <a:pt x="314" y="3610"/>
                      </a:lnTo>
                      <a:lnTo>
                        <a:pt x="316" y="3610"/>
                      </a:lnTo>
                      <a:lnTo>
                        <a:pt x="320" y="3609"/>
                      </a:lnTo>
                      <a:lnTo>
                        <a:pt x="329" y="3606"/>
                      </a:lnTo>
                      <a:lnTo>
                        <a:pt x="336" y="3606"/>
                      </a:lnTo>
                      <a:lnTo>
                        <a:pt x="338" y="3607"/>
                      </a:lnTo>
                      <a:lnTo>
                        <a:pt x="341" y="3609"/>
                      </a:lnTo>
                      <a:lnTo>
                        <a:pt x="342" y="3611"/>
                      </a:lnTo>
                      <a:lnTo>
                        <a:pt x="343" y="3614"/>
                      </a:lnTo>
                      <a:lnTo>
                        <a:pt x="345" y="3620"/>
                      </a:lnTo>
                      <a:lnTo>
                        <a:pt x="343" y="3629"/>
                      </a:lnTo>
                      <a:lnTo>
                        <a:pt x="342" y="3638"/>
                      </a:lnTo>
                      <a:lnTo>
                        <a:pt x="339" y="3649"/>
                      </a:lnTo>
                      <a:lnTo>
                        <a:pt x="333" y="3673"/>
                      </a:lnTo>
                      <a:lnTo>
                        <a:pt x="327" y="3697"/>
                      </a:lnTo>
                      <a:lnTo>
                        <a:pt x="324" y="3708"/>
                      </a:lnTo>
                      <a:lnTo>
                        <a:pt x="323" y="3719"/>
                      </a:lnTo>
                      <a:lnTo>
                        <a:pt x="321" y="3729"/>
                      </a:lnTo>
                      <a:lnTo>
                        <a:pt x="323" y="3737"/>
                      </a:lnTo>
                      <a:lnTo>
                        <a:pt x="323" y="3742"/>
                      </a:lnTo>
                      <a:lnTo>
                        <a:pt x="321" y="3756"/>
                      </a:lnTo>
                      <a:lnTo>
                        <a:pt x="323" y="3772"/>
                      </a:lnTo>
                      <a:lnTo>
                        <a:pt x="325" y="3783"/>
                      </a:lnTo>
                      <a:lnTo>
                        <a:pt x="329" y="3790"/>
                      </a:lnTo>
                      <a:lnTo>
                        <a:pt x="333" y="3796"/>
                      </a:lnTo>
                      <a:lnTo>
                        <a:pt x="337" y="3800"/>
                      </a:lnTo>
                      <a:lnTo>
                        <a:pt x="341" y="3803"/>
                      </a:lnTo>
                      <a:lnTo>
                        <a:pt x="347" y="3807"/>
                      </a:lnTo>
                      <a:lnTo>
                        <a:pt x="354" y="3809"/>
                      </a:lnTo>
                      <a:lnTo>
                        <a:pt x="356" y="3811"/>
                      </a:lnTo>
                      <a:lnTo>
                        <a:pt x="359" y="3813"/>
                      </a:lnTo>
                      <a:lnTo>
                        <a:pt x="360" y="3816"/>
                      </a:lnTo>
                      <a:lnTo>
                        <a:pt x="363" y="3820"/>
                      </a:lnTo>
                      <a:lnTo>
                        <a:pt x="365" y="3831"/>
                      </a:lnTo>
                      <a:lnTo>
                        <a:pt x="365" y="3851"/>
                      </a:lnTo>
                      <a:lnTo>
                        <a:pt x="367" y="3861"/>
                      </a:lnTo>
                      <a:lnTo>
                        <a:pt x="371" y="3870"/>
                      </a:lnTo>
                      <a:lnTo>
                        <a:pt x="374" y="3879"/>
                      </a:lnTo>
                      <a:lnTo>
                        <a:pt x="378" y="3887"/>
                      </a:lnTo>
                      <a:lnTo>
                        <a:pt x="384" y="3895"/>
                      </a:lnTo>
                      <a:lnTo>
                        <a:pt x="387" y="3903"/>
                      </a:lnTo>
                      <a:lnTo>
                        <a:pt x="390" y="3910"/>
                      </a:lnTo>
                      <a:lnTo>
                        <a:pt x="391" y="3918"/>
                      </a:lnTo>
                      <a:lnTo>
                        <a:pt x="390" y="3923"/>
                      </a:lnTo>
                      <a:lnTo>
                        <a:pt x="387" y="3929"/>
                      </a:lnTo>
                      <a:lnTo>
                        <a:pt x="384" y="3934"/>
                      </a:lnTo>
                      <a:lnTo>
                        <a:pt x="380" y="3939"/>
                      </a:lnTo>
                      <a:lnTo>
                        <a:pt x="374" y="3945"/>
                      </a:lnTo>
                      <a:lnTo>
                        <a:pt x="371" y="3952"/>
                      </a:lnTo>
                      <a:lnTo>
                        <a:pt x="368" y="3961"/>
                      </a:lnTo>
                      <a:lnTo>
                        <a:pt x="368" y="3970"/>
                      </a:lnTo>
                      <a:lnTo>
                        <a:pt x="373" y="3995"/>
                      </a:lnTo>
                      <a:lnTo>
                        <a:pt x="382" y="4030"/>
                      </a:lnTo>
                      <a:lnTo>
                        <a:pt x="386" y="4048"/>
                      </a:lnTo>
                      <a:lnTo>
                        <a:pt x="389" y="4065"/>
                      </a:lnTo>
                      <a:lnTo>
                        <a:pt x="389" y="4071"/>
                      </a:lnTo>
                      <a:lnTo>
                        <a:pt x="387" y="4077"/>
                      </a:lnTo>
                      <a:lnTo>
                        <a:pt x="385" y="4084"/>
                      </a:lnTo>
                      <a:lnTo>
                        <a:pt x="382" y="4088"/>
                      </a:lnTo>
                      <a:lnTo>
                        <a:pt x="380" y="4089"/>
                      </a:lnTo>
                      <a:lnTo>
                        <a:pt x="376" y="4088"/>
                      </a:lnTo>
                      <a:lnTo>
                        <a:pt x="372" y="4085"/>
                      </a:lnTo>
                      <a:lnTo>
                        <a:pt x="368" y="4083"/>
                      </a:lnTo>
                      <a:lnTo>
                        <a:pt x="363" y="4080"/>
                      </a:lnTo>
                      <a:lnTo>
                        <a:pt x="358" y="4079"/>
                      </a:lnTo>
                      <a:lnTo>
                        <a:pt x="355" y="4079"/>
                      </a:lnTo>
                      <a:lnTo>
                        <a:pt x="351" y="4080"/>
                      </a:lnTo>
                      <a:lnTo>
                        <a:pt x="349" y="4083"/>
                      </a:lnTo>
                      <a:lnTo>
                        <a:pt x="346" y="4085"/>
                      </a:lnTo>
                      <a:lnTo>
                        <a:pt x="345" y="4088"/>
                      </a:lnTo>
                      <a:lnTo>
                        <a:pt x="346" y="4093"/>
                      </a:lnTo>
                      <a:lnTo>
                        <a:pt x="347" y="4101"/>
                      </a:lnTo>
                      <a:lnTo>
                        <a:pt x="349" y="4110"/>
                      </a:lnTo>
                      <a:lnTo>
                        <a:pt x="356" y="4132"/>
                      </a:lnTo>
                      <a:lnTo>
                        <a:pt x="364" y="4157"/>
                      </a:lnTo>
                      <a:lnTo>
                        <a:pt x="374" y="4181"/>
                      </a:lnTo>
                      <a:lnTo>
                        <a:pt x="385" y="4204"/>
                      </a:lnTo>
                      <a:lnTo>
                        <a:pt x="393" y="4223"/>
                      </a:lnTo>
                      <a:lnTo>
                        <a:pt x="399" y="4234"/>
                      </a:lnTo>
                      <a:lnTo>
                        <a:pt x="400" y="4237"/>
                      </a:lnTo>
                      <a:lnTo>
                        <a:pt x="402" y="4239"/>
                      </a:lnTo>
                      <a:lnTo>
                        <a:pt x="400" y="4243"/>
                      </a:lnTo>
                      <a:lnTo>
                        <a:pt x="400" y="4246"/>
                      </a:lnTo>
                      <a:lnTo>
                        <a:pt x="398" y="4252"/>
                      </a:lnTo>
                      <a:lnTo>
                        <a:pt x="394" y="4260"/>
                      </a:lnTo>
                      <a:lnTo>
                        <a:pt x="390" y="4267"/>
                      </a:lnTo>
                      <a:lnTo>
                        <a:pt x="387" y="4276"/>
                      </a:lnTo>
                      <a:lnTo>
                        <a:pt x="386" y="4280"/>
                      </a:lnTo>
                      <a:lnTo>
                        <a:pt x="387" y="4285"/>
                      </a:lnTo>
                      <a:lnTo>
                        <a:pt x="387" y="4289"/>
                      </a:lnTo>
                      <a:lnTo>
                        <a:pt x="390" y="4294"/>
                      </a:lnTo>
                      <a:lnTo>
                        <a:pt x="400" y="4318"/>
                      </a:lnTo>
                      <a:lnTo>
                        <a:pt x="409" y="4342"/>
                      </a:lnTo>
                      <a:lnTo>
                        <a:pt x="416" y="4366"/>
                      </a:lnTo>
                      <a:lnTo>
                        <a:pt x="424" y="4392"/>
                      </a:lnTo>
                      <a:lnTo>
                        <a:pt x="429" y="4399"/>
                      </a:lnTo>
                      <a:lnTo>
                        <a:pt x="433" y="4403"/>
                      </a:lnTo>
                      <a:lnTo>
                        <a:pt x="437" y="4405"/>
                      </a:lnTo>
                      <a:lnTo>
                        <a:pt x="442" y="4405"/>
                      </a:lnTo>
                      <a:lnTo>
                        <a:pt x="446" y="4404"/>
                      </a:lnTo>
                      <a:lnTo>
                        <a:pt x="450" y="4401"/>
                      </a:lnTo>
                      <a:lnTo>
                        <a:pt x="455" y="4399"/>
                      </a:lnTo>
                      <a:lnTo>
                        <a:pt x="459" y="4395"/>
                      </a:lnTo>
                      <a:lnTo>
                        <a:pt x="469" y="4386"/>
                      </a:lnTo>
                      <a:lnTo>
                        <a:pt x="479" y="4378"/>
                      </a:lnTo>
                      <a:lnTo>
                        <a:pt x="486" y="4374"/>
                      </a:lnTo>
                      <a:lnTo>
                        <a:pt x="491" y="4373"/>
                      </a:lnTo>
                      <a:lnTo>
                        <a:pt x="498" y="4370"/>
                      </a:lnTo>
                      <a:lnTo>
                        <a:pt x="504" y="4372"/>
                      </a:lnTo>
                      <a:lnTo>
                        <a:pt x="503" y="4387"/>
                      </a:lnTo>
                      <a:lnTo>
                        <a:pt x="498" y="4412"/>
                      </a:lnTo>
                      <a:lnTo>
                        <a:pt x="496" y="4423"/>
                      </a:lnTo>
                      <a:lnTo>
                        <a:pt x="498" y="4434"/>
                      </a:lnTo>
                      <a:lnTo>
                        <a:pt x="499" y="4438"/>
                      </a:lnTo>
                      <a:lnTo>
                        <a:pt x="501" y="4441"/>
                      </a:lnTo>
                      <a:lnTo>
                        <a:pt x="504" y="4443"/>
                      </a:lnTo>
                      <a:lnTo>
                        <a:pt x="508" y="4444"/>
                      </a:lnTo>
                      <a:lnTo>
                        <a:pt x="522" y="4444"/>
                      </a:lnTo>
                      <a:lnTo>
                        <a:pt x="532" y="4447"/>
                      </a:lnTo>
                      <a:lnTo>
                        <a:pt x="543" y="4451"/>
                      </a:lnTo>
                      <a:lnTo>
                        <a:pt x="551" y="4454"/>
                      </a:lnTo>
                      <a:lnTo>
                        <a:pt x="564" y="4465"/>
                      </a:lnTo>
                      <a:lnTo>
                        <a:pt x="575" y="4475"/>
                      </a:lnTo>
                      <a:lnTo>
                        <a:pt x="580" y="4480"/>
                      </a:lnTo>
                      <a:lnTo>
                        <a:pt x="587" y="4483"/>
                      </a:lnTo>
                      <a:lnTo>
                        <a:pt x="595" y="4486"/>
                      </a:lnTo>
                      <a:lnTo>
                        <a:pt x="602" y="4487"/>
                      </a:lnTo>
                      <a:lnTo>
                        <a:pt x="613" y="4486"/>
                      </a:lnTo>
                      <a:lnTo>
                        <a:pt x="626" y="4483"/>
                      </a:lnTo>
                      <a:lnTo>
                        <a:pt x="640" y="4478"/>
                      </a:lnTo>
                      <a:lnTo>
                        <a:pt x="657" y="4470"/>
                      </a:lnTo>
                      <a:lnTo>
                        <a:pt x="663" y="4467"/>
                      </a:lnTo>
                      <a:lnTo>
                        <a:pt x="672" y="4466"/>
                      </a:lnTo>
                      <a:lnTo>
                        <a:pt x="680" y="4466"/>
                      </a:lnTo>
                      <a:lnTo>
                        <a:pt x="687" y="4467"/>
                      </a:lnTo>
                      <a:lnTo>
                        <a:pt x="689" y="4469"/>
                      </a:lnTo>
                      <a:lnTo>
                        <a:pt x="692" y="4470"/>
                      </a:lnTo>
                      <a:lnTo>
                        <a:pt x="693" y="4471"/>
                      </a:lnTo>
                      <a:lnTo>
                        <a:pt x="693" y="4474"/>
                      </a:lnTo>
                      <a:lnTo>
                        <a:pt x="693" y="4476"/>
                      </a:lnTo>
                      <a:lnTo>
                        <a:pt x="692" y="4480"/>
                      </a:lnTo>
                      <a:lnTo>
                        <a:pt x="689" y="4484"/>
                      </a:lnTo>
                      <a:lnTo>
                        <a:pt x="684" y="4488"/>
                      </a:lnTo>
                      <a:lnTo>
                        <a:pt x="672" y="4496"/>
                      </a:lnTo>
                      <a:lnTo>
                        <a:pt x="659" y="4504"/>
                      </a:lnTo>
                      <a:lnTo>
                        <a:pt x="658" y="4506"/>
                      </a:lnTo>
                      <a:lnTo>
                        <a:pt x="656" y="4508"/>
                      </a:lnTo>
                      <a:lnTo>
                        <a:pt x="656" y="4510"/>
                      </a:lnTo>
                      <a:lnTo>
                        <a:pt x="656" y="4513"/>
                      </a:lnTo>
                      <a:lnTo>
                        <a:pt x="657" y="4514"/>
                      </a:lnTo>
                      <a:lnTo>
                        <a:pt x="658" y="4517"/>
                      </a:lnTo>
                      <a:lnTo>
                        <a:pt x="662" y="4519"/>
                      </a:lnTo>
                      <a:lnTo>
                        <a:pt x="667" y="4522"/>
                      </a:lnTo>
                      <a:lnTo>
                        <a:pt x="676" y="4526"/>
                      </a:lnTo>
                      <a:lnTo>
                        <a:pt x="684" y="4531"/>
                      </a:lnTo>
                      <a:lnTo>
                        <a:pt x="691" y="4536"/>
                      </a:lnTo>
                      <a:lnTo>
                        <a:pt x="694" y="4541"/>
                      </a:lnTo>
                      <a:lnTo>
                        <a:pt x="697" y="4546"/>
                      </a:lnTo>
                      <a:lnTo>
                        <a:pt x="698" y="4552"/>
                      </a:lnTo>
                      <a:lnTo>
                        <a:pt x="698" y="4557"/>
                      </a:lnTo>
                      <a:lnTo>
                        <a:pt x="697" y="4562"/>
                      </a:lnTo>
                      <a:lnTo>
                        <a:pt x="693" y="4572"/>
                      </a:lnTo>
                      <a:lnTo>
                        <a:pt x="685" y="4584"/>
                      </a:lnTo>
                      <a:lnTo>
                        <a:pt x="676" y="4596"/>
                      </a:lnTo>
                      <a:lnTo>
                        <a:pt x="666" y="4606"/>
                      </a:lnTo>
                      <a:lnTo>
                        <a:pt x="657" y="4618"/>
                      </a:lnTo>
                      <a:lnTo>
                        <a:pt x="648" y="4628"/>
                      </a:lnTo>
                      <a:lnTo>
                        <a:pt x="645" y="4633"/>
                      </a:lnTo>
                      <a:lnTo>
                        <a:pt x="643" y="4638"/>
                      </a:lnTo>
                      <a:lnTo>
                        <a:pt x="641" y="4644"/>
                      </a:lnTo>
                      <a:lnTo>
                        <a:pt x="640" y="4649"/>
                      </a:lnTo>
                      <a:lnTo>
                        <a:pt x="641" y="4654"/>
                      </a:lnTo>
                      <a:lnTo>
                        <a:pt x="643" y="4658"/>
                      </a:lnTo>
                      <a:lnTo>
                        <a:pt x="646" y="4663"/>
                      </a:lnTo>
                      <a:lnTo>
                        <a:pt x="650" y="4667"/>
                      </a:lnTo>
                      <a:lnTo>
                        <a:pt x="657" y="4671"/>
                      </a:lnTo>
                      <a:lnTo>
                        <a:pt x="666" y="4675"/>
                      </a:lnTo>
                      <a:lnTo>
                        <a:pt x="676" y="4679"/>
                      </a:lnTo>
                      <a:lnTo>
                        <a:pt x="688" y="4682"/>
                      </a:lnTo>
                      <a:lnTo>
                        <a:pt x="702" y="4686"/>
                      </a:lnTo>
                      <a:lnTo>
                        <a:pt x="713" y="4690"/>
                      </a:lnTo>
                      <a:lnTo>
                        <a:pt x="722" y="4693"/>
                      </a:lnTo>
                      <a:lnTo>
                        <a:pt x="729" y="4693"/>
                      </a:lnTo>
                      <a:lnTo>
                        <a:pt x="733" y="4692"/>
                      </a:lnTo>
                      <a:lnTo>
                        <a:pt x="736" y="4690"/>
                      </a:lnTo>
                      <a:lnTo>
                        <a:pt x="740" y="4688"/>
                      </a:lnTo>
                      <a:lnTo>
                        <a:pt x="744" y="4684"/>
                      </a:lnTo>
                      <a:lnTo>
                        <a:pt x="750" y="4673"/>
                      </a:lnTo>
                      <a:lnTo>
                        <a:pt x="760" y="4659"/>
                      </a:lnTo>
                      <a:lnTo>
                        <a:pt x="766" y="4647"/>
                      </a:lnTo>
                      <a:lnTo>
                        <a:pt x="776" y="4627"/>
                      </a:lnTo>
                      <a:lnTo>
                        <a:pt x="790" y="4600"/>
                      </a:lnTo>
                      <a:lnTo>
                        <a:pt x="805" y="4571"/>
                      </a:lnTo>
                      <a:lnTo>
                        <a:pt x="820" y="4545"/>
                      </a:lnTo>
                      <a:lnTo>
                        <a:pt x="833" y="4527"/>
                      </a:lnTo>
                      <a:lnTo>
                        <a:pt x="838" y="4522"/>
                      </a:lnTo>
                      <a:lnTo>
                        <a:pt x="842" y="4519"/>
                      </a:lnTo>
                      <a:lnTo>
                        <a:pt x="843" y="4521"/>
                      </a:lnTo>
                      <a:lnTo>
                        <a:pt x="845" y="4522"/>
                      </a:lnTo>
                      <a:lnTo>
                        <a:pt x="845" y="4526"/>
                      </a:lnTo>
                      <a:lnTo>
                        <a:pt x="845" y="4530"/>
                      </a:lnTo>
                      <a:lnTo>
                        <a:pt x="843" y="4559"/>
                      </a:lnTo>
                      <a:lnTo>
                        <a:pt x="841" y="4584"/>
                      </a:lnTo>
                      <a:lnTo>
                        <a:pt x="841" y="4596"/>
                      </a:lnTo>
                      <a:lnTo>
                        <a:pt x="845" y="4607"/>
                      </a:lnTo>
                      <a:lnTo>
                        <a:pt x="851" y="4620"/>
                      </a:lnTo>
                      <a:lnTo>
                        <a:pt x="862" y="4636"/>
                      </a:lnTo>
                      <a:lnTo>
                        <a:pt x="868" y="4645"/>
                      </a:lnTo>
                      <a:lnTo>
                        <a:pt x="871" y="4654"/>
                      </a:lnTo>
                      <a:lnTo>
                        <a:pt x="872" y="4664"/>
                      </a:lnTo>
                      <a:lnTo>
                        <a:pt x="871" y="4673"/>
                      </a:lnTo>
                      <a:lnTo>
                        <a:pt x="868" y="4682"/>
                      </a:lnTo>
                      <a:lnTo>
                        <a:pt x="864" y="4692"/>
                      </a:lnTo>
                      <a:lnTo>
                        <a:pt x="859" y="4699"/>
                      </a:lnTo>
                      <a:lnTo>
                        <a:pt x="855" y="4707"/>
                      </a:lnTo>
                      <a:lnTo>
                        <a:pt x="846" y="4719"/>
                      </a:lnTo>
                      <a:lnTo>
                        <a:pt x="842" y="4726"/>
                      </a:lnTo>
                      <a:lnTo>
                        <a:pt x="843" y="4729"/>
                      </a:lnTo>
                      <a:lnTo>
                        <a:pt x="846" y="4729"/>
                      </a:lnTo>
                      <a:lnTo>
                        <a:pt x="852" y="4726"/>
                      </a:lnTo>
                      <a:lnTo>
                        <a:pt x="860" y="4723"/>
                      </a:lnTo>
                      <a:lnTo>
                        <a:pt x="872" y="4719"/>
                      </a:lnTo>
                      <a:lnTo>
                        <a:pt x="881" y="4717"/>
                      </a:lnTo>
                      <a:lnTo>
                        <a:pt x="889" y="4716"/>
                      </a:lnTo>
                      <a:lnTo>
                        <a:pt x="894" y="4717"/>
                      </a:lnTo>
                      <a:lnTo>
                        <a:pt x="897" y="4719"/>
                      </a:lnTo>
                      <a:lnTo>
                        <a:pt x="898" y="4720"/>
                      </a:lnTo>
                      <a:lnTo>
                        <a:pt x="899" y="4723"/>
                      </a:lnTo>
                      <a:lnTo>
                        <a:pt x="899" y="4725"/>
                      </a:lnTo>
                      <a:lnTo>
                        <a:pt x="898" y="4732"/>
                      </a:lnTo>
                      <a:lnTo>
                        <a:pt x="893" y="4741"/>
                      </a:lnTo>
                      <a:lnTo>
                        <a:pt x="882" y="4752"/>
                      </a:lnTo>
                      <a:lnTo>
                        <a:pt x="869" y="4764"/>
                      </a:lnTo>
                      <a:lnTo>
                        <a:pt x="864" y="4769"/>
                      </a:lnTo>
                      <a:lnTo>
                        <a:pt x="859" y="4774"/>
                      </a:lnTo>
                      <a:lnTo>
                        <a:pt x="858" y="4778"/>
                      </a:lnTo>
                      <a:lnTo>
                        <a:pt x="858" y="4781"/>
                      </a:lnTo>
                      <a:lnTo>
                        <a:pt x="858" y="4785"/>
                      </a:lnTo>
                      <a:lnTo>
                        <a:pt x="859" y="4789"/>
                      </a:lnTo>
                      <a:lnTo>
                        <a:pt x="878" y="4787"/>
                      </a:lnTo>
                      <a:lnTo>
                        <a:pt x="894" y="4785"/>
                      </a:lnTo>
                      <a:lnTo>
                        <a:pt x="899" y="4783"/>
                      </a:lnTo>
                      <a:lnTo>
                        <a:pt x="904" y="4781"/>
                      </a:lnTo>
                      <a:lnTo>
                        <a:pt x="908" y="4777"/>
                      </a:lnTo>
                      <a:lnTo>
                        <a:pt x="912" y="4774"/>
                      </a:lnTo>
                      <a:lnTo>
                        <a:pt x="919" y="4767"/>
                      </a:lnTo>
                      <a:lnTo>
                        <a:pt x="926" y="4756"/>
                      </a:lnTo>
                      <a:lnTo>
                        <a:pt x="938" y="4745"/>
                      </a:lnTo>
                      <a:lnTo>
                        <a:pt x="954" y="4732"/>
                      </a:lnTo>
                      <a:lnTo>
                        <a:pt x="960" y="4728"/>
                      </a:lnTo>
                      <a:lnTo>
                        <a:pt x="966" y="4724"/>
                      </a:lnTo>
                      <a:lnTo>
                        <a:pt x="973" y="4721"/>
                      </a:lnTo>
                      <a:lnTo>
                        <a:pt x="979" y="4719"/>
                      </a:lnTo>
                      <a:lnTo>
                        <a:pt x="992" y="4716"/>
                      </a:lnTo>
                      <a:lnTo>
                        <a:pt x="1005" y="4714"/>
                      </a:lnTo>
                      <a:lnTo>
                        <a:pt x="1020" y="4712"/>
                      </a:lnTo>
                      <a:lnTo>
                        <a:pt x="1031" y="4710"/>
                      </a:lnTo>
                      <a:lnTo>
                        <a:pt x="1044" y="4706"/>
                      </a:lnTo>
                      <a:lnTo>
                        <a:pt x="1056" y="4701"/>
                      </a:lnTo>
                      <a:lnTo>
                        <a:pt x="1074" y="4689"/>
                      </a:lnTo>
                      <a:lnTo>
                        <a:pt x="1092" y="4681"/>
                      </a:lnTo>
                      <a:lnTo>
                        <a:pt x="1110" y="4673"/>
                      </a:lnTo>
                      <a:lnTo>
                        <a:pt x="1128" y="4667"/>
                      </a:lnTo>
                      <a:lnTo>
                        <a:pt x="1144" y="4660"/>
                      </a:lnTo>
                      <a:lnTo>
                        <a:pt x="1158" y="4653"/>
                      </a:lnTo>
                      <a:lnTo>
                        <a:pt x="1165" y="4649"/>
                      </a:lnTo>
                      <a:lnTo>
                        <a:pt x="1171" y="4644"/>
                      </a:lnTo>
                      <a:lnTo>
                        <a:pt x="1176" y="4637"/>
                      </a:lnTo>
                      <a:lnTo>
                        <a:pt x="1182" y="4631"/>
                      </a:lnTo>
                      <a:lnTo>
                        <a:pt x="1187" y="4627"/>
                      </a:lnTo>
                      <a:lnTo>
                        <a:pt x="1193" y="4622"/>
                      </a:lnTo>
                      <a:lnTo>
                        <a:pt x="1202" y="4616"/>
                      </a:lnTo>
                      <a:lnTo>
                        <a:pt x="1211" y="4611"/>
                      </a:lnTo>
                      <a:lnTo>
                        <a:pt x="1235" y="4602"/>
                      </a:lnTo>
                      <a:lnTo>
                        <a:pt x="1261" y="4593"/>
                      </a:lnTo>
                      <a:lnTo>
                        <a:pt x="1314" y="4576"/>
                      </a:lnTo>
                      <a:lnTo>
                        <a:pt x="1354" y="4562"/>
                      </a:lnTo>
                      <a:lnTo>
                        <a:pt x="1369" y="4557"/>
                      </a:lnTo>
                      <a:lnTo>
                        <a:pt x="1384" y="4550"/>
                      </a:lnTo>
                      <a:lnTo>
                        <a:pt x="1397" y="4543"/>
                      </a:lnTo>
                      <a:lnTo>
                        <a:pt x="1410" y="4533"/>
                      </a:lnTo>
                      <a:lnTo>
                        <a:pt x="1432" y="4514"/>
                      </a:lnTo>
                      <a:lnTo>
                        <a:pt x="1456" y="4493"/>
                      </a:lnTo>
                      <a:lnTo>
                        <a:pt x="1461" y="4489"/>
                      </a:lnTo>
                      <a:lnTo>
                        <a:pt x="1465" y="4484"/>
                      </a:lnTo>
                      <a:lnTo>
                        <a:pt x="1469" y="4480"/>
                      </a:lnTo>
                      <a:lnTo>
                        <a:pt x="1472" y="4475"/>
                      </a:lnTo>
                      <a:lnTo>
                        <a:pt x="1476" y="4465"/>
                      </a:lnTo>
                      <a:lnTo>
                        <a:pt x="1477" y="4454"/>
                      </a:lnTo>
                      <a:lnTo>
                        <a:pt x="1478" y="4444"/>
                      </a:lnTo>
                      <a:lnTo>
                        <a:pt x="1481" y="4434"/>
                      </a:lnTo>
                      <a:lnTo>
                        <a:pt x="1483" y="4423"/>
                      </a:lnTo>
                      <a:lnTo>
                        <a:pt x="1487" y="4413"/>
                      </a:lnTo>
                      <a:lnTo>
                        <a:pt x="1499" y="4418"/>
                      </a:lnTo>
                      <a:lnTo>
                        <a:pt x="1516" y="4430"/>
                      </a:lnTo>
                      <a:lnTo>
                        <a:pt x="1526" y="4436"/>
                      </a:lnTo>
                      <a:lnTo>
                        <a:pt x="1537" y="4441"/>
                      </a:lnTo>
                      <a:lnTo>
                        <a:pt x="1547" y="4445"/>
                      </a:lnTo>
                      <a:lnTo>
                        <a:pt x="1559" y="4447"/>
                      </a:lnTo>
                      <a:lnTo>
                        <a:pt x="1570" y="4447"/>
                      </a:lnTo>
                      <a:lnTo>
                        <a:pt x="1581" y="4447"/>
                      </a:lnTo>
                      <a:lnTo>
                        <a:pt x="1591" y="4444"/>
                      </a:lnTo>
                      <a:lnTo>
                        <a:pt x="1601" y="4443"/>
                      </a:lnTo>
                      <a:lnTo>
                        <a:pt x="1622" y="4436"/>
                      </a:lnTo>
                      <a:lnTo>
                        <a:pt x="1641" y="4430"/>
                      </a:lnTo>
                      <a:lnTo>
                        <a:pt x="1661" y="4422"/>
                      </a:lnTo>
                      <a:lnTo>
                        <a:pt x="1680" y="4416"/>
                      </a:lnTo>
                      <a:lnTo>
                        <a:pt x="1700" y="4409"/>
                      </a:lnTo>
                      <a:lnTo>
                        <a:pt x="1720" y="4404"/>
                      </a:lnTo>
                      <a:lnTo>
                        <a:pt x="1752" y="4400"/>
                      </a:lnTo>
                      <a:lnTo>
                        <a:pt x="1784" y="4399"/>
                      </a:lnTo>
                      <a:lnTo>
                        <a:pt x="1799" y="4396"/>
                      </a:lnTo>
                      <a:lnTo>
                        <a:pt x="1815" y="4392"/>
                      </a:lnTo>
                      <a:lnTo>
                        <a:pt x="1823" y="4390"/>
                      </a:lnTo>
                      <a:lnTo>
                        <a:pt x="1831" y="4387"/>
                      </a:lnTo>
                      <a:lnTo>
                        <a:pt x="1837" y="4383"/>
                      </a:lnTo>
                      <a:lnTo>
                        <a:pt x="1844" y="4379"/>
                      </a:lnTo>
                      <a:lnTo>
                        <a:pt x="1846" y="4364"/>
                      </a:lnTo>
                      <a:lnTo>
                        <a:pt x="1850" y="4352"/>
                      </a:lnTo>
                      <a:lnTo>
                        <a:pt x="1851" y="4348"/>
                      </a:lnTo>
                      <a:lnTo>
                        <a:pt x="1854" y="4346"/>
                      </a:lnTo>
                      <a:lnTo>
                        <a:pt x="1856" y="4343"/>
                      </a:lnTo>
                      <a:lnTo>
                        <a:pt x="1859" y="4342"/>
                      </a:lnTo>
                      <a:lnTo>
                        <a:pt x="1856" y="4334"/>
                      </a:lnTo>
                      <a:lnTo>
                        <a:pt x="1855" y="4324"/>
                      </a:lnTo>
                      <a:lnTo>
                        <a:pt x="1854" y="4315"/>
                      </a:lnTo>
                      <a:lnTo>
                        <a:pt x="1854" y="4304"/>
                      </a:lnTo>
                      <a:lnTo>
                        <a:pt x="1855" y="4293"/>
                      </a:lnTo>
                      <a:lnTo>
                        <a:pt x="1856" y="4281"/>
                      </a:lnTo>
                      <a:lnTo>
                        <a:pt x="1859" y="4269"/>
                      </a:lnTo>
                      <a:lnTo>
                        <a:pt x="1862" y="4256"/>
                      </a:lnTo>
                      <a:lnTo>
                        <a:pt x="1871" y="4230"/>
                      </a:lnTo>
                      <a:lnTo>
                        <a:pt x="1881" y="4203"/>
                      </a:lnTo>
                      <a:lnTo>
                        <a:pt x="1893" y="4175"/>
                      </a:lnTo>
                      <a:lnTo>
                        <a:pt x="1907" y="4147"/>
                      </a:lnTo>
                      <a:lnTo>
                        <a:pt x="1921" y="4120"/>
                      </a:lnTo>
                      <a:lnTo>
                        <a:pt x="1937" y="4093"/>
                      </a:lnTo>
                      <a:lnTo>
                        <a:pt x="1952" y="4067"/>
                      </a:lnTo>
                      <a:lnTo>
                        <a:pt x="1967" y="4044"/>
                      </a:lnTo>
                      <a:lnTo>
                        <a:pt x="1995" y="4002"/>
                      </a:lnTo>
                      <a:lnTo>
                        <a:pt x="2018" y="3973"/>
                      </a:lnTo>
                      <a:lnTo>
                        <a:pt x="2031" y="3956"/>
                      </a:lnTo>
                      <a:lnTo>
                        <a:pt x="2046" y="3938"/>
                      </a:lnTo>
                      <a:lnTo>
                        <a:pt x="2057" y="3921"/>
                      </a:lnTo>
                      <a:lnTo>
                        <a:pt x="2070" y="3903"/>
                      </a:lnTo>
                      <a:lnTo>
                        <a:pt x="2095" y="3866"/>
                      </a:lnTo>
                      <a:lnTo>
                        <a:pt x="2121" y="3833"/>
                      </a:lnTo>
                      <a:lnTo>
                        <a:pt x="2131" y="3812"/>
                      </a:lnTo>
                      <a:lnTo>
                        <a:pt x="2144" y="3792"/>
                      </a:lnTo>
                      <a:lnTo>
                        <a:pt x="2157" y="3774"/>
                      </a:lnTo>
                      <a:lnTo>
                        <a:pt x="2170" y="3755"/>
                      </a:lnTo>
                      <a:lnTo>
                        <a:pt x="2199" y="3717"/>
                      </a:lnTo>
                      <a:lnTo>
                        <a:pt x="2228" y="3681"/>
                      </a:lnTo>
                      <a:lnTo>
                        <a:pt x="2259" y="3645"/>
                      </a:lnTo>
                      <a:lnTo>
                        <a:pt x="2289" y="3609"/>
                      </a:lnTo>
                      <a:lnTo>
                        <a:pt x="2318" y="3571"/>
                      </a:lnTo>
                      <a:lnTo>
                        <a:pt x="2345" y="3533"/>
                      </a:lnTo>
                      <a:lnTo>
                        <a:pt x="2357" y="3517"/>
                      </a:lnTo>
                      <a:lnTo>
                        <a:pt x="2367" y="3498"/>
                      </a:lnTo>
                      <a:lnTo>
                        <a:pt x="2376" y="3480"/>
                      </a:lnTo>
                      <a:lnTo>
                        <a:pt x="2385" y="3461"/>
                      </a:lnTo>
                      <a:lnTo>
                        <a:pt x="2403" y="3423"/>
                      </a:lnTo>
                      <a:lnTo>
                        <a:pt x="2420" y="3386"/>
                      </a:lnTo>
                      <a:lnTo>
                        <a:pt x="2437" y="3348"/>
                      </a:lnTo>
                      <a:lnTo>
                        <a:pt x="2454" y="3311"/>
                      </a:lnTo>
                      <a:lnTo>
                        <a:pt x="2463" y="3292"/>
                      </a:lnTo>
                      <a:lnTo>
                        <a:pt x="2472" y="3274"/>
                      </a:lnTo>
                      <a:lnTo>
                        <a:pt x="2482" y="3257"/>
                      </a:lnTo>
                      <a:lnTo>
                        <a:pt x="2494" y="3239"/>
                      </a:lnTo>
                      <a:lnTo>
                        <a:pt x="2503" y="3215"/>
                      </a:lnTo>
                      <a:lnTo>
                        <a:pt x="2511" y="3193"/>
                      </a:lnTo>
                      <a:lnTo>
                        <a:pt x="2515" y="3173"/>
                      </a:lnTo>
                      <a:lnTo>
                        <a:pt x="2517" y="3155"/>
                      </a:lnTo>
                      <a:lnTo>
                        <a:pt x="2516" y="3138"/>
                      </a:lnTo>
                      <a:lnTo>
                        <a:pt x="2513" y="3124"/>
                      </a:lnTo>
                      <a:lnTo>
                        <a:pt x="2509" y="3110"/>
                      </a:lnTo>
                      <a:lnTo>
                        <a:pt x="2503" y="3097"/>
                      </a:lnTo>
                      <a:lnTo>
                        <a:pt x="2495" y="3084"/>
                      </a:lnTo>
                      <a:lnTo>
                        <a:pt x="2486" y="3072"/>
                      </a:lnTo>
                      <a:lnTo>
                        <a:pt x="2476" y="3059"/>
                      </a:lnTo>
                      <a:lnTo>
                        <a:pt x="2464" y="3046"/>
                      </a:lnTo>
                      <a:lnTo>
                        <a:pt x="2438" y="3018"/>
                      </a:lnTo>
                      <a:lnTo>
                        <a:pt x="2411" y="2984"/>
                      </a:lnTo>
                      <a:lnTo>
                        <a:pt x="2353" y="2908"/>
                      </a:lnTo>
                      <a:lnTo>
                        <a:pt x="2347" y="2903"/>
                      </a:lnTo>
                      <a:lnTo>
                        <a:pt x="2342" y="2897"/>
                      </a:lnTo>
                      <a:lnTo>
                        <a:pt x="2337" y="2895"/>
                      </a:lnTo>
                      <a:lnTo>
                        <a:pt x="2331" y="2891"/>
                      </a:lnTo>
                      <a:lnTo>
                        <a:pt x="2316" y="2886"/>
                      </a:lnTo>
                      <a:lnTo>
                        <a:pt x="2302" y="2882"/>
                      </a:lnTo>
                      <a:lnTo>
                        <a:pt x="2288" y="2878"/>
                      </a:lnTo>
                      <a:lnTo>
                        <a:pt x="2275" y="2873"/>
                      </a:lnTo>
                      <a:lnTo>
                        <a:pt x="2268" y="2870"/>
                      </a:lnTo>
                      <a:lnTo>
                        <a:pt x="2263" y="2866"/>
                      </a:lnTo>
                      <a:lnTo>
                        <a:pt x="2258" y="2862"/>
                      </a:lnTo>
                      <a:lnTo>
                        <a:pt x="2254" y="2859"/>
                      </a:lnTo>
                      <a:lnTo>
                        <a:pt x="2245" y="2844"/>
                      </a:lnTo>
                      <a:lnTo>
                        <a:pt x="2236" y="2829"/>
                      </a:lnTo>
                      <a:lnTo>
                        <a:pt x="2227" y="2814"/>
                      </a:lnTo>
                      <a:lnTo>
                        <a:pt x="2218" y="2802"/>
                      </a:lnTo>
                      <a:lnTo>
                        <a:pt x="2188" y="2769"/>
                      </a:lnTo>
                      <a:lnTo>
                        <a:pt x="2164" y="2741"/>
                      </a:lnTo>
                      <a:lnTo>
                        <a:pt x="2160" y="2734"/>
                      </a:lnTo>
                      <a:lnTo>
                        <a:pt x="2157" y="2726"/>
                      </a:lnTo>
                      <a:lnTo>
                        <a:pt x="2154" y="2717"/>
                      </a:lnTo>
                      <a:lnTo>
                        <a:pt x="2154" y="2708"/>
                      </a:lnTo>
                      <a:lnTo>
                        <a:pt x="2154" y="2698"/>
                      </a:lnTo>
                      <a:lnTo>
                        <a:pt x="2157" y="2686"/>
                      </a:lnTo>
                      <a:lnTo>
                        <a:pt x="2160" y="2675"/>
                      </a:lnTo>
                      <a:lnTo>
                        <a:pt x="2165" y="2660"/>
                      </a:lnTo>
                      <a:lnTo>
                        <a:pt x="2169" y="2638"/>
                      </a:lnTo>
                      <a:lnTo>
                        <a:pt x="2173" y="2615"/>
                      </a:lnTo>
                      <a:lnTo>
                        <a:pt x="2175" y="2592"/>
                      </a:lnTo>
                      <a:lnTo>
                        <a:pt x="2176" y="2567"/>
                      </a:lnTo>
                      <a:lnTo>
                        <a:pt x="2175" y="2542"/>
                      </a:lnTo>
                      <a:lnTo>
                        <a:pt x="2174" y="2519"/>
                      </a:lnTo>
                      <a:lnTo>
                        <a:pt x="2171" y="2507"/>
                      </a:lnTo>
                      <a:lnTo>
                        <a:pt x="2169" y="2497"/>
                      </a:lnTo>
                      <a:lnTo>
                        <a:pt x="2166" y="2487"/>
                      </a:lnTo>
                      <a:lnTo>
                        <a:pt x="2162" y="2476"/>
                      </a:lnTo>
                      <a:lnTo>
                        <a:pt x="2153" y="2458"/>
                      </a:lnTo>
                      <a:lnTo>
                        <a:pt x="2143" y="2441"/>
                      </a:lnTo>
                      <a:lnTo>
                        <a:pt x="2131" y="2425"/>
                      </a:lnTo>
                      <a:lnTo>
                        <a:pt x="2121" y="2409"/>
                      </a:lnTo>
                      <a:lnTo>
                        <a:pt x="2112" y="2392"/>
                      </a:lnTo>
                      <a:lnTo>
                        <a:pt x="2104" y="2374"/>
                      </a:lnTo>
                      <a:lnTo>
                        <a:pt x="2100" y="2365"/>
                      </a:lnTo>
                      <a:lnTo>
                        <a:pt x="2097" y="2356"/>
                      </a:lnTo>
                      <a:lnTo>
                        <a:pt x="2096" y="2346"/>
                      </a:lnTo>
                      <a:lnTo>
                        <a:pt x="2096" y="2334"/>
                      </a:lnTo>
                      <a:lnTo>
                        <a:pt x="2094" y="2300"/>
                      </a:lnTo>
                      <a:lnTo>
                        <a:pt x="2092" y="2292"/>
                      </a:lnTo>
                      <a:lnTo>
                        <a:pt x="2090" y="2286"/>
                      </a:lnTo>
                      <a:lnTo>
                        <a:pt x="2087" y="2279"/>
                      </a:lnTo>
                      <a:lnTo>
                        <a:pt x="2082" y="2273"/>
                      </a:lnTo>
                      <a:lnTo>
                        <a:pt x="2072" y="2261"/>
                      </a:lnTo>
                      <a:lnTo>
                        <a:pt x="2060" y="2251"/>
                      </a:lnTo>
                      <a:lnTo>
                        <a:pt x="2047" y="2241"/>
                      </a:lnTo>
                      <a:lnTo>
                        <a:pt x="2035" y="2229"/>
                      </a:lnTo>
                      <a:lnTo>
                        <a:pt x="2029" y="2224"/>
                      </a:lnTo>
                      <a:lnTo>
                        <a:pt x="2024" y="2217"/>
                      </a:lnTo>
                      <a:lnTo>
                        <a:pt x="2020" y="2212"/>
                      </a:lnTo>
                      <a:lnTo>
                        <a:pt x="2016" y="2206"/>
                      </a:lnTo>
                      <a:lnTo>
                        <a:pt x="2005" y="2180"/>
                      </a:lnTo>
                      <a:lnTo>
                        <a:pt x="1996" y="2155"/>
                      </a:lnTo>
                      <a:lnTo>
                        <a:pt x="1991" y="2129"/>
                      </a:lnTo>
                      <a:lnTo>
                        <a:pt x="1986" y="2102"/>
                      </a:lnTo>
                      <a:lnTo>
                        <a:pt x="1983" y="2083"/>
                      </a:lnTo>
                      <a:lnTo>
                        <a:pt x="1980" y="2064"/>
                      </a:lnTo>
                      <a:lnTo>
                        <a:pt x="1976" y="2046"/>
                      </a:lnTo>
                      <a:lnTo>
                        <a:pt x="1972" y="2026"/>
                      </a:lnTo>
                      <a:lnTo>
                        <a:pt x="1963" y="2010"/>
                      </a:lnTo>
                      <a:lnTo>
                        <a:pt x="1955" y="1997"/>
                      </a:lnTo>
                      <a:lnTo>
                        <a:pt x="1950" y="1985"/>
                      </a:lnTo>
                      <a:lnTo>
                        <a:pt x="1946" y="1974"/>
                      </a:lnTo>
                      <a:lnTo>
                        <a:pt x="1945" y="1961"/>
                      </a:lnTo>
                      <a:lnTo>
                        <a:pt x="1945" y="1948"/>
                      </a:lnTo>
                      <a:lnTo>
                        <a:pt x="1947" y="1932"/>
                      </a:lnTo>
                      <a:lnTo>
                        <a:pt x="1951" y="1914"/>
                      </a:lnTo>
                      <a:lnTo>
                        <a:pt x="1956" y="1897"/>
                      </a:lnTo>
                      <a:lnTo>
                        <a:pt x="1960" y="1880"/>
                      </a:lnTo>
                      <a:lnTo>
                        <a:pt x="1963" y="1864"/>
                      </a:lnTo>
                      <a:lnTo>
                        <a:pt x="1965" y="1847"/>
                      </a:lnTo>
                      <a:lnTo>
                        <a:pt x="1967" y="1830"/>
                      </a:lnTo>
                      <a:lnTo>
                        <a:pt x="1967" y="1813"/>
                      </a:lnTo>
                      <a:lnTo>
                        <a:pt x="1967" y="1795"/>
                      </a:lnTo>
                      <a:lnTo>
                        <a:pt x="1965" y="1778"/>
                      </a:lnTo>
                      <a:lnTo>
                        <a:pt x="1961" y="1759"/>
                      </a:lnTo>
                      <a:lnTo>
                        <a:pt x="1956" y="1742"/>
                      </a:lnTo>
                      <a:lnTo>
                        <a:pt x="1950" y="1724"/>
                      </a:lnTo>
                      <a:lnTo>
                        <a:pt x="1941" y="1707"/>
                      </a:lnTo>
                      <a:lnTo>
                        <a:pt x="1932" y="1690"/>
                      </a:lnTo>
                      <a:lnTo>
                        <a:pt x="1921" y="1673"/>
                      </a:lnTo>
                      <a:lnTo>
                        <a:pt x="1910" y="1658"/>
                      </a:lnTo>
                      <a:lnTo>
                        <a:pt x="1898" y="1642"/>
                      </a:lnTo>
                      <a:lnTo>
                        <a:pt x="1873" y="1610"/>
                      </a:lnTo>
                      <a:lnTo>
                        <a:pt x="1850" y="1579"/>
                      </a:lnTo>
                      <a:lnTo>
                        <a:pt x="1838" y="1562"/>
                      </a:lnTo>
                      <a:lnTo>
                        <a:pt x="1828" y="1546"/>
                      </a:lnTo>
                      <a:lnTo>
                        <a:pt x="1819" y="1529"/>
                      </a:lnTo>
                      <a:lnTo>
                        <a:pt x="1811" y="1513"/>
                      </a:lnTo>
                      <a:lnTo>
                        <a:pt x="1799" y="1494"/>
                      </a:lnTo>
                      <a:lnTo>
                        <a:pt x="1784" y="1478"/>
                      </a:lnTo>
                      <a:lnTo>
                        <a:pt x="1770" y="1461"/>
                      </a:lnTo>
                      <a:lnTo>
                        <a:pt x="1754" y="1444"/>
                      </a:lnTo>
                      <a:lnTo>
                        <a:pt x="1741" y="1427"/>
                      </a:lnTo>
                      <a:lnTo>
                        <a:pt x="1728" y="1409"/>
                      </a:lnTo>
                      <a:lnTo>
                        <a:pt x="1723" y="1399"/>
                      </a:lnTo>
                      <a:lnTo>
                        <a:pt x="1719" y="1388"/>
                      </a:lnTo>
                      <a:lnTo>
                        <a:pt x="1715" y="1378"/>
                      </a:lnTo>
                      <a:lnTo>
                        <a:pt x="1713" y="1366"/>
                      </a:lnTo>
                      <a:lnTo>
                        <a:pt x="1711" y="1357"/>
                      </a:lnTo>
                      <a:lnTo>
                        <a:pt x="1711" y="1348"/>
                      </a:lnTo>
                      <a:lnTo>
                        <a:pt x="1711" y="1340"/>
                      </a:lnTo>
                      <a:lnTo>
                        <a:pt x="1713" y="1331"/>
                      </a:lnTo>
                      <a:lnTo>
                        <a:pt x="1717" y="1314"/>
                      </a:lnTo>
                      <a:lnTo>
                        <a:pt x="1723" y="1298"/>
                      </a:lnTo>
                      <a:lnTo>
                        <a:pt x="1737" y="1265"/>
                      </a:lnTo>
                      <a:lnTo>
                        <a:pt x="1752" y="1233"/>
                      </a:lnTo>
                      <a:lnTo>
                        <a:pt x="1763" y="1203"/>
                      </a:lnTo>
                      <a:lnTo>
                        <a:pt x="1775" y="1172"/>
                      </a:lnTo>
                      <a:lnTo>
                        <a:pt x="1788" y="1137"/>
                      </a:lnTo>
                      <a:lnTo>
                        <a:pt x="1797" y="1103"/>
                      </a:lnTo>
                      <a:lnTo>
                        <a:pt x="1801" y="1085"/>
                      </a:lnTo>
                      <a:lnTo>
                        <a:pt x="1803" y="1068"/>
                      </a:lnTo>
                      <a:lnTo>
                        <a:pt x="1803" y="1051"/>
                      </a:lnTo>
                      <a:lnTo>
                        <a:pt x="1802" y="1036"/>
                      </a:lnTo>
                      <a:lnTo>
                        <a:pt x="1799" y="1020"/>
                      </a:lnTo>
                      <a:lnTo>
                        <a:pt x="1794" y="1006"/>
                      </a:lnTo>
                      <a:lnTo>
                        <a:pt x="1790" y="998"/>
                      </a:lnTo>
                      <a:lnTo>
                        <a:pt x="1787" y="992"/>
                      </a:lnTo>
                      <a:lnTo>
                        <a:pt x="1781" y="985"/>
                      </a:lnTo>
                      <a:lnTo>
                        <a:pt x="1776" y="979"/>
                      </a:lnTo>
                      <a:lnTo>
                        <a:pt x="1763" y="963"/>
                      </a:lnTo>
                      <a:lnTo>
                        <a:pt x="1749" y="946"/>
                      </a:lnTo>
                      <a:lnTo>
                        <a:pt x="1735" y="928"/>
                      </a:lnTo>
                      <a:lnTo>
                        <a:pt x="1720" y="908"/>
                      </a:lnTo>
                      <a:lnTo>
                        <a:pt x="1708" y="887"/>
                      </a:lnTo>
                      <a:lnTo>
                        <a:pt x="1696" y="866"/>
                      </a:lnTo>
                      <a:lnTo>
                        <a:pt x="1688" y="847"/>
                      </a:lnTo>
                      <a:lnTo>
                        <a:pt x="1682" y="827"/>
                      </a:lnTo>
                      <a:lnTo>
                        <a:pt x="1641" y="791"/>
                      </a:lnTo>
                      <a:lnTo>
                        <a:pt x="1601" y="755"/>
                      </a:lnTo>
                      <a:lnTo>
                        <a:pt x="1581" y="735"/>
                      </a:lnTo>
                      <a:lnTo>
                        <a:pt x="1562" y="716"/>
                      </a:lnTo>
                      <a:lnTo>
                        <a:pt x="1544" y="695"/>
                      </a:lnTo>
                      <a:lnTo>
                        <a:pt x="1529" y="673"/>
                      </a:lnTo>
                      <a:lnTo>
                        <a:pt x="1524" y="664"/>
                      </a:lnTo>
                      <a:lnTo>
                        <a:pt x="1520" y="654"/>
                      </a:lnTo>
                      <a:lnTo>
                        <a:pt x="1516" y="645"/>
                      </a:lnTo>
                      <a:lnTo>
                        <a:pt x="1514" y="636"/>
                      </a:lnTo>
                      <a:lnTo>
                        <a:pt x="1512" y="616"/>
                      </a:lnTo>
                      <a:lnTo>
                        <a:pt x="1512" y="597"/>
                      </a:lnTo>
                      <a:lnTo>
                        <a:pt x="1513" y="579"/>
                      </a:lnTo>
                      <a:lnTo>
                        <a:pt x="1513" y="559"/>
                      </a:lnTo>
                      <a:lnTo>
                        <a:pt x="1514" y="540"/>
                      </a:lnTo>
                      <a:lnTo>
                        <a:pt x="1513" y="520"/>
                      </a:lnTo>
                      <a:lnTo>
                        <a:pt x="1500" y="514"/>
                      </a:lnTo>
                      <a:lnTo>
                        <a:pt x="1485" y="506"/>
                      </a:lnTo>
                      <a:lnTo>
                        <a:pt x="1478" y="503"/>
                      </a:lnTo>
                      <a:lnTo>
                        <a:pt x="1472" y="498"/>
                      </a:lnTo>
                      <a:lnTo>
                        <a:pt x="1468" y="494"/>
                      </a:lnTo>
                      <a:lnTo>
                        <a:pt x="1465" y="489"/>
                      </a:lnTo>
                      <a:lnTo>
                        <a:pt x="1467" y="474"/>
                      </a:lnTo>
                      <a:lnTo>
                        <a:pt x="1468" y="459"/>
                      </a:lnTo>
                      <a:lnTo>
                        <a:pt x="1469" y="444"/>
                      </a:lnTo>
                      <a:lnTo>
                        <a:pt x="1473" y="430"/>
                      </a:lnTo>
                      <a:lnTo>
                        <a:pt x="1474" y="418"/>
                      </a:lnTo>
                      <a:lnTo>
                        <a:pt x="1476" y="406"/>
                      </a:lnTo>
                      <a:lnTo>
                        <a:pt x="1477" y="395"/>
                      </a:lnTo>
                      <a:lnTo>
                        <a:pt x="1477" y="383"/>
                      </a:lnTo>
                      <a:lnTo>
                        <a:pt x="1479" y="373"/>
                      </a:lnTo>
                      <a:lnTo>
                        <a:pt x="1482" y="364"/>
                      </a:lnTo>
                      <a:lnTo>
                        <a:pt x="1483" y="353"/>
                      </a:lnTo>
                      <a:lnTo>
                        <a:pt x="1485" y="342"/>
                      </a:lnTo>
                      <a:lnTo>
                        <a:pt x="1483" y="326"/>
                      </a:lnTo>
                      <a:lnTo>
                        <a:pt x="1482" y="310"/>
                      </a:lnTo>
                      <a:lnTo>
                        <a:pt x="1481" y="295"/>
                      </a:lnTo>
                      <a:lnTo>
                        <a:pt x="1479" y="279"/>
                      </a:lnTo>
                      <a:lnTo>
                        <a:pt x="1479" y="239"/>
                      </a:lnTo>
                      <a:lnTo>
                        <a:pt x="1477" y="195"/>
                      </a:lnTo>
                      <a:lnTo>
                        <a:pt x="1474" y="173"/>
                      </a:lnTo>
                      <a:lnTo>
                        <a:pt x="1472" y="152"/>
                      </a:lnTo>
                      <a:lnTo>
                        <a:pt x="1467" y="132"/>
                      </a:lnTo>
                      <a:lnTo>
                        <a:pt x="1460" y="114"/>
                      </a:lnTo>
                      <a:lnTo>
                        <a:pt x="1455" y="106"/>
                      </a:lnTo>
                      <a:lnTo>
                        <a:pt x="1450" y="98"/>
                      </a:lnTo>
                      <a:lnTo>
                        <a:pt x="1442" y="91"/>
                      </a:lnTo>
                      <a:lnTo>
                        <a:pt x="1434" y="85"/>
                      </a:lnTo>
                      <a:lnTo>
                        <a:pt x="1416" y="76"/>
                      </a:lnTo>
                      <a:lnTo>
                        <a:pt x="1395" y="67"/>
                      </a:lnTo>
                      <a:lnTo>
                        <a:pt x="1373" y="60"/>
                      </a:lnTo>
                      <a:lnTo>
                        <a:pt x="1351" y="54"/>
                      </a:lnTo>
                      <a:lnTo>
                        <a:pt x="1332" y="46"/>
                      </a:lnTo>
                      <a:lnTo>
                        <a:pt x="1314" y="38"/>
                      </a:lnTo>
                      <a:lnTo>
                        <a:pt x="1299" y="28"/>
                      </a:lnTo>
                      <a:lnTo>
                        <a:pt x="1283" y="15"/>
                      </a:lnTo>
                      <a:lnTo>
                        <a:pt x="1275" y="9"/>
                      </a:lnTo>
                      <a:lnTo>
                        <a:pt x="1266" y="5"/>
                      </a:lnTo>
                      <a:lnTo>
                        <a:pt x="1259" y="1"/>
                      </a:lnTo>
                      <a:lnTo>
                        <a:pt x="1253" y="0"/>
                      </a:lnTo>
                      <a:lnTo>
                        <a:pt x="1245" y="1"/>
                      </a:lnTo>
                      <a:lnTo>
                        <a:pt x="1240" y="2"/>
                      </a:lnTo>
                      <a:lnTo>
                        <a:pt x="1235" y="5"/>
                      </a:lnTo>
                      <a:lnTo>
                        <a:pt x="1231" y="9"/>
                      </a:lnTo>
                      <a:lnTo>
                        <a:pt x="1227" y="16"/>
                      </a:lnTo>
                      <a:lnTo>
                        <a:pt x="1224" y="27"/>
                      </a:lnTo>
                      <a:lnTo>
                        <a:pt x="1223" y="37"/>
                      </a:lnTo>
                      <a:lnTo>
                        <a:pt x="1220" y="47"/>
                      </a:lnTo>
                      <a:lnTo>
                        <a:pt x="1219" y="51"/>
                      </a:lnTo>
                      <a:lnTo>
                        <a:pt x="1217" y="57"/>
                      </a:lnTo>
                      <a:lnTo>
                        <a:pt x="1214" y="59"/>
                      </a:lnTo>
                      <a:lnTo>
                        <a:pt x="1209" y="63"/>
                      </a:lnTo>
                      <a:lnTo>
                        <a:pt x="1204" y="66"/>
                      </a:lnTo>
                      <a:lnTo>
                        <a:pt x="1197" y="67"/>
                      </a:lnTo>
                      <a:lnTo>
                        <a:pt x="1192" y="67"/>
                      </a:lnTo>
                      <a:lnTo>
                        <a:pt x="1185" y="67"/>
                      </a:lnTo>
                      <a:lnTo>
                        <a:pt x="1172" y="67"/>
                      </a:lnTo>
                      <a:lnTo>
                        <a:pt x="1161" y="68"/>
                      </a:lnTo>
                      <a:lnTo>
                        <a:pt x="1150" y="73"/>
                      </a:lnTo>
                      <a:lnTo>
                        <a:pt x="1143" y="80"/>
                      </a:lnTo>
                      <a:lnTo>
                        <a:pt x="1136" y="86"/>
                      </a:lnTo>
                      <a:lnTo>
                        <a:pt x="1130" y="94"/>
                      </a:lnTo>
                      <a:lnTo>
                        <a:pt x="1121" y="112"/>
                      </a:lnTo>
                      <a:lnTo>
                        <a:pt x="1109" y="130"/>
                      </a:lnTo>
                      <a:lnTo>
                        <a:pt x="1105" y="141"/>
                      </a:lnTo>
                      <a:lnTo>
                        <a:pt x="1097" y="154"/>
                      </a:lnTo>
                      <a:lnTo>
                        <a:pt x="1090" y="165"/>
                      </a:lnTo>
                      <a:lnTo>
                        <a:pt x="1082" y="178"/>
                      </a:lnTo>
                      <a:lnTo>
                        <a:pt x="1074" y="190"/>
                      </a:lnTo>
                      <a:lnTo>
                        <a:pt x="1069" y="202"/>
                      </a:lnTo>
                      <a:lnTo>
                        <a:pt x="1068" y="208"/>
                      </a:lnTo>
                      <a:lnTo>
                        <a:pt x="1066" y="213"/>
                      </a:lnTo>
                      <a:lnTo>
                        <a:pt x="1068" y="218"/>
                      </a:lnTo>
                      <a:lnTo>
                        <a:pt x="1069" y="225"/>
                      </a:lnTo>
                      <a:lnTo>
                        <a:pt x="1074" y="233"/>
                      </a:lnTo>
                      <a:lnTo>
                        <a:pt x="1077" y="242"/>
                      </a:lnTo>
                      <a:lnTo>
                        <a:pt x="1078" y="250"/>
                      </a:lnTo>
                      <a:lnTo>
                        <a:pt x="1079" y="257"/>
                      </a:lnTo>
                      <a:lnTo>
                        <a:pt x="1080" y="273"/>
                      </a:lnTo>
                      <a:lnTo>
                        <a:pt x="1080" y="292"/>
                      </a:lnTo>
                      <a:lnTo>
                        <a:pt x="1082" y="316"/>
                      </a:lnTo>
                      <a:lnTo>
                        <a:pt x="1084" y="342"/>
                      </a:lnTo>
                      <a:lnTo>
                        <a:pt x="1086" y="367"/>
                      </a:lnTo>
                      <a:lnTo>
                        <a:pt x="1087" y="395"/>
                      </a:lnTo>
                      <a:lnTo>
                        <a:pt x="1086" y="422"/>
                      </a:lnTo>
                      <a:lnTo>
                        <a:pt x="1084" y="448"/>
                      </a:lnTo>
                      <a:lnTo>
                        <a:pt x="1083" y="459"/>
                      </a:lnTo>
                      <a:lnTo>
                        <a:pt x="1082" y="472"/>
                      </a:lnTo>
                      <a:lnTo>
                        <a:pt x="1078" y="484"/>
                      </a:lnTo>
                      <a:lnTo>
                        <a:pt x="1075" y="496"/>
                      </a:lnTo>
                      <a:lnTo>
                        <a:pt x="1073" y="502"/>
                      </a:lnTo>
                      <a:lnTo>
                        <a:pt x="1069" y="509"/>
                      </a:lnTo>
                      <a:lnTo>
                        <a:pt x="1065" y="514"/>
                      </a:lnTo>
                      <a:lnTo>
                        <a:pt x="1060" y="519"/>
                      </a:lnTo>
                      <a:lnTo>
                        <a:pt x="1049" y="528"/>
                      </a:lnTo>
                      <a:lnTo>
                        <a:pt x="1038" y="537"/>
                      </a:lnTo>
                      <a:lnTo>
                        <a:pt x="1027" y="546"/>
                      </a:lnTo>
                      <a:lnTo>
                        <a:pt x="1018" y="557"/>
                      </a:lnTo>
                      <a:lnTo>
                        <a:pt x="1014" y="562"/>
                      </a:lnTo>
                      <a:lnTo>
                        <a:pt x="1012" y="568"/>
                      </a:lnTo>
                      <a:lnTo>
                        <a:pt x="1009" y="575"/>
                      </a:lnTo>
                      <a:lnTo>
                        <a:pt x="1008" y="584"/>
                      </a:lnTo>
                      <a:lnTo>
                        <a:pt x="1007" y="595"/>
                      </a:lnTo>
                      <a:lnTo>
                        <a:pt x="1004" y="607"/>
                      </a:lnTo>
                      <a:lnTo>
                        <a:pt x="1000" y="616"/>
                      </a:lnTo>
                      <a:lnTo>
                        <a:pt x="996" y="625"/>
                      </a:lnTo>
                      <a:lnTo>
                        <a:pt x="991" y="634"/>
                      </a:lnTo>
                      <a:lnTo>
                        <a:pt x="985" y="641"/>
                      </a:lnTo>
                      <a:lnTo>
                        <a:pt x="978" y="647"/>
                      </a:lnTo>
                      <a:lnTo>
                        <a:pt x="970" y="654"/>
                      </a:lnTo>
                      <a:lnTo>
                        <a:pt x="952" y="663"/>
                      </a:lnTo>
                      <a:lnTo>
                        <a:pt x="934" y="671"/>
                      </a:lnTo>
                      <a:lnTo>
                        <a:pt x="913" y="677"/>
                      </a:lnTo>
                      <a:lnTo>
                        <a:pt x="893" y="682"/>
                      </a:lnTo>
                      <a:lnTo>
                        <a:pt x="872" y="677"/>
                      </a:lnTo>
                      <a:lnTo>
                        <a:pt x="854" y="672"/>
                      </a:lnTo>
                      <a:lnTo>
                        <a:pt x="838" y="665"/>
                      </a:lnTo>
                      <a:lnTo>
                        <a:pt x="825" y="659"/>
                      </a:lnTo>
                      <a:lnTo>
                        <a:pt x="812" y="650"/>
                      </a:lnTo>
                      <a:lnTo>
                        <a:pt x="801" y="638"/>
                      </a:lnTo>
                      <a:lnTo>
                        <a:pt x="789" y="625"/>
                      </a:lnTo>
                      <a:lnTo>
                        <a:pt x="776" y="608"/>
                      </a:lnTo>
                      <a:lnTo>
                        <a:pt x="772" y="603"/>
                      </a:lnTo>
                      <a:lnTo>
                        <a:pt x="767" y="601"/>
                      </a:lnTo>
                      <a:lnTo>
                        <a:pt x="760" y="599"/>
                      </a:lnTo>
                      <a:lnTo>
                        <a:pt x="754" y="599"/>
                      </a:lnTo>
                      <a:lnTo>
                        <a:pt x="748" y="602"/>
                      </a:lnTo>
                      <a:lnTo>
                        <a:pt x="740" y="604"/>
                      </a:lnTo>
                      <a:lnTo>
                        <a:pt x="732" y="608"/>
                      </a:lnTo>
                      <a:lnTo>
                        <a:pt x="726" y="614"/>
                      </a:lnTo>
                      <a:lnTo>
                        <a:pt x="696" y="634"/>
                      </a:lnTo>
                      <a:lnTo>
                        <a:pt x="672" y="650"/>
                      </a:lnTo>
                      <a:lnTo>
                        <a:pt x="662" y="655"/>
                      </a:lnTo>
                      <a:lnTo>
                        <a:pt x="652" y="658"/>
                      </a:lnTo>
                      <a:lnTo>
                        <a:pt x="641" y="660"/>
                      </a:lnTo>
                      <a:lnTo>
                        <a:pt x="631" y="660"/>
                      </a:lnTo>
                      <a:lnTo>
                        <a:pt x="621" y="660"/>
                      </a:lnTo>
                      <a:lnTo>
                        <a:pt x="610" y="660"/>
                      </a:lnTo>
                      <a:lnTo>
                        <a:pt x="601" y="658"/>
                      </a:lnTo>
                      <a:lnTo>
                        <a:pt x="591" y="655"/>
                      </a:lnTo>
                      <a:lnTo>
                        <a:pt x="582" y="652"/>
                      </a:lnTo>
                      <a:lnTo>
                        <a:pt x="573" y="647"/>
                      </a:lnTo>
                      <a:lnTo>
                        <a:pt x="564" y="642"/>
                      </a:lnTo>
                      <a:lnTo>
                        <a:pt x="556" y="637"/>
                      </a:lnTo>
                      <a:lnTo>
                        <a:pt x="539" y="624"/>
                      </a:lnTo>
                      <a:lnTo>
                        <a:pt x="522" y="610"/>
                      </a:lnTo>
                      <a:lnTo>
                        <a:pt x="507" y="594"/>
                      </a:lnTo>
                      <a:lnTo>
                        <a:pt x="492" y="577"/>
                      </a:lnTo>
                      <a:lnTo>
                        <a:pt x="478" y="559"/>
                      </a:lnTo>
                      <a:lnTo>
                        <a:pt x="464" y="541"/>
                      </a:lnTo>
                      <a:lnTo>
                        <a:pt x="439" y="507"/>
                      </a:lnTo>
                      <a:lnTo>
                        <a:pt x="416" y="478"/>
                      </a:lnTo>
                      <a:lnTo>
                        <a:pt x="391" y="446"/>
                      </a:lnTo>
                      <a:lnTo>
                        <a:pt x="351" y="400"/>
                      </a:lnTo>
                      <a:lnTo>
                        <a:pt x="332" y="378"/>
                      </a:lnTo>
                      <a:lnTo>
                        <a:pt x="312" y="362"/>
                      </a:lnTo>
                      <a:lnTo>
                        <a:pt x="304" y="357"/>
                      </a:lnTo>
                      <a:lnTo>
                        <a:pt x="298" y="354"/>
                      </a:lnTo>
                      <a:lnTo>
                        <a:pt x="295" y="354"/>
                      </a:lnTo>
                      <a:lnTo>
                        <a:pt x="293" y="354"/>
                      </a:lnTo>
                      <a:lnTo>
                        <a:pt x="290" y="356"/>
                      </a:lnTo>
                      <a:lnTo>
                        <a:pt x="289" y="358"/>
                      </a:lnTo>
                      <a:lnTo>
                        <a:pt x="281" y="379"/>
                      </a:lnTo>
                      <a:lnTo>
                        <a:pt x="273" y="406"/>
                      </a:lnTo>
                      <a:lnTo>
                        <a:pt x="266" y="435"/>
                      </a:lnTo>
                      <a:lnTo>
                        <a:pt x="262" y="458"/>
                      </a:lnTo>
                      <a:lnTo>
                        <a:pt x="187" y="47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6C73258E-CA08-5643-BBE7-3AD1C9B0E9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3077" y="2419300"/>
                  <a:ext cx="57299" cy="68992"/>
                </a:xfrm>
                <a:custGeom>
                  <a:avLst/>
                  <a:gdLst/>
                  <a:ahLst/>
                  <a:cxnLst>
                    <a:cxn ang="0">
                      <a:pos x="64" y="190"/>
                    </a:cxn>
                    <a:cxn ang="0">
                      <a:pos x="56" y="185"/>
                    </a:cxn>
                    <a:cxn ang="0">
                      <a:pos x="39" y="170"/>
                    </a:cxn>
                    <a:cxn ang="0">
                      <a:pos x="17" y="140"/>
                    </a:cxn>
                    <a:cxn ang="0">
                      <a:pos x="3" y="114"/>
                    </a:cxn>
                    <a:cxn ang="0">
                      <a:pos x="14" y="102"/>
                    </a:cxn>
                    <a:cxn ang="0">
                      <a:pos x="39" y="91"/>
                    </a:cxn>
                    <a:cxn ang="0">
                      <a:pos x="47" y="82"/>
                    </a:cxn>
                    <a:cxn ang="0">
                      <a:pos x="48" y="75"/>
                    </a:cxn>
                    <a:cxn ang="0">
                      <a:pos x="40" y="56"/>
                    </a:cxn>
                    <a:cxn ang="0">
                      <a:pos x="29" y="32"/>
                    </a:cxn>
                    <a:cxn ang="0">
                      <a:pos x="27" y="19"/>
                    </a:cxn>
                    <a:cxn ang="0">
                      <a:pos x="30" y="10"/>
                    </a:cxn>
                    <a:cxn ang="0">
                      <a:pos x="34" y="4"/>
                    </a:cxn>
                    <a:cxn ang="0">
                      <a:pos x="40" y="0"/>
                    </a:cxn>
                    <a:cxn ang="0">
                      <a:pos x="51" y="1"/>
                    </a:cxn>
                    <a:cxn ang="0">
                      <a:pos x="73" y="15"/>
                    </a:cxn>
                    <a:cxn ang="0">
                      <a:pos x="101" y="38"/>
                    </a:cxn>
                    <a:cxn ang="0">
                      <a:pos x="128" y="56"/>
                    </a:cxn>
                    <a:cxn ang="0">
                      <a:pos x="136" y="63"/>
                    </a:cxn>
                    <a:cxn ang="0">
                      <a:pos x="139" y="71"/>
                    </a:cxn>
                    <a:cxn ang="0">
                      <a:pos x="136" y="79"/>
                    </a:cxn>
                    <a:cxn ang="0">
                      <a:pos x="117" y="93"/>
                    </a:cxn>
                    <a:cxn ang="0">
                      <a:pos x="105" y="107"/>
                    </a:cxn>
                    <a:cxn ang="0">
                      <a:pos x="102" y="120"/>
                    </a:cxn>
                    <a:cxn ang="0">
                      <a:pos x="105" y="141"/>
                    </a:cxn>
                    <a:cxn ang="0">
                      <a:pos x="111" y="157"/>
                    </a:cxn>
                    <a:cxn ang="0">
                      <a:pos x="121" y="163"/>
                    </a:cxn>
                    <a:cxn ang="0">
                      <a:pos x="144" y="161"/>
                    </a:cxn>
                    <a:cxn ang="0">
                      <a:pos x="159" y="155"/>
                    </a:cxn>
                    <a:cxn ang="0">
                      <a:pos x="163" y="158"/>
                    </a:cxn>
                    <a:cxn ang="0">
                      <a:pos x="165" y="170"/>
                    </a:cxn>
                    <a:cxn ang="0">
                      <a:pos x="165" y="189"/>
                    </a:cxn>
                    <a:cxn ang="0">
                      <a:pos x="159" y="196"/>
                    </a:cxn>
                    <a:cxn ang="0">
                      <a:pos x="146" y="201"/>
                    </a:cxn>
                    <a:cxn ang="0">
                      <a:pos x="113" y="201"/>
                    </a:cxn>
                    <a:cxn ang="0">
                      <a:pos x="67" y="192"/>
                    </a:cxn>
                  </a:cxnLst>
                  <a:rect l="0" t="0" r="r" b="b"/>
                  <a:pathLst>
                    <a:path w="165" h="202">
                      <a:moveTo>
                        <a:pt x="67" y="192"/>
                      </a:moveTo>
                      <a:lnTo>
                        <a:pt x="64" y="190"/>
                      </a:lnTo>
                      <a:lnTo>
                        <a:pt x="60" y="189"/>
                      </a:lnTo>
                      <a:lnTo>
                        <a:pt x="56" y="185"/>
                      </a:lnTo>
                      <a:lnTo>
                        <a:pt x="51" y="181"/>
                      </a:lnTo>
                      <a:lnTo>
                        <a:pt x="39" y="170"/>
                      </a:lnTo>
                      <a:lnTo>
                        <a:pt x="29" y="155"/>
                      </a:lnTo>
                      <a:lnTo>
                        <a:pt x="17" y="140"/>
                      </a:lnTo>
                      <a:lnTo>
                        <a:pt x="9" y="126"/>
                      </a:lnTo>
                      <a:lnTo>
                        <a:pt x="3" y="114"/>
                      </a:lnTo>
                      <a:lnTo>
                        <a:pt x="0" y="106"/>
                      </a:lnTo>
                      <a:lnTo>
                        <a:pt x="14" y="102"/>
                      </a:lnTo>
                      <a:lnTo>
                        <a:pt x="31" y="96"/>
                      </a:lnTo>
                      <a:lnTo>
                        <a:pt x="39" y="91"/>
                      </a:lnTo>
                      <a:lnTo>
                        <a:pt x="45" y="85"/>
                      </a:lnTo>
                      <a:lnTo>
                        <a:pt x="47" y="82"/>
                      </a:lnTo>
                      <a:lnTo>
                        <a:pt x="48" y="79"/>
                      </a:lnTo>
                      <a:lnTo>
                        <a:pt x="48" y="75"/>
                      </a:lnTo>
                      <a:lnTo>
                        <a:pt x="47" y="71"/>
                      </a:lnTo>
                      <a:lnTo>
                        <a:pt x="40" y="56"/>
                      </a:lnTo>
                      <a:lnTo>
                        <a:pt x="31" y="40"/>
                      </a:lnTo>
                      <a:lnTo>
                        <a:pt x="29" y="32"/>
                      </a:lnTo>
                      <a:lnTo>
                        <a:pt x="27" y="25"/>
                      </a:lnTo>
                      <a:lnTo>
                        <a:pt x="27" y="19"/>
                      </a:lnTo>
                      <a:lnTo>
                        <a:pt x="27" y="15"/>
                      </a:lnTo>
                      <a:lnTo>
                        <a:pt x="30" y="10"/>
                      </a:lnTo>
                      <a:lnTo>
                        <a:pt x="31" y="6"/>
                      </a:lnTo>
                      <a:lnTo>
                        <a:pt x="34" y="4"/>
                      </a:lnTo>
                      <a:lnTo>
                        <a:pt x="36" y="1"/>
                      </a:lnTo>
                      <a:lnTo>
                        <a:pt x="40" y="0"/>
                      </a:lnTo>
                      <a:lnTo>
                        <a:pt x="44" y="0"/>
                      </a:lnTo>
                      <a:lnTo>
                        <a:pt x="51" y="1"/>
                      </a:lnTo>
                      <a:lnTo>
                        <a:pt x="58" y="5"/>
                      </a:lnTo>
                      <a:lnTo>
                        <a:pt x="73" y="15"/>
                      </a:lnTo>
                      <a:lnTo>
                        <a:pt x="83" y="25"/>
                      </a:lnTo>
                      <a:lnTo>
                        <a:pt x="101" y="38"/>
                      </a:lnTo>
                      <a:lnTo>
                        <a:pt x="124" y="52"/>
                      </a:lnTo>
                      <a:lnTo>
                        <a:pt x="128" y="56"/>
                      </a:lnTo>
                      <a:lnTo>
                        <a:pt x="133" y="60"/>
                      </a:lnTo>
                      <a:lnTo>
                        <a:pt x="136" y="63"/>
                      </a:lnTo>
                      <a:lnTo>
                        <a:pt x="139" y="67"/>
                      </a:lnTo>
                      <a:lnTo>
                        <a:pt x="139" y="71"/>
                      </a:lnTo>
                      <a:lnTo>
                        <a:pt x="139" y="75"/>
                      </a:lnTo>
                      <a:lnTo>
                        <a:pt x="136" y="79"/>
                      </a:lnTo>
                      <a:lnTo>
                        <a:pt x="131" y="84"/>
                      </a:lnTo>
                      <a:lnTo>
                        <a:pt x="117" y="93"/>
                      </a:lnTo>
                      <a:lnTo>
                        <a:pt x="108" y="102"/>
                      </a:lnTo>
                      <a:lnTo>
                        <a:pt x="105" y="107"/>
                      </a:lnTo>
                      <a:lnTo>
                        <a:pt x="104" y="113"/>
                      </a:lnTo>
                      <a:lnTo>
                        <a:pt x="102" y="120"/>
                      </a:lnTo>
                      <a:lnTo>
                        <a:pt x="102" y="129"/>
                      </a:lnTo>
                      <a:lnTo>
                        <a:pt x="105" y="141"/>
                      </a:lnTo>
                      <a:lnTo>
                        <a:pt x="109" y="152"/>
                      </a:lnTo>
                      <a:lnTo>
                        <a:pt x="111" y="157"/>
                      </a:lnTo>
                      <a:lnTo>
                        <a:pt x="115" y="161"/>
                      </a:lnTo>
                      <a:lnTo>
                        <a:pt x="121" y="163"/>
                      </a:lnTo>
                      <a:lnTo>
                        <a:pt x="126" y="164"/>
                      </a:lnTo>
                      <a:lnTo>
                        <a:pt x="144" y="161"/>
                      </a:lnTo>
                      <a:lnTo>
                        <a:pt x="157" y="155"/>
                      </a:lnTo>
                      <a:lnTo>
                        <a:pt x="159" y="155"/>
                      </a:lnTo>
                      <a:lnTo>
                        <a:pt x="161" y="157"/>
                      </a:lnTo>
                      <a:lnTo>
                        <a:pt x="163" y="158"/>
                      </a:lnTo>
                      <a:lnTo>
                        <a:pt x="163" y="161"/>
                      </a:lnTo>
                      <a:lnTo>
                        <a:pt x="165" y="170"/>
                      </a:lnTo>
                      <a:lnTo>
                        <a:pt x="165" y="184"/>
                      </a:lnTo>
                      <a:lnTo>
                        <a:pt x="165" y="189"/>
                      </a:lnTo>
                      <a:lnTo>
                        <a:pt x="162" y="193"/>
                      </a:lnTo>
                      <a:lnTo>
                        <a:pt x="159" y="196"/>
                      </a:lnTo>
                      <a:lnTo>
                        <a:pt x="155" y="198"/>
                      </a:lnTo>
                      <a:lnTo>
                        <a:pt x="146" y="201"/>
                      </a:lnTo>
                      <a:lnTo>
                        <a:pt x="136" y="202"/>
                      </a:lnTo>
                      <a:lnTo>
                        <a:pt x="113" y="201"/>
                      </a:lnTo>
                      <a:lnTo>
                        <a:pt x="96" y="198"/>
                      </a:lnTo>
                      <a:lnTo>
                        <a:pt x="67" y="19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270AA8E2-9330-2748-BAD0-19AF5D1EC2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78761" y="904178"/>
                  <a:ext cx="814758" cy="1619288"/>
                </a:xfrm>
                <a:custGeom>
                  <a:avLst/>
                  <a:gdLst/>
                  <a:ahLst/>
                  <a:cxnLst>
                    <a:cxn ang="0">
                      <a:pos x="304" y="803"/>
                    </a:cxn>
                    <a:cxn ang="0">
                      <a:pos x="489" y="956"/>
                    </a:cxn>
                    <a:cxn ang="0">
                      <a:pos x="546" y="1193"/>
                    </a:cxn>
                    <a:cxn ang="0">
                      <a:pos x="586" y="1413"/>
                    </a:cxn>
                    <a:cxn ang="0">
                      <a:pos x="579" y="1663"/>
                    </a:cxn>
                    <a:cxn ang="0">
                      <a:pos x="658" y="1925"/>
                    </a:cxn>
                    <a:cxn ang="0">
                      <a:pos x="782" y="2018"/>
                    </a:cxn>
                    <a:cxn ang="0">
                      <a:pos x="892" y="2187"/>
                    </a:cxn>
                    <a:cxn ang="0">
                      <a:pos x="970" y="2300"/>
                    </a:cxn>
                    <a:cxn ang="0">
                      <a:pos x="891" y="2364"/>
                    </a:cxn>
                    <a:cxn ang="0">
                      <a:pos x="767" y="2418"/>
                    </a:cxn>
                    <a:cxn ang="0">
                      <a:pos x="658" y="2655"/>
                    </a:cxn>
                    <a:cxn ang="0">
                      <a:pos x="523" y="2839"/>
                    </a:cxn>
                    <a:cxn ang="0">
                      <a:pos x="396" y="3001"/>
                    </a:cxn>
                    <a:cxn ang="0">
                      <a:pos x="349" y="3154"/>
                    </a:cxn>
                    <a:cxn ang="0">
                      <a:pos x="256" y="3163"/>
                    </a:cxn>
                    <a:cxn ang="0">
                      <a:pos x="178" y="3290"/>
                    </a:cxn>
                    <a:cxn ang="0">
                      <a:pos x="120" y="3478"/>
                    </a:cxn>
                    <a:cxn ang="0">
                      <a:pos x="154" y="3609"/>
                    </a:cxn>
                    <a:cxn ang="0">
                      <a:pos x="142" y="3790"/>
                    </a:cxn>
                    <a:cxn ang="0">
                      <a:pos x="200" y="3903"/>
                    </a:cxn>
                    <a:cxn ang="0">
                      <a:pos x="198" y="4084"/>
                    </a:cxn>
                    <a:cxn ang="0">
                      <a:pos x="177" y="4157"/>
                    </a:cxn>
                    <a:cxn ang="0">
                      <a:pos x="213" y="4318"/>
                    </a:cxn>
                    <a:cxn ang="0">
                      <a:pos x="317" y="4372"/>
                    </a:cxn>
                    <a:cxn ang="0">
                      <a:pos x="408" y="4486"/>
                    </a:cxn>
                    <a:cxn ang="0">
                      <a:pos x="497" y="4488"/>
                    </a:cxn>
                    <a:cxn ang="0">
                      <a:pos x="511" y="4557"/>
                    </a:cxn>
                    <a:cxn ang="0">
                      <a:pos x="479" y="4675"/>
                    </a:cxn>
                    <a:cxn ang="0">
                      <a:pos x="633" y="4545"/>
                    </a:cxn>
                    <a:cxn ang="0">
                      <a:pos x="684" y="4673"/>
                    </a:cxn>
                    <a:cxn ang="0">
                      <a:pos x="712" y="4723"/>
                    </a:cxn>
                    <a:cxn ang="0">
                      <a:pos x="725" y="4774"/>
                    </a:cxn>
                    <a:cxn ang="0">
                      <a:pos x="923" y="4673"/>
                    </a:cxn>
                    <a:cxn ang="0">
                      <a:pos x="1197" y="4550"/>
                    </a:cxn>
                    <a:cxn ang="0">
                      <a:pos x="1339" y="4436"/>
                    </a:cxn>
                    <a:cxn ang="0">
                      <a:pos x="1628" y="4392"/>
                    </a:cxn>
                    <a:cxn ang="0">
                      <a:pos x="1669" y="4281"/>
                    </a:cxn>
                    <a:cxn ang="0">
                      <a:pos x="1908" y="3866"/>
                    </a:cxn>
                    <a:cxn ang="0">
                      <a:pos x="2233" y="3386"/>
                    </a:cxn>
                    <a:cxn ang="0">
                      <a:pos x="2289" y="3059"/>
                    </a:cxn>
                    <a:cxn ang="0">
                      <a:pos x="2058" y="2844"/>
                    </a:cxn>
                    <a:cxn ang="0">
                      <a:pos x="1989" y="2567"/>
                    </a:cxn>
                    <a:cxn ang="0">
                      <a:pos x="1907" y="2300"/>
                    </a:cxn>
                    <a:cxn ang="0">
                      <a:pos x="1796" y="2083"/>
                    </a:cxn>
                    <a:cxn ang="0">
                      <a:pos x="1780" y="1813"/>
                    </a:cxn>
                    <a:cxn ang="0">
                      <a:pos x="1612" y="1494"/>
                    </a:cxn>
                    <a:cxn ang="0">
                      <a:pos x="1565" y="1233"/>
                    </a:cxn>
                    <a:cxn ang="0">
                      <a:pos x="1548" y="928"/>
                    </a:cxn>
                    <a:cxn ang="0">
                      <a:pos x="1325" y="597"/>
                    </a:cxn>
                    <a:cxn ang="0">
                      <a:pos x="1289" y="406"/>
                    </a:cxn>
                    <a:cxn ang="0">
                      <a:pos x="1268" y="106"/>
                    </a:cxn>
                    <a:cxn ang="0">
                      <a:pos x="1053" y="2"/>
                    </a:cxn>
                    <a:cxn ang="0">
                      <a:pos x="963" y="73"/>
                    </a:cxn>
                    <a:cxn ang="0">
                      <a:pos x="890" y="242"/>
                    </a:cxn>
                    <a:cxn ang="0">
                      <a:pos x="878" y="514"/>
                    </a:cxn>
                    <a:cxn ang="0">
                      <a:pos x="783" y="654"/>
                    </a:cxn>
                    <a:cxn ang="0">
                      <a:pos x="561" y="602"/>
                    </a:cxn>
                    <a:cxn ang="0">
                      <a:pos x="369" y="637"/>
                    </a:cxn>
                    <a:cxn ang="0">
                      <a:pos x="103" y="356"/>
                    </a:cxn>
                  </a:cxnLst>
                  <a:rect l="0" t="0" r="r" b="b"/>
                  <a:pathLst>
                    <a:path w="2330" h="4789">
                      <a:moveTo>
                        <a:pt x="0" y="478"/>
                      </a:moveTo>
                      <a:lnTo>
                        <a:pt x="25" y="510"/>
                      </a:lnTo>
                      <a:lnTo>
                        <a:pt x="50" y="546"/>
                      </a:lnTo>
                      <a:lnTo>
                        <a:pt x="73" y="582"/>
                      </a:lnTo>
                      <a:lnTo>
                        <a:pt x="97" y="617"/>
                      </a:lnTo>
                      <a:lnTo>
                        <a:pt x="105" y="629"/>
                      </a:lnTo>
                      <a:lnTo>
                        <a:pt x="114" y="639"/>
                      </a:lnTo>
                      <a:lnTo>
                        <a:pt x="123" y="649"/>
                      </a:lnTo>
                      <a:lnTo>
                        <a:pt x="132" y="658"/>
                      </a:lnTo>
                      <a:lnTo>
                        <a:pt x="152" y="672"/>
                      </a:lnTo>
                      <a:lnTo>
                        <a:pt x="173" y="685"/>
                      </a:lnTo>
                      <a:lnTo>
                        <a:pt x="220" y="709"/>
                      </a:lnTo>
                      <a:lnTo>
                        <a:pt x="265" y="735"/>
                      </a:lnTo>
                      <a:lnTo>
                        <a:pt x="273" y="752"/>
                      </a:lnTo>
                      <a:lnTo>
                        <a:pt x="282" y="769"/>
                      </a:lnTo>
                      <a:lnTo>
                        <a:pt x="292" y="786"/>
                      </a:lnTo>
                      <a:lnTo>
                        <a:pt x="304" y="803"/>
                      </a:lnTo>
                      <a:lnTo>
                        <a:pt x="326" y="836"/>
                      </a:lnTo>
                      <a:lnTo>
                        <a:pt x="348" y="866"/>
                      </a:lnTo>
                      <a:lnTo>
                        <a:pt x="360" y="880"/>
                      </a:lnTo>
                      <a:lnTo>
                        <a:pt x="371" y="893"/>
                      </a:lnTo>
                      <a:lnTo>
                        <a:pt x="379" y="899"/>
                      </a:lnTo>
                      <a:lnTo>
                        <a:pt x="387" y="904"/>
                      </a:lnTo>
                      <a:lnTo>
                        <a:pt x="395" y="906"/>
                      </a:lnTo>
                      <a:lnTo>
                        <a:pt x="404" y="908"/>
                      </a:lnTo>
                      <a:lnTo>
                        <a:pt x="419" y="905"/>
                      </a:lnTo>
                      <a:lnTo>
                        <a:pt x="439" y="901"/>
                      </a:lnTo>
                      <a:lnTo>
                        <a:pt x="449" y="900"/>
                      </a:lnTo>
                      <a:lnTo>
                        <a:pt x="458" y="899"/>
                      </a:lnTo>
                      <a:lnTo>
                        <a:pt x="466" y="899"/>
                      </a:lnTo>
                      <a:lnTo>
                        <a:pt x="472" y="900"/>
                      </a:lnTo>
                      <a:lnTo>
                        <a:pt x="478" y="918"/>
                      </a:lnTo>
                      <a:lnTo>
                        <a:pt x="483" y="937"/>
                      </a:lnTo>
                      <a:lnTo>
                        <a:pt x="489" y="956"/>
                      </a:lnTo>
                      <a:lnTo>
                        <a:pt x="496" y="975"/>
                      </a:lnTo>
                      <a:lnTo>
                        <a:pt x="502" y="994"/>
                      </a:lnTo>
                      <a:lnTo>
                        <a:pt x="507" y="1013"/>
                      </a:lnTo>
                      <a:lnTo>
                        <a:pt x="511" y="1032"/>
                      </a:lnTo>
                      <a:lnTo>
                        <a:pt x="514" y="1051"/>
                      </a:lnTo>
                      <a:lnTo>
                        <a:pt x="509" y="1088"/>
                      </a:lnTo>
                      <a:lnTo>
                        <a:pt x="504" y="1127"/>
                      </a:lnTo>
                      <a:lnTo>
                        <a:pt x="504" y="1134"/>
                      </a:lnTo>
                      <a:lnTo>
                        <a:pt x="504" y="1143"/>
                      </a:lnTo>
                      <a:lnTo>
                        <a:pt x="506" y="1150"/>
                      </a:lnTo>
                      <a:lnTo>
                        <a:pt x="509" y="1158"/>
                      </a:lnTo>
                      <a:lnTo>
                        <a:pt x="514" y="1163"/>
                      </a:lnTo>
                      <a:lnTo>
                        <a:pt x="520" y="1168"/>
                      </a:lnTo>
                      <a:lnTo>
                        <a:pt x="528" y="1172"/>
                      </a:lnTo>
                      <a:lnTo>
                        <a:pt x="539" y="1174"/>
                      </a:lnTo>
                      <a:lnTo>
                        <a:pt x="544" y="1184"/>
                      </a:lnTo>
                      <a:lnTo>
                        <a:pt x="546" y="1193"/>
                      </a:lnTo>
                      <a:lnTo>
                        <a:pt x="546" y="1202"/>
                      </a:lnTo>
                      <a:lnTo>
                        <a:pt x="545" y="1212"/>
                      </a:lnTo>
                      <a:lnTo>
                        <a:pt x="540" y="1231"/>
                      </a:lnTo>
                      <a:lnTo>
                        <a:pt x="532" y="1251"/>
                      </a:lnTo>
                      <a:lnTo>
                        <a:pt x="523" y="1278"/>
                      </a:lnTo>
                      <a:lnTo>
                        <a:pt x="518" y="1295"/>
                      </a:lnTo>
                      <a:lnTo>
                        <a:pt x="518" y="1303"/>
                      </a:lnTo>
                      <a:lnTo>
                        <a:pt x="518" y="1313"/>
                      </a:lnTo>
                      <a:lnTo>
                        <a:pt x="518" y="1325"/>
                      </a:lnTo>
                      <a:lnTo>
                        <a:pt x="519" y="1340"/>
                      </a:lnTo>
                      <a:lnTo>
                        <a:pt x="528" y="1355"/>
                      </a:lnTo>
                      <a:lnTo>
                        <a:pt x="539" y="1366"/>
                      </a:lnTo>
                      <a:lnTo>
                        <a:pt x="550" y="1377"/>
                      </a:lnTo>
                      <a:lnTo>
                        <a:pt x="561" y="1387"/>
                      </a:lnTo>
                      <a:lnTo>
                        <a:pt x="571" y="1396"/>
                      </a:lnTo>
                      <a:lnTo>
                        <a:pt x="581" y="1406"/>
                      </a:lnTo>
                      <a:lnTo>
                        <a:pt x="586" y="1413"/>
                      </a:lnTo>
                      <a:lnTo>
                        <a:pt x="590" y="1419"/>
                      </a:lnTo>
                      <a:lnTo>
                        <a:pt x="594" y="1427"/>
                      </a:lnTo>
                      <a:lnTo>
                        <a:pt x="598" y="1435"/>
                      </a:lnTo>
                      <a:lnTo>
                        <a:pt x="602" y="1446"/>
                      </a:lnTo>
                      <a:lnTo>
                        <a:pt x="603" y="1459"/>
                      </a:lnTo>
                      <a:lnTo>
                        <a:pt x="605" y="1471"/>
                      </a:lnTo>
                      <a:lnTo>
                        <a:pt x="605" y="1483"/>
                      </a:lnTo>
                      <a:lnTo>
                        <a:pt x="601" y="1507"/>
                      </a:lnTo>
                      <a:lnTo>
                        <a:pt x="596" y="1532"/>
                      </a:lnTo>
                      <a:lnTo>
                        <a:pt x="589" y="1557"/>
                      </a:lnTo>
                      <a:lnTo>
                        <a:pt x="583" y="1581"/>
                      </a:lnTo>
                      <a:lnTo>
                        <a:pt x="580" y="1594"/>
                      </a:lnTo>
                      <a:lnTo>
                        <a:pt x="577" y="1606"/>
                      </a:lnTo>
                      <a:lnTo>
                        <a:pt x="576" y="1617"/>
                      </a:lnTo>
                      <a:lnTo>
                        <a:pt x="575" y="1630"/>
                      </a:lnTo>
                      <a:lnTo>
                        <a:pt x="576" y="1646"/>
                      </a:lnTo>
                      <a:lnTo>
                        <a:pt x="579" y="1663"/>
                      </a:lnTo>
                      <a:lnTo>
                        <a:pt x="583" y="1678"/>
                      </a:lnTo>
                      <a:lnTo>
                        <a:pt x="586" y="1693"/>
                      </a:lnTo>
                      <a:lnTo>
                        <a:pt x="598" y="1722"/>
                      </a:lnTo>
                      <a:lnTo>
                        <a:pt x="611" y="1751"/>
                      </a:lnTo>
                      <a:lnTo>
                        <a:pt x="625" y="1779"/>
                      </a:lnTo>
                      <a:lnTo>
                        <a:pt x="637" y="1808"/>
                      </a:lnTo>
                      <a:lnTo>
                        <a:pt x="642" y="1822"/>
                      </a:lnTo>
                      <a:lnTo>
                        <a:pt x="646" y="1836"/>
                      </a:lnTo>
                      <a:lnTo>
                        <a:pt x="649" y="1851"/>
                      </a:lnTo>
                      <a:lnTo>
                        <a:pt x="651" y="1865"/>
                      </a:lnTo>
                      <a:lnTo>
                        <a:pt x="649" y="1910"/>
                      </a:lnTo>
                      <a:lnTo>
                        <a:pt x="649" y="1910"/>
                      </a:lnTo>
                      <a:lnTo>
                        <a:pt x="651" y="1912"/>
                      </a:lnTo>
                      <a:lnTo>
                        <a:pt x="653" y="1913"/>
                      </a:lnTo>
                      <a:lnTo>
                        <a:pt x="654" y="1914"/>
                      </a:lnTo>
                      <a:lnTo>
                        <a:pt x="655" y="1917"/>
                      </a:lnTo>
                      <a:lnTo>
                        <a:pt x="658" y="1925"/>
                      </a:lnTo>
                      <a:lnTo>
                        <a:pt x="662" y="1932"/>
                      </a:lnTo>
                      <a:lnTo>
                        <a:pt x="668" y="1937"/>
                      </a:lnTo>
                      <a:lnTo>
                        <a:pt x="676" y="1943"/>
                      </a:lnTo>
                      <a:lnTo>
                        <a:pt x="693" y="1952"/>
                      </a:lnTo>
                      <a:lnTo>
                        <a:pt x="712" y="1961"/>
                      </a:lnTo>
                      <a:lnTo>
                        <a:pt x="732" y="1969"/>
                      </a:lnTo>
                      <a:lnTo>
                        <a:pt x="747" y="1976"/>
                      </a:lnTo>
                      <a:lnTo>
                        <a:pt x="752" y="1982"/>
                      </a:lnTo>
                      <a:lnTo>
                        <a:pt x="756" y="1988"/>
                      </a:lnTo>
                      <a:lnTo>
                        <a:pt x="759" y="1994"/>
                      </a:lnTo>
                      <a:lnTo>
                        <a:pt x="759" y="2002"/>
                      </a:lnTo>
                      <a:lnTo>
                        <a:pt x="759" y="2004"/>
                      </a:lnTo>
                      <a:lnTo>
                        <a:pt x="760" y="2006"/>
                      </a:lnTo>
                      <a:lnTo>
                        <a:pt x="761" y="2007"/>
                      </a:lnTo>
                      <a:lnTo>
                        <a:pt x="764" y="2010"/>
                      </a:lnTo>
                      <a:lnTo>
                        <a:pt x="772" y="2014"/>
                      </a:lnTo>
                      <a:lnTo>
                        <a:pt x="782" y="2018"/>
                      </a:lnTo>
                      <a:lnTo>
                        <a:pt x="808" y="2028"/>
                      </a:lnTo>
                      <a:lnTo>
                        <a:pt x="838" y="2041"/>
                      </a:lnTo>
                      <a:lnTo>
                        <a:pt x="852" y="2049"/>
                      </a:lnTo>
                      <a:lnTo>
                        <a:pt x="866" y="2058"/>
                      </a:lnTo>
                      <a:lnTo>
                        <a:pt x="878" y="2068"/>
                      </a:lnTo>
                      <a:lnTo>
                        <a:pt x="888" y="2080"/>
                      </a:lnTo>
                      <a:lnTo>
                        <a:pt x="893" y="2086"/>
                      </a:lnTo>
                      <a:lnTo>
                        <a:pt x="896" y="2093"/>
                      </a:lnTo>
                      <a:lnTo>
                        <a:pt x="900" y="2101"/>
                      </a:lnTo>
                      <a:lnTo>
                        <a:pt x="901" y="2108"/>
                      </a:lnTo>
                      <a:lnTo>
                        <a:pt x="903" y="2118"/>
                      </a:lnTo>
                      <a:lnTo>
                        <a:pt x="903" y="2127"/>
                      </a:lnTo>
                      <a:lnTo>
                        <a:pt x="903" y="2136"/>
                      </a:lnTo>
                      <a:lnTo>
                        <a:pt x="901" y="2146"/>
                      </a:lnTo>
                      <a:lnTo>
                        <a:pt x="897" y="2159"/>
                      </a:lnTo>
                      <a:lnTo>
                        <a:pt x="895" y="2173"/>
                      </a:lnTo>
                      <a:lnTo>
                        <a:pt x="892" y="2187"/>
                      </a:lnTo>
                      <a:lnTo>
                        <a:pt x="891" y="2202"/>
                      </a:lnTo>
                      <a:lnTo>
                        <a:pt x="891" y="2208"/>
                      </a:lnTo>
                      <a:lnTo>
                        <a:pt x="892" y="2215"/>
                      </a:lnTo>
                      <a:lnTo>
                        <a:pt x="893" y="2221"/>
                      </a:lnTo>
                      <a:lnTo>
                        <a:pt x="896" y="2228"/>
                      </a:lnTo>
                      <a:lnTo>
                        <a:pt x="900" y="2234"/>
                      </a:lnTo>
                      <a:lnTo>
                        <a:pt x="904" y="2239"/>
                      </a:lnTo>
                      <a:lnTo>
                        <a:pt x="909" y="2244"/>
                      </a:lnTo>
                      <a:lnTo>
                        <a:pt x="916" y="2250"/>
                      </a:lnTo>
                      <a:lnTo>
                        <a:pt x="931" y="2260"/>
                      </a:lnTo>
                      <a:lnTo>
                        <a:pt x="945" y="2270"/>
                      </a:lnTo>
                      <a:lnTo>
                        <a:pt x="952" y="2274"/>
                      </a:lnTo>
                      <a:lnTo>
                        <a:pt x="957" y="2279"/>
                      </a:lnTo>
                      <a:lnTo>
                        <a:pt x="962" y="2285"/>
                      </a:lnTo>
                      <a:lnTo>
                        <a:pt x="966" y="2289"/>
                      </a:lnTo>
                      <a:lnTo>
                        <a:pt x="969" y="2294"/>
                      </a:lnTo>
                      <a:lnTo>
                        <a:pt x="970" y="2300"/>
                      </a:lnTo>
                      <a:lnTo>
                        <a:pt x="969" y="2305"/>
                      </a:lnTo>
                      <a:lnTo>
                        <a:pt x="967" y="2312"/>
                      </a:lnTo>
                      <a:lnTo>
                        <a:pt x="962" y="2318"/>
                      </a:lnTo>
                      <a:lnTo>
                        <a:pt x="957" y="2326"/>
                      </a:lnTo>
                      <a:lnTo>
                        <a:pt x="948" y="2334"/>
                      </a:lnTo>
                      <a:lnTo>
                        <a:pt x="938" y="2343"/>
                      </a:lnTo>
                      <a:lnTo>
                        <a:pt x="935" y="2351"/>
                      </a:lnTo>
                      <a:lnTo>
                        <a:pt x="931" y="2357"/>
                      </a:lnTo>
                      <a:lnTo>
                        <a:pt x="926" y="2365"/>
                      </a:lnTo>
                      <a:lnTo>
                        <a:pt x="921" y="2371"/>
                      </a:lnTo>
                      <a:lnTo>
                        <a:pt x="914" y="2375"/>
                      </a:lnTo>
                      <a:lnTo>
                        <a:pt x="906" y="2377"/>
                      </a:lnTo>
                      <a:lnTo>
                        <a:pt x="904" y="2377"/>
                      </a:lnTo>
                      <a:lnTo>
                        <a:pt x="900" y="2375"/>
                      </a:lnTo>
                      <a:lnTo>
                        <a:pt x="897" y="2373"/>
                      </a:lnTo>
                      <a:lnTo>
                        <a:pt x="893" y="2369"/>
                      </a:lnTo>
                      <a:lnTo>
                        <a:pt x="891" y="2364"/>
                      </a:lnTo>
                      <a:lnTo>
                        <a:pt x="888" y="2361"/>
                      </a:lnTo>
                      <a:lnTo>
                        <a:pt x="884" y="2360"/>
                      </a:lnTo>
                      <a:lnTo>
                        <a:pt x="882" y="2360"/>
                      </a:lnTo>
                      <a:lnTo>
                        <a:pt x="878" y="2362"/>
                      </a:lnTo>
                      <a:lnTo>
                        <a:pt x="874" y="2368"/>
                      </a:lnTo>
                      <a:lnTo>
                        <a:pt x="868" y="2382"/>
                      </a:lnTo>
                      <a:lnTo>
                        <a:pt x="862" y="2392"/>
                      </a:lnTo>
                      <a:lnTo>
                        <a:pt x="859" y="2396"/>
                      </a:lnTo>
                      <a:lnTo>
                        <a:pt x="853" y="2399"/>
                      </a:lnTo>
                      <a:lnTo>
                        <a:pt x="848" y="2401"/>
                      </a:lnTo>
                      <a:lnTo>
                        <a:pt x="842" y="2403"/>
                      </a:lnTo>
                      <a:lnTo>
                        <a:pt x="826" y="2405"/>
                      </a:lnTo>
                      <a:lnTo>
                        <a:pt x="811" y="2408"/>
                      </a:lnTo>
                      <a:lnTo>
                        <a:pt x="794" y="2410"/>
                      </a:lnTo>
                      <a:lnTo>
                        <a:pt x="779" y="2413"/>
                      </a:lnTo>
                      <a:lnTo>
                        <a:pt x="772" y="2415"/>
                      </a:lnTo>
                      <a:lnTo>
                        <a:pt x="767" y="2418"/>
                      </a:lnTo>
                      <a:lnTo>
                        <a:pt x="761" y="2422"/>
                      </a:lnTo>
                      <a:lnTo>
                        <a:pt x="756" y="2426"/>
                      </a:lnTo>
                      <a:lnTo>
                        <a:pt x="752" y="2434"/>
                      </a:lnTo>
                      <a:lnTo>
                        <a:pt x="748" y="2445"/>
                      </a:lnTo>
                      <a:lnTo>
                        <a:pt x="746" y="2460"/>
                      </a:lnTo>
                      <a:lnTo>
                        <a:pt x="745" y="2474"/>
                      </a:lnTo>
                      <a:lnTo>
                        <a:pt x="741" y="2505"/>
                      </a:lnTo>
                      <a:lnTo>
                        <a:pt x="735" y="2529"/>
                      </a:lnTo>
                      <a:lnTo>
                        <a:pt x="732" y="2545"/>
                      </a:lnTo>
                      <a:lnTo>
                        <a:pt x="726" y="2558"/>
                      </a:lnTo>
                      <a:lnTo>
                        <a:pt x="721" y="2568"/>
                      </a:lnTo>
                      <a:lnTo>
                        <a:pt x="716" y="2577"/>
                      </a:lnTo>
                      <a:lnTo>
                        <a:pt x="703" y="2594"/>
                      </a:lnTo>
                      <a:lnTo>
                        <a:pt x="684" y="2615"/>
                      </a:lnTo>
                      <a:lnTo>
                        <a:pt x="675" y="2627"/>
                      </a:lnTo>
                      <a:lnTo>
                        <a:pt x="667" y="2640"/>
                      </a:lnTo>
                      <a:lnTo>
                        <a:pt x="658" y="2655"/>
                      </a:lnTo>
                      <a:lnTo>
                        <a:pt x="650" y="2671"/>
                      </a:lnTo>
                      <a:lnTo>
                        <a:pt x="642" y="2688"/>
                      </a:lnTo>
                      <a:lnTo>
                        <a:pt x="633" y="2703"/>
                      </a:lnTo>
                      <a:lnTo>
                        <a:pt x="624" y="2719"/>
                      </a:lnTo>
                      <a:lnTo>
                        <a:pt x="615" y="2733"/>
                      </a:lnTo>
                      <a:lnTo>
                        <a:pt x="608" y="2741"/>
                      </a:lnTo>
                      <a:lnTo>
                        <a:pt x="605" y="2745"/>
                      </a:lnTo>
                      <a:lnTo>
                        <a:pt x="599" y="2747"/>
                      </a:lnTo>
                      <a:lnTo>
                        <a:pt x="596" y="2748"/>
                      </a:lnTo>
                      <a:lnTo>
                        <a:pt x="588" y="2748"/>
                      </a:lnTo>
                      <a:lnTo>
                        <a:pt x="573" y="2751"/>
                      </a:lnTo>
                      <a:lnTo>
                        <a:pt x="564" y="2761"/>
                      </a:lnTo>
                      <a:lnTo>
                        <a:pt x="551" y="2785"/>
                      </a:lnTo>
                      <a:lnTo>
                        <a:pt x="539" y="2809"/>
                      </a:lnTo>
                      <a:lnTo>
                        <a:pt x="531" y="2825"/>
                      </a:lnTo>
                      <a:lnTo>
                        <a:pt x="527" y="2831"/>
                      </a:lnTo>
                      <a:lnTo>
                        <a:pt x="523" y="2839"/>
                      </a:lnTo>
                      <a:lnTo>
                        <a:pt x="519" y="2844"/>
                      </a:lnTo>
                      <a:lnTo>
                        <a:pt x="514" y="2849"/>
                      </a:lnTo>
                      <a:lnTo>
                        <a:pt x="502" y="2859"/>
                      </a:lnTo>
                      <a:lnTo>
                        <a:pt x="491" y="2866"/>
                      </a:lnTo>
                      <a:lnTo>
                        <a:pt x="478" y="2874"/>
                      </a:lnTo>
                      <a:lnTo>
                        <a:pt x="466" y="2882"/>
                      </a:lnTo>
                      <a:lnTo>
                        <a:pt x="453" y="2891"/>
                      </a:lnTo>
                      <a:lnTo>
                        <a:pt x="443" y="2903"/>
                      </a:lnTo>
                      <a:lnTo>
                        <a:pt x="430" y="2917"/>
                      </a:lnTo>
                      <a:lnTo>
                        <a:pt x="417" y="2930"/>
                      </a:lnTo>
                      <a:lnTo>
                        <a:pt x="412" y="2938"/>
                      </a:lnTo>
                      <a:lnTo>
                        <a:pt x="408" y="2945"/>
                      </a:lnTo>
                      <a:lnTo>
                        <a:pt x="404" y="2953"/>
                      </a:lnTo>
                      <a:lnTo>
                        <a:pt x="402" y="2962"/>
                      </a:lnTo>
                      <a:lnTo>
                        <a:pt x="401" y="2976"/>
                      </a:lnTo>
                      <a:lnTo>
                        <a:pt x="399" y="2988"/>
                      </a:lnTo>
                      <a:lnTo>
                        <a:pt x="396" y="3001"/>
                      </a:lnTo>
                      <a:lnTo>
                        <a:pt x="393" y="3011"/>
                      </a:lnTo>
                      <a:lnTo>
                        <a:pt x="388" y="3022"/>
                      </a:lnTo>
                      <a:lnTo>
                        <a:pt x="382" y="3032"/>
                      </a:lnTo>
                      <a:lnTo>
                        <a:pt x="373" y="3041"/>
                      </a:lnTo>
                      <a:lnTo>
                        <a:pt x="361" y="3049"/>
                      </a:lnTo>
                      <a:lnTo>
                        <a:pt x="353" y="3059"/>
                      </a:lnTo>
                      <a:lnTo>
                        <a:pt x="347" y="3068"/>
                      </a:lnTo>
                      <a:lnTo>
                        <a:pt x="343" y="3076"/>
                      </a:lnTo>
                      <a:lnTo>
                        <a:pt x="340" y="3084"/>
                      </a:lnTo>
                      <a:lnTo>
                        <a:pt x="339" y="3090"/>
                      </a:lnTo>
                      <a:lnTo>
                        <a:pt x="339" y="3098"/>
                      </a:lnTo>
                      <a:lnTo>
                        <a:pt x="339" y="3105"/>
                      </a:lnTo>
                      <a:lnTo>
                        <a:pt x="342" y="3110"/>
                      </a:lnTo>
                      <a:lnTo>
                        <a:pt x="345" y="3123"/>
                      </a:lnTo>
                      <a:lnTo>
                        <a:pt x="348" y="3137"/>
                      </a:lnTo>
                      <a:lnTo>
                        <a:pt x="349" y="3146"/>
                      </a:lnTo>
                      <a:lnTo>
                        <a:pt x="349" y="3154"/>
                      </a:lnTo>
                      <a:lnTo>
                        <a:pt x="348" y="3164"/>
                      </a:lnTo>
                      <a:lnTo>
                        <a:pt x="345" y="3175"/>
                      </a:lnTo>
                      <a:lnTo>
                        <a:pt x="340" y="3189"/>
                      </a:lnTo>
                      <a:lnTo>
                        <a:pt x="335" y="3199"/>
                      </a:lnTo>
                      <a:lnTo>
                        <a:pt x="330" y="3208"/>
                      </a:lnTo>
                      <a:lnTo>
                        <a:pt x="325" y="3213"/>
                      </a:lnTo>
                      <a:lnTo>
                        <a:pt x="320" y="3216"/>
                      </a:lnTo>
                      <a:lnTo>
                        <a:pt x="314" y="3216"/>
                      </a:lnTo>
                      <a:lnTo>
                        <a:pt x="308" y="3216"/>
                      </a:lnTo>
                      <a:lnTo>
                        <a:pt x="303" y="3212"/>
                      </a:lnTo>
                      <a:lnTo>
                        <a:pt x="298" y="3208"/>
                      </a:lnTo>
                      <a:lnTo>
                        <a:pt x="292" y="3202"/>
                      </a:lnTo>
                      <a:lnTo>
                        <a:pt x="287" y="3195"/>
                      </a:lnTo>
                      <a:lnTo>
                        <a:pt x="282" y="3188"/>
                      </a:lnTo>
                      <a:lnTo>
                        <a:pt x="274" y="3171"/>
                      </a:lnTo>
                      <a:lnTo>
                        <a:pt x="268" y="3154"/>
                      </a:lnTo>
                      <a:lnTo>
                        <a:pt x="256" y="3163"/>
                      </a:lnTo>
                      <a:lnTo>
                        <a:pt x="242" y="3175"/>
                      </a:lnTo>
                      <a:lnTo>
                        <a:pt x="220" y="3177"/>
                      </a:lnTo>
                      <a:lnTo>
                        <a:pt x="195" y="3178"/>
                      </a:lnTo>
                      <a:lnTo>
                        <a:pt x="189" y="3180"/>
                      </a:lnTo>
                      <a:lnTo>
                        <a:pt x="184" y="3181"/>
                      </a:lnTo>
                      <a:lnTo>
                        <a:pt x="180" y="3182"/>
                      </a:lnTo>
                      <a:lnTo>
                        <a:pt x="176" y="3185"/>
                      </a:lnTo>
                      <a:lnTo>
                        <a:pt x="173" y="3189"/>
                      </a:lnTo>
                      <a:lnTo>
                        <a:pt x="171" y="3193"/>
                      </a:lnTo>
                      <a:lnTo>
                        <a:pt x="171" y="3198"/>
                      </a:lnTo>
                      <a:lnTo>
                        <a:pt x="171" y="3204"/>
                      </a:lnTo>
                      <a:lnTo>
                        <a:pt x="176" y="3233"/>
                      </a:lnTo>
                      <a:lnTo>
                        <a:pt x="178" y="3255"/>
                      </a:lnTo>
                      <a:lnTo>
                        <a:pt x="180" y="3265"/>
                      </a:lnTo>
                      <a:lnTo>
                        <a:pt x="180" y="3273"/>
                      </a:lnTo>
                      <a:lnTo>
                        <a:pt x="180" y="3282"/>
                      </a:lnTo>
                      <a:lnTo>
                        <a:pt x="178" y="3290"/>
                      </a:lnTo>
                      <a:lnTo>
                        <a:pt x="176" y="3298"/>
                      </a:lnTo>
                      <a:lnTo>
                        <a:pt x="173" y="3305"/>
                      </a:lnTo>
                      <a:lnTo>
                        <a:pt x="169" y="3312"/>
                      </a:lnTo>
                      <a:lnTo>
                        <a:pt x="164" y="3321"/>
                      </a:lnTo>
                      <a:lnTo>
                        <a:pt x="152" y="3338"/>
                      </a:lnTo>
                      <a:lnTo>
                        <a:pt x="137" y="3360"/>
                      </a:lnTo>
                      <a:lnTo>
                        <a:pt x="128" y="3371"/>
                      </a:lnTo>
                      <a:lnTo>
                        <a:pt x="121" y="3382"/>
                      </a:lnTo>
                      <a:lnTo>
                        <a:pt x="116" y="3394"/>
                      </a:lnTo>
                      <a:lnTo>
                        <a:pt x="112" y="3404"/>
                      </a:lnTo>
                      <a:lnTo>
                        <a:pt x="110" y="3416"/>
                      </a:lnTo>
                      <a:lnTo>
                        <a:pt x="110" y="3427"/>
                      </a:lnTo>
                      <a:lnTo>
                        <a:pt x="112" y="3440"/>
                      </a:lnTo>
                      <a:lnTo>
                        <a:pt x="117" y="3453"/>
                      </a:lnTo>
                      <a:lnTo>
                        <a:pt x="119" y="3460"/>
                      </a:lnTo>
                      <a:lnTo>
                        <a:pt x="120" y="3467"/>
                      </a:lnTo>
                      <a:lnTo>
                        <a:pt x="120" y="3478"/>
                      </a:lnTo>
                      <a:lnTo>
                        <a:pt x="120" y="3489"/>
                      </a:lnTo>
                      <a:lnTo>
                        <a:pt x="117" y="3517"/>
                      </a:lnTo>
                      <a:lnTo>
                        <a:pt x="115" y="3545"/>
                      </a:lnTo>
                      <a:lnTo>
                        <a:pt x="115" y="3559"/>
                      </a:lnTo>
                      <a:lnTo>
                        <a:pt x="115" y="3572"/>
                      </a:lnTo>
                      <a:lnTo>
                        <a:pt x="115" y="3584"/>
                      </a:lnTo>
                      <a:lnTo>
                        <a:pt x="116" y="3593"/>
                      </a:lnTo>
                      <a:lnTo>
                        <a:pt x="119" y="3601"/>
                      </a:lnTo>
                      <a:lnTo>
                        <a:pt x="121" y="3607"/>
                      </a:lnTo>
                      <a:lnTo>
                        <a:pt x="124" y="3609"/>
                      </a:lnTo>
                      <a:lnTo>
                        <a:pt x="127" y="3610"/>
                      </a:lnTo>
                      <a:lnTo>
                        <a:pt x="129" y="3610"/>
                      </a:lnTo>
                      <a:lnTo>
                        <a:pt x="133" y="3609"/>
                      </a:lnTo>
                      <a:lnTo>
                        <a:pt x="142" y="3606"/>
                      </a:lnTo>
                      <a:lnTo>
                        <a:pt x="149" y="3606"/>
                      </a:lnTo>
                      <a:lnTo>
                        <a:pt x="151" y="3607"/>
                      </a:lnTo>
                      <a:lnTo>
                        <a:pt x="154" y="3609"/>
                      </a:lnTo>
                      <a:lnTo>
                        <a:pt x="155" y="3611"/>
                      </a:lnTo>
                      <a:lnTo>
                        <a:pt x="156" y="3614"/>
                      </a:lnTo>
                      <a:lnTo>
                        <a:pt x="158" y="3620"/>
                      </a:lnTo>
                      <a:lnTo>
                        <a:pt x="156" y="3629"/>
                      </a:lnTo>
                      <a:lnTo>
                        <a:pt x="155" y="3638"/>
                      </a:lnTo>
                      <a:lnTo>
                        <a:pt x="152" y="3649"/>
                      </a:lnTo>
                      <a:lnTo>
                        <a:pt x="146" y="3673"/>
                      </a:lnTo>
                      <a:lnTo>
                        <a:pt x="140" y="3697"/>
                      </a:lnTo>
                      <a:lnTo>
                        <a:pt x="137" y="3708"/>
                      </a:lnTo>
                      <a:lnTo>
                        <a:pt x="136" y="3719"/>
                      </a:lnTo>
                      <a:lnTo>
                        <a:pt x="134" y="3729"/>
                      </a:lnTo>
                      <a:lnTo>
                        <a:pt x="136" y="3737"/>
                      </a:lnTo>
                      <a:lnTo>
                        <a:pt x="136" y="3742"/>
                      </a:lnTo>
                      <a:lnTo>
                        <a:pt x="134" y="3756"/>
                      </a:lnTo>
                      <a:lnTo>
                        <a:pt x="136" y="3772"/>
                      </a:lnTo>
                      <a:lnTo>
                        <a:pt x="138" y="3783"/>
                      </a:lnTo>
                      <a:lnTo>
                        <a:pt x="142" y="3790"/>
                      </a:lnTo>
                      <a:lnTo>
                        <a:pt x="146" y="3796"/>
                      </a:lnTo>
                      <a:lnTo>
                        <a:pt x="150" y="3800"/>
                      </a:lnTo>
                      <a:lnTo>
                        <a:pt x="154" y="3803"/>
                      </a:lnTo>
                      <a:lnTo>
                        <a:pt x="160" y="3807"/>
                      </a:lnTo>
                      <a:lnTo>
                        <a:pt x="167" y="3809"/>
                      </a:lnTo>
                      <a:lnTo>
                        <a:pt x="169" y="3811"/>
                      </a:lnTo>
                      <a:lnTo>
                        <a:pt x="172" y="3813"/>
                      </a:lnTo>
                      <a:lnTo>
                        <a:pt x="173" y="3816"/>
                      </a:lnTo>
                      <a:lnTo>
                        <a:pt x="176" y="3820"/>
                      </a:lnTo>
                      <a:lnTo>
                        <a:pt x="178" y="3831"/>
                      </a:lnTo>
                      <a:lnTo>
                        <a:pt x="178" y="3851"/>
                      </a:lnTo>
                      <a:lnTo>
                        <a:pt x="180" y="3861"/>
                      </a:lnTo>
                      <a:lnTo>
                        <a:pt x="184" y="3870"/>
                      </a:lnTo>
                      <a:lnTo>
                        <a:pt x="187" y="3879"/>
                      </a:lnTo>
                      <a:lnTo>
                        <a:pt x="191" y="3887"/>
                      </a:lnTo>
                      <a:lnTo>
                        <a:pt x="197" y="3895"/>
                      </a:lnTo>
                      <a:lnTo>
                        <a:pt x="200" y="3903"/>
                      </a:lnTo>
                      <a:lnTo>
                        <a:pt x="203" y="3910"/>
                      </a:lnTo>
                      <a:lnTo>
                        <a:pt x="204" y="3918"/>
                      </a:lnTo>
                      <a:lnTo>
                        <a:pt x="203" y="3923"/>
                      </a:lnTo>
                      <a:lnTo>
                        <a:pt x="200" y="3929"/>
                      </a:lnTo>
                      <a:lnTo>
                        <a:pt x="197" y="3934"/>
                      </a:lnTo>
                      <a:lnTo>
                        <a:pt x="193" y="3939"/>
                      </a:lnTo>
                      <a:lnTo>
                        <a:pt x="187" y="3945"/>
                      </a:lnTo>
                      <a:lnTo>
                        <a:pt x="184" y="3952"/>
                      </a:lnTo>
                      <a:lnTo>
                        <a:pt x="181" y="3961"/>
                      </a:lnTo>
                      <a:lnTo>
                        <a:pt x="181" y="3970"/>
                      </a:lnTo>
                      <a:lnTo>
                        <a:pt x="186" y="3995"/>
                      </a:lnTo>
                      <a:lnTo>
                        <a:pt x="195" y="4030"/>
                      </a:lnTo>
                      <a:lnTo>
                        <a:pt x="199" y="4048"/>
                      </a:lnTo>
                      <a:lnTo>
                        <a:pt x="202" y="4065"/>
                      </a:lnTo>
                      <a:lnTo>
                        <a:pt x="202" y="4071"/>
                      </a:lnTo>
                      <a:lnTo>
                        <a:pt x="200" y="4077"/>
                      </a:lnTo>
                      <a:lnTo>
                        <a:pt x="198" y="4084"/>
                      </a:lnTo>
                      <a:lnTo>
                        <a:pt x="195" y="4088"/>
                      </a:lnTo>
                      <a:lnTo>
                        <a:pt x="193" y="4089"/>
                      </a:lnTo>
                      <a:lnTo>
                        <a:pt x="189" y="4088"/>
                      </a:lnTo>
                      <a:lnTo>
                        <a:pt x="185" y="4085"/>
                      </a:lnTo>
                      <a:lnTo>
                        <a:pt x="181" y="4083"/>
                      </a:lnTo>
                      <a:lnTo>
                        <a:pt x="176" y="4080"/>
                      </a:lnTo>
                      <a:lnTo>
                        <a:pt x="171" y="4079"/>
                      </a:lnTo>
                      <a:lnTo>
                        <a:pt x="168" y="4079"/>
                      </a:lnTo>
                      <a:lnTo>
                        <a:pt x="164" y="4080"/>
                      </a:lnTo>
                      <a:lnTo>
                        <a:pt x="162" y="4083"/>
                      </a:lnTo>
                      <a:lnTo>
                        <a:pt x="159" y="4085"/>
                      </a:lnTo>
                      <a:lnTo>
                        <a:pt x="158" y="4088"/>
                      </a:lnTo>
                      <a:lnTo>
                        <a:pt x="159" y="4093"/>
                      </a:lnTo>
                      <a:lnTo>
                        <a:pt x="160" y="4101"/>
                      </a:lnTo>
                      <a:lnTo>
                        <a:pt x="162" y="4110"/>
                      </a:lnTo>
                      <a:lnTo>
                        <a:pt x="169" y="4132"/>
                      </a:lnTo>
                      <a:lnTo>
                        <a:pt x="177" y="4157"/>
                      </a:lnTo>
                      <a:lnTo>
                        <a:pt x="187" y="4181"/>
                      </a:lnTo>
                      <a:lnTo>
                        <a:pt x="198" y="4204"/>
                      </a:lnTo>
                      <a:lnTo>
                        <a:pt x="206" y="4223"/>
                      </a:lnTo>
                      <a:lnTo>
                        <a:pt x="212" y="4234"/>
                      </a:lnTo>
                      <a:lnTo>
                        <a:pt x="213" y="4237"/>
                      </a:lnTo>
                      <a:lnTo>
                        <a:pt x="215" y="4239"/>
                      </a:lnTo>
                      <a:lnTo>
                        <a:pt x="213" y="4243"/>
                      </a:lnTo>
                      <a:lnTo>
                        <a:pt x="213" y="4246"/>
                      </a:lnTo>
                      <a:lnTo>
                        <a:pt x="211" y="4252"/>
                      </a:lnTo>
                      <a:lnTo>
                        <a:pt x="207" y="4260"/>
                      </a:lnTo>
                      <a:lnTo>
                        <a:pt x="203" y="4267"/>
                      </a:lnTo>
                      <a:lnTo>
                        <a:pt x="200" y="4276"/>
                      </a:lnTo>
                      <a:lnTo>
                        <a:pt x="199" y="4280"/>
                      </a:lnTo>
                      <a:lnTo>
                        <a:pt x="200" y="4285"/>
                      </a:lnTo>
                      <a:lnTo>
                        <a:pt x="200" y="4289"/>
                      </a:lnTo>
                      <a:lnTo>
                        <a:pt x="203" y="4294"/>
                      </a:lnTo>
                      <a:lnTo>
                        <a:pt x="213" y="4318"/>
                      </a:lnTo>
                      <a:lnTo>
                        <a:pt x="222" y="4342"/>
                      </a:lnTo>
                      <a:lnTo>
                        <a:pt x="229" y="4366"/>
                      </a:lnTo>
                      <a:lnTo>
                        <a:pt x="237" y="4392"/>
                      </a:lnTo>
                      <a:lnTo>
                        <a:pt x="242" y="4399"/>
                      </a:lnTo>
                      <a:lnTo>
                        <a:pt x="246" y="4403"/>
                      </a:lnTo>
                      <a:lnTo>
                        <a:pt x="250" y="4405"/>
                      </a:lnTo>
                      <a:lnTo>
                        <a:pt x="255" y="4405"/>
                      </a:lnTo>
                      <a:lnTo>
                        <a:pt x="259" y="4404"/>
                      </a:lnTo>
                      <a:lnTo>
                        <a:pt x="263" y="4401"/>
                      </a:lnTo>
                      <a:lnTo>
                        <a:pt x="268" y="4399"/>
                      </a:lnTo>
                      <a:lnTo>
                        <a:pt x="272" y="4395"/>
                      </a:lnTo>
                      <a:lnTo>
                        <a:pt x="282" y="4386"/>
                      </a:lnTo>
                      <a:lnTo>
                        <a:pt x="292" y="4378"/>
                      </a:lnTo>
                      <a:lnTo>
                        <a:pt x="299" y="4374"/>
                      </a:lnTo>
                      <a:lnTo>
                        <a:pt x="304" y="4373"/>
                      </a:lnTo>
                      <a:lnTo>
                        <a:pt x="311" y="4370"/>
                      </a:lnTo>
                      <a:lnTo>
                        <a:pt x="317" y="4372"/>
                      </a:lnTo>
                      <a:lnTo>
                        <a:pt x="316" y="4387"/>
                      </a:lnTo>
                      <a:lnTo>
                        <a:pt x="311" y="4412"/>
                      </a:lnTo>
                      <a:lnTo>
                        <a:pt x="309" y="4423"/>
                      </a:lnTo>
                      <a:lnTo>
                        <a:pt x="311" y="4434"/>
                      </a:lnTo>
                      <a:lnTo>
                        <a:pt x="312" y="4438"/>
                      </a:lnTo>
                      <a:lnTo>
                        <a:pt x="314" y="4441"/>
                      </a:lnTo>
                      <a:lnTo>
                        <a:pt x="317" y="4443"/>
                      </a:lnTo>
                      <a:lnTo>
                        <a:pt x="321" y="4444"/>
                      </a:lnTo>
                      <a:lnTo>
                        <a:pt x="335" y="4444"/>
                      </a:lnTo>
                      <a:lnTo>
                        <a:pt x="345" y="4447"/>
                      </a:lnTo>
                      <a:lnTo>
                        <a:pt x="356" y="4451"/>
                      </a:lnTo>
                      <a:lnTo>
                        <a:pt x="364" y="4454"/>
                      </a:lnTo>
                      <a:lnTo>
                        <a:pt x="377" y="4465"/>
                      </a:lnTo>
                      <a:lnTo>
                        <a:pt x="388" y="4475"/>
                      </a:lnTo>
                      <a:lnTo>
                        <a:pt x="393" y="4480"/>
                      </a:lnTo>
                      <a:lnTo>
                        <a:pt x="400" y="4483"/>
                      </a:lnTo>
                      <a:lnTo>
                        <a:pt x="408" y="4486"/>
                      </a:lnTo>
                      <a:lnTo>
                        <a:pt x="415" y="4487"/>
                      </a:lnTo>
                      <a:lnTo>
                        <a:pt x="426" y="4486"/>
                      </a:lnTo>
                      <a:lnTo>
                        <a:pt x="439" y="4483"/>
                      </a:lnTo>
                      <a:lnTo>
                        <a:pt x="453" y="4478"/>
                      </a:lnTo>
                      <a:lnTo>
                        <a:pt x="470" y="4470"/>
                      </a:lnTo>
                      <a:lnTo>
                        <a:pt x="476" y="4467"/>
                      </a:lnTo>
                      <a:lnTo>
                        <a:pt x="485" y="4466"/>
                      </a:lnTo>
                      <a:lnTo>
                        <a:pt x="493" y="4466"/>
                      </a:lnTo>
                      <a:lnTo>
                        <a:pt x="500" y="4467"/>
                      </a:lnTo>
                      <a:lnTo>
                        <a:pt x="502" y="4469"/>
                      </a:lnTo>
                      <a:lnTo>
                        <a:pt x="505" y="4470"/>
                      </a:lnTo>
                      <a:lnTo>
                        <a:pt x="506" y="4471"/>
                      </a:lnTo>
                      <a:lnTo>
                        <a:pt x="506" y="4474"/>
                      </a:lnTo>
                      <a:lnTo>
                        <a:pt x="506" y="4476"/>
                      </a:lnTo>
                      <a:lnTo>
                        <a:pt x="505" y="4480"/>
                      </a:lnTo>
                      <a:lnTo>
                        <a:pt x="502" y="4484"/>
                      </a:lnTo>
                      <a:lnTo>
                        <a:pt x="497" y="4488"/>
                      </a:lnTo>
                      <a:lnTo>
                        <a:pt x="485" y="4496"/>
                      </a:lnTo>
                      <a:lnTo>
                        <a:pt x="472" y="4504"/>
                      </a:lnTo>
                      <a:lnTo>
                        <a:pt x="471" y="4506"/>
                      </a:lnTo>
                      <a:lnTo>
                        <a:pt x="469" y="4508"/>
                      </a:lnTo>
                      <a:lnTo>
                        <a:pt x="469" y="4510"/>
                      </a:lnTo>
                      <a:lnTo>
                        <a:pt x="469" y="4513"/>
                      </a:lnTo>
                      <a:lnTo>
                        <a:pt x="470" y="4514"/>
                      </a:lnTo>
                      <a:lnTo>
                        <a:pt x="471" y="4517"/>
                      </a:lnTo>
                      <a:lnTo>
                        <a:pt x="475" y="4519"/>
                      </a:lnTo>
                      <a:lnTo>
                        <a:pt x="480" y="4522"/>
                      </a:lnTo>
                      <a:lnTo>
                        <a:pt x="489" y="4526"/>
                      </a:lnTo>
                      <a:lnTo>
                        <a:pt x="497" y="4531"/>
                      </a:lnTo>
                      <a:lnTo>
                        <a:pt x="504" y="4536"/>
                      </a:lnTo>
                      <a:lnTo>
                        <a:pt x="507" y="4541"/>
                      </a:lnTo>
                      <a:lnTo>
                        <a:pt x="510" y="4546"/>
                      </a:lnTo>
                      <a:lnTo>
                        <a:pt x="511" y="4552"/>
                      </a:lnTo>
                      <a:lnTo>
                        <a:pt x="511" y="4557"/>
                      </a:lnTo>
                      <a:lnTo>
                        <a:pt x="510" y="4562"/>
                      </a:lnTo>
                      <a:lnTo>
                        <a:pt x="506" y="4572"/>
                      </a:lnTo>
                      <a:lnTo>
                        <a:pt x="498" y="4584"/>
                      </a:lnTo>
                      <a:lnTo>
                        <a:pt x="489" y="4596"/>
                      </a:lnTo>
                      <a:lnTo>
                        <a:pt x="479" y="4606"/>
                      </a:lnTo>
                      <a:lnTo>
                        <a:pt x="470" y="4618"/>
                      </a:lnTo>
                      <a:lnTo>
                        <a:pt x="461" y="4628"/>
                      </a:lnTo>
                      <a:lnTo>
                        <a:pt x="458" y="4633"/>
                      </a:lnTo>
                      <a:lnTo>
                        <a:pt x="456" y="4638"/>
                      </a:lnTo>
                      <a:lnTo>
                        <a:pt x="454" y="4644"/>
                      </a:lnTo>
                      <a:lnTo>
                        <a:pt x="453" y="4649"/>
                      </a:lnTo>
                      <a:lnTo>
                        <a:pt x="454" y="4654"/>
                      </a:lnTo>
                      <a:lnTo>
                        <a:pt x="456" y="4658"/>
                      </a:lnTo>
                      <a:lnTo>
                        <a:pt x="459" y="4663"/>
                      </a:lnTo>
                      <a:lnTo>
                        <a:pt x="463" y="4667"/>
                      </a:lnTo>
                      <a:lnTo>
                        <a:pt x="470" y="4671"/>
                      </a:lnTo>
                      <a:lnTo>
                        <a:pt x="479" y="4675"/>
                      </a:lnTo>
                      <a:lnTo>
                        <a:pt x="489" y="4679"/>
                      </a:lnTo>
                      <a:lnTo>
                        <a:pt x="501" y="4682"/>
                      </a:lnTo>
                      <a:lnTo>
                        <a:pt x="515" y="4686"/>
                      </a:lnTo>
                      <a:lnTo>
                        <a:pt x="526" y="4690"/>
                      </a:lnTo>
                      <a:lnTo>
                        <a:pt x="535" y="4693"/>
                      </a:lnTo>
                      <a:lnTo>
                        <a:pt x="542" y="4693"/>
                      </a:lnTo>
                      <a:lnTo>
                        <a:pt x="546" y="4692"/>
                      </a:lnTo>
                      <a:lnTo>
                        <a:pt x="549" y="4690"/>
                      </a:lnTo>
                      <a:lnTo>
                        <a:pt x="553" y="4688"/>
                      </a:lnTo>
                      <a:lnTo>
                        <a:pt x="557" y="4684"/>
                      </a:lnTo>
                      <a:lnTo>
                        <a:pt x="563" y="4673"/>
                      </a:lnTo>
                      <a:lnTo>
                        <a:pt x="573" y="4659"/>
                      </a:lnTo>
                      <a:lnTo>
                        <a:pt x="579" y="4647"/>
                      </a:lnTo>
                      <a:lnTo>
                        <a:pt x="589" y="4627"/>
                      </a:lnTo>
                      <a:lnTo>
                        <a:pt x="603" y="4600"/>
                      </a:lnTo>
                      <a:lnTo>
                        <a:pt x="618" y="4571"/>
                      </a:lnTo>
                      <a:lnTo>
                        <a:pt x="633" y="4545"/>
                      </a:lnTo>
                      <a:lnTo>
                        <a:pt x="646" y="4527"/>
                      </a:lnTo>
                      <a:lnTo>
                        <a:pt x="651" y="4522"/>
                      </a:lnTo>
                      <a:lnTo>
                        <a:pt x="655" y="4519"/>
                      </a:lnTo>
                      <a:lnTo>
                        <a:pt x="656" y="4521"/>
                      </a:lnTo>
                      <a:lnTo>
                        <a:pt x="658" y="4522"/>
                      </a:lnTo>
                      <a:lnTo>
                        <a:pt x="658" y="4526"/>
                      </a:lnTo>
                      <a:lnTo>
                        <a:pt x="658" y="4530"/>
                      </a:lnTo>
                      <a:lnTo>
                        <a:pt x="656" y="4559"/>
                      </a:lnTo>
                      <a:lnTo>
                        <a:pt x="654" y="4584"/>
                      </a:lnTo>
                      <a:lnTo>
                        <a:pt x="654" y="4596"/>
                      </a:lnTo>
                      <a:lnTo>
                        <a:pt x="658" y="4607"/>
                      </a:lnTo>
                      <a:lnTo>
                        <a:pt x="664" y="4620"/>
                      </a:lnTo>
                      <a:lnTo>
                        <a:pt x="675" y="4636"/>
                      </a:lnTo>
                      <a:lnTo>
                        <a:pt x="681" y="4645"/>
                      </a:lnTo>
                      <a:lnTo>
                        <a:pt x="684" y="4654"/>
                      </a:lnTo>
                      <a:lnTo>
                        <a:pt x="685" y="4664"/>
                      </a:lnTo>
                      <a:lnTo>
                        <a:pt x="684" y="4673"/>
                      </a:lnTo>
                      <a:lnTo>
                        <a:pt x="681" y="4682"/>
                      </a:lnTo>
                      <a:lnTo>
                        <a:pt x="677" y="4692"/>
                      </a:lnTo>
                      <a:lnTo>
                        <a:pt x="672" y="4699"/>
                      </a:lnTo>
                      <a:lnTo>
                        <a:pt x="668" y="4707"/>
                      </a:lnTo>
                      <a:lnTo>
                        <a:pt x="659" y="4719"/>
                      </a:lnTo>
                      <a:lnTo>
                        <a:pt x="655" y="4726"/>
                      </a:lnTo>
                      <a:lnTo>
                        <a:pt x="656" y="4729"/>
                      </a:lnTo>
                      <a:lnTo>
                        <a:pt x="659" y="4729"/>
                      </a:lnTo>
                      <a:lnTo>
                        <a:pt x="665" y="4726"/>
                      </a:lnTo>
                      <a:lnTo>
                        <a:pt x="673" y="4723"/>
                      </a:lnTo>
                      <a:lnTo>
                        <a:pt x="685" y="4719"/>
                      </a:lnTo>
                      <a:lnTo>
                        <a:pt x="694" y="4717"/>
                      </a:lnTo>
                      <a:lnTo>
                        <a:pt x="702" y="4716"/>
                      </a:lnTo>
                      <a:lnTo>
                        <a:pt x="707" y="4717"/>
                      </a:lnTo>
                      <a:lnTo>
                        <a:pt x="710" y="4719"/>
                      </a:lnTo>
                      <a:lnTo>
                        <a:pt x="711" y="4720"/>
                      </a:lnTo>
                      <a:lnTo>
                        <a:pt x="712" y="4723"/>
                      </a:lnTo>
                      <a:lnTo>
                        <a:pt x="712" y="4725"/>
                      </a:lnTo>
                      <a:lnTo>
                        <a:pt x="711" y="4732"/>
                      </a:lnTo>
                      <a:lnTo>
                        <a:pt x="706" y="4741"/>
                      </a:lnTo>
                      <a:lnTo>
                        <a:pt x="695" y="4752"/>
                      </a:lnTo>
                      <a:lnTo>
                        <a:pt x="682" y="4764"/>
                      </a:lnTo>
                      <a:lnTo>
                        <a:pt x="677" y="4769"/>
                      </a:lnTo>
                      <a:lnTo>
                        <a:pt x="672" y="4774"/>
                      </a:lnTo>
                      <a:lnTo>
                        <a:pt x="671" y="4778"/>
                      </a:lnTo>
                      <a:lnTo>
                        <a:pt x="671" y="4781"/>
                      </a:lnTo>
                      <a:lnTo>
                        <a:pt x="671" y="4785"/>
                      </a:lnTo>
                      <a:lnTo>
                        <a:pt x="672" y="4789"/>
                      </a:lnTo>
                      <a:lnTo>
                        <a:pt x="691" y="4787"/>
                      </a:lnTo>
                      <a:lnTo>
                        <a:pt x="707" y="4785"/>
                      </a:lnTo>
                      <a:lnTo>
                        <a:pt x="712" y="4783"/>
                      </a:lnTo>
                      <a:lnTo>
                        <a:pt x="717" y="4781"/>
                      </a:lnTo>
                      <a:lnTo>
                        <a:pt x="721" y="4777"/>
                      </a:lnTo>
                      <a:lnTo>
                        <a:pt x="725" y="4774"/>
                      </a:lnTo>
                      <a:lnTo>
                        <a:pt x="732" y="4767"/>
                      </a:lnTo>
                      <a:lnTo>
                        <a:pt x="739" y="4756"/>
                      </a:lnTo>
                      <a:lnTo>
                        <a:pt x="751" y="4745"/>
                      </a:lnTo>
                      <a:lnTo>
                        <a:pt x="767" y="4732"/>
                      </a:lnTo>
                      <a:lnTo>
                        <a:pt x="773" y="4728"/>
                      </a:lnTo>
                      <a:lnTo>
                        <a:pt x="779" y="4724"/>
                      </a:lnTo>
                      <a:lnTo>
                        <a:pt x="786" y="4721"/>
                      </a:lnTo>
                      <a:lnTo>
                        <a:pt x="792" y="4719"/>
                      </a:lnTo>
                      <a:lnTo>
                        <a:pt x="805" y="4716"/>
                      </a:lnTo>
                      <a:lnTo>
                        <a:pt x="818" y="4714"/>
                      </a:lnTo>
                      <a:lnTo>
                        <a:pt x="833" y="4712"/>
                      </a:lnTo>
                      <a:lnTo>
                        <a:pt x="844" y="4710"/>
                      </a:lnTo>
                      <a:lnTo>
                        <a:pt x="857" y="4706"/>
                      </a:lnTo>
                      <a:lnTo>
                        <a:pt x="869" y="4701"/>
                      </a:lnTo>
                      <a:lnTo>
                        <a:pt x="887" y="4689"/>
                      </a:lnTo>
                      <a:lnTo>
                        <a:pt x="905" y="4681"/>
                      </a:lnTo>
                      <a:lnTo>
                        <a:pt x="923" y="4673"/>
                      </a:lnTo>
                      <a:lnTo>
                        <a:pt x="941" y="4667"/>
                      </a:lnTo>
                      <a:lnTo>
                        <a:pt x="957" y="4660"/>
                      </a:lnTo>
                      <a:lnTo>
                        <a:pt x="971" y="4653"/>
                      </a:lnTo>
                      <a:lnTo>
                        <a:pt x="978" y="4649"/>
                      </a:lnTo>
                      <a:lnTo>
                        <a:pt x="984" y="4644"/>
                      </a:lnTo>
                      <a:lnTo>
                        <a:pt x="989" y="4637"/>
                      </a:lnTo>
                      <a:lnTo>
                        <a:pt x="995" y="4631"/>
                      </a:lnTo>
                      <a:lnTo>
                        <a:pt x="1000" y="4627"/>
                      </a:lnTo>
                      <a:lnTo>
                        <a:pt x="1006" y="4622"/>
                      </a:lnTo>
                      <a:lnTo>
                        <a:pt x="1015" y="4616"/>
                      </a:lnTo>
                      <a:lnTo>
                        <a:pt x="1024" y="4611"/>
                      </a:lnTo>
                      <a:lnTo>
                        <a:pt x="1048" y="4602"/>
                      </a:lnTo>
                      <a:lnTo>
                        <a:pt x="1074" y="4593"/>
                      </a:lnTo>
                      <a:lnTo>
                        <a:pt x="1127" y="4576"/>
                      </a:lnTo>
                      <a:lnTo>
                        <a:pt x="1167" y="4562"/>
                      </a:lnTo>
                      <a:lnTo>
                        <a:pt x="1182" y="4557"/>
                      </a:lnTo>
                      <a:lnTo>
                        <a:pt x="1197" y="4550"/>
                      </a:lnTo>
                      <a:lnTo>
                        <a:pt x="1210" y="4543"/>
                      </a:lnTo>
                      <a:lnTo>
                        <a:pt x="1223" y="4533"/>
                      </a:lnTo>
                      <a:lnTo>
                        <a:pt x="1245" y="4514"/>
                      </a:lnTo>
                      <a:lnTo>
                        <a:pt x="1269" y="4493"/>
                      </a:lnTo>
                      <a:lnTo>
                        <a:pt x="1274" y="4489"/>
                      </a:lnTo>
                      <a:lnTo>
                        <a:pt x="1278" y="4484"/>
                      </a:lnTo>
                      <a:lnTo>
                        <a:pt x="1282" y="4480"/>
                      </a:lnTo>
                      <a:lnTo>
                        <a:pt x="1285" y="4475"/>
                      </a:lnTo>
                      <a:lnTo>
                        <a:pt x="1289" y="4465"/>
                      </a:lnTo>
                      <a:lnTo>
                        <a:pt x="1290" y="4454"/>
                      </a:lnTo>
                      <a:lnTo>
                        <a:pt x="1291" y="4444"/>
                      </a:lnTo>
                      <a:lnTo>
                        <a:pt x="1294" y="4434"/>
                      </a:lnTo>
                      <a:lnTo>
                        <a:pt x="1296" y="4423"/>
                      </a:lnTo>
                      <a:lnTo>
                        <a:pt x="1300" y="4413"/>
                      </a:lnTo>
                      <a:lnTo>
                        <a:pt x="1312" y="4418"/>
                      </a:lnTo>
                      <a:lnTo>
                        <a:pt x="1329" y="4430"/>
                      </a:lnTo>
                      <a:lnTo>
                        <a:pt x="1339" y="4436"/>
                      </a:lnTo>
                      <a:lnTo>
                        <a:pt x="1350" y="4441"/>
                      </a:lnTo>
                      <a:lnTo>
                        <a:pt x="1360" y="4445"/>
                      </a:lnTo>
                      <a:lnTo>
                        <a:pt x="1372" y="4447"/>
                      </a:lnTo>
                      <a:lnTo>
                        <a:pt x="1383" y="4447"/>
                      </a:lnTo>
                      <a:lnTo>
                        <a:pt x="1394" y="4447"/>
                      </a:lnTo>
                      <a:lnTo>
                        <a:pt x="1404" y="4444"/>
                      </a:lnTo>
                      <a:lnTo>
                        <a:pt x="1414" y="4443"/>
                      </a:lnTo>
                      <a:lnTo>
                        <a:pt x="1435" y="4436"/>
                      </a:lnTo>
                      <a:lnTo>
                        <a:pt x="1454" y="4430"/>
                      </a:lnTo>
                      <a:lnTo>
                        <a:pt x="1474" y="4422"/>
                      </a:lnTo>
                      <a:lnTo>
                        <a:pt x="1493" y="4416"/>
                      </a:lnTo>
                      <a:lnTo>
                        <a:pt x="1513" y="4409"/>
                      </a:lnTo>
                      <a:lnTo>
                        <a:pt x="1533" y="4404"/>
                      </a:lnTo>
                      <a:lnTo>
                        <a:pt x="1565" y="4400"/>
                      </a:lnTo>
                      <a:lnTo>
                        <a:pt x="1597" y="4399"/>
                      </a:lnTo>
                      <a:lnTo>
                        <a:pt x="1612" y="4396"/>
                      </a:lnTo>
                      <a:lnTo>
                        <a:pt x="1628" y="4392"/>
                      </a:lnTo>
                      <a:lnTo>
                        <a:pt x="1636" y="4390"/>
                      </a:lnTo>
                      <a:lnTo>
                        <a:pt x="1644" y="4387"/>
                      </a:lnTo>
                      <a:lnTo>
                        <a:pt x="1650" y="4383"/>
                      </a:lnTo>
                      <a:lnTo>
                        <a:pt x="1657" y="4379"/>
                      </a:lnTo>
                      <a:lnTo>
                        <a:pt x="1659" y="4364"/>
                      </a:lnTo>
                      <a:lnTo>
                        <a:pt x="1663" y="4352"/>
                      </a:lnTo>
                      <a:lnTo>
                        <a:pt x="1664" y="4348"/>
                      </a:lnTo>
                      <a:lnTo>
                        <a:pt x="1667" y="4346"/>
                      </a:lnTo>
                      <a:lnTo>
                        <a:pt x="1669" y="4343"/>
                      </a:lnTo>
                      <a:lnTo>
                        <a:pt x="1672" y="4342"/>
                      </a:lnTo>
                      <a:lnTo>
                        <a:pt x="1672" y="4342"/>
                      </a:lnTo>
                      <a:lnTo>
                        <a:pt x="1669" y="4334"/>
                      </a:lnTo>
                      <a:lnTo>
                        <a:pt x="1668" y="4324"/>
                      </a:lnTo>
                      <a:lnTo>
                        <a:pt x="1667" y="4315"/>
                      </a:lnTo>
                      <a:lnTo>
                        <a:pt x="1667" y="4304"/>
                      </a:lnTo>
                      <a:lnTo>
                        <a:pt x="1668" y="4293"/>
                      </a:lnTo>
                      <a:lnTo>
                        <a:pt x="1669" y="4281"/>
                      </a:lnTo>
                      <a:lnTo>
                        <a:pt x="1672" y="4269"/>
                      </a:lnTo>
                      <a:lnTo>
                        <a:pt x="1675" y="4256"/>
                      </a:lnTo>
                      <a:lnTo>
                        <a:pt x="1684" y="4230"/>
                      </a:lnTo>
                      <a:lnTo>
                        <a:pt x="1694" y="4203"/>
                      </a:lnTo>
                      <a:lnTo>
                        <a:pt x="1706" y="4175"/>
                      </a:lnTo>
                      <a:lnTo>
                        <a:pt x="1720" y="4147"/>
                      </a:lnTo>
                      <a:lnTo>
                        <a:pt x="1734" y="4120"/>
                      </a:lnTo>
                      <a:lnTo>
                        <a:pt x="1750" y="4093"/>
                      </a:lnTo>
                      <a:lnTo>
                        <a:pt x="1765" y="4067"/>
                      </a:lnTo>
                      <a:lnTo>
                        <a:pt x="1780" y="4044"/>
                      </a:lnTo>
                      <a:lnTo>
                        <a:pt x="1808" y="4002"/>
                      </a:lnTo>
                      <a:lnTo>
                        <a:pt x="1831" y="3973"/>
                      </a:lnTo>
                      <a:lnTo>
                        <a:pt x="1844" y="3956"/>
                      </a:lnTo>
                      <a:lnTo>
                        <a:pt x="1859" y="3938"/>
                      </a:lnTo>
                      <a:lnTo>
                        <a:pt x="1870" y="3921"/>
                      </a:lnTo>
                      <a:lnTo>
                        <a:pt x="1883" y="3903"/>
                      </a:lnTo>
                      <a:lnTo>
                        <a:pt x="1908" y="3866"/>
                      </a:lnTo>
                      <a:lnTo>
                        <a:pt x="1934" y="3833"/>
                      </a:lnTo>
                      <a:lnTo>
                        <a:pt x="1944" y="3812"/>
                      </a:lnTo>
                      <a:lnTo>
                        <a:pt x="1957" y="3792"/>
                      </a:lnTo>
                      <a:lnTo>
                        <a:pt x="1970" y="3774"/>
                      </a:lnTo>
                      <a:lnTo>
                        <a:pt x="1983" y="3755"/>
                      </a:lnTo>
                      <a:lnTo>
                        <a:pt x="2012" y="3717"/>
                      </a:lnTo>
                      <a:lnTo>
                        <a:pt x="2041" y="3681"/>
                      </a:lnTo>
                      <a:lnTo>
                        <a:pt x="2072" y="3645"/>
                      </a:lnTo>
                      <a:lnTo>
                        <a:pt x="2102" y="3609"/>
                      </a:lnTo>
                      <a:lnTo>
                        <a:pt x="2131" y="3571"/>
                      </a:lnTo>
                      <a:lnTo>
                        <a:pt x="2158" y="3533"/>
                      </a:lnTo>
                      <a:lnTo>
                        <a:pt x="2170" y="3517"/>
                      </a:lnTo>
                      <a:lnTo>
                        <a:pt x="2180" y="3498"/>
                      </a:lnTo>
                      <a:lnTo>
                        <a:pt x="2189" y="3480"/>
                      </a:lnTo>
                      <a:lnTo>
                        <a:pt x="2198" y="3461"/>
                      </a:lnTo>
                      <a:lnTo>
                        <a:pt x="2216" y="3423"/>
                      </a:lnTo>
                      <a:lnTo>
                        <a:pt x="2233" y="3386"/>
                      </a:lnTo>
                      <a:lnTo>
                        <a:pt x="2250" y="3348"/>
                      </a:lnTo>
                      <a:lnTo>
                        <a:pt x="2267" y="3311"/>
                      </a:lnTo>
                      <a:lnTo>
                        <a:pt x="2276" y="3292"/>
                      </a:lnTo>
                      <a:lnTo>
                        <a:pt x="2285" y="3274"/>
                      </a:lnTo>
                      <a:lnTo>
                        <a:pt x="2295" y="3257"/>
                      </a:lnTo>
                      <a:lnTo>
                        <a:pt x="2307" y="3239"/>
                      </a:lnTo>
                      <a:lnTo>
                        <a:pt x="2316" y="3215"/>
                      </a:lnTo>
                      <a:lnTo>
                        <a:pt x="2324" y="3193"/>
                      </a:lnTo>
                      <a:lnTo>
                        <a:pt x="2328" y="3173"/>
                      </a:lnTo>
                      <a:lnTo>
                        <a:pt x="2330" y="3155"/>
                      </a:lnTo>
                      <a:lnTo>
                        <a:pt x="2329" y="3138"/>
                      </a:lnTo>
                      <a:lnTo>
                        <a:pt x="2326" y="3124"/>
                      </a:lnTo>
                      <a:lnTo>
                        <a:pt x="2322" y="3110"/>
                      </a:lnTo>
                      <a:lnTo>
                        <a:pt x="2316" y="3097"/>
                      </a:lnTo>
                      <a:lnTo>
                        <a:pt x="2308" y="3084"/>
                      </a:lnTo>
                      <a:lnTo>
                        <a:pt x="2299" y="3072"/>
                      </a:lnTo>
                      <a:lnTo>
                        <a:pt x="2289" y="3059"/>
                      </a:lnTo>
                      <a:lnTo>
                        <a:pt x="2277" y="3046"/>
                      </a:lnTo>
                      <a:lnTo>
                        <a:pt x="2251" y="3018"/>
                      </a:lnTo>
                      <a:lnTo>
                        <a:pt x="2224" y="2984"/>
                      </a:lnTo>
                      <a:lnTo>
                        <a:pt x="2166" y="2908"/>
                      </a:lnTo>
                      <a:lnTo>
                        <a:pt x="2160" y="2903"/>
                      </a:lnTo>
                      <a:lnTo>
                        <a:pt x="2155" y="2897"/>
                      </a:lnTo>
                      <a:lnTo>
                        <a:pt x="2150" y="2895"/>
                      </a:lnTo>
                      <a:lnTo>
                        <a:pt x="2144" y="2891"/>
                      </a:lnTo>
                      <a:lnTo>
                        <a:pt x="2129" y="2886"/>
                      </a:lnTo>
                      <a:lnTo>
                        <a:pt x="2115" y="2882"/>
                      </a:lnTo>
                      <a:lnTo>
                        <a:pt x="2101" y="2878"/>
                      </a:lnTo>
                      <a:lnTo>
                        <a:pt x="2088" y="2873"/>
                      </a:lnTo>
                      <a:lnTo>
                        <a:pt x="2081" y="2870"/>
                      </a:lnTo>
                      <a:lnTo>
                        <a:pt x="2076" y="2866"/>
                      </a:lnTo>
                      <a:lnTo>
                        <a:pt x="2071" y="2862"/>
                      </a:lnTo>
                      <a:lnTo>
                        <a:pt x="2067" y="2859"/>
                      </a:lnTo>
                      <a:lnTo>
                        <a:pt x="2058" y="2844"/>
                      </a:lnTo>
                      <a:lnTo>
                        <a:pt x="2049" y="2829"/>
                      </a:lnTo>
                      <a:lnTo>
                        <a:pt x="2040" y="2814"/>
                      </a:lnTo>
                      <a:lnTo>
                        <a:pt x="2031" y="2802"/>
                      </a:lnTo>
                      <a:lnTo>
                        <a:pt x="2001" y="2769"/>
                      </a:lnTo>
                      <a:lnTo>
                        <a:pt x="1977" y="2741"/>
                      </a:lnTo>
                      <a:lnTo>
                        <a:pt x="1973" y="2734"/>
                      </a:lnTo>
                      <a:lnTo>
                        <a:pt x="1970" y="2726"/>
                      </a:lnTo>
                      <a:lnTo>
                        <a:pt x="1967" y="2717"/>
                      </a:lnTo>
                      <a:lnTo>
                        <a:pt x="1967" y="2708"/>
                      </a:lnTo>
                      <a:lnTo>
                        <a:pt x="1967" y="2698"/>
                      </a:lnTo>
                      <a:lnTo>
                        <a:pt x="1970" y="2686"/>
                      </a:lnTo>
                      <a:lnTo>
                        <a:pt x="1973" y="2675"/>
                      </a:lnTo>
                      <a:lnTo>
                        <a:pt x="1978" y="2660"/>
                      </a:lnTo>
                      <a:lnTo>
                        <a:pt x="1982" y="2638"/>
                      </a:lnTo>
                      <a:lnTo>
                        <a:pt x="1986" y="2615"/>
                      </a:lnTo>
                      <a:lnTo>
                        <a:pt x="1988" y="2592"/>
                      </a:lnTo>
                      <a:lnTo>
                        <a:pt x="1989" y="2567"/>
                      </a:lnTo>
                      <a:lnTo>
                        <a:pt x="1988" y="2542"/>
                      </a:lnTo>
                      <a:lnTo>
                        <a:pt x="1987" y="2519"/>
                      </a:lnTo>
                      <a:lnTo>
                        <a:pt x="1984" y="2507"/>
                      </a:lnTo>
                      <a:lnTo>
                        <a:pt x="1982" y="2497"/>
                      </a:lnTo>
                      <a:lnTo>
                        <a:pt x="1979" y="2487"/>
                      </a:lnTo>
                      <a:lnTo>
                        <a:pt x="1975" y="2476"/>
                      </a:lnTo>
                      <a:lnTo>
                        <a:pt x="1966" y="2458"/>
                      </a:lnTo>
                      <a:lnTo>
                        <a:pt x="1956" y="2441"/>
                      </a:lnTo>
                      <a:lnTo>
                        <a:pt x="1944" y="2425"/>
                      </a:lnTo>
                      <a:lnTo>
                        <a:pt x="1934" y="2409"/>
                      </a:lnTo>
                      <a:lnTo>
                        <a:pt x="1925" y="2392"/>
                      </a:lnTo>
                      <a:lnTo>
                        <a:pt x="1917" y="2374"/>
                      </a:lnTo>
                      <a:lnTo>
                        <a:pt x="1913" y="2365"/>
                      </a:lnTo>
                      <a:lnTo>
                        <a:pt x="1910" y="2356"/>
                      </a:lnTo>
                      <a:lnTo>
                        <a:pt x="1909" y="2346"/>
                      </a:lnTo>
                      <a:lnTo>
                        <a:pt x="1909" y="2334"/>
                      </a:lnTo>
                      <a:lnTo>
                        <a:pt x="1907" y="2300"/>
                      </a:lnTo>
                      <a:lnTo>
                        <a:pt x="1905" y="2292"/>
                      </a:lnTo>
                      <a:lnTo>
                        <a:pt x="1903" y="2286"/>
                      </a:lnTo>
                      <a:lnTo>
                        <a:pt x="1900" y="2279"/>
                      </a:lnTo>
                      <a:lnTo>
                        <a:pt x="1895" y="2273"/>
                      </a:lnTo>
                      <a:lnTo>
                        <a:pt x="1885" y="2261"/>
                      </a:lnTo>
                      <a:lnTo>
                        <a:pt x="1873" y="2251"/>
                      </a:lnTo>
                      <a:lnTo>
                        <a:pt x="1860" y="2241"/>
                      </a:lnTo>
                      <a:lnTo>
                        <a:pt x="1848" y="2229"/>
                      </a:lnTo>
                      <a:lnTo>
                        <a:pt x="1842" y="2224"/>
                      </a:lnTo>
                      <a:lnTo>
                        <a:pt x="1837" y="2217"/>
                      </a:lnTo>
                      <a:lnTo>
                        <a:pt x="1833" y="2212"/>
                      </a:lnTo>
                      <a:lnTo>
                        <a:pt x="1829" y="2206"/>
                      </a:lnTo>
                      <a:lnTo>
                        <a:pt x="1818" y="2180"/>
                      </a:lnTo>
                      <a:lnTo>
                        <a:pt x="1809" y="2155"/>
                      </a:lnTo>
                      <a:lnTo>
                        <a:pt x="1804" y="2129"/>
                      </a:lnTo>
                      <a:lnTo>
                        <a:pt x="1799" y="2102"/>
                      </a:lnTo>
                      <a:lnTo>
                        <a:pt x="1796" y="2083"/>
                      </a:lnTo>
                      <a:lnTo>
                        <a:pt x="1793" y="2064"/>
                      </a:lnTo>
                      <a:lnTo>
                        <a:pt x="1789" y="2046"/>
                      </a:lnTo>
                      <a:lnTo>
                        <a:pt x="1785" y="2026"/>
                      </a:lnTo>
                      <a:lnTo>
                        <a:pt x="1776" y="2010"/>
                      </a:lnTo>
                      <a:lnTo>
                        <a:pt x="1768" y="1997"/>
                      </a:lnTo>
                      <a:lnTo>
                        <a:pt x="1763" y="1985"/>
                      </a:lnTo>
                      <a:lnTo>
                        <a:pt x="1759" y="1974"/>
                      </a:lnTo>
                      <a:lnTo>
                        <a:pt x="1758" y="1961"/>
                      </a:lnTo>
                      <a:lnTo>
                        <a:pt x="1758" y="1948"/>
                      </a:lnTo>
                      <a:lnTo>
                        <a:pt x="1760" y="1932"/>
                      </a:lnTo>
                      <a:lnTo>
                        <a:pt x="1764" y="1914"/>
                      </a:lnTo>
                      <a:lnTo>
                        <a:pt x="1769" y="1897"/>
                      </a:lnTo>
                      <a:lnTo>
                        <a:pt x="1773" y="1880"/>
                      </a:lnTo>
                      <a:lnTo>
                        <a:pt x="1776" y="1864"/>
                      </a:lnTo>
                      <a:lnTo>
                        <a:pt x="1778" y="1847"/>
                      </a:lnTo>
                      <a:lnTo>
                        <a:pt x="1780" y="1830"/>
                      </a:lnTo>
                      <a:lnTo>
                        <a:pt x="1780" y="1813"/>
                      </a:lnTo>
                      <a:lnTo>
                        <a:pt x="1780" y="1795"/>
                      </a:lnTo>
                      <a:lnTo>
                        <a:pt x="1778" y="1778"/>
                      </a:lnTo>
                      <a:lnTo>
                        <a:pt x="1774" y="1759"/>
                      </a:lnTo>
                      <a:lnTo>
                        <a:pt x="1769" y="1742"/>
                      </a:lnTo>
                      <a:lnTo>
                        <a:pt x="1763" y="1724"/>
                      </a:lnTo>
                      <a:lnTo>
                        <a:pt x="1754" y="1707"/>
                      </a:lnTo>
                      <a:lnTo>
                        <a:pt x="1745" y="1690"/>
                      </a:lnTo>
                      <a:lnTo>
                        <a:pt x="1734" y="1673"/>
                      </a:lnTo>
                      <a:lnTo>
                        <a:pt x="1723" y="1658"/>
                      </a:lnTo>
                      <a:lnTo>
                        <a:pt x="1711" y="1642"/>
                      </a:lnTo>
                      <a:lnTo>
                        <a:pt x="1686" y="1610"/>
                      </a:lnTo>
                      <a:lnTo>
                        <a:pt x="1663" y="1579"/>
                      </a:lnTo>
                      <a:lnTo>
                        <a:pt x="1651" y="1562"/>
                      </a:lnTo>
                      <a:lnTo>
                        <a:pt x="1641" y="1546"/>
                      </a:lnTo>
                      <a:lnTo>
                        <a:pt x="1632" y="1529"/>
                      </a:lnTo>
                      <a:lnTo>
                        <a:pt x="1624" y="1513"/>
                      </a:lnTo>
                      <a:lnTo>
                        <a:pt x="1612" y="1494"/>
                      </a:lnTo>
                      <a:lnTo>
                        <a:pt x="1597" y="1478"/>
                      </a:lnTo>
                      <a:lnTo>
                        <a:pt x="1583" y="1461"/>
                      </a:lnTo>
                      <a:lnTo>
                        <a:pt x="1567" y="1444"/>
                      </a:lnTo>
                      <a:lnTo>
                        <a:pt x="1554" y="1427"/>
                      </a:lnTo>
                      <a:lnTo>
                        <a:pt x="1541" y="1409"/>
                      </a:lnTo>
                      <a:lnTo>
                        <a:pt x="1536" y="1399"/>
                      </a:lnTo>
                      <a:lnTo>
                        <a:pt x="1532" y="1388"/>
                      </a:lnTo>
                      <a:lnTo>
                        <a:pt x="1528" y="1378"/>
                      </a:lnTo>
                      <a:lnTo>
                        <a:pt x="1526" y="1366"/>
                      </a:lnTo>
                      <a:lnTo>
                        <a:pt x="1524" y="1357"/>
                      </a:lnTo>
                      <a:lnTo>
                        <a:pt x="1524" y="1348"/>
                      </a:lnTo>
                      <a:lnTo>
                        <a:pt x="1524" y="1340"/>
                      </a:lnTo>
                      <a:lnTo>
                        <a:pt x="1526" y="1331"/>
                      </a:lnTo>
                      <a:lnTo>
                        <a:pt x="1530" y="1314"/>
                      </a:lnTo>
                      <a:lnTo>
                        <a:pt x="1536" y="1298"/>
                      </a:lnTo>
                      <a:lnTo>
                        <a:pt x="1550" y="1265"/>
                      </a:lnTo>
                      <a:lnTo>
                        <a:pt x="1565" y="1233"/>
                      </a:lnTo>
                      <a:lnTo>
                        <a:pt x="1576" y="1203"/>
                      </a:lnTo>
                      <a:lnTo>
                        <a:pt x="1588" y="1172"/>
                      </a:lnTo>
                      <a:lnTo>
                        <a:pt x="1601" y="1137"/>
                      </a:lnTo>
                      <a:lnTo>
                        <a:pt x="1610" y="1103"/>
                      </a:lnTo>
                      <a:lnTo>
                        <a:pt x="1614" y="1085"/>
                      </a:lnTo>
                      <a:lnTo>
                        <a:pt x="1616" y="1068"/>
                      </a:lnTo>
                      <a:lnTo>
                        <a:pt x="1616" y="1051"/>
                      </a:lnTo>
                      <a:lnTo>
                        <a:pt x="1615" y="1036"/>
                      </a:lnTo>
                      <a:lnTo>
                        <a:pt x="1612" y="1020"/>
                      </a:lnTo>
                      <a:lnTo>
                        <a:pt x="1607" y="1006"/>
                      </a:lnTo>
                      <a:lnTo>
                        <a:pt x="1603" y="998"/>
                      </a:lnTo>
                      <a:lnTo>
                        <a:pt x="1600" y="992"/>
                      </a:lnTo>
                      <a:lnTo>
                        <a:pt x="1594" y="985"/>
                      </a:lnTo>
                      <a:lnTo>
                        <a:pt x="1589" y="979"/>
                      </a:lnTo>
                      <a:lnTo>
                        <a:pt x="1576" y="963"/>
                      </a:lnTo>
                      <a:lnTo>
                        <a:pt x="1562" y="946"/>
                      </a:lnTo>
                      <a:lnTo>
                        <a:pt x="1548" y="928"/>
                      </a:lnTo>
                      <a:lnTo>
                        <a:pt x="1533" y="908"/>
                      </a:lnTo>
                      <a:lnTo>
                        <a:pt x="1521" y="887"/>
                      </a:lnTo>
                      <a:lnTo>
                        <a:pt x="1509" y="866"/>
                      </a:lnTo>
                      <a:lnTo>
                        <a:pt x="1501" y="847"/>
                      </a:lnTo>
                      <a:lnTo>
                        <a:pt x="1495" y="827"/>
                      </a:lnTo>
                      <a:lnTo>
                        <a:pt x="1454" y="791"/>
                      </a:lnTo>
                      <a:lnTo>
                        <a:pt x="1414" y="755"/>
                      </a:lnTo>
                      <a:lnTo>
                        <a:pt x="1394" y="735"/>
                      </a:lnTo>
                      <a:lnTo>
                        <a:pt x="1375" y="716"/>
                      </a:lnTo>
                      <a:lnTo>
                        <a:pt x="1357" y="695"/>
                      </a:lnTo>
                      <a:lnTo>
                        <a:pt x="1342" y="673"/>
                      </a:lnTo>
                      <a:lnTo>
                        <a:pt x="1337" y="664"/>
                      </a:lnTo>
                      <a:lnTo>
                        <a:pt x="1333" y="654"/>
                      </a:lnTo>
                      <a:lnTo>
                        <a:pt x="1329" y="645"/>
                      </a:lnTo>
                      <a:lnTo>
                        <a:pt x="1327" y="636"/>
                      </a:lnTo>
                      <a:lnTo>
                        <a:pt x="1325" y="616"/>
                      </a:lnTo>
                      <a:lnTo>
                        <a:pt x="1325" y="597"/>
                      </a:lnTo>
                      <a:lnTo>
                        <a:pt x="1326" y="579"/>
                      </a:lnTo>
                      <a:lnTo>
                        <a:pt x="1326" y="559"/>
                      </a:lnTo>
                      <a:lnTo>
                        <a:pt x="1327" y="540"/>
                      </a:lnTo>
                      <a:lnTo>
                        <a:pt x="1326" y="520"/>
                      </a:lnTo>
                      <a:lnTo>
                        <a:pt x="1313" y="514"/>
                      </a:lnTo>
                      <a:lnTo>
                        <a:pt x="1298" y="506"/>
                      </a:lnTo>
                      <a:lnTo>
                        <a:pt x="1291" y="503"/>
                      </a:lnTo>
                      <a:lnTo>
                        <a:pt x="1285" y="498"/>
                      </a:lnTo>
                      <a:lnTo>
                        <a:pt x="1281" y="494"/>
                      </a:lnTo>
                      <a:lnTo>
                        <a:pt x="1278" y="489"/>
                      </a:lnTo>
                      <a:lnTo>
                        <a:pt x="1278" y="489"/>
                      </a:lnTo>
                      <a:lnTo>
                        <a:pt x="1280" y="474"/>
                      </a:lnTo>
                      <a:lnTo>
                        <a:pt x="1281" y="459"/>
                      </a:lnTo>
                      <a:lnTo>
                        <a:pt x="1282" y="444"/>
                      </a:lnTo>
                      <a:lnTo>
                        <a:pt x="1286" y="430"/>
                      </a:lnTo>
                      <a:lnTo>
                        <a:pt x="1287" y="418"/>
                      </a:lnTo>
                      <a:lnTo>
                        <a:pt x="1289" y="406"/>
                      </a:lnTo>
                      <a:lnTo>
                        <a:pt x="1290" y="395"/>
                      </a:lnTo>
                      <a:lnTo>
                        <a:pt x="1290" y="383"/>
                      </a:lnTo>
                      <a:lnTo>
                        <a:pt x="1292" y="373"/>
                      </a:lnTo>
                      <a:lnTo>
                        <a:pt x="1295" y="364"/>
                      </a:lnTo>
                      <a:lnTo>
                        <a:pt x="1296" y="353"/>
                      </a:lnTo>
                      <a:lnTo>
                        <a:pt x="1298" y="342"/>
                      </a:lnTo>
                      <a:lnTo>
                        <a:pt x="1296" y="326"/>
                      </a:lnTo>
                      <a:lnTo>
                        <a:pt x="1295" y="310"/>
                      </a:lnTo>
                      <a:lnTo>
                        <a:pt x="1294" y="295"/>
                      </a:lnTo>
                      <a:lnTo>
                        <a:pt x="1292" y="279"/>
                      </a:lnTo>
                      <a:lnTo>
                        <a:pt x="1292" y="239"/>
                      </a:lnTo>
                      <a:lnTo>
                        <a:pt x="1290" y="195"/>
                      </a:lnTo>
                      <a:lnTo>
                        <a:pt x="1287" y="173"/>
                      </a:lnTo>
                      <a:lnTo>
                        <a:pt x="1285" y="152"/>
                      </a:lnTo>
                      <a:lnTo>
                        <a:pt x="1280" y="132"/>
                      </a:lnTo>
                      <a:lnTo>
                        <a:pt x="1273" y="114"/>
                      </a:lnTo>
                      <a:lnTo>
                        <a:pt x="1268" y="106"/>
                      </a:lnTo>
                      <a:lnTo>
                        <a:pt x="1263" y="98"/>
                      </a:lnTo>
                      <a:lnTo>
                        <a:pt x="1255" y="91"/>
                      </a:lnTo>
                      <a:lnTo>
                        <a:pt x="1247" y="85"/>
                      </a:lnTo>
                      <a:lnTo>
                        <a:pt x="1229" y="76"/>
                      </a:lnTo>
                      <a:lnTo>
                        <a:pt x="1208" y="67"/>
                      </a:lnTo>
                      <a:lnTo>
                        <a:pt x="1186" y="60"/>
                      </a:lnTo>
                      <a:lnTo>
                        <a:pt x="1164" y="54"/>
                      </a:lnTo>
                      <a:lnTo>
                        <a:pt x="1145" y="46"/>
                      </a:lnTo>
                      <a:lnTo>
                        <a:pt x="1127" y="38"/>
                      </a:lnTo>
                      <a:lnTo>
                        <a:pt x="1112" y="28"/>
                      </a:lnTo>
                      <a:lnTo>
                        <a:pt x="1096" y="15"/>
                      </a:lnTo>
                      <a:lnTo>
                        <a:pt x="1088" y="9"/>
                      </a:lnTo>
                      <a:lnTo>
                        <a:pt x="1079" y="5"/>
                      </a:lnTo>
                      <a:lnTo>
                        <a:pt x="1072" y="1"/>
                      </a:lnTo>
                      <a:lnTo>
                        <a:pt x="1066" y="0"/>
                      </a:lnTo>
                      <a:lnTo>
                        <a:pt x="1058" y="1"/>
                      </a:lnTo>
                      <a:lnTo>
                        <a:pt x="1053" y="2"/>
                      </a:lnTo>
                      <a:lnTo>
                        <a:pt x="1048" y="5"/>
                      </a:lnTo>
                      <a:lnTo>
                        <a:pt x="1044" y="9"/>
                      </a:lnTo>
                      <a:lnTo>
                        <a:pt x="1040" y="16"/>
                      </a:lnTo>
                      <a:lnTo>
                        <a:pt x="1037" y="27"/>
                      </a:lnTo>
                      <a:lnTo>
                        <a:pt x="1036" y="37"/>
                      </a:lnTo>
                      <a:lnTo>
                        <a:pt x="1033" y="47"/>
                      </a:lnTo>
                      <a:lnTo>
                        <a:pt x="1032" y="51"/>
                      </a:lnTo>
                      <a:lnTo>
                        <a:pt x="1030" y="57"/>
                      </a:lnTo>
                      <a:lnTo>
                        <a:pt x="1027" y="59"/>
                      </a:lnTo>
                      <a:lnTo>
                        <a:pt x="1022" y="63"/>
                      </a:lnTo>
                      <a:lnTo>
                        <a:pt x="1017" y="66"/>
                      </a:lnTo>
                      <a:lnTo>
                        <a:pt x="1010" y="67"/>
                      </a:lnTo>
                      <a:lnTo>
                        <a:pt x="1005" y="67"/>
                      </a:lnTo>
                      <a:lnTo>
                        <a:pt x="998" y="67"/>
                      </a:lnTo>
                      <a:lnTo>
                        <a:pt x="985" y="67"/>
                      </a:lnTo>
                      <a:lnTo>
                        <a:pt x="974" y="68"/>
                      </a:lnTo>
                      <a:lnTo>
                        <a:pt x="963" y="73"/>
                      </a:lnTo>
                      <a:lnTo>
                        <a:pt x="956" y="80"/>
                      </a:lnTo>
                      <a:lnTo>
                        <a:pt x="949" y="86"/>
                      </a:lnTo>
                      <a:lnTo>
                        <a:pt x="943" y="94"/>
                      </a:lnTo>
                      <a:lnTo>
                        <a:pt x="934" y="112"/>
                      </a:lnTo>
                      <a:lnTo>
                        <a:pt x="922" y="130"/>
                      </a:lnTo>
                      <a:lnTo>
                        <a:pt x="918" y="141"/>
                      </a:lnTo>
                      <a:lnTo>
                        <a:pt x="910" y="154"/>
                      </a:lnTo>
                      <a:lnTo>
                        <a:pt x="903" y="165"/>
                      </a:lnTo>
                      <a:lnTo>
                        <a:pt x="895" y="178"/>
                      </a:lnTo>
                      <a:lnTo>
                        <a:pt x="887" y="190"/>
                      </a:lnTo>
                      <a:lnTo>
                        <a:pt x="882" y="202"/>
                      </a:lnTo>
                      <a:lnTo>
                        <a:pt x="881" y="208"/>
                      </a:lnTo>
                      <a:lnTo>
                        <a:pt x="879" y="213"/>
                      </a:lnTo>
                      <a:lnTo>
                        <a:pt x="881" y="218"/>
                      </a:lnTo>
                      <a:lnTo>
                        <a:pt x="882" y="225"/>
                      </a:lnTo>
                      <a:lnTo>
                        <a:pt x="887" y="233"/>
                      </a:lnTo>
                      <a:lnTo>
                        <a:pt x="890" y="242"/>
                      </a:lnTo>
                      <a:lnTo>
                        <a:pt x="891" y="250"/>
                      </a:lnTo>
                      <a:lnTo>
                        <a:pt x="892" y="257"/>
                      </a:lnTo>
                      <a:lnTo>
                        <a:pt x="893" y="273"/>
                      </a:lnTo>
                      <a:lnTo>
                        <a:pt x="893" y="292"/>
                      </a:lnTo>
                      <a:lnTo>
                        <a:pt x="895" y="316"/>
                      </a:lnTo>
                      <a:lnTo>
                        <a:pt x="897" y="342"/>
                      </a:lnTo>
                      <a:lnTo>
                        <a:pt x="899" y="367"/>
                      </a:lnTo>
                      <a:lnTo>
                        <a:pt x="900" y="395"/>
                      </a:lnTo>
                      <a:lnTo>
                        <a:pt x="899" y="422"/>
                      </a:lnTo>
                      <a:lnTo>
                        <a:pt x="897" y="448"/>
                      </a:lnTo>
                      <a:lnTo>
                        <a:pt x="896" y="459"/>
                      </a:lnTo>
                      <a:lnTo>
                        <a:pt x="895" y="472"/>
                      </a:lnTo>
                      <a:lnTo>
                        <a:pt x="891" y="484"/>
                      </a:lnTo>
                      <a:lnTo>
                        <a:pt x="888" y="496"/>
                      </a:lnTo>
                      <a:lnTo>
                        <a:pt x="886" y="502"/>
                      </a:lnTo>
                      <a:lnTo>
                        <a:pt x="882" y="509"/>
                      </a:lnTo>
                      <a:lnTo>
                        <a:pt x="878" y="514"/>
                      </a:lnTo>
                      <a:lnTo>
                        <a:pt x="873" y="519"/>
                      </a:lnTo>
                      <a:lnTo>
                        <a:pt x="862" y="528"/>
                      </a:lnTo>
                      <a:lnTo>
                        <a:pt x="851" y="537"/>
                      </a:lnTo>
                      <a:lnTo>
                        <a:pt x="840" y="546"/>
                      </a:lnTo>
                      <a:lnTo>
                        <a:pt x="831" y="557"/>
                      </a:lnTo>
                      <a:lnTo>
                        <a:pt x="827" y="562"/>
                      </a:lnTo>
                      <a:lnTo>
                        <a:pt x="825" y="568"/>
                      </a:lnTo>
                      <a:lnTo>
                        <a:pt x="822" y="575"/>
                      </a:lnTo>
                      <a:lnTo>
                        <a:pt x="821" y="584"/>
                      </a:lnTo>
                      <a:lnTo>
                        <a:pt x="820" y="595"/>
                      </a:lnTo>
                      <a:lnTo>
                        <a:pt x="817" y="607"/>
                      </a:lnTo>
                      <a:lnTo>
                        <a:pt x="813" y="616"/>
                      </a:lnTo>
                      <a:lnTo>
                        <a:pt x="809" y="625"/>
                      </a:lnTo>
                      <a:lnTo>
                        <a:pt x="804" y="634"/>
                      </a:lnTo>
                      <a:lnTo>
                        <a:pt x="798" y="641"/>
                      </a:lnTo>
                      <a:lnTo>
                        <a:pt x="791" y="647"/>
                      </a:lnTo>
                      <a:lnTo>
                        <a:pt x="783" y="654"/>
                      </a:lnTo>
                      <a:lnTo>
                        <a:pt x="765" y="663"/>
                      </a:lnTo>
                      <a:lnTo>
                        <a:pt x="747" y="671"/>
                      </a:lnTo>
                      <a:lnTo>
                        <a:pt x="726" y="677"/>
                      </a:lnTo>
                      <a:lnTo>
                        <a:pt x="706" y="682"/>
                      </a:lnTo>
                      <a:lnTo>
                        <a:pt x="685" y="677"/>
                      </a:lnTo>
                      <a:lnTo>
                        <a:pt x="667" y="672"/>
                      </a:lnTo>
                      <a:lnTo>
                        <a:pt x="651" y="665"/>
                      </a:lnTo>
                      <a:lnTo>
                        <a:pt x="638" y="659"/>
                      </a:lnTo>
                      <a:lnTo>
                        <a:pt x="625" y="650"/>
                      </a:lnTo>
                      <a:lnTo>
                        <a:pt x="614" y="638"/>
                      </a:lnTo>
                      <a:lnTo>
                        <a:pt x="602" y="625"/>
                      </a:lnTo>
                      <a:lnTo>
                        <a:pt x="589" y="608"/>
                      </a:lnTo>
                      <a:lnTo>
                        <a:pt x="585" y="603"/>
                      </a:lnTo>
                      <a:lnTo>
                        <a:pt x="580" y="601"/>
                      </a:lnTo>
                      <a:lnTo>
                        <a:pt x="573" y="599"/>
                      </a:lnTo>
                      <a:lnTo>
                        <a:pt x="567" y="599"/>
                      </a:lnTo>
                      <a:lnTo>
                        <a:pt x="561" y="602"/>
                      </a:lnTo>
                      <a:lnTo>
                        <a:pt x="553" y="604"/>
                      </a:lnTo>
                      <a:lnTo>
                        <a:pt x="545" y="608"/>
                      </a:lnTo>
                      <a:lnTo>
                        <a:pt x="539" y="614"/>
                      </a:lnTo>
                      <a:lnTo>
                        <a:pt x="509" y="634"/>
                      </a:lnTo>
                      <a:lnTo>
                        <a:pt x="485" y="650"/>
                      </a:lnTo>
                      <a:lnTo>
                        <a:pt x="475" y="655"/>
                      </a:lnTo>
                      <a:lnTo>
                        <a:pt x="465" y="658"/>
                      </a:lnTo>
                      <a:lnTo>
                        <a:pt x="454" y="660"/>
                      </a:lnTo>
                      <a:lnTo>
                        <a:pt x="444" y="660"/>
                      </a:lnTo>
                      <a:lnTo>
                        <a:pt x="434" y="660"/>
                      </a:lnTo>
                      <a:lnTo>
                        <a:pt x="423" y="660"/>
                      </a:lnTo>
                      <a:lnTo>
                        <a:pt x="414" y="658"/>
                      </a:lnTo>
                      <a:lnTo>
                        <a:pt x="404" y="655"/>
                      </a:lnTo>
                      <a:lnTo>
                        <a:pt x="395" y="652"/>
                      </a:lnTo>
                      <a:lnTo>
                        <a:pt x="386" y="647"/>
                      </a:lnTo>
                      <a:lnTo>
                        <a:pt x="377" y="642"/>
                      </a:lnTo>
                      <a:lnTo>
                        <a:pt x="369" y="637"/>
                      </a:lnTo>
                      <a:lnTo>
                        <a:pt x="352" y="624"/>
                      </a:lnTo>
                      <a:lnTo>
                        <a:pt x="335" y="610"/>
                      </a:lnTo>
                      <a:lnTo>
                        <a:pt x="320" y="594"/>
                      </a:lnTo>
                      <a:lnTo>
                        <a:pt x="305" y="577"/>
                      </a:lnTo>
                      <a:lnTo>
                        <a:pt x="291" y="559"/>
                      </a:lnTo>
                      <a:lnTo>
                        <a:pt x="277" y="541"/>
                      </a:lnTo>
                      <a:lnTo>
                        <a:pt x="252" y="507"/>
                      </a:lnTo>
                      <a:lnTo>
                        <a:pt x="229" y="478"/>
                      </a:lnTo>
                      <a:lnTo>
                        <a:pt x="204" y="446"/>
                      </a:lnTo>
                      <a:lnTo>
                        <a:pt x="164" y="400"/>
                      </a:lnTo>
                      <a:lnTo>
                        <a:pt x="145" y="378"/>
                      </a:lnTo>
                      <a:lnTo>
                        <a:pt x="125" y="362"/>
                      </a:lnTo>
                      <a:lnTo>
                        <a:pt x="117" y="357"/>
                      </a:lnTo>
                      <a:lnTo>
                        <a:pt x="111" y="354"/>
                      </a:lnTo>
                      <a:lnTo>
                        <a:pt x="108" y="354"/>
                      </a:lnTo>
                      <a:lnTo>
                        <a:pt x="106" y="354"/>
                      </a:lnTo>
                      <a:lnTo>
                        <a:pt x="103" y="356"/>
                      </a:lnTo>
                      <a:lnTo>
                        <a:pt x="102" y="358"/>
                      </a:lnTo>
                      <a:lnTo>
                        <a:pt x="94" y="379"/>
                      </a:lnTo>
                      <a:lnTo>
                        <a:pt x="86" y="406"/>
                      </a:lnTo>
                      <a:lnTo>
                        <a:pt x="79" y="435"/>
                      </a:lnTo>
                      <a:lnTo>
                        <a:pt x="75" y="458"/>
                      </a:lnTo>
                      <a:lnTo>
                        <a:pt x="0" y="478"/>
                      </a:lnTo>
                      <a:lnTo>
                        <a:pt x="0" y="47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1AC7F69C-0290-794F-87AE-9E08EBD51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5864" y="3124105"/>
                  <a:ext cx="82454" cy="89283"/>
                </a:xfrm>
                <a:custGeom>
                  <a:avLst/>
                  <a:gdLst/>
                  <a:ahLst/>
                  <a:cxnLst>
                    <a:cxn ang="0">
                      <a:pos x="74" y="242"/>
                    </a:cxn>
                    <a:cxn ang="0">
                      <a:pos x="61" y="232"/>
                    </a:cxn>
                    <a:cxn ang="0">
                      <a:pos x="40" y="211"/>
                    </a:cxn>
                    <a:cxn ang="0">
                      <a:pos x="26" y="197"/>
                    </a:cxn>
                    <a:cxn ang="0">
                      <a:pos x="19" y="187"/>
                    </a:cxn>
                    <a:cxn ang="0">
                      <a:pos x="12" y="164"/>
                    </a:cxn>
                    <a:cxn ang="0">
                      <a:pos x="4" y="130"/>
                    </a:cxn>
                    <a:cxn ang="0">
                      <a:pos x="0" y="97"/>
                    </a:cxn>
                    <a:cxn ang="0">
                      <a:pos x="1" y="79"/>
                    </a:cxn>
                    <a:cxn ang="0">
                      <a:pos x="8" y="71"/>
                    </a:cxn>
                    <a:cxn ang="0">
                      <a:pos x="19" y="65"/>
                    </a:cxn>
                    <a:cxn ang="0">
                      <a:pos x="44" y="43"/>
                    </a:cxn>
                    <a:cxn ang="0">
                      <a:pos x="66" y="17"/>
                    </a:cxn>
                    <a:cxn ang="0">
                      <a:pos x="86" y="4"/>
                    </a:cxn>
                    <a:cxn ang="0">
                      <a:pos x="106" y="0"/>
                    </a:cxn>
                    <a:cxn ang="0">
                      <a:pos x="118" y="3"/>
                    </a:cxn>
                    <a:cxn ang="0">
                      <a:pos x="126" y="10"/>
                    </a:cxn>
                    <a:cxn ang="0">
                      <a:pos x="130" y="22"/>
                    </a:cxn>
                    <a:cxn ang="0">
                      <a:pos x="135" y="43"/>
                    </a:cxn>
                    <a:cxn ang="0">
                      <a:pos x="140" y="63"/>
                    </a:cxn>
                    <a:cxn ang="0">
                      <a:pos x="148" y="74"/>
                    </a:cxn>
                    <a:cxn ang="0">
                      <a:pos x="157" y="82"/>
                    </a:cxn>
                    <a:cxn ang="0">
                      <a:pos x="163" y="83"/>
                    </a:cxn>
                    <a:cxn ang="0">
                      <a:pos x="172" y="82"/>
                    </a:cxn>
                    <a:cxn ang="0">
                      <a:pos x="183" y="66"/>
                    </a:cxn>
                    <a:cxn ang="0">
                      <a:pos x="198" y="44"/>
                    </a:cxn>
                    <a:cxn ang="0">
                      <a:pos x="219" y="26"/>
                    </a:cxn>
                    <a:cxn ang="0">
                      <a:pos x="229" y="19"/>
                    </a:cxn>
                    <a:cxn ang="0">
                      <a:pos x="233" y="18"/>
                    </a:cxn>
                    <a:cxn ang="0">
                      <a:pos x="235" y="30"/>
                    </a:cxn>
                    <a:cxn ang="0">
                      <a:pos x="231" y="49"/>
                    </a:cxn>
                    <a:cxn ang="0">
                      <a:pos x="225" y="70"/>
                    </a:cxn>
                    <a:cxn ang="0">
                      <a:pos x="220" y="91"/>
                    </a:cxn>
                    <a:cxn ang="0">
                      <a:pos x="222" y="136"/>
                    </a:cxn>
                    <a:cxn ang="0">
                      <a:pos x="224" y="183"/>
                    </a:cxn>
                    <a:cxn ang="0">
                      <a:pos x="220" y="216"/>
                    </a:cxn>
                    <a:cxn ang="0">
                      <a:pos x="211" y="242"/>
                    </a:cxn>
                    <a:cxn ang="0">
                      <a:pos x="202" y="253"/>
                    </a:cxn>
                    <a:cxn ang="0">
                      <a:pos x="190" y="260"/>
                    </a:cxn>
                    <a:cxn ang="0">
                      <a:pos x="178" y="263"/>
                    </a:cxn>
                    <a:cxn ang="0">
                      <a:pos x="140" y="259"/>
                    </a:cxn>
                    <a:cxn ang="0">
                      <a:pos x="79" y="245"/>
                    </a:cxn>
                  </a:cxnLst>
                  <a:rect l="0" t="0" r="r" b="b"/>
                  <a:pathLst>
                    <a:path w="236" h="263">
                      <a:moveTo>
                        <a:pt x="79" y="245"/>
                      </a:moveTo>
                      <a:lnTo>
                        <a:pt x="74" y="242"/>
                      </a:lnTo>
                      <a:lnTo>
                        <a:pt x="67" y="237"/>
                      </a:lnTo>
                      <a:lnTo>
                        <a:pt x="61" y="232"/>
                      </a:lnTo>
                      <a:lnTo>
                        <a:pt x="54" y="225"/>
                      </a:lnTo>
                      <a:lnTo>
                        <a:pt x="40" y="211"/>
                      </a:lnTo>
                      <a:lnTo>
                        <a:pt x="30" y="201"/>
                      </a:lnTo>
                      <a:lnTo>
                        <a:pt x="26" y="197"/>
                      </a:lnTo>
                      <a:lnTo>
                        <a:pt x="23" y="193"/>
                      </a:lnTo>
                      <a:lnTo>
                        <a:pt x="19" y="187"/>
                      </a:lnTo>
                      <a:lnTo>
                        <a:pt x="17" y="180"/>
                      </a:lnTo>
                      <a:lnTo>
                        <a:pt x="12" y="164"/>
                      </a:lnTo>
                      <a:lnTo>
                        <a:pt x="7" y="146"/>
                      </a:lnTo>
                      <a:lnTo>
                        <a:pt x="4" y="130"/>
                      </a:lnTo>
                      <a:lnTo>
                        <a:pt x="1" y="113"/>
                      </a:lnTo>
                      <a:lnTo>
                        <a:pt x="0" y="97"/>
                      </a:lnTo>
                      <a:lnTo>
                        <a:pt x="0" y="85"/>
                      </a:lnTo>
                      <a:lnTo>
                        <a:pt x="1" y="79"/>
                      </a:lnTo>
                      <a:lnTo>
                        <a:pt x="4" y="75"/>
                      </a:lnTo>
                      <a:lnTo>
                        <a:pt x="8" y="71"/>
                      </a:lnTo>
                      <a:lnTo>
                        <a:pt x="12" y="69"/>
                      </a:lnTo>
                      <a:lnTo>
                        <a:pt x="19" y="65"/>
                      </a:lnTo>
                      <a:lnTo>
                        <a:pt x="27" y="60"/>
                      </a:lnTo>
                      <a:lnTo>
                        <a:pt x="44" y="43"/>
                      </a:lnTo>
                      <a:lnTo>
                        <a:pt x="58" y="25"/>
                      </a:lnTo>
                      <a:lnTo>
                        <a:pt x="66" y="17"/>
                      </a:lnTo>
                      <a:lnTo>
                        <a:pt x="74" y="10"/>
                      </a:lnTo>
                      <a:lnTo>
                        <a:pt x="86" y="4"/>
                      </a:lnTo>
                      <a:lnTo>
                        <a:pt x="97" y="0"/>
                      </a:lnTo>
                      <a:lnTo>
                        <a:pt x="106" y="0"/>
                      </a:lnTo>
                      <a:lnTo>
                        <a:pt x="113" y="0"/>
                      </a:lnTo>
                      <a:lnTo>
                        <a:pt x="118" y="3"/>
                      </a:lnTo>
                      <a:lnTo>
                        <a:pt x="122" y="6"/>
                      </a:lnTo>
                      <a:lnTo>
                        <a:pt x="126" y="10"/>
                      </a:lnTo>
                      <a:lnTo>
                        <a:pt x="128" y="16"/>
                      </a:lnTo>
                      <a:lnTo>
                        <a:pt x="130" y="22"/>
                      </a:lnTo>
                      <a:lnTo>
                        <a:pt x="131" y="28"/>
                      </a:lnTo>
                      <a:lnTo>
                        <a:pt x="135" y="43"/>
                      </a:lnTo>
                      <a:lnTo>
                        <a:pt x="137" y="57"/>
                      </a:lnTo>
                      <a:lnTo>
                        <a:pt x="140" y="63"/>
                      </a:lnTo>
                      <a:lnTo>
                        <a:pt x="144" y="69"/>
                      </a:lnTo>
                      <a:lnTo>
                        <a:pt x="148" y="74"/>
                      </a:lnTo>
                      <a:lnTo>
                        <a:pt x="152" y="79"/>
                      </a:lnTo>
                      <a:lnTo>
                        <a:pt x="157" y="82"/>
                      </a:lnTo>
                      <a:lnTo>
                        <a:pt x="161" y="83"/>
                      </a:lnTo>
                      <a:lnTo>
                        <a:pt x="163" y="83"/>
                      </a:lnTo>
                      <a:lnTo>
                        <a:pt x="167" y="83"/>
                      </a:lnTo>
                      <a:lnTo>
                        <a:pt x="172" y="82"/>
                      </a:lnTo>
                      <a:lnTo>
                        <a:pt x="176" y="78"/>
                      </a:lnTo>
                      <a:lnTo>
                        <a:pt x="183" y="66"/>
                      </a:lnTo>
                      <a:lnTo>
                        <a:pt x="189" y="54"/>
                      </a:lnTo>
                      <a:lnTo>
                        <a:pt x="198" y="44"/>
                      </a:lnTo>
                      <a:lnTo>
                        <a:pt x="211" y="31"/>
                      </a:lnTo>
                      <a:lnTo>
                        <a:pt x="219" y="26"/>
                      </a:lnTo>
                      <a:lnTo>
                        <a:pt x="225" y="21"/>
                      </a:lnTo>
                      <a:lnTo>
                        <a:pt x="229" y="19"/>
                      </a:lnTo>
                      <a:lnTo>
                        <a:pt x="232" y="18"/>
                      </a:lnTo>
                      <a:lnTo>
                        <a:pt x="233" y="18"/>
                      </a:lnTo>
                      <a:lnTo>
                        <a:pt x="236" y="19"/>
                      </a:lnTo>
                      <a:lnTo>
                        <a:pt x="235" y="30"/>
                      </a:lnTo>
                      <a:lnTo>
                        <a:pt x="233" y="40"/>
                      </a:lnTo>
                      <a:lnTo>
                        <a:pt x="231" y="49"/>
                      </a:lnTo>
                      <a:lnTo>
                        <a:pt x="228" y="60"/>
                      </a:lnTo>
                      <a:lnTo>
                        <a:pt x="225" y="70"/>
                      </a:lnTo>
                      <a:lnTo>
                        <a:pt x="223" y="80"/>
                      </a:lnTo>
                      <a:lnTo>
                        <a:pt x="220" y="91"/>
                      </a:lnTo>
                      <a:lnTo>
                        <a:pt x="220" y="101"/>
                      </a:lnTo>
                      <a:lnTo>
                        <a:pt x="222" y="136"/>
                      </a:lnTo>
                      <a:lnTo>
                        <a:pt x="224" y="167"/>
                      </a:lnTo>
                      <a:lnTo>
                        <a:pt x="224" y="183"/>
                      </a:lnTo>
                      <a:lnTo>
                        <a:pt x="223" y="199"/>
                      </a:lnTo>
                      <a:lnTo>
                        <a:pt x="220" y="216"/>
                      </a:lnTo>
                      <a:lnTo>
                        <a:pt x="215" y="234"/>
                      </a:lnTo>
                      <a:lnTo>
                        <a:pt x="211" y="242"/>
                      </a:lnTo>
                      <a:lnTo>
                        <a:pt x="207" y="249"/>
                      </a:lnTo>
                      <a:lnTo>
                        <a:pt x="202" y="253"/>
                      </a:lnTo>
                      <a:lnTo>
                        <a:pt x="196" y="256"/>
                      </a:lnTo>
                      <a:lnTo>
                        <a:pt x="190" y="260"/>
                      </a:lnTo>
                      <a:lnTo>
                        <a:pt x="184" y="262"/>
                      </a:lnTo>
                      <a:lnTo>
                        <a:pt x="178" y="263"/>
                      </a:lnTo>
                      <a:lnTo>
                        <a:pt x="170" y="263"/>
                      </a:lnTo>
                      <a:lnTo>
                        <a:pt x="140" y="259"/>
                      </a:lnTo>
                      <a:lnTo>
                        <a:pt x="111" y="253"/>
                      </a:lnTo>
                      <a:lnTo>
                        <a:pt x="79" y="245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BD257F39-3B1A-8A4F-91AF-FCF40CB2AB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0678" y="3060523"/>
                  <a:ext cx="146740" cy="183979"/>
                </a:xfrm>
                <a:custGeom>
                  <a:avLst/>
                  <a:gdLst/>
                  <a:ahLst/>
                  <a:cxnLst>
                    <a:cxn ang="0">
                      <a:pos x="300" y="470"/>
                    </a:cxn>
                    <a:cxn ang="0">
                      <a:pos x="281" y="452"/>
                    </a:cxn>
                    <a:cxn ang="0">
                      <a:pos x="292" y="433"/>
                    </a:cxn>
                    <a:cxn ang="0">
                      <a:pos x="349" y="419"/>
                    </a:cxn>
                    <a:cxn ang="0">
                      <a:pos x="395" y="399"/>
                    </a:cxn>
                    <a:cxn ang="0">
                      <a:pos x="395" y="368"/>
                    </a:cxn>
                    <a:cxn ang="0">
                      <a:pos x="339" y="318"/>
                    </a:cxn>
                    <a:cxn ang="0">
                      <a:pos x="334" y="290"/>
                    </a:cxn>
                    <a:cxn ang="0">
                      <a:pos x="357" y="257"/>
                    </a:cxn>
                    <a:cxn ang="0">
                      <a:pos x="403" y="207"/>
                    </a:cxn>
                    <a:cxn ang="0">
                      <a:pos x="418" y="149"/>
                    </a:cxn>
                    <a:cxn ang="0">
                      <a:pos x="410" y="96"/>
                    </a:cxn>
                    <a:cxn ang="0">
                      <a:pos x="419" y="60"/>
                    </a:cxn>
                    <a:cxn ang="0">
                      <a:pos x="401" y="27"/>
                    </a:cxn>
                    <a:cxn ang="0">
                      <a:pos x="353" y="1"/>
                    </a:cxn>
                    <a:cxn ang="0">
                      <a:pos x="318" y="4"/>
                    </a:cxn>
                    <a:cxn ang="0">
                      <a:pos x="251" y="43"/>
                    </a:cxn>
                    <a:cxn ang="0">
                      <a:pos x="269" y="61"/>
                    </a:cxn>
                    <a:cxn ang="0">
                      <a:pos x="299" y="82"/>
                    </a:cxn>
                    <a:cxn ang="0">
                      <a:pos x="277" y="162"/>
                    </a:cxn>
                    <a:cxn ang="0">
                      <a:pos x="265" y="141"/>
                    </a:cxn>
                    <a:cxn ang="0">
                      <a:pos x="232" y="128"/>
                    </a:cxn>
                    <a:cxn ang="0">
                      <a:pos x="224" y="176"/>
                    </a:cxn>
                    <a:cxn ang="0">
                      <a:pos x="200" y="183"/>
                    </a:cxn>
                    <a:cxn ang="0">
                      <a:pos x="177" y="170"/>
                    </a:cxn>
                    <a:cxn ang="0">
                      <a:pos x="190" y="132"/>
                    </a:cxn>
                    <a:cxn ang="0">
                      <a:pos x="190" y="102"/>
                    </a:cxn>
                    <a:cxn ang="0">
                      <a:pos x="212" y="75"/>
                    </a:cxn>
                    <a:cxn ang="0">
                      <a:pos x="206" y="57"/>
                    </a:cxn>
                    <a:cxn ang="0">
                      <a:pos x="149" y="53"/>
                    </a:cxn>
                    <a:cxn ang="0">
                      <a:pos x="95" y="45"/>
                    </a:cxn>
                    <a:cxn ang="0">
                      <a:pos x="98" y="79"/>
                    </a:cxn>
                    <a:cxn ang="0">
                      <a:pos x="141" y="101"/>
                    </a:cxn>
                    <a:cxn ang="0">
                      <a:pos x="136" y="119"/>
                    </a:cxn>
                    <a:cxn ang="0">
                      <a:pos x="77" y="148"/>
                    </a:cxn>
                    <a:cxn ang="0">
                      <a:pos x="11" y="139"/>
                    </a:cxn>
                    <a:cxn ang="0">
                      <a:pos x="0" y="150"/>
                    </a:cxn>
                    <a:cxn ang="0">
                      <a:pos x="14" y="180"/>
                    </a:cxn>
                    <a:cxn ang="0">
                      <a:pos x="38" y="197"/>
                    </a:cxn>
                    <a:cxn ang="0">
                      <a:pos x="36" y="240"/>
                    </a:cxn>
                    <a:cxn ang="0">
                      <a:pos x="29" y="336"/>
                    </a:cxn>
                    <a:cxn ang="0">
                      <a:pos x="54" y="399"/>
                    </a:cxn>
                    <a:cxn ang="0">
                      <a:pos x="85" y="412"/>
                    </a:cxn>
                    <a:cxn ang="0">
                      <a:pos x="154" y="421"/>
                    </a:cxn>
                    <a:cxn ang="0">
                      <a:pos x="194" y="421"/>
                    </a:cxn>
                    <a:cxn ang="0">
                      <a:pos x="195" y="438"/>
                    </a:cxn>
                    <a:cxn ang="0">
                      <a:pos x="180" y="465"/>
                    </a:cxn>
                    <a:cxn ang="0">
                      <a:pos x="193" y="513"/>
                    </a:cxn>
                    <a:cxn ang="0">
                      <a:pos x="216" y="525"/>
                    </a:cxn>
                    <a:cxn ang="0">
                      <a:pos x="276" y="543"/>
                    </a:cxn>
                    <a:cxn ang="0">
                      <a:pos x="298" y="520"/>
                    </a:cxn>
                  </a:cxnLst>
                  <a:rect l="0" t="0" r="r" b="b"/>
                  <a:pathLst>
                    <a:path w="419" h="543">
                      <a:moveTo>
                        <a:pt x="303" y="490"/>
                      </a:moveTo>
                      <a:lnTo>
                        <a:pt x="304" y="483"/>
                      </a:lnTo>
                      <a:lnTo>
                        <a:pt x="304" y="478"/>
                      </a:lnTo>
                      <a:lnTo>
                        <a:pt x="303" y="474"/>
                      </a:lnTo>
                      <a:lnTo>
                        <a:pt x="300" y="470"/>
                      </a:lnTo>
                      <a:lnTo>
                        <a:pt x="295" y="464"/>
                      </a:lnTo>
                      <a:lnTo>
                        <a:pt x="287" y="460"/>
                      </a:lnTo>
                      <a:lnTo>
                        <a:pt x="285" y="457"/>
                      </a:lnTo>
                      <a:lnTo>
                        <a:pt x="282" y="455"/>
                      </a:lnTo>
                      <a:lnTo>
                        <a:pt x="281" y="452"/>
                      </a:lnTo>
                      <a:lnTo>
                        <a:pt x="279" y="450"/>
                      </a:lnTo>
                      <a:lnTo>
                        <a:pt x="279" y="447"/>
                      </a:lnTo>
                      <a:lnTo>
                        <a:pt x="282" y="443"/>
                      </a:lnTo>
                      <a:lnTo>
                        <a:pt x="286" y="438"/>
                      </a:lnTo>
                      <a:lnTo>
                        <a:pt x="292" y="433"/>
                      </a:lnTo>
                      <a:lnTo>
                        <a:pt x="301" y="428"/>
                      </a:lnTo>
                      <a:lnTo>
                        <a:pt x="313" y="424"/>
                      </a:lnTo>
                      <a:lnTo>
                        <a:pt x="325" y="421"/>
                      </a:lnTo>
                      <a:lnTo>
                        <a:pt x="336" y="420"/>
                      </a:lnTo>
                      <a:lnTo>
                        <a:pt x="349" y="419"/>
                      </a:lnTo>
                      <a:lnTo>
                        <a:pt x="362" y="416"/>
                      </a:lnTo>
                      <a:lnTo>
                        <a:pt x="374" y="413"/>
                      </a:lnTo>
                      <a:lnTo>
                        <a:pt x="386" y="408"/>
                      </a:lnTo>
                      <a:lnTo>
                        <a:pt x="391" y="404"/>
                      </a:lnTo>
                      <a:lnTo>
                        <a:pt x="395" y="399"/>
                      </a:lnTo>
                      <a:lnTo>
                        <a:pt x="397" y="393"/>
                      </a:lnTo>
                      <a:lnTo>
                        <a:pt x="399" y="386"/>
                      </a:lnTo>
                      <a:lnTo>
                        <a:pt x="399" y="380"/>
                      </a:lnTo>
                      <a:lnTo>
                        <a:pt x="397" y="373"/>
                      </a:lnTo>
                      <a:lnTo>
                        <a:pt x="395" y="368"/>
                      </a:lnTo>
                      <a:lnTo>
                        <a:pt x="390" y="363"/>
                      </a:lnTo>
                      <a:lnTo>
                        <a:pt x="371" y="351"/>
                      </a:lnTo>
                      <a:lnTo>
                        <a:pt x="353" y="336"/>
                      </a:lnTo>
                      <a:lnTo>
                        <a:pt x="346" y="327"/>
                      </a:lnTo>
                      <a:lnTo>
                        <a:pt x="339" y="318"/>
                      </a:lnTo>
                      <a:lnTo>
                        <a:pt x="336" y="312"/>
                      </a:lnTo>
                      <a:lnTo>
                        <a:pt x="334" y="308"/>
                      </a:lnTo>
                      <a:lnTo>
                        <a:pt x="333" y="303"/>
                      </a:lnTo>
                      <a:lnTo>
                        <a:pt x="333" y="298"/>
                      </a:lnTo>
                      <a:lnTo>
                        <a:pt x="334" y="290"/>
                      </a:lnTo>
                      <a:lnTo>
                        <a:pt x="335" y="285"/>
                      </a:lnTo>
                      <a:lnTo>
                        <a:pt x="336" y="280"/>
                      </a:lnTo>
                      <a:lnTo>
                        <a:pt x="340" y="275"/>
                      </a:lnTo>
                      <a:lnTo>
                        <a:pt x="347" y="266"/>
                      </a:lnTo>
                      <a:lnTo>
                        <a:pt x="357" y="257"/>
                      </a:lnTo>
                      <a:lnTo>
                        <a:pt x="366" y="250"/>
                      </a:lnTo>
                      <a:lnTo>
                        <a:pt x="377" y="242"/>
                      </a:lnTo>
                      <a:lnTo>
                        <a:pt x="386" y="235"/>
                      </a:lnTo>
                      <a:lnTo>
                        <a:pt x="393" y="226"/>
                      </a:lnTo>
                      <a:lnTo>
                        <a:pt x="403" y="207"/>
                      </a:lnTo>
                      <a:lnTo>
                        <a:pt x="412" y="188"/>
                      </a:lnTo>
                      <a:lnTo>
                        <a:pt x="414" y="179"/>
                      </a:lnTo>
                      <a:lnTo>
                        <a:pt x="417" y="169"/>
                      </a:lnTo>
                      <a:lnTo>
                        <a:pt x="418" y="159"/>
                      </a:lnTo>
                      <a:lnTo>
                        <a:pt x="418" y="149"/>
                      </a:lnTo>
                      <a:lnTo>
                        <a:pt x="414" y="135"/>
                      </a:lnTo>
                      <a:lnTo>
                        <a:pt x="412" y="119"/>
                      </a:lnTo>
                      <a:lnTo>
                        <a:pt x="410" y="112"/>
                      </a:lnTo>
                      <a:lnTo>
                        <a:pt x="409" y="104"/>
                      </a:lnTo>
                      <a:lnTo>
                        <a:pt x="410" y="96"/>
                      </a:lnTo>
                      <a:lnTo>
                        <a:pt x="413" y="90"/>
                      </a:lnTo>
                      <a:lnTo>
                        <a:pt x="417" y="82"/>
                      </a:lnTo>
                      <a:lnTo>
                        <a:pt x="419" y="74"/>
                      </a:lnTo>
                      <a:lnTo>
                        <a:pt x="419" y="66"/>
                      </a:lnTo>
                      <a:lnTo>
                        <a:pt x="419" y="60"/>
                      </a:lnTo>
                      <a:lnTo>
                        <a:pt x="417" y="52"/>
                      </a:lnTo>
                      <a:lnTo>
                        <a:pt x="414" y="45"/>
                      </a:lnTo>
                      <a:lnTo>
                        <a:pt x="410" y="39"/>
                      </a:lnTo>
                      <a:lnTo>
                        <a:pt x="406" y="33"/>
                      </a:lnTo>
                      <a:lnTo>
                        <a:pt x="401" y="27"/>
                      </a:lnTo>
                      <a:lnTo>
                        <a:pt x="395" y="22"/>
                      </a:lnTo>
                      <a:lnTo>
                        <a:pt x="388" y="17"/>
                      </a:lnTo>
                      <a:lnTo>
                        <a:pt x="382" y="13"/>
                      </a:lnTo>
                      <a:lnTo>
                        <a:pt x="368" y="5"/>
                      </a:lnTo>
                      <a:lnTo>
                        <a:pt x="353" y="1"/>
                      </a:lnTo>
                      <a:lnTo>
                        <a:pt x="347" y="0"/>
                      </a:lnTo>
                      <a:lnTo>
                        <a:pt x="340" y="0"/>
                      </a:lnTo>
                      <a:lnTo>
                        <a:pt x="335" y="0"/>
                      </a:lnTo>
                      <a:lnTo>
                        <a:pt x="329" y="1"/>
                      </a:lnTo>
                      <a:lnTo>
                        <a:pt x="318" y="4"/>
                      </a:lnTo>
                      <a:lnTo>
                        <a:pt x="309" y="9"/>
                      </a:lnTo>
                      <a:lnTo>
                        <a:pt x="291" y="22"/>
                      </a:lnTo>
                      <a:lnTo>
                        <a:pt x="272" y="34"/>
                      </a:lnTo>
                      <a:lnTo>
                        <a:pt x="260" y="39"/>
                      </a:lnTo>
                      <a:lnTo>
                        <a:pt x="251" y="43"/>
                      </a:lnTo>
                      <a:lnTo>
                        <a:pt x="248" y="47"/>
                      </a:lnTo>
                      <a:lnTo>
                        <a:pt x="248" y="49"/>
                      </a:lnTo>
                      <a:lnTo>
                        <a:pt x="252" y="53"/>
                      </a:lnTo>
                      <a:lnTo>
                        <a:pt x="259" y="57"/>
                      </a:lnTo>
                      <a:lnTo>
                        <a:pt x="269" y="61"/>
                      </a:lnTo>
                      <a:lnTo>
                        <a:pt x="283" y="66"/>
                      </a:lnTo>
                      <a:lnTo>
                        <a:pt x="290" y="70"/>
                      </a:lnTo>
                      <a:lnTo>
                        <a:pt x="295" y="74"/>
                      </a:lnTo>
                      <a:lnTo>
                        <a:pt x="298" y="78"/>
                      </a:lnTo>
                      <a:lnTo>
                        <a:pt x="299" y="82"/>
                      </a:lnTo>
                      <a:lnTo>
                        <a:pt x="283" y="148"/>
                      </a:lnTo>
                      <a:lnTo>
                        <a:pt x="282" y="153"/>
                      </a:lnTo>
                      <a:lnTo>
                        <a:pt x="281" y="158"/>
                      </a:lnTo>
                      <a:lnTo>
                        <a:pt x="279" y="161"/>
                      </a:lnTo>
                      <a:lnTo>
                        <a:pt x="277" y="162"/>
                      </a:lnTo>
                      <a:lnTo>
                        <a:pt x="276" y="162"/>
                      </a:lnTo>
                      <a:lnTo>
                        <a:pt x="274" y="161"/>
                      </a:lnTo>
                      <a:lnTo>
                        <a:pt x="273" y="159"/>
                      </a:lnTo>
                      <a:lnTo>
                        <a:pt x="270" y="157"/>
                      </a:lnTo>
                      <a:lnTo>
                        <a:pt x="265" y="141"/>
                      </a:lnTo>
                      <a:lnTo>
                        <a:pt x="263" y="127"/>
                      </a:lnTo>
                      <a:lnTo>
                        <a:pt x="261" y="112"/>
                      </a:lnTo>
                      <a:lnTo>
                        <a:pt x="257" y="99"/>
                      </a:lnTo>
                      <a:lnTo>
                        <a:pt x="246" y="113"/>
                      </a:lnTo>
                      <a:lnTo>
                        <a:pt x="232" y="128"/>
                      </a:lnTo>
                      <a:lnTo>
                        <a:pt x="232" y="144"/>
                      </a:lnTo>
                      <a:lnTo>
                        <a:pt x="233" y="161"/>
                      </a:lnTo>
                      <a:lnTo>
                        <a:pt x="230" y="167"/>
                      </a:lnTo>
                      <a:lnTo>
                        <a:pt x="228" y="172"/>
                      </a:lnTo>
                      <a:lnTo>
                        <a:pt x="224" y="176"/>
                      </a:lnTo>
                      <a:lnTo>
                        <a:pt x="220" y="180"/>
                      </a:lnTo>
                      <a:lnTo>
                        <a:pt x="215" y="182"/>
                      </a:lnTo>
                      <a:lnTo>
                        <a:pt x="211" y="183"/>
                      </a:lnTo>
                      <a:lnTo>
                        <a:pt x="206" y="183"/>
                      </a:lnTo>
                      <a:lnTo>
                        <a:pt x="200" y="183"/>
                      </a:lnTo>
                      <a:lnTo>
                        <a:pt x="191" y="182"/>
                      </a:lnTo>
                      <a:lnTo>
                        <a:pt x="184" y="178"/>
                      </a:lnTo>
                      <a:lnTo>
                        <a:pt x="181" y="175"/>
                      </a:lnTo>
                      <a:lnTo>
                        <a:pt x="178" y="172"/>
                      </a:lnTo>
                      <a:lnTo>
                        <a:pt x="177" y="170"/>
                      </a:lnTo>
                      <a:lnTo>
                        <a:pt x="177" y="169"/>
                      </a:lnTo>
                      <a:lnTo>
                        <a:pt x="182" y="157"/>
                      </a:lnTo>
                      <a:lnTo>
                        <a:pt x="186" y="144"/>
                      </a:lnTo>
                      <a:lnTo>
                        <a:pt x="189" y="137"/>
                      </a:lnTo>
                      <a:lnTo>
                        <a:pt x="190" y="132"/>
                      </a:lnTo>
                      <a:lnTo>
                        <a:pt x="191" y="126"/>
                      </a:lnTo>
                      <a:lnTo>
                        <a:pt x="190" y="119"/>
                      </a:lnTo>
                      <a:lnTo>
                        <a:pt x="190" y="113"/>
                      </a:lnTo>
                      <a:lnTo>
                        <a:pt x="190" y="108"/>
                      </a:lnTo>
                      <a:lnTo>
                        <a:pt x="190" y="102"/>
                      </a:lnTo>
                      <a:lnTo>
                        <a:pt x="193" y="99"/>
                      </a:lnTo>
                      <a:lnTo>
                        <a:pt x="197" y="92"/>
                      </a:lnTo>
                      <a:lnTo>
                        <a:pt x="202" y="86"/>
                      </a:lnTo>
                      <a:lnTo>
                        <a:pt x="207" y="80"/>
                      </a:lnTo>
                      <a:lnTo>
                        <a:pt x="212" y="75"/>
                      </a:lnTo>
                      <a:lnTo>
                        <a:pt x="215" y="70"/>
                      </a:lnTo>
                      <a:lnTo>
                        <a:pt x="216" y="62"/>
                      </a:lnTo>
                      <a:lnTo>
                        <a:pt x="215" y="60"/>
                      </a:lnTo>
                      <a:lnTo>
                        <a:pt x="211" y="57"/>
                      </a:lnTo>
                      <a:lnTo>
                        <a:pt x="206" y="57"/>
                      </a:lnTo>
                      <a:lnTo>
                        <a:pt x="199" y="57"/>
                      </a:lnTo>
                      <a:lnTo>
                        <a:pt x="187" y="57"/>
                      </a:lnTo>
                      <a:lnTo>
                        <a:pt x="178" y="58"/>
                      </a:lnTo>
                      <a:lnTo>
                        <a:pt x="164" y="57"/>
                      </a:lnTo>
                      <a:lnTo>
                        <a:pt x="149" y="53"/>
                      </a:lnTo>
                      <a:lnTo>
                        <a:pt x="130" y="49"/>
                      </a:lnTo>
                      <a:lnTo>
                        <a:pt x="114" y="45"/>
                      </a:lnTo>
                      <a:lnTo>
                        <a:pt x="107" y="44"/>
                      </a:lnTo>
                      <a:lnTo>
                        <a:pt x="101" y="44"/>
                      </a:lnTo>
                      <a:lnTo>
                        <a:pt x="95" y="45"/>
                      </a:lnTo>
                      <a:lnTo>
                        <a:pt x="92" y="48"/>
                      </a:lnTo>
                      <a:lnTo>
                        <a:pt x="90" y="53"/>
                      </a:lnTo>
                      <a:lnTo>
                        <a:pt x="90" y="60"/>
                      </a:lnTo>
                      <a:lnTo>
                        <a:pt x="93" y="68"/>
                      </a:lnTo>
                      <a:lnTo>
                        <a:pt x="98" y="79"/>
                      </a:lnTo>
                      <a:lnTo>
                        <a:pt x="116" y="87"/>
                      </a:lnTo>
                      <a:lnTo>
                        <a:pt x="133" y="95"/>
                      </a:lnTo>
                      <a:lnTo>
                        <a:pt x="136" y="96"/>
                      </a:lnTo>
                      <a:lnTo>
                        <a:pt x="138" y="99"/>
                      </a:lnTo>
                      <a:lnTo>
                        <a:pt x="141" y="101"/>
                      </a:lnTo>
                      <a:lnTo>
                        <a:pt x="142" y="105"/>
                      </a:lnTo>
                      <a:lnTo>
                        <a:pt x="142" y="108"/>
                      </a:lnTo>
                      <a:lnTo>
                        <a:pt x="141" y="112"/>
                      </a:lnTo>
                      <a:lnTo>
                        <a:pt x="138" y="115"/>
                      </a:lnTo>
                      <a:lnTo>
                        <a:pt x="136" y="119"/>
                      </a:lnTo>
                      <a:lnTo>
                        <a:pt x="125" y="128"/>
                      </a:lnTo>
                      <a:lnTo>
                        <a:pt x="115" y="136"/>
                      </a:lnTo>
                      <a:lnTo>
                        <a:pt x="103" y="141"/>
                      </a:lnTo>
                      <a:lnTo>
                        <a:pt x="90" y="145"/>
                      </a:lnTo>
                      <a:lnTo>
                        <a:pt x="77" y="148"/>
                      </a:lnTo>
                      <a:lnTo>
                        <a:pt x="64" y="149"/>
                      </a:lnTo>
                      <a:lnTo>
                        <a:pt x="51" y="148"/>
                      </a:lnTo>
                      <a:lnTo>
                        <a:pt x="38" y="147"/>
                      </a:lnTo>
                      <a:lnTo>
                        <a:pt x="24" y="143"/>
                      </a:lnTo>
                      <a:lnTo>
                        <a:pt x="11" y="139"/>
                      </a:lnTo>
                      <a:lnTo>
                        <a:pt x="6" y="139"/>
                      </a:lnTo>
                      <a:lnTo>
                        <a:pt x="2" y="141"/>
                      </a:lnTo>
                      <a:lnTo>
                        <a:pt x="1" y="143"/>
                      </a:lnTo>
                      <a:lnTo>
                        <a:pt x="1" y="147"/>
                      </a:lnTo>
                      <a:lnTo>
                        <a:pt x="0" y="150"/>
                      </a:lnTo>
                      <a:lnTo>
                        <a:pt x="1" y="154"/>
                      </a:lnTo>
                      <a:lnTo>
                        <a:pt x="2" y="165"/>
                      </a:lnTo>
                      <a:lnTo>
                        <a:pt x="5" y="172"/>
                      </a:lnTo>
                      <a:lnTo>
                        <a:pt x="10" y="176"/>
                      </a:lnTo>
                      <a:lnTo>
                        <a:pt x="14" y="180"/>
                      </a:lnTo>
                      <a:lnTo>
                        <a:pt x="19" y="183"/>
                      </a:lnTo>
                      <a:lnTo>
                        <a:pt x="24" y="185"/>
                      </a:lnTo>
                      <a:lnTo>
                        <a:pt x="31" y="188"/>
                      </a:lnTo>
                      <a:lnTo>
                        <a:pt x="36" y="193"/>
                      </a:lnTo>
                      <a:lnTo>
                        <a:pt x="38" y="197"/>
                      </a:lnTo>
                      <a:lnTo>
                        <a:pt x="40" y="202"/>
                      </a:lnTo>
                      <a:lnTo>
                        <a:pt x="41" y="207"/>
                      </a:lnTo>
                      <a:lnTo>
                        <a:pt x="41" y="214"/>
                      </a:lnTo>
                      <a:lnTo>
                        <a:pt x="38" y="226"/>
                      </a:lnTo>
                      <a:lnTo>
                        <a:pt x="36" y="240"/>
                      </a:lnTo>
                      <a:lnTo>
                        <a:pt x="28" y="267"/>
                      </a:lnTo>
                      <a:lnTo>
                        <a:pt x="24" y="289"/>
                      </a:lnTo>
                      <a:lnTo>
                        <a:pt x="24" y="302"/>
                      </a:lnTo>
                      <a:lnTo>
                        <a:pt x="27" y="318"/>
                      </a:lnTo>
                      <a:lnTo>
                        <a:pt x="29" y="336"/>
                      </a:lnTo>
                      <a:lnTo>
                        <a:pt x="33" y="354"/>
                      </a:lnTo>
                      <a:lnTo>
                        <a:pt x="38" y="371"/>
                      </a:lnTo>
                      <a:lnTo>
                        <a:pt x="46" y="386"/>
                      </a:lnTo>
                      <a:lnTo>
                        <a:pt x="50" y="394"/>
                      </a:lnTo>
                      <a:lnTo>
                        <a:pt x="54" y="399"/>
                      </a:lnTo>
                      <a:lnTo>
                        <a:pt x="59" y="404"/>
                      </a:lnTo>
                      <a:lnTo>
                        <a:pt x="64" y="407"/>
                      </a:lnTo>
                      <a:lnTo>
                        <a:pt x="71" y="409"/>
                      </a:lnTo>
                      <a:lnTo>
                        <a:pt x="77" y="412"/>
                      </a:lnTo>
                      <a:lnTo>
                        <a:pt x="85" y="412"/>
                      </a:lnTo>
                      <a:lnTo>
                        <a:pt x="92" y="412"/>
                      </a:lnTo>
                      <a:lnTo>
                        <a:pt x="106" y="411"/>
                      </a:lnTo>
                      <a:lnTo>
                        <a:pt x="120" y="412"/>
                      </a:lnTo>
                      <a:lnTo>
                        <a:pt x="136" y="416"/>
                      </a:lnTo>
                      <a:lnTo>
                        <a:pt x="154" y="421"/>
                      </a:lnTo>
                      <a:lnTo>
                        <a:pt x="165" y="420"/>
                      </a:lnTo>
                      <a:lnTo>
                        <a:pt x="180" y="419"/>
                      </a:lnTo>
                      <a:lnTo>
                        <a:pt x="186" y="419"/>
                      </a:lnTo>
                      <a:lnTo>
                        <a:pt x="191" y="420"/>
                      </a:lnTo>
                      <a:lnTo>
                        <a:pt x="194" y="421"/>
                      </a:lnTo>
                      <a:lnTo>
                        <a:pt x="195" y="422"/>
                      </a:lnTo>
                      <a:lnTo>
                        <a:pt x="197" y="425"/>
                      </a:lnTo>
                      <a:lnTo>
                        <a:pt x="198" y="428"/>
                      </a:lnTo>
                      <a:lnTo>
                        <a:pt x="197" y="433"/>
                      </a:lnTo>
                      <a:lnTo>
                        <a:pt x="195" y="438"/>
                      </a:lnTo>
                      <a:lnTo>
                        <a:pt x="191" y="442"/>
                      </a:lnTo>
                      <a:lnTo>
                        <a:pt x="189" y="448"/>
                      </a:lnTo>
                      <a:lnTo>
                        <a:pt x="185" y="454"/>
                      </a:lnTo>
                      <a:lnTo>
                        <a:pt x="181" y="459"/>
                      </a:lnTo>
                      <a:lnTo>
                        <a:pt x="180" y="465"/>
                      </a:lnTo>
                      <a:lnTo>
                        <a:pt x="178" y="472"/>
                      </a:lnTo>
                      <a:lnTo>
                        <a:pt x="178" y="483"/>
                      </a:lnTo>
                      <a:lnTo>
                        <a:pt x="181" y="494"/>
                      </a:lnTo>
                      <a:lnTo>
                        <a:pt x="186" y="504"/>
                      </a:lnTo>
                      <a:lnTo>
                        <a:pt x="193" y="513"/>
                      </a:lnTo>
                      <a:lnTo>
                        <a:pt x="197" y="517"/>
                      </a:lnTo>
                      <a:lnTo>
                        <a:pt x="199" y="520"/>
                      </a:lnTo>
                      <a:lnTo>
                        <a:pt x="203" y="522"/>
                      </a:lnTo>
                      <a:lnTo>
                        <a:pt x="207" y="523"/>
                      </a:lnTo>
                      <a:lnTo>
                        <a:pt x="216" y="525"/>
                      </a:lnTo>
                      <a:lnTo>
                        <a:pt x="225" y="526"/>
                      </a:lnTo>
                      <a:lnTo>
                        <a:pt x="238" y="530"/>
                      </a:lnTo>
                      <a:lnTo>
                        <a:pt x="250" y="534"/>
                      </a:lnTo>
                      <a:lnTo>
                        <a:pt x="263" y="539"/>
                      </a:lnTo>
                      <a:lnTo>
                        <a:pt x="276" y="543"/>
                      </a:lnTo>
                      <a:lnTo>
                        <a:pt x="281" y="543"/>
                      </a:lnTo>
                      <a:lnTo>
                        <a:pt x="286" y="542"/>
                      </a:lnTo>
                      <a:lnTo>
                        <a:pt x="290" y="539"/>
                      </a:lnTo>
                      <a:lnTo>
                        <a:pt x="292" y="534"/>
                      </a:lnTo>
                      <a:lnTo>
                        <a:pt x="298" y="520"/>
                      </a:lnTo>
                      <a:lnTo>
                        <a:pt x="301" y="505"/>
                      </a:lnTo>
                      <a:lnTo>
                        <a:pt x="303" y="490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3CB9854F-5259-024C-9241-3F626CE652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1331" y="3078110"/>
                  <a:ext cx="13976" cy="22998"/>
                </a:xfrm>
                <a:custGeom>
                  <a:avLst/>
                  <a:gdLst/>
                  <a:ahLst/>
                  <a:cxnLst>
                    <a:cxn ang="0">
                      <a:pos x="2" y="62"/>
                    </a:cxn>
                    <a:cxn ang="0">
                      <a:pos x="0" y="62"/>
                    </a:cxn>
                    <a:cxn ang="0">
                      <a:pos x="0" y="60"/>
                    </a:cxn>
                    <a:cxn ang="0">
                      <a:pos x="0" y="58"/>
                    </a:cxn>
                    <a:cxn ang="0">
                      <a:pos x="0" y="56"/>
                    </a:cxn>
                    <a:cxn ang="0">
                      <a:pos x="3" y="36"/>
                    </a:cxn>
                    <a:cxn ang="0">
                      <a:pos x="8" y="18"/>
                    </a:cxn>
                    <a:cxn ang="0">
                      <a:pos x="9" y="12"/>
                    </a:cxn>
                    <a:cxn ang="0">
                      <a:pos x="12" y="5"/>
                    </a:cxn>
                    <a:cxn ang="0">
                      <a:pos x="13" y="4"/>
                    </a:cxn>
                    <a:cxn ang="0">
                      <a:pos x="16" y="1"/>
                    </a:cxn>
                    <a:cxn ang="0">
                      <a:pos x="19" y="1"/>
                    </a:cxn>
                    <a:cxn ang="0">
                      <a:pos x="22" y="0"/>
                    </a:cxn>
                    <a:cxn ang="0">
                      <a:pos x="28" y="1"/>
                    </a:cxn>
                    <a:cxn ang="0">
                      <a:pos x="32" y="4"/>
                    </a:cxn>
                    <a:cxn ang="0">
                      <a:pos x="35" y="6"/>
                    </a:cxn>
                    <a:cxn ang="0">
                      <a:pos x="38" y="10"/>
                    </a:cxn>
                    <a:cxn ang="0">
                      <a:pos x="39" y="16"/>
                    </a:cxn>
                    <a:cxn ang="0">
                      <a:pos x="39" y="19"/>
                    </a:cxn>
                    <a:cxn ang="0">
                      <a:pos x="39" y="23"/>
                    </a:cxn>
                    <a:cxn ang="0">
                      <a:pos x="38" y="28"/>
                    </a:cxn>
                    <a:cxn ang="0">
                      <a:pos x="37" y="40"/>
                    </a:cxn>
                    <a:cxn ang="0">
                      <a:pos x="38" y="52"/>
                    </a:cxn>
                    <a:cxn ang="0">
                      <a:pos x="37" y="56"/>
                    </a:cxn>
                    <a:cxn ang="0">
                      <a:pos x="35" y="58"/>
                    </a:cxn>
                    <a:cxn ang="0">
                      <a:pos x="34" y="61"/>
                    </a:cxn>
                    <a:cxn ang="0">
                      <a:pos x="30" y="63"/>
                    </a:cxn>
                    <a:cxn ang="0">
                      <a:pos x="24" y="66"/>
                    </a:cxn>
                    <a:cxn ang="0">
                      <a:pos x="17" y="69"/>
                    </a:cxn>
                    <a:cxn ang="0">
                      <a:pos x="2" y="62"/>
                    </a:cxn>
                  </a:cxnLst>
                  <a:rect l="0" t="0" r="r" b="b"/>
                  <a:pathLst>
                    <a:path w="39" h="69">
                      <a:moveTo>
                        <a:pt x="2" y="62"/>
                      </a:moveTo>
                      <a:lnTo>
                        <a:pt x="0" y="62"/>
                      </a:lnTo>
                      <a:lnTo>
                        <a:pt x="0" y="60"/>
                      </a:lnTo>
                      <a:lnTo>
                        <a:pt x="0" y="58"/>
                      </a:lnTo>
                      <a:lnTo>
                        <a:pt x="0" y="56"/>
                      </a:lnTo>
                      <a:lnTo>
                        <a:pt x="3" y="36"/>
                      </a:lnTo>
                      <a:lnTo>
                        <a:pt x="8" y="18"/>
                      </a:lnTo>
                      <a:lnTo>
                        <a:pt x="9" y="12"/>
                      </a:lnTo>
                      <a:lnTo>
                        <a:pt x="12" y="5"/>
                      </a:lnTo>
                      <a:lnTo>
                        <a:pt x="13" y="4"/>
                      </a:lnTo>
                      <a:lnTo>
                        <a:pt x="16" y="1"/>
                      </a:lnTo>
                      <a:lnTo>
                        <a:pt x="19" y="1"/>
                      </a:lnTo>
                      <a:lnTo>
                        <a:pt x="22" y="0"/>
                      </a:lnTo>
                      <a:lnTo>
                        <a:pt x="28" y="1"/>
                      </a:lnTo>
                      <a:lnTo>
                        <a:pt x="32" y="4"/>
                      </a:lnTo>
                      <a:lnTo>
                        <a:pt x="35" y="6"/>
                      </a:lnTo>
                      <a:lnTo>
                        <a:pt x="38" y="10"/>
                      </a:lnTo>
                      <a:lnTo>
                        <a:pt x="39" y="16"/>
                      </a:lnTo>
                      <a:lnTo>
                        <a:pt x="39" y="19"/>
                      </a:lnTo>
                      <a:lnTo>
                        <a:pt x="39" y="23"/>
                      </a:lnTo>
                      <a:lnTo>
                        <a:pt x="38" y="28"/>
                      </a:lnTo>
                      <a:lnTo>
                        <a:pt x="37" y="40"/>
                      </a:lnTo>
                      <a:lnTo>
                        <a:pt x="38" y="52"/>
                      </a:lnTo>
                      <a:lnTo>
                        <a:pt x="37" y="56"/>
                      </a:lnTo>
                      <a:lnTo>
                        <a:pt x="35" y="58"/>
                      </a:lnTo>
                      <a:lnTo>
                        <a:pt x="34" y="61"/>
                      </a:lnTo>
                      <a:lnTo>
                        <a:pt x="30" y="63"/>
                      </a:lnTo>
                      <a:lnTo>
                        <a:pt x="24" y="66"/>
                      </a:lnTo>
                      <a:lnTo>
                        <a:pt x="17" y="69"/>
                      </a:lnTo>
                      <a:lnTo>
                        <a:pt x="2" y="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3D59C3C2-863F-8648-B5CD-183F1CD785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6299" y="3201214"/>
                  <a:ext cx="27951" cy="36526"/>
                </a:xfrm>
                <a:custGeom>
                  <a:avLst/>
                  <a:gdLst/>
                  <a:ahLst/>
                  <a:cxnLst>
                    <a:cxn ang="0">
                      <a:pos x="31" y="68"/>
                    </a:cxn>
                    <a:cxn ang="0">
                      <a:pos x="22" y="55"/>
                    </a:cxn>
                    <a:cxn ang="0">
                      <a:pos x="15" y="40"/>
                    </a:cxn>
                    <a:cxn ang="0">
                      <a:pos x="7" y="28"/>
                    </a:cxn>
                    <a:cxn ang="0">
                      <a:pos x="0" y="14"/>
                    </a:cxn>
                    <a:cxn ang="0">
                      <a:pos x="0" y="9"/>
                    </a:cxn>
                    <a:cxn ang="0">
                      <a:pos x="0" y="6"/>
                    </a:cxn>
                    <a:cxn ang="0">
                      <a:pos x="0" y="2"/>
                    </a:cxn>
                    <a:cxn ang="0">
                      <a:pos x="1" y="1"/>
                    </a:cxn>
                    <a:cxn ang="0">
                      <a:pos x="5" y="0"/>
                    </a:cxn>
                    <a:cxn ang="0">
                      <a:pos x="10" y="0"/>
                    </a:cxn>
                    <a:cxn ang="0">
                      <a:pos x="20" y="6"/>
                    </a:cxn>
                    <a:cxn ang="0">
                      <a:pos x="29" y="14"/>
                    </a:cxn>
                    <a:cxn ang="0">
                      <a:pos x="44" y="26"/>
                    </a:cxn>
                    <a:cxn ang="0">
                      <a:pos x="61" y="40"/>
                    </a:cxn>
                    <a:cxn ang="0">
                      <a:pos x="68" y="48"/>
                    </a:cxn>
                    <a:cxn ang="0">
                      <a:pos x="73" y="55"/>
                    </a:cxn>
                    <a:cxn ang="0">
                      <a:pos x="75" y="59"/>
                    </a:cxn>
                    <a:cxn ang="0">
                      <a:pos x="76" y="63"/>
                    </a:cxn>
                    <a:cxn ang="0">
                      <a:pos x="76" y="68"/>
                    </a:cxn>
                    <a:cxn ang="0">
                      <a:pos x="75" y="72"/>
                    </a:cxn>
                    <a:cxn ang="0">
                      <a:pos x="72" y="80"/>
                    </a:cxn>
                    <a:cxn ang="0">
                      <a:pos x="71" y="88"/>
                    </a:cxn>
                    <a:cxn ang="0">
                      <a:pos x="71" y="94"/>
                    </a:cxn>
                    <a:cxn ang="0">
                      <a:pos x="71" y="103"/>
                    </a:cxn>
                    <a:cxn ang="0">
                      <a:pos x="70" y="106"/>
                    </a:cxn>
                    <a:cxn ang="0">
                      <a:pos x="70" y="108"/>
                    </a:cxn>
                    <a:cxn ang="0">
                      <a:pos x="68" y="110"/>
                    </a:cxn>
                    <a:cxn ang="0">
                      <a:pos x="67" y="110"/>
                    </a:cxn>
                    <a:cxn ang="0">
                      <a:pos x="62" y="110"/>
                    </a:cxn>
                    <a:cxn ang="0">
                      <a:pos x="58" y="107"/>
                    </a:cxn>
                    <a:cxn ang="0">
                      <a:pos x="48" y="99"/>
                    </a:cxn>
                    <a:cxn ang="0">
                      <a:pos x="42" y="92"/>
                    </a:cxn>
                    <a:cxn ang="0">
                      <a:pos x="31" y="68"/>
                    </a:cxn>
                  </a:cxnLst>
                  <a:rect l="0" t="0" r="r" b="b"/>
                  <a:pathLst>
                    <a:path w="76" h="110">
                      <a:moveTo>
                        <a:pt x="31" y="68"/>
                      </a:moveTo>
                      <a:lnTo>
                        <a:pt x="22" y="55"/>
                      </a:lnTo>
                      <a:lnTo>
                        <a:pt x="15" y="40"/>
                      </a:lnTo>
                      <a:lnTo>
                        <a:pt x="7" y="28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0" y="6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5" y="0"/>
                      </a:lnTo>
                      <a:lnTo>
                        <a:pt x="10" y="0"/>
                      </a:lnTo>
                      <a:lnTo>
                        <a:pt x="20" y="6"/>
                      </a:lnTo>
                      <a:lnTo>
                        <a:pt x="29" y="14"/>
                      </a:lnTo>
                      <a:lnTo>
                        <a:pt x="44" y="26"/>
                      </a:lnTo>
                      <a:lnTo>
                        <a:pt x="61" y="40"/>
                      </a:lnTo>
                      <a:lnTo>
                        <a:pt x="68" y="48"/>
                      </a:lnTo>
                      <a:lnTo>
                        <a:pt x="73" y="55"/>
                      </a:lnTo>
                      <a:lnTo>
                        <a:pt x="75" y="59"/>
                      </a:lnTo>
                      <a:lnTo>
                        <a:pt x="76" y="63"/>
                      </a:lnTo>
                      <a:lnTo>
                        <a:pt x="76" y="68"/>
                      </a:lnTo>
                      <a:lnTo>
                        <a:pt x="75" y="72"/>
                      </a:lnTo>
                      <a:lnTo>
                        <a:pt x="72" y="80"/>
                      </a:lnTo>
                      <a:lnTo>
                        <a:pt x="71" y="88"/>
                      </a:lnTo>
                      <a:lnTo>
                        <a:pt x="71" y="94"/>
                      </a:lnTo>
                      <a:lnTo>
                        <a:pt x="71" y="103"/>
                      </a:lnTo>
                      <a:lnTo>
                        <a:pt x="70" y="106"/>
                      </a:lnTo>
                      <a:lnTo>
                        <a:pt x="70" y="108"/>
                      </a:lnTo>
                      <a:lnTo>
                        <a:pt x="68" y="110"/>
                      </a:lnTo>
                      <a:lnTo>
                        <a:pt x="67" y="110"/>
                      </a:lnTo>
                      <a:lnTo>
                        <a:pt x="62" y="110"/>
                      </a:lnTo>
                      <a:lnTo>
                        <a:pt x="58" y="107"/>
                      </a:lnTo>
                      <a:lnTo>
                        <a:pt x="48" y="99"/>
                      </a:lnTo>
                      <a:lnTo>
                        <a:pt x="42" y="92"/>
                      </a:lnTo>
                      <a:lnTo>
                        <a:pt x="31" y="6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5" name="Freeform 94">
                  <a:extLst>
                    <a:ext uri="{FF2B5EF4-FFF2-40B4-BE49-F238E27FC236}">
                      <a16:creationId xmlns:a16="http://schemas.microsoft.com/office/drawing/2014/main" id="{8A48042F-332A-024E-B4F6-8747BFC0C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0150" y="3209330"/>
                  <a:ext cx="32142" cy="56818"/>
                </a:xfrm>
                <a:custGeom>
                  <a:avLst/>
                  <a:gdLst/>
                  <a:ahLst/>
                  <a:cxnLst>
                    <a:cxn ang="0">
                      <a:pos x="3" y="132"/>
                    </a:cxn>
                    <a:cxn ang="0">
                      <a:pos x="5" y="124"/>
                    </a:cxn>
                    <a:cxn ang="0">
                      <a:pos x="9" y="116"/>
                    </a:cxn>
                    <a:cxn ang="0">
                      <a:pos x="14" y="110"/>
                    </a:cxn>
                    <a:cxn ang="0">
                      <a:pos x="21" y="105"/>
                    </a:cxn>
                    <a:cxn ang="0">
                      <a:pos x="27" y="99"/>
                    </a:cxn>
                    <a:cxn ang="0">
                      <a:pos x="34" y="94"/>
                    </a:cxn>
                    <a:cxn ang="0">
                      <a:pos x="39" y="89"/>
                    </a:cxn>
                    <a:cxn ang="0">
                      <a:pos x="44" y="82"/>
                    </a:cxn>
                    <a:cxn ang="0">
                      <a:pos x="49" y="71"/>
                    </a:cxn>
                    <a:cxn ang="0">
                      <a:pos x="52" y="59"/>
                    </a:cxn>
                    <a:cxn ang="0">
                      <a:pos x="56" y="48"/>
                    </a:cxn>
                    <a:cxn ang="0">
                      <a:pos x="61" y="36"/>
                    </a:cxn>
                    <a:cxn ang="0">
                      <a:pos x="66" y="27"/>
                    </a:cxn>
                    <a:cxn ang="0">
                      <a:pos x="75" y="14"/>
                    </a:cxn>
                    <a:cxn ang="0">
                      <a:pos x="80" y="7"/>
                    </a:cxn>
                    <a:cxn ang="0">
                      <a:pos x="84" y="2"/>
                    </a:cxn>
                    <a:cxn ang="0">
                      <a:pos x="87" y="1"/>
                    </a:cxn>
                    <a:cxn ang="0">
                      <a:pos x="88" y="0"/>
                    </a:cxn>
                    <a:cxn ang="0">
                      <a:pos x="91" y="0"/>
                    </a:cxn>
                    <a:cxn ang="0">
                      <a:pos x="92" y="1"/>
                    </a:cxn>
                    <a:cxn ang="0">
                      <a:pos x="91" y="14"/>
                    </a:cxn>
                    <a:cxn ang="0">
                      <a:pos x="88" y="28"/>
                    </a:cxn>
                    <a:cxn ang="0">
                      <a:pos x="84" y="42"/>
                    </a:cxn>
                    <a:cxn ang="0">
                      <a:pos x="79" y="57"/>
                    </a:cxn>
                    <a:cxn ang="0">
                      <a:pos x="66" y="84"/>
                    </a:cxn>
                    <a:cxn ang="0">
                      <a:pos x="53" y="110"/>
                    </a:cxn>
                    <a:cxn ang="0">
                      <a:pos x="44" y="125"/>
                    </a:cxn>
                    <a:cxn ang="0">
                      <a:pos x="27" y="149"/>
                    </a:cxn>
                    <a:cxn ang="0">
                      <a:pos x="19" y="158"/>
                    </a:cxn>
                    <a:cxn ang="0">
                      <a:pos x="10" y="163"/>
                    </a:cxn>
                    <a:cxn ang="0">
                      <a:pos x="8" y="164"/>
                    </a:cxn>
                    <a:cxn ang="0">
                      <a:pos x="4" y="163"/>
                    </a:cxn>
                    <a:cxn ang="0">
                      <a:pos x="1" y="159"/>
                    </a:cxn>
                    <a:cxn ang="0">
                      <a:pos x="0" y="155"/>
                    </a:cxn>
                    <a:cxn ang="0">
                      <a:pos x="3" y="132"/>
                    </a:cxn>
                  </a:cxnLst>
                  <a:rect l="0" t="0" r="r" b="b"/>
                  <a:pathLst>
                    <a:path w="92" h="164">
                      <a:moveTo>
                        <a:pt x="3" y="132"/>
                      </a:moveTo>
                      <a:lnTo>
                        <a:pt x="5" y="124"/>
                      </a:lnTo>
                      <a:lnTo>
                        <a:pt x="9" y="116"/>
                      </a:lnTo>
                      <a:lnTo>
                        <a:pt x="14" y="110"/>
                      </a:lnTo>
                      <a:lnTo>
                        <a:pt x="21" y="105"/>
                      </a:lnTo>
                      <a:lnTo>
                        <a:pt x="27" y="99"/>
                      </a:lnTo>
                      <a:lnTo>
                        <a:pt x="34" y="94"/>
                      </a:lnTo>
                      <a:lnTo>
                        <a:pt x="39" y="89"/>
                      </a:lnTo>
                      <a:lnTo>
                        <a:pt x="44" y="82"/>
                      </a:lnTo>
                      <a:lnTo>
                        <a:pt x="49" y="71"/>
                      </a:lnTo>
                      <a:lnTo>
                        <a:pt x="52" y="59"/>
                      </a:lnTo>
                      <a:lnTo>
                        <a:pt x="56" y="48"/>
                      </a:lnTo>
                      <a:lnTo>
                        <a:pt x="61" y="36"/>
                      </a:lnTo>
                      <a:lnTo>
                        <a:pt x="66" y="27"/>
                      </a:lnTo>
                      <a:lnTo>
                        <a:pt x="75" y="14"/>
                      </a:lnTo>
                      <a:lnTo>
                        <a:pt x="80" y="7"/>
                      </a:lnTo>
                      <a:lnTo>
                        <a:pt x="84" y="2"/>
                      </a:lnTo>
                      <a:lnTo>
                        <a:pt x="87" y="1"/>
                      </a:lnTo>
                      <a:lnTo>
                        <a:pt x="88" y="0"/>
                      </a:lnTo>
                      <a:lnTo>
                        <a:pt x="91" y="0"/>
                      </a:lnTo>
                      <a:lnTo>
                        <a:pt x="92" y="1"/>
                      </a:lnTo>
                      <a:lnTo>
                        <a:pt x="91" y="14"/>
                      </a:lnTo>
                      <a:lnTo>
                        <a:pt x="88" y="28"/>
                      </a:lnTo>
                      <a:lnTo>
                        <a:pt x="84" y="42"/>
                      </a:lnTo>
                      <a:lnTo>
                        <a:pt x="79" y="57"/>
                      </a:lnTo>
                      <a:lnTo>
                        <a:pt x="66" y="84"/>
                      </a:lnTo>
                      <a:lnTo>
                        <a:pt x="53" y="110"/>
                      </a:lnTo>
                      <a:lnTo>
                        <a:pt x="44" y="125"/>
                      </a:lnTo>
                      <a:lnTo>
                        <a:pt x="27" y="149"/>
                      </a:lnTo>
                      <a:lnTo>
                        <a:pt x="19" y="158"/>
                      </a:lnTo>
                      <a:lnTo>
                        <a:pt x="10" y="163"/>
                      </a:lnTo>
                      <a:lnTo>
                        <a:pt x="8" y="164"/>
                      </a:lnTo>
                      <a:lnTo>
                        <a:pt x="4" y="163"/>
                      </a:lnTo>
                      <a:lnTo>
                        <a:pt x="1" y="159"/>
                      </a:lnTo>
                      <a:lnTo>
                        <a:pt x="0" y="155"/>
                      </a:lnTo>
                      <a:lnTo>
                        <a:pt x="3" y="13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746F5A7B-72C3-8F4A-97D7-A9657F1C1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2295" y="3243150"/>
                  <a:ext cx="71274" cy="47348"/>
                </a:xfrm>
                <a:custGeom>
                  <a:avLst/>
                  <a:gdLst/>
                  <a:ahLst/>
                  <a:cxnLst>
                    <a:cxn ang="0">
                      <a:pos x="95" y="26"/>
                    </a:cxn>
                    <a:cxn ang="0">
                      <a:pos x="76" y="18"/>
                    </a:cxn>
                    <a:cxn ang="0">
                      <a:pos x="61" y="8"/>
                    </a:cxn>
                    <a:cxn ang="0">
                      <a:pos x="43" y="2"/>
                    </a:cxn>
                    <a:cxn ang="0">
                      <a:pos x="27" y="2"/>
                    </a:cxn>
                    <a:cxn ang="0">
                      <a:pos x="21" y="3"/>
                    </a:cxn>
                    <a:cxn ang="0">
                      <a:pos x="18" y="9"/>
                    </a:cxn>
                    <a:cxn ang="0">
                      <a:pos x="21" y="21"/>
                    </a:cxn>
                    <a:cxn ang="0">
                      <a:pos x="23" y="33"/>
                    </a:cxn>
                    <a:cxn ang="0">
                      <a:pos x="16" y="46"/>
                    </a:cxn>
                    <a:cxn ang="0">
                      <a:pos x="3" y="63"/>
                    </a:cxn>
                    <a:cxn ang="0">
                      <a:pos x="0" y="70"/>
                    </a:cxn>
                    <a:cxn ang="0">
                      <a:pos x="1" y="75"/>
                    </a:cxn>
                    <a:cxn ang="0">
                      <a:pos x="10" y="82"/>
                    </a:cxn>
                    <a:cxn ang="0">
                      <a:pos x="25" y="88"/>
                    </a:cxn>
                    <a:cxn ang="0">
                      <a:pos x="48" y="95"/>
                    </a:cxn>
                    <a:cxn ang="0">
                      <a:pos x="73" y="107"/>
                    </a:cxn>
                    <a:cxn ang="0">
                      <a:pos x="86" y="121"/>
                    </a:cxn>
                    <a:cxn ang="0">
                      <a:pos x="96" y="132"/>
                    </a:cxn>
                    <a:cxn ang="0">
                      <a:pos x="108" y="139"/>
                    </a:cxn>
                    <a:cxn ang="0">
                      <a:pos x="119" y="139"/>
                    </a:cxn>
                    <a:cxn ang="0">
                      <a:pos x="135" y="138"/>
                    </a:cxn>
                    <a:cxn ang="0">
                      <a:pos x="152" y="135"/>
                    </a:cxn>
                    <a:cxn ang="0">
                      <a:pos x="165" y="139"/>
                    </a:cxn>
                    <a:cxn ang="0">
                      <a:pos x="176" y="139"/>
                    </a:cxn>
                    <a:cxn ang="0">
                      <a:pos x="187" y="135"/>
                    </a:cxn>
                    <a:cxn ang="0">
                      <a:pos x="194" y="129"/>
                    </a:cxn>
                    <a:cxn ang="0">
                      <a:pos x="200" y="116"/>
                    </a:cxn>
                    <a:cxn ang="0">
                      <a:pos x="205" y="97"/>
                    </a:cxn>
                    <a:cxn ang="0">
                      <a:pos x="206" y="79"/>
                    </a:cxn>
                    <a:cxn ang="0">
                      <a:pos x="201" y="69"/>
                    </a:cxn>
                    <a:cxn ang="0">
                      <a:pos x="194" y="66"/>
                    </a:cxn>
                    <a:cxn ang="0">
                      <a:pos x="171" y="66"/>
                    </a:cxn>
                    <a:cxn ang="0">
                      <a:pos x="144" y="63"/>
                    </a:cxn>
                    <a:cxn ang="0">
                      <a:pos x="130" y="53"/>
                    </a:cxn>
                    <a:cxn ang="0">
                      <a:pos x="104" y="28"/>
                    </a:cxn>
                  </a:cxnLst>
                  <a:rect l="0" t="0" r="r" b="b"/>
                  <a:pathLst>
                    <a:path w="206" h="139">
                      <a:moveTo>
                        <a:pt x="104" y="28"/>
                      </a:moveTo>
                      <a:lnTo>
                        <a:pt x="95" y="26"/>
                      </a:lnTo>
                      <a:lnTo>
                        <a:pt x="86" y="22"/>
                      </a:lnTo>
                      <a:lnTo>
                        <a:pt x="76" y="18"/>
                      </a:lnTo>
                      <a:lnTo>
                        <a:pt x="69" y="13"/>
                      </a:lnTo>
                      <a:lnTo>
                        <a:pt x="61" y="8"/>
                      </a:lnTo>
                      <a:lnTo>
                        <a:pt x="52" y="4"/>
                      </a:lnTo>
                      <a:lnTo>
                        <a:pt x="43" y="2"/>
                      </a:lnTo>
                      <a:lnTo>
                        <a:pt x="32" y="0"/>
                      </a:lnTo>
                      <a:lnTo>
                        <a:pt x="27" y="2"/>
                      </a:lnTo>
                      <a:lnTo>
                        <a:pt x="23" y="2"/>
                      </a:lnTo>
                      <a:lnTo>
                        <a:pt x="21" y="3"/>
                      </a:lnTo>
                      <a:lnTo>
                        <a:pt x="19" y="6"/>
                      </a:lnTo>
                      <a:lnTo>
                        <a:pt x="18" y="9"/>
                      </a:lnTo>
                      <a:lnTo>
                        <a:pt x="18" y="15"/>
                      </a:lnTo>
                      <a:lnTo>
                        <a:pt x="21" y="21"/>
                      </a:lnTo>
                      <a:lnTo>
                        <a:pt x="22" y="28"/>
                      </a:lnTo>
                      <a:lnTo>
                        <a:pt x="23" y="33"/>
                      </a:lnTo>
                      <a:lnTo>
                        <a:pt x="22" y="38"/>
                      </a:lnTo>
                      <a:lnTo>
                        <a:pt x="16" y="46"/>
                      </a:lnTo>
                      <a:lnTo>
                        <a:pt x="6" y="57"/>
                      </a:lnTo>
                      <a:lnTo>
                        <a:pt x="3" y="63"/>
                      </a:lnTo>
                      <a:lnTo>
                        <a:pt x="0" y="68"/>
                      </a:lnTo>
                      <a:lnTo>
                        <a:pt x="0" y="70"/>
                      </a:lnTo>
                      <a:lnTo>
                        <a:pt x="0" y="73"/>
                      </a:lnTo>
                      <a:lnTo>
                        <a:pt x="1" y="75"/>
                      </a:lnTo>
                      <a:lnTo>
                        <a:pt x="4" y="78"/>
                      </a:lnTo>
                      <a:lnTo>
                        <a:pt x="10" y="82"/>
                      </a:lnTo>
                      <a:lnTo>
                        <a:pt x="18" y="86"/>
                      </a:lnTo>
                      <a:lnTo>
                        <a:pt x="25" y="88"/>
                      </a:lnTo>
                      <a:lnTo>
                        <a:pt x="32" y="91"/>
                      </a:lnTo>
                      <a:lnTo>
                        <a:pt x="48" y="95"/>
                      </a:lnTo>
                      <a:lnTo>
                        <a:pt x="63" y="101"/>
                      </a:lnTo>
                      <a:lnTo>
                        <a:pt x="73" y="107"/>
                      </a:lnTo>
                      <a:lnTo>
                        <a:pt x="79" y="114"/>
                      </a:lnTo>
                      <a:lnTo>
                        <a:pt x="86" y="121"/>
                      </a:lnTo>
                      <a:lnTo>
                        <a:pt x="89" y="127"/>
                      </a:lnTo>
                      <a:lnTo>
                        <a:pt x="96" y="132"/>
                      </a:lnTo>
                      <a:lnTo>
                        <a:pt x="102" y="136"/>
                      </a:lnTo>
                      <a:lnTo>
                        <a:pt x="108" y="139"/>
                      </a:lnTo>
                      <a:lnTo>
                        <a:pt x="113" y="139"/>
                      </a:lnTo>
                      <a:lnTo>
                        <a:pt x="119" y="139"/>
                      </a:lnTo>
                      <a:lnTo>
                        <a:pt x="127" y="139"/>
                      </a:lnTo>
                      <a:lnTo>
                        <a:pt x="135" y="138"/>
                      </a:lnTo>
                      <a:lnTo>
                        <a:pt x="144" y="136"/>
                      </a:lnTo>
                      <a:lnTo>
                        <a:pt x="152" y="135"/>
                      </a:lnTo>
                      <a:lnTo>
                        <a:pt x="159" y="138"/>
                      </a:lnTo>
                      <a:lnTo>
                        <a:pt x="165" y="139"/>
                      </a:lnTo>
                      <a:lnTo>
                        <a:pt x="171" y="139"/>
                      </a:lnTo>
                      <a:lnTo>
                        <a:pt x="176" y="139"/>
                      </a:lnTo>
                      <a:lnTo>
                        <a:pt x="181" y="138"/>
                      </a:lnTo>
                      <a:lnTo>
                        <a:pt x="187" y="135"/>
                      </a:lnTo>
                      <a:lnTo>
                        <a:pt x="190" y="132"/>
                      </a:lnTo>
                      <a:lnTo>
                        <a:pt x="194" y="129"/>
                      </a:lnTo>
                      <a:lnTo>
                        <a:pt x="197" y="123"/>
                      </a:lnTo>
                      <a:lnTo>
                        <a:pt x="200" y="116"/>
                      </a:lnTo>
                      <a:lnTo>
                        <a:pt x="202" y="107"/>
                      </a:lnTo>
                      <a:lnTo>
                        <a:pt x="205" y="97"/>
                      </a:lnTo>
                      <a:lnTo>
                        <a:pt x="206" y="88"/>
                      </a:lnTo>
                      <a:lnTo>
                        <a:pt x="206" y="79"/>
                      </a:lnTo>
                      <a:lnTo>
                        <a:pt x="203" y="72"/>
                      </a:lnTo>
                      <a:lnTo>
                        <a:pt x="201" y="69"/>
                      </a:lnTo>
                      <a:lnTo>
                        <a:pt x="198" y="68"/>
                      </a:lnTo>
                      <a:lnTo>
                        <a:pt x="194" y="66"/>
                      </a:lnTo>
                      <a:lnTo>
                        <a:pt x="190" y="66"/>
                      </a:lnTo>
                      <a:lnTo>
                        <a:pt x="171" y="66"/>
                      </a:lnTo>
                      <a:lnTo>
                        <a:pt x="153" y="65"/>
                      </a:lnTo>
                      <a:lnTo>
                        <a:pt x="144" y="63"/>
                      </a:lnTo>
                      <a:lnTo>
                        <a:pt x="136" y="59"/>
                      </a:lnTo>
                      <a:lnTo>
                        <a:pt x="130" y="53"/>
                      </a:lnTo>
                      <a:lnTo>
                        <a:pt x="123" y="47"/>
                      </a:lnTo>
                      <a:lnTo>
                        <a:pt x="104" y="2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9C187F68-0EEF-4D4E-955E-90E32C36F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1951" y="3241797"/>
                  <a:ext cx="75467" cy="55466"/>
                </a:xfrm>
                <a:custGeom>
                  <a:avLst/>
                  <a:gdLst/>
                  <a:ahLst/>
                  <a:cxnLst>
                    <a:cxn ang="0">
                      <a:pos x="10" y="100"/>
                    </a:cxn>
                    <a:cxn ang="0">
                      <a:pos x="8" y="78"/>
                    </a:cxn>
                    <a:cxn ang="0">
                      <a:pos x="1" y="56"/>
                    </a:cxn>
                    <a:cxn ang="0">
                      <a:pos x="1" y="38"/>
                    </a:cxn>
                    <a:cxn ang="0">
                      <a:pos x="4" y="29"/>
                    </a:cxn>
                    <a:cxn ang="0">
                      <a:pos x="9" y="26"/>
                    </a:cxn>
                    <a:cxn ang="0">
                      <a:pos x="16" y="26"/>
                    </a:cxn>
                    <a:cxn ang="0">
                      <a:pos x="25" y="32"/>
                    </a:cxn>
                    <a:cxn ang="0">
                      <a:pos x="38" y="42"/>
                    </a:cxn>
                    <a:cxn ang="0">
                      <a:pos x="56" y="48"/>
                    </a:cxn>
                    <a:cxn ang="0">
                      <a:pos x="75" y="51"/>
                    </a:cxn>
                    <a:cxn ang="0">
                      <a:pos x="95" y="44"/>
                    </a:cxn>
                    <a:cxn ang="0">
                      <a:pos x="114" y="29"/>
                    </a:cxn>
                    <a:cxn ang="0">
                      <a:pos x="133" y="12"/>
                    </a:cxn>
                    <a:cxn ang="0">
                      <a:pos x="149" y="3"/>
                    </a:cxn>
                    <a:cxn ang="0">
                      <a:pos x="161" y="0"/>
                    </a:cxn>
                    <a:cxn ang="0">
                      <a:pos x="174" y="0"/>
                    </a:cxn>
                    <a:cxn ang="0">
                      <a:pos x="188" y="3"/>
                    </a:cxn>
                    <a:cxn ang="0">
                      <a:pos x="205" y="11"/>
                    </a:cxn>
                    <a:cxn ang="0">
                      <a:pos x="215" y="17"/>
                    </a:cxn>
                    <a:cxn ang="0">
                      <a:pos x="218" y="24"/>
                    </a:cxn>
                    <a:cxn ang="0">
                      <a:pos x="214" y="28"/>
                    </a:cxn>
                    <a:cxn ang="0">
                      <a:pos x="187" y="35"/>
                    </a:cxn>
                    <a:cxn ang="0">
                      <a:pos x="154" y="48"/>
                    </a:cxn>
                    <a:cxn ang="0">
                      <a:pos x="135" y="60"/>
                    </a:cxn>
                    <a:cxn ang="0">
                      <a:pos x="124" y="59"/>
                    </a:cxn>
                    <a:cxn ang="0">
                      <a:pos x="113" y="57"/>
                    </a:cxn>
                    <a:cxn ang="0">
                      <a:pos x="101" y="60"/>
                    </a:cxn>
                    <a:cxn ang="0">
                      <a:pos x="86" y="76"/>
                    </a:cxn>
                    <a:cxn ang="0">
                      <a:pos x="66" y="100"/>
                    </a:cxn>
                    <a:cxn ang="0">
                      <a:pos x="49" y="118"/>
                    </a:cxn>
                    <a:cxn ang="0">
                      <a:pos x="39" y="133"/>
                    </a:cxn>
                    <a:cxn ang="0">
                      <a:pos x="30" y="152"/>
                    </a:cxn>
                    <a:cxn ang="0">
                      <a:pos x="19" y="165"/>
                    </a:cxn>
                    <a:cxn ang="0">
                      <a:pos x="13" y="162"/>
                    </a:cxn>
                    <a:cxn ang="0">
                      <a:pos x="6" y="153"/>
                    </a:cxn>
                    <a:cxn ang="0">
                      <a:pos x="12" y="113"/>
                    </a:cxn>
                  </a:cxnLst>
                  <a:rect l="0" t="0" r="r" b="b"/>
                  <a:pathLst>
                    <a:path w="218" h="165">
                      <a:moveTo>
                        <a:pt x="12" y="113"/>
                      </a:moveTo>
                      <a:lnTo>
                        <a:pt x="10" y="100"/>
                      </a:lnTo>
                      <a:lnTo>
                        <a:pt x="10" y="89"/>
                      </a:lnTo>
                      <a:lnTo>
                        <a:pt x="8" y="78"/>
                      </a:lnTo>
                      <a:lnTo>
                        <a:pt x="4" y="65"/>
                      </a:lnTo>
                      <a:lnTo>
                        <a:pt x="1" y="56"/>
                      </a:lnTo>
                      <a:lnTo>
                        <a:pt x="0" y="47"/>
                      </a:lnTo>
                      <a:lnTo>
                        <a:pt x="1" y="38"/>
                      </a:lnTo>
                      <a:lnTo>
                        <a:pt x="3" y="32"/>
                      </a:lnTo>
                      <a:lnTo>
                        <a:pt x="4" y="29"/>
                      </a:lnTo>
                      <a:lnTo>
                        <a:pt x="6" y="26"/>
                      </a:lnTo>
                      <a:lnTo>
                        <a:pt x="9" y="26"/>
                      </a:lnTo>
                      <a:lnTo>
                        <a:pt x="12" y="25"/>
                      </a:lnTo>
                      <a:lnTo>
                        <a:pt x="16" y="26"/>
                      </a:lnTo>
                      <a:lnTo>
                        <a:pt x="19" y="28"/>
                      </a:lnTo>
                      <a:lnTo>
                        <a:pt x="25" y="32"/>
                      </a:lnTo>
                      <a:lnTo>
                        <a:pt x="30" y="35"/>
                      </a:lnTo>
                      <a:lnTo>
                        <a:pt x="38" y="42"/>
                      </a:lnTo>
                      <a:lnTo>
                        <a:pt x="47" y="46"/>
                      </a:lnTo>
                      <a:lnTo>
                        <a:pt x="56" y="48"/>
                      </a:lnTo>
                      <a:lnTo>
                        <a:pt x="66" y="51"/>
                      </a:lnTo>
                      <a:lnTo>
                        <a:pt x="75" y="51"/>
                      </a:lnTo>
                      <a:lnTo>
                        <a:pt x="86" y="48"/>
                      </a:lnTo>
                      <a:lnTo>
                        <a:pt x="95" y="44"/>
                      </a:lnTo>
                      <a:lnTo>
                        <a:pt x="102" y="39"/>
                      </a:lnTo>
                      <a:lnTo>
                        <a:pt x="114" y="29"/>
                      </a:lnTo>
                      <a:lnTo>
                        <a:pt x="123" y="20"/>
                      </a:lnTo>
                      <a:lnTo>
                        <a:pt x="133" y="12"/>
                      </a:lnTo>
                      <a:lnTo>
                        <a:pt x="144" y="6"/>
                      </a:lnTo>
                      <a:lnTo>
                        <a:pt x="149" y="3"/>
                      </a:lnTo>
                      <a:lnTo>
                        <a:pt x="154" y="2"/>
                      </a:lnTo>
                      <a:lnTo>
                        <a:pt x="161" y="0"/>
                      </a:lnTo>
                      <a:lnTo>
                        <a:pt x="167" y="0"/>
                      </a:lnTo>
                      <a:lnTo>
                        <a:pt x="174" y="0"/>
                      </a:lnTo>
                      <a:lnTo>
                        <a:pt x="180" y="2"/>
                      </a:lnTo>
                      <a:lnTo>
                        <a:pt x="188" y="3"/>
                      </a:lnTo>
                      <a:lnTo>
                        <a:pt x="196" y="7"/>
                      </a:lnTo>
                      <a:lnTo>
                        <a:pt x="205" y="11"/>
                      </a:lnTo>
                      <a:lnTo>
                        <a:pt x="211" y="15"/>
                      </a:lnTo>
                      <a:lnTo>
                        <a:pt x="215" y="17"/>
                      </a:lnTo>
                      <a:lnTo>
                        <a:pt x="218" y="20"/>
                      </a:lnTo>
                      <a:lnTo>
                        <a:pt x="218" y="24"/>
                      </a:lnTo>
                      <a:lnTo>
                        <a:pt x="216" y="25"/>
                      </a:lnTo>
                      <a:lnTo>
                        <a:pt x="214" y="28"/>
                      </a:lnTo>
                      <a:lnTo>
                        <a:pt x="210" y="30"/>
                      </a:lnTo>
                      <a:lnTo>
                        <a:pt x="187" y="35"/>
                      </a:lnTo>
                      <a:lnTo>
                        <a:pt x="167" y="41"/>
                      </a:lnTo>
                      <a:lnTo>
                        <a:pt x="154" y="48"/>
                      </a:lnTo>
                      <a:lnTo>
                        <a:pt x="141" y="57"/>
                      </a:lnTo>
                      <a:lnTo>
                        <a:pt x="135" y="60"/>
                      </a:lnTo>
                      <a:lnTo>
                        <a:pt x="130" y="60"/>
                      </a:lnTo>
                      <a:lnTo>
                        <a:pt x="124" y="59"/>
                      </a:lnTo>
                      <a:lnTo>
                        <a:pt x="118" y="59"/>
                      </a:lnTo>
                      <a:lnTo>
                        <a:pt x="113" y="57"/>
                      </a:lnTo>
                      <a:lnTo>
                        <a:pt x="108" y="57"/>
                      </a:lnTo>
                      <a:lnTo>
                        <a:pt x="101" y="60"/>
                      </a:lnTo>
                      <a:lnTo>
                        <a:pt x="95" y="63"/>
                      </a:lnTo>
                      <a:lnTo>
                        <a:pt x="86" y="76"/>
                      </a:lnTo>
                      <a:lnTo>
                        <a:pt x="79" y="87"/>
                      </a:lnTo>
                      <a:lnTo>
                        <a:pt x="66" y="100"/>
                      </a:lnTo>
                      <a:lnTo>
                        <a:pt x="54" y="112"/>
                      </a:lnTo>
                      <a:lnTo>
                        <a:pt x="49" y="118"/>
                      </a:lnTo>
                      <a:lnTo>
                        <a:pt x="43" y="125"/>
                      </a:lnTo>
                      <a:lnTo>
                        <a:pt x="39" y="133"/>
                      </a:lnTo>
                      <a:lnTo>
                        <a:pt x="35" y="140"/>
                      </a:lnTo>
                      <a:lnTo>
                        <a:pt x="30" y="152"/>
                      </a:lnTo>
                      <a:lnTo>
                        <a:pt x="23" y="162"/>
                      </a:lnTo>
                      <a:lnTo>
                        <a:pt x="19" y="165"/>
                      </a:lnTo>
                      <a:lnTo>
                        <a:pt x="17" y="165"/>
                      </a:lnTo>
                      <a:lnTo>
                        <a:pt x="13" y="162"/>
                      </a:lnTo>
                      <a:lnTo>
                        <a:pt x="10" y="160"/>
                      </a:lnTo>
                      <a:lnTo>
                        <a:pt x="6" y="153"/>
                      </a:lnTo>
                      <a:lnTo>
                        <a:pt x="5" y="146"/>
                      </a:lnTo>
                      <a:lnTo>
                        <a:pt x="12" y="113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85F527E0-7B7F-2A4F-909E-3748272928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3039" y="2861663"/>
                  <a:ext cx="37733" cy="21645"/>
                </a:xfrm>
                <a:custGeom>
                  <a:avLst/>
                  <a:gdLst/>
                  <a:ahLst/>
                  <a:cxnLst>
                    <a:cxn ang="0">
                      <a:pos x="16" y="37"/>
                    </a:cxn>
                    <a:cxn ang="0">
                      <a:pos x="17" y="33"/>
                    </a:cxn>
                    <a:cxn ang="0">
                      <a:pos x="22" y="29"/>
                    </a:cxn>
                    <a:cxn ang="0">
                      <a:pos x="28" y="24"/>
                    </a:cxn>
                    <a:cxn ang="0">
                      <a:pos x="35" y="17"/>
                    </a:cxn>
                    <a:cxn ang="0">
                      <a:pos x="51" y="8"/>
                    </a:cxn>
                    <a:cxn ang="0">
                      <a:pos x="61" y="3"/>
                    </a:cxn>
                    <a:cxn ang="0">
                      <a:pos x="72" y="0"/>
                    </a:cxn>
                    <a:cxn ang="0">
                      <a:pos x="83" y="0"/>
                    </a:cxn>
                    <a:cxn ang="0">
                      <a:pos x="96" y="0"/>
                    </a:cxn>
                    <a:cxn ang="0">
                      <a:pos x="105" y="3"/>
                    </a:cxn>
                    <a:cxn ang="0">
                      <a:pos x="101" y="10"/>
                    </a:cxn>
                    <a:cxn ang="0">
                      <a:pos x="96" y="16"/>
                    </a:cxn>
                    <a:cxn ang="0">
                      <a:pos x="90" y="32"/>
                    </a:cxn>
                    <a:cxn ang="0">
                      <a:pos x="86" y="47"/>
                    </a:cxn>
                    <a:cxn ang="0">
                      <a:pos x="83" y="54"/>
                    </a:cxn>
                    <a:cxn ang="0">
                      <a:pos x="79" y="59"/>
                    </a:cxn>
                    <a:cxn ang="0">
                      <a:pos x="76" y="61"/>
                    </a:cxn>
                    <a:cxn ang="0">
                      <a:pos x="72" y="64"/>
                    </a:cxn>
                    <a:cxn ang="0">
                      <a:pos x="68" y="65"/>
                    </a:cxn>
                    <a:cxn ang="0">
                      <a:pos x="63" y="65"/>
                    </a:cxn>
                    <a:cxn ang="0">
                      <a:pos x="59" y="65"/>
                    </a:cxn>
                    <a:cxn ang="0">
                      <a:pos x="55" y="65"/>
                    </a:cxn>
                    <a:cxn ang="0">
                      <a:pos x="52" y="63"/>
                    </a:cxn>
                    <a:cxn ang="0">
                      <a:pos x="50" y="61"/>
                    </a:cxn>
                    <a:cxn ang="0">
                      <a:pos x="47" y="59"/>
                    </a:cxn>
                    <a:cxn ang="0">
                      <a:pos x="43" y="57"/>
                    </a:cxn>
                    <a:cxn ang="0">
                      <a:pos x="39" y="57"/>
                    </a:cxn>
                    <a:cxn ang="0">
                      <a:pos x="34" y="59"/>
                    </a:cxn>
                    <a:cxn ang="0">
                      <a:pos x="29" y="60"/>
                    </a:cxn>
                    <a:cxn ang="0">
                      <a:pos x="24" y="61"/>
                    </a:cxn>
                    <a:cxn ang="0">
                      <a:pos x="20" y="61"/>
                    </a:cxn>
                    <a:cxn ang="0">
                      <a:pos x="15" y="60"/>
                    </a:cxn>
                    <a:cxn ang="0">
                      <a:pos x="11" y="59"/>
                    </a:cxn>
                    <a:cxn ang="0">
                      <a:pos x="7" y="55"/>
                    </a:cxn>
                    <a:cxn ang="0">
                      <a:pos x="3" y="51"/>
                    </a:cxn>
                    <a:cxn ang="0">
                      <a:pos x="0" y="46"/>
                    </a:cxn>
                    <a:cxn ang="0">
                      <a:pos x="16" y="37"/>
                    </a:cxn>
                  </a:cxnLst>
                  <a:rect l="0" t="0" r="r" b="b"/>
                  <a:pathLst>
                    <a:path w="105" h="65">
                      <a:moveTo>
                        <a:pt x="16" y="37"/>
                      </a:moveTo>
                      <a:lnTo>
                        <a:pt x="17" y="33"/>
                      </a:lnTo>
                      <a:lnTo>
                        <a:pt x="22" y="29"/>
                      </a:lnTo>
                      <a:lnTo>
                        <a:pt x="28" y="24"/>
                      </a:lnTo>
                      <a:lnTo>
                        <a:pt x="35" y="17"/>
                      </a:lnTo>
                      <a:lnTo>
                        <a:pt x="51" y="8"/>
                      </a:lnTo>
                      <a:lnTo>
                        <a:pt x="61" y="3"/>
                      </a:lnTo>
                      <a:lnTo>
                        <a:pt x="72" y="0"/>
                      </a:lnTo>
                      <a:lnTo>
                        <a:pt x="83" y="0"/>
                      </a:lnTo>
                      <a:lnTo>
                        <a:pt x="96" y="0"/>
                      </a:lnTo>
                      <a:lnTo>
                        <a:pt x="105" y="3"/>
                      </a:lnTo>
                      <a:lnTo>
                        <a:pt x="101" y="10"/>
                      </a:lnTo>
                      <a:lnTo>
                        <a:pt x="96" y="16"/>
                      </a:lnTo>
                      <a:lnTo>
                        <a:pt x="90" y="32"/>
                      </a:lnTo>
                      <a:lnTo>
                        <a:pt x="86" y="47"/>
                      </a:lnTo>
                      <a:lnTo>
                        <a:pt x="83" y="54"/>
                      </a:lnTo>
                      <a:lnTo>
                        <a:pt x="79" y="59"/>
                      </a:lnTo>
                      <a:lnTo>
                        <a:pt x="76" y="61"/>
                      </a:lnTo>
                      <a:lnTo>
                        <a:pt x="72" y="64"/>
                      </a:lnTo>
                      <a:lnTo>
                        <a:pt x="68" y="65"/>
                      </a:lnTo>
                      <a:lnTo>
                        <a:pt x="63" y="65"/>
                      </a:lnTo>
                      <a:lnTo>
                        <a:pt x="59" y="65"/>
                      </a:lnTo>
                      <a:lnTo>
                        <a:pt x="55" y="65"/>
                      </a:lnTo>
                      <a:lnTo>
                        <a:pt x="52" y="63"/>
                      </a:lnTo>
                      <a:lnTo>
                        <a:pt x="50" y="61"/>
                      </a:lnTo>
                      <a:lnTo>
                        <a:pt x="47" y="59"/>
                      </a:lnTo>
                      <a:lnTo>
                        <a:pt x="43" y="57"/>
                      </a:lnTo>
                      <a:lnTo>
                        <a:pt x="39" y="57"/>
                      </a:lnTo>
                      <a:lnTo>
                        <a:pt x="34" y="59"/>
                      </a:lnTo>
                      <a:lnTo>
                        <a:pt x="29" y="60"/>
                      </a:lnTo>
                      <a:lnTo>
                        <a:pt x="24" y="61"/>
                      </a:lnTo>
                      <a:lnTo>
                        <a:pt x="20" y="61"/>
                      </a:lnTo>
                      <a:lnTo>
                        <a:pt x="15" y="60"/>
                      </a:lnTo>
                      <a:lnTo>
                        <a:pt x="11" y="59"/>
                      </a:lnTo>
                      <a:lnTo>
                        <a:pt x="7" y="55"/>
                      </a:lnTo>
                      <a:lnTo>
                        <a:pt x="3" y="51"/>
                      </a:lnTo>
                      <a:lnTo>
                        <a:pt x="0" y="46"/>
                      </a:lnTo>
                      <a:lnTo>
                        <a:pt x="16" y="37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99" name="Freeform 98">
                  <a:extLst>
                    <a:ext uri="{FF2B5EF4-FFF2-40B4-BE49-F238E27FC236}">
                      <a16:creationId xmlns:a16="http://schemas.microsoft.com/office/drawing/2014/main" id="{D5EF16C0-BAAA-4A41-B68B-BD10326440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0278" y="3226916"/>
                  <a:ext cx="36336" cy="39231"/>
                </a:xfrm>
                <a:custGeom>
                  <a:avLst/>
                  <a:gdLst/>
                  <a:ahLst/>
                  <a:cxnLst>
                    <a:cxn ang="0">
                      <a:pos x="39" y="99"/>
                    </a:cxn>
                    <a:cxn ang="0">
                      <a:pos x="34" y="96"/>
                    </a:cxn>
                    <a:cxn ang="0">
                      <a:pos x="27" y="92"/>
                    </a:cxn>
                    <a:cxn ang="0">
                      <a:pos x="21" y="87"/>
                    </a:cxn>
                    <a:cxn ang="0">
                      <a:pos x="14" y="80"/>
                    </a:cxn>
                    <a:cxn ang="0">
                      <a:pos x="8" y="73"/>
                    </a:cxn>
                    <a:cxn ang="0">
                      <a:pos x="4" y="65"/>
                    </a:cxn>
                    <a:cxn ang="0">
                      <a:pos x="1" y="58"/>
                    </a:cxn>
                    <a:cxn ang="0">
                      <a:pos x="0" y="52"/>
                    </a:cxn>
                    <a:cxn ang="0">
                      <a:pos x="1" y="40"/>
                    </a:cxn>
                    <a:cxn ang="0">
                      <a:pos x="6" y="23"/>
                    </a:cxn>
                    <a:cxn ang="0">
                      <a:pos x="9" y="14"/>
                    </a:cxn>
                    <a:cxn ang="0">
                      <a:pos x="12" y="8"/>
                    </a:cxn>
                    <a:cxn ang="0">
                      <a:pos x="14" y="1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5" y="1"/>
                    </a:cxn>
                    <a:cxn ang="0">
                      <a:pos x="30" y="5"/>
                    </a:cxn>
                    <a:cxn ang="0">
                      <a:pos x="36" y="10"/>
                    </a:cxn>
                    <a:cxn ang="0">
                      <a:pos x="47" y="20"/>
                    </a:cxn>
                    <a:cxn ang="0">
                      <a:pos x="53" y="27"/>
                    </a:cxn>
                    <a:cxn ang="0">
                      <a:pos x="66" y="39"/>
                    </a:cxn>
                    <a:cxn ang="0">
                      <a:pos x="82" y="49"/>
                    </a:cxn>
                    <a:cxn ang="0">
                      <a:pos x="88" y="55"/>
                    </a:cxn>
                    <a:cxn ang="0">
                      <a:pos x="95" y="60"/>
                    </a:cxn>
                    <a:cxn ang="0">
                      <a:pos x="100" y="66"/>
                    </a:cxn>
                    <a:cxn ang="0">
                      <a:pos x="102" y="74"/>
                    </a:cxn>
                    <a:cxn ang="0">
                      <a:pos x="104" y="83"/>
                    </a:cxn>
                    <a:cxn ang="0">
                      <a:pos x="104" y="91"/>
                    </a:cxn>
                    <a:cxn ang="0">
                      <a:pos x="102" y="99"/>
                    </a:cxn>
                    <a:cxn ang="0">
                      <a:pos x="100" y="105"/>
                    </a:cxn>
                    <a:cxn ang="0">
                      <a:pos x="95" y="110"/>
                    </a:cxn>
                    <a:cxn ang="0">
                      <a:pos x="88" y="113"/>
                    </a:cxn>
                    <a:cxn ang="0">
                      <a:pos x="80" y="115"/>
                    </a:cxn>
                    <a:cxn ang="0">
                      <a:pos x="70" y="115"/>
                    </a:cxn>
                    <a:cxn ang="0">
                      <a:pos x="39" y="99"/>
                    </a:cxn>
                  </a:cxnLst>
                  <a:rect l="0" t="0" r="r" b="b"/>
                  <a:pathLst>
                    <a:path w="104" h="115">
                      <a:moveTo>
                        <a:pt x="39" y="99"/>
                      </a:moveTo>
                      <a:lnTo>
                        <a:pt x="34" y="96"/>
                      </a:lnTo>
                      <a:lnTo>
                        <a:pt x="27" y="92"/>
                      </a:lnTo>
                      <a:lnTo>
                        <a:pt x="21" y="87"/>
                      </a:lnTo>
                      <a:lnTo>
                        <a:pt x="14" y="80"/>
                      </a:lnTo>
                      <a:lnTo>
                        <a:pt x="8" y="73"/>
                      </a:lnTo>
                      <a:lnTo>
                        <a:pt x="4" y="65"/>
                      </a:lnTo>
                      <a:lnTo>
                        <a:pt x="1" y="58"/>
                      </a:lnTo>
                      <a:lnTo>
                        <a:pt x="0" y="52"/>
                      </a:lnTo>
                      <a:lnTo>
                        <a:pt x="1" y="40"/>
                      </a:lnTo>
                      <a:lnTo>
                        <a:pt x="6" y="23"/>
                      </a:lnTo>
                      <a:lnTo>
                        <a:pt x="9" y="14"/>
                      </a:lnTo>
                      <a:lnTo>
                        <a:pt x="12" y="8"/>
                      </a:lnTo>
                      <a:lnTo>
                        <a:pt x="14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5" y="1"/>
                      </a:lnTo>
                      <a:lnTo>
                        <a:pt x="30" y="5"/>
                      </a:lnTo>
                      <a:lnTo>
                        <a:pt x="36" y="10"/>
                      </a:lnTo>
                      <a:lnTo>
                        <a:pt x="47" y="20"/>
                      </a:lnTo>
                      <a:lnTo>
                        <a:pt x="53" y="27"/>
                      </a:lnTo>
                      <a:lnTo>
                        <a:pt x="66" y="39"/>
                      </a:lnTo>
                      <a:lnTo>
                        <a:pt x="82" y="49"/>
                      </a:lnTo>
                      <a:lnTo>
                        <a:pt x="88" y="55"/>
                      </a:lnTo>
                      <a:lnTo>
                        <a:pt x="95" y="60"/>
                      </a:lnTo>
                      <a:lnTo>
                        <a:pt x="100" y="66"/>
                      </a:lnTo>
                      <a:lnTo>
                        <a:pt x="102" y="74"/>
                      </a:lnTo>
                      <a:lnTo>
                        <a:pt x="104" y="83"/>
                      </a:lnTo>
                      <a:lnTo>
                        <a:pt x="104" y="91"/>
                      </a:lnTo>
                      <a:lnTo>
                        <a:pt x="102" y="99"/>
                      </a:lnTo>
                      <a:lnTo>
                        <a:pt x="100" y="105"/>
                      </a:lnTo>
                      <a:lnTo>
                        <a:pt x="95" y="110"/>
                      </a:lnTo>
                      <a:lnTo>
                        <a:pt x="88" y="113"/>
                      </a:lnTo>
                      <a:lnTo>
                        <a:pt x="80" y="115"/>
                      </a:lnTo>
                      <a:lnTo>
                        <a:pt x="70" y="115"/>
                      </a:lnTo>
                      <a:lnTo>
                        <a:pt x="39" y="9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187E3EA2-5B7B-A74D-AE75-51E3A7FBDDD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333" y="2535641"/>
                  <a:ext cx="514290" cy="315202"/>
                </a:xfrm>
                <a:custGeom>
                  <a:avLst/>
                  <a:gdLst/>
                  <a:ahLst/>
                  <a:cxnLst>
                    <a:cxn ang="0">
                      <a:pos x="97" y="388"/>
                    </a:cxn>
                    <a:cxn ang="0">
                      <a:pos x="70" y="361"/>
                    </a:cxn>
                    <a:cxn ang="0">
                      <a:pos x="136" y="301"/>
                    </a:cxn>
                    <a:cxn ang="0">
                      <a:pos x="205" y="326"/>
                    </a:cxn>
                    <a:cxn ang="0">
                      <a:pos x="241" y="375"/>
                    </a:cxn>
                    <a:cxn ang="0">
                      <a:pos x="170" y="427"/>
                    </a:cxn>
                    <a:cxn ang="0">
                      <a:pos x="134" y="700"/>
                    </a:cxn>
                    <a:cxn ang="0">
                      <a:pos x="237" y="633"/>
                    </a:cxn>
                    <a:cxn ang="0">
                      <a:pos x="292" y="562"/>
                    </a:cxn>
                    <a:cxn ang="0">
                      <a:pos x="271" y="518"/>
                    </a:cxn>
                    <a:cxn ang="0">
                      <a:pos x="183" y="506"/>
                    </a:cxn>
                    <a:cxn ang="0">
                      <a:pos x="108" y="522"/>
                    </a:cxn>
                    <a:cxn ang="0">
                      <a:pos x="56" y="597"/>
                    </a:cxn>
                    <a:cxn ang="0">
                      <a:pos x="9" y="581"/>
                    </a:cxn>
                    <a:cxn ang="0">
                      <a:pos x="27" y="631"/>
                    </a:cxn>
                    <a:cxn ang="0">
                      <a:pos x="5" y="688"/>
                    </a:cxn>
                    <a:cxn ang="0">
                      <a:pos x="66" y="715"/>
                    </a:cxn>
                    <a:cxn ang="0">
                      <a:pos x="48" y="777"/>
                    </a:cxn>
                    <a:cxn ang="0">
                      <a:pos x="56" y="820"/>
                    </a:cxn>
                    <a:cxn ang="0">
                      <a:pos x="114" y="715"/>
                    </a:cxn>
                    <a:cxn ang="0">
                      <a:pos x="651" y="611"/>
                    </a:cxn>
                    <a:cxn ang="0">
                      <a:pos x="596" y="579"/>
                    </a:cxn>
                    <a:cxn ang="0">
                      <a:pos x="578" y="642"/>
                    </a:cxn>
                    <a:cxn ang="0">
                      <a:pos x="526" y="641"/>
                    </a:cxn>
                    <a:cxn ang="0">
                      <a:pos x="442" y="606"/>
                    </a:cxn>
                    <a:cxn ang="0">
                      <a:pos x="416" y="545"/>
                    </a:cxn>
                    <a:cxn ang="0">
                      <a:pos x="386" y="497"/>
                    </a:cxn>
                    <a:cxn ang="0">
                      <a:pos x="375" y="432"/>
                    </a:cxn>
                    <a:cxn ang="0">
                      <a:pos x="437" y="410"/>
                    </a:cxn>
                    <a:cxn ang="0">
                      <a:pos x="372" y="404"/>
                    </a:cxn>
                    <a:cxn ang="0">
                      <a:pos x="367" y="325"/>
                    </a:cxn>
                    <a:cxn ang="0">
                      <a:pos x="350" y="274"/>
                    </a:cxn>
                    <a:cxn ang="0">
                      <a:pos x="364" y="197"/>
                    </a:cxn>
                    <a:cxn ang="0">
                      <a:pos x="446" y="198"/>
                    </a:cxn>
                    <a:cxn ang="0">
                      <a:pos x="496" y="137"/>
                    </a:cxn>
                    <a:cxn ang="0">
                      <a:pos x="578" y="94"/>
                    </a:cxn>
                    <a:cxn ang="0">
                      <a:pos x="632" y="70"/>
                    </a:cxn>
                    <a:cxn ang="0">
                      <a:pos x="674" y="61"/>
                    </a:cxn>
                    <a:cxn ang="0">
                      <a:pos x="705" y="41"/>
                    </a:cxn>
                    <a:cxn ang="0">
                      <a:pos x="805" y="57"/>
                    </a:cxn>
                    <a:cxn ang="0">
                      <a:pos x="837" y="20"/>
                    </a:cxn>
                    <a:cxn ang="0">
                      <a:pos x="906" y="19"/>
                    </a:cxn>
                    <a:cxn ang="0">
                      <a:pos x="1008" y="4"/>
                    </a:cxn>
                    <a:cxn ang="0">
                      <a:pos x="1114" y="14"/>
                    </a:cxn>
                    <a:cxn ang="0">
                      <a:pos x="1252" y="33"/>
                    </a:cxn>
                    <a:cxn ang="0">
                      <a:pos x="1392" y="33"/>
                    </a:cxn>
                    <a:cxn ang="0">
                      <a:pos x="1469" y="58"/>
                    </a:cxn>
                    <a:cxn ang="0">
                      <a:pos x="1408" y="119"/>
                    </a:cxn>
                    <a:cxn ang="0">
                      <a:pos x="1393" y="190"/>
                    </a:cxn>
                    <a:cxn ang="0">
                      <a:pos x="1328" y="304"/>
                    </a:cxn>
                    <a:cxn ang="0">
                      <a:pos x="1368" y="452"/>
                    </a:cxn>
                    <a:cxn ang="0">
                      <a:pos x="1381" y="627"/>
                    </a:cxn>
                    <a:cxn ang="0">
                      <a:pos x="1416" y="721"/>
                    </a:cxn>
                    <a:cxn ang="0">
                      <a:pos x="1316" y="859"/>
                    </a:cxn>
                    <a:cxn ang="0">
                      <a:pos x="1143" y="932"/>
                    </a:cxn>
                    <a:cxn ang="0">
                      <a:pos x="1042" y="873"/>
                    </a:cxn>
                    <a:cxn ang="0">
                      <a:pos x="908" y="741"/>
                    </a:cxn>
                    <a:cxn ang="0">
                      <a:pos x="803" y="733"/>
                    </a:cxn>
                  </a:cxnLst>
                  <a:rect l="0" t="0" r="r" b="b"/>
                  <a:pathLst>
                    <a:path w="1473" h="932">
                      <a:moveTo>
                        <a:pt x="143" y="413"/>
                      </a:moveTo>
                      <a:lnTo>
                        <a:pt x="138" y="409"/>
                      </a:lnTo>
                      <a:lnTo>
                        <a:pt x="135" y="405"/>
                      </a:lnTo>
                      <a:lnTo>
                        <a:pt x="132" y="401"/>
                      </a:lnTo>
                      <a:lnTo>
                        <a:pt x="130" y="397"/>
                      </a:lnTo>
                      <a:lnTo>
                        <a:pt x="128" y="393"/>
                      </a:lnTo>
                      <a:lnTo>
                        <a:pt x="125" y="391"/>
                      </a:lnTo>
                      <a:lnTo>
                        <a:pt x="118" y="388"/>
                      </a:lnTo>
                      <a:lnTo>
                        <a:pt x="110" y="388"/>
                      </a:lnTo>
                      <a:lnTo>
                        <a:pt x="97" y="388"/>
                      </a:lnTo>
                      <a:lnTo>
                        <a:pt x="84" y="386"/>
                      </a:lnTo>
                      <a:lnTo>
                        <a:pt x="78" y="383"/>
                      </a:lnTo>
                      <a:lnTo>
                        <a:pt x="71" y="380"/>
                      </a:lnTo>
                      <a:lnTo>
                        <a:pt x="66" y="377"/>
                      </a:lnTo>
                      <a:lnTo>
                        <a:pt x="62" y="370"/>
                      </a:lnTo>
                      <a:lnTo>
                        <a:pt x="62" y="369"/>
                      </a:lnTo>
                      <a:lnTo>
                        <a:pt x="62" y="368"/>
                      </a:lnTo>
                      <a:lnTo>
                        <a:pt x="64" y="365"/>
                      </a:lnTo>
                      <a:lnTo>
                        <a:pt x="65" y="364"/>
                      </a:lnTo>
                      <a:lnTo>
                        <a:pt x="70" y="361"/>
                      </a:lnTo>
                      <a:lnTo>
                        <a:pt x="77" y="358"/>
                      </a:lnTo>
                      <a:lnTo>
                        <a:pt x="91" y="355"/>
                      </a:lnTo>
                      <a:lnTo>
                        <a:pt x="100" y="351"/>
                      </a:lnTo>
                      <a:lnTo>
                        <a:pt x="106" y="346"/>
                      </a:lnTo>
                      <a:lnTo>
                        <a:pt x="113" y="336"/>
                      </a:lnTo>
                      <a:lnTo>
                        <a:pt x="119" y="325"/>
                      </a:lnTo>
                      <a:lnTo>
                        <a:pt x="126" y="314"/>
                      </a:lnTo>
                      <a:lnTo>
                        <a:pt x="130" y="309"/>
                      </a:lnTo>
                      <a:lnTo>
                        <a:pt x="132" y="305"/>
                      </a:lnTo>
                      <a:lnTo>
                        <a:pt x="136" y="301"/>
                      </a:lnTo>
                      <a:lnTo>
                        <a:pt x="141" y="299"/>
                      </a:lnTo>
                      <a:lnTo>
                        <a:pt x="145" y="298"/>
                      </a:lnTo>
                      <a:lnTo>
                        <a:pt x="149" y="298"/>
                      </a:lnTo>
                      <a:lnTo>
                        <a:pt x="154" y="300"/>
                      </a:lnTo>
                      <a:lnTo>
                        <a:pt x="160" y="304"/>
                      </a:lnTo>
                      <a:lnTo>
                        <a:pt x="167" y="309"/>
                      </a:lnTo>
                      <a:lnTo>
                        <a:pt x="174" y="313"/>
                      </a:lnTo>
                      <a:lnTo>
                        <a:pt x="182" y="317"/>
                      </a:lnTo>
                      <a:lnTo>
                        <a:pt x="189" y="321"/>
                      </a:lnTo>
                      <a:lnTo>
                        <a:pt x="205" y="326"/>
                      </a:lnTo>
                      <a:lnTo>
                        <a:pt x="220" y="334"/>
                      </a:lnTo>
                      <a:lnTo>
                        <a:pt x="230" y="339"/>
                      </a:lnTo>
                      <a:lnTo>
                        <a:pt x="237" y="346"/>
                      </a:lnTo>
                      <a:lnTo>
                        <a:pt x="240" y="349"/>
                      </a:lnTo>
                      <a:lnTo>
                        <a:pt x="242" y="355"/>
                      </a:lnTo>
                      <a:lnTo>
                        <a:pt x="244" y="360"/>
                      </a:lnTo>
                      <a:lnTo>
                        <a:pt x="245" y="365"/>
                      </a:lnTo>
                      <a:lnTo>
                        <a:pt x="245" y="369"/>
                      </a:lnTo>
                      <a:lnTo>
                        <a:pt x="244" y="373"/>
                      </a:lnTo>
                      <a:lnTo>
                        <a:pt x="241" y="375"/>
                      </a:lnTo>
                      <a:lnTo>
                        <a:pt x="239" y="378"/>
                      </a:lnTo>
                      <a:lnTo>
                        <a:pt x="232" y="382"/>
                      </a:lnTo>
                      <a:lnTo>
                        <a:pt x="223" y="386"/>
                      </a:lnTo>
                      <a:lnTo>
                        <a:pt x="214" y="388"/>
                      </a:lnTo>
                      <a:lnTo>
                        <a:pt x="206" y="391"/>
                      </a:lnTo>
                      <a:lnTo>
                        <a:pt x="197" y="395"/>
                      </a:lnTo>
                      <a:lnTo>
                        <a:pt x="192" y="400"/>
                      </a:lnTo>
                      <a:lnTo>
                        <a:pt x="184" y="410"/>
                      </a:lnTo>
                      <a:lnTo>
                        <a:pt x="175" y="423"/>
                      </a:lnTo>
                      <a:lnTo>
                        <a:pt x="170" y="427"/>
                      </a:lnTo>
                      <a:lnTo>
                        <a:pt x="165" y="431"/>
                      </a:lnTo>
                      <a:lnTo>
                        <a:pt x="162" y="431"/>
                      </a:lnTo>
                      <a:lnTo>
                        <a:pt x="158" y="431"/>
                      </a:lnTo>
                      <a:lnTo>
                        <a:pt x="154" y="430"/>
                      </a:lnTo>
                      <a:lnTo>
                        <a:pt x="150" y="428"/>
                      </a:lnTo>
                      <a:lnTo>
                        <a:pt x="143" y="413"/>
                      </a:lnTo>
                      <a:close/>
                      <a:moveTo>
                        <a:pt x="114" y="715"/>
                      </a:moveTo>
                      <a:lnTo>
                        <a:pt x="119" y="710"/>
                      </a:lnTo>
                      <a:lnTo>
                        <a:pt x="127" y="704"/>
                      </a:lnTo>
                      <a:lnTo>
                        <a:pt x="134" y="700"/>
                      </a:lnTo>
                      <a:lnTo>
                        <a:pt x="141" y="697"/>
                      </a:lnTo>
                      <a:lnTo>
                        <a:pt x="157" y="691"/>
                      </a:lnTo>
                      <a:lnTo>
                        <a:pt x="173" y="686"/>
                      </a:lnTo>
                      <a:lnTo>
                        <a:pt x="188" y="681"/>
                      </a:lnTo>
                      <a:lnTo>
                        <a:pt x="202" y="675"/>
                      </a:lnTo>
                      <a:lnTo>
                        <a:pt x="209" y="671"/>
                      </a:lnTo>
                      <a:lnTo>
                        <a:pt x="215" y="665"/>
                      </a:lnTo>
                      <a:lnTo>
                        <a:pt x="220" y="660"/>
                      </a:lnTo>
                      <a:lnTo>
                        <a:pt x="224" y="654"/>
                      </a:lnTo>
                      <a:lnTo>
                        <a:pt x="237" y="633"/>
                      </a:lnTo>
                      <a:lnTo>
                        <a:pt x="252" y="615"/>
                      </a:lnTo>
                      <a:lnTo>
                        <a:pt x="258" y="606"/>
                      </a:lnTo>
                      <a:lnTo>
                        <a:pt x="264" y="597"/>
                      </a:lnTo>
                      <a:lnTo>
                        <a:pt x="270" y="586"/>
                      </a:lnTo>
                      <a:lnTo>
                        <a:pt x="275" y="575"/>
                      </a:lnTo>
                      <a:lnTo>
                        <a:pt x="277" y="572"/>
                      </a:lnTo>
                      <a:lnTo>
                        <a:pt x="279" y="568"/>
                      </a:lnTo>
                      <a:lnTo>
                        <a:pt x="281" y="566"/>
                      </a:lnTo>
                      <a:lnTo>
                        <a:pt x="285" y="564"/>
                      </a:lnTo>
                      <a:lnTo>
                        <a:pt x="292" y="562"/>
                      </a:lnTo>
                      <a:lnTo>
                        <a:pt x="299" y="559"/>
                      </a:lnTo>
                      <a:lnTo>
                        <a:pt x="307" y="559"/>
                      </a:lnTo>
                      <a:lnTo>
                        <a:pt x="315" y="558"/>
                      </a:lnTo>
                      <a:lnTo>
                        <a:pt x="322" y="555"/>
                      </a:lnTo>
                      <a:lnTo>
                        <a:pt x="328" y="551"/>
                      </a:lnTo>
                      <a:lnTo>
                        <a:pt x="328" y="549"/>
                      </a:lnTo>
                      <a:lnTo>
                        <a:pt x="328" y="548"/>
                      </a:lnTo>
                      <a:lnTo>
                        <a:pt x="310" y="536"/>
                      </a:lnTo>
                      <a:lnTo>
                        <a:pt x="290" y="527"/>
                      </a:lnTo>
                      <a:lnTo>
                        <a:pt x="271" y="518"/>
                      </a:lnTo>
                      <a:lnTo>
                        <a:pt x="253" y="506"/>
                      </a:lnTo>
                      <a:lnTo>
                        <a:pt x="246" y="502"/>
                      </a:lnTo>
                      <a:lnTo>
                        <a:pt x="241" y="500"/>
                      </a:lnTo>
                      <a:lnTo>
                        <a:pt x="236" y="498"/>
                      </a:lnTo>
                      <a:lnTo>
                        <a:pt x="231" y="497"/>
                      </a:lnTo>
                      <a:lnTo>
                        <a:pt x="222" y="497"/>
                      </a:lnTo>
                      <a:lnTo>
                        <a:pt x="213" y="500"/>
                      </a:lnTo>
                      <a:lnTo>
                        <a:pt x="204" y="502"/>
                      </a:lnTo>
                      <a:lnTo>
                        <a:pt x="193" y="505"/>
                      </a:lnTo>
                      <a:lnTo>
                        <a:pt x="183" y="506"/>
                      </a:lnTo>
                      <a:lnTo>
                        <a:pt x="173" y="506"/>
                      </a:lnTo>
                      <a:lnTo>
                        <a:pt x="165" y="504"/>
                      </a:lnTo>
                      <a:lnTo>
                        <a:pt x="157" y="501"/>
                      </a:lnTo>
                      <a:lnTo>
                        <a:pt x="148" y="498"/>
                      </a:lnTo>
                      <a:lnTo>
                        <a:pt x="140" y="498"/>
                      </a:lnTo>
                      <a:lnTo>
                        <a:pt x="131" y="500"/>
                      </a:lnTo>
                      <a:lnTo>
                        <a:pt x="125" y="501"/>
                      </a:lnTo>
                      <a:lnTo>
                        <a:pt x="117" y="506"/>
                      </a:lnTo>
                      <a:lnTo>
                        <a:pt x="112" y="513"/>
                      </a:lnTo>
                      <a:lnTo>
                        <a:pt x="108" y="522"/>
                      </a:lnTo>
                      <a:lnTo>
                        <a:pt x="103" y="531"/>
                      </a:lnTo>
                      <a:lnTo>
                        <a:pt x="96" y="540"/>
                      </a:lnTo>
                      <a:lnTo>
                        <a:pt x="88" y="548"/>
                      </a:lnTo>
                      <a:lnTo>
                        <a:pt x="82" y="553"/>
                      </a:lnTo>
                      <a:lnTo>
                        <a:pt x="75" y="561"/>
                      </a:lnTo>
                      <a:lnTo>
                        <a:pt x="70" y="568"/>
                      </a:lnTo>
                      <a:lnTo>
                        <a:pt x="66" y="576"/>
                      </a:lnTo>
                      <a:lnTo>
                        <a:pt x="62" y="589"/>
                      </a:lnTo>
                      <a:lnTo>
                        <a:pt x="59" y="596"/>
                      </a:lnTo>
                      <a:lnTo>
                        <a:pt x="56" y="597"/>
                      </a:lnTo>
                      <a:lnTo>
                        <a:pt x="55" y="597"/>
                      </a:lnTo>
                      <a:lnTo>
                        <a:pt x="52" y="596"/>
                      </a:lnTo>
                      <a:lnTo>
                        <a:pt x="49" y="594"/>
                      </a:lnTo>
                      <a:lnTo>
                        <a:pt x="46" y="590"/>
                      </a:lnTo>
                      <a:lnTo>
                        <a:pt x="39" y="585"/>
                      </a:lnTo>
                      <a:lnTo>
                        <a:pt x="33" y="580"/>
                      </a:lnTo>
                      <a:lnTo>
                        <a:pt x="26" y="576"/>
                      </a:lnTo>
                      <a:lnTo>
                        <a:pt x="20" y="576"/>
                      </a:lnTo>
                      <a:lnTo>
                        <a:pt x="13" y="577"/>
                      </a:lnTo>
                      <a:lnTo>
                        <a:pt x="9" y="581"/>
                      </a:lnTo>
                      <a:lnTo>
                        <a:pt x="5" y="585"/>
                      </a:lnTo>
                      <a:lnTo>
                        <a:pt x="4" y="590"/>
                      </a:lnTo>
                      <a:lnTo>
                        <a:pt x="4" y="596"/>
                      </a:lnTo>
                      <a:lnTo>
                        <a:pt x="5" y="602"/>
                      </a:lnTo>
                      <a:lnTo>
                        <a:pt x="9" y="606"/>
                      </a:lnTo>
                      <a:lnTo>
                        <a:pt x="16" y="612"/>
                      </a:lnTo>
                      <a:lnTo>
                        <a:pt x="24" y="620"/>
                      </a:lnTo>
                      <a:lnTo>
                        <a:pt x="26" y="624"/>
                      </a:lnTo>
                      <a:lnTo>
                        <a:pt x="27" y="628"/>
                      </a:lnTo>
                      <a:lnTo>
                        <a:pt x="27" y="631"/>
                      </a:lnTo>
                      <a:lnTo>
                        <a:pt x="25" y="634"/>
                      </a:lnTo>
                      <a:lnTo>
                        <a:pt x="20" y="640"/>
                      </a:lnTo>
                      <a:lnTo>
                        <a:pt x="14" y="646"/>
                      </a:lnTo>
                      <a:lnTo>
                        <a:pt x="9" y="653"/>
                      </a:lnTo>
                      <a:lnTo>
                        <a:pt x="4" y="660"/>
                      </a:lnTo>
                      <a:lnTo>
                        <a:pt x="2" y="669"/>
                      </a:lnTo>
                      <a:lnTo>
                        <a:pt x="0" y="677"/>
                      </a:lnTo>
                      <a:lnTo>
                        <a:pt x="2" y="680"/>
                      </a:lnTo>
                      <a:lnTo>
                        <a:pt x="3" y="684"/>
                      </a:lnTo>
                      <a:lnTo>
                        <a:pt x="5" y="688"/>
                      </a:lnTo>
                      <a:lnTo>
                        <a:pt x="9" y="690"/>
                      </a:lnTo>
                      <a:lnTo>
                        <a:pt x="17" y="693"/>
                      </a:lnTo>
                      <a:lnTo>
                        <a:pt x="24" y="695"/>
                      </a:lnTo>
                      <a:lnTo>
                        <a:pt x="30" y="695"/>
                      </a:lnTo>
                      <a:lnTo>
                        <a:pt x="36" y="695"/>
                      </a:lnTo>
                      <a:lnTo>
                        <a:pt x="44" y="695"/>
                      </a:lnTo>
                      <a:lnTo>
                        <a:pt x="51" y="697"/>
                      </a:lnTo>
                      <a:lnTo>
                        <a:pt x="57" y="700"/>
                      </a:lnTo>
                      <a:lnTo>
                        <a:pt x="65" y="708"/>
                      </a:lnTo>
                      <a:lnTo>
                        <a:pt x="66" y="715"/>
                      </a:lnTo>
                      <a:lnTo>
                        <a:pt x="66" y="721"/>
                      </a:lnTo>
                      <a:lnTo>
                        <a:pt x="65" y="728"/>
                      </a:lnTo>
                      <a:lnTo>
                        <a:pt x="61" y="734"/>
                      </a:lnTo>
                      <a:lnTo>
                        <a:pt x="56" y="742"/>
                      </a:lnTo>
                      <a:lnTo>
                        <a:pt x="49" y="750"/>
                      </a:lnTo>
                      <a:lnTo>
                        <a:pt x="47" y="755"/>
                      </a:lnTo>
                      <a:lnTo>
                        <a:pt x="46" y="760"/>
                      </a:lnTo>
                      <a:lnTo>
                        <a:pt x="46" y="764"/>
                      </a:lnTo>
                      <a:lnTo>
                        <a:pt x="47" y="770"/>
                      </a:lnTo>
                      <a:lnTo>
                        <a:pt x="48" y="777"/>
                      </a:lnTo>
                      <a:lnTo>
                        <a:pt x="49" y="785"/>
                      </a:lnTo>
                      <a:lnTo>
                        <a:pt x="49" y="792"/>
                      </a:lnTo>
                      <a:lnTo>
                        <a:pt x="48" y="800"/>
                      </a:lnTo>
                      <a:lnTo>
                        <a:pt x="48" y="804"/>
                      </a:lnTo>
                      <a:lnTo>
                        <a:pt x="48" y="811"/>
                      </a:lnTo>
                      <a:lnTo>
                        <a:pt x="48" y="813"/>
                      </a:lnTo>
                      <a:lnTo>
                        <a:pt x="48" y="817"/>
                      </a:lnTo>
                      <a:lnTo>
                        <a:pt x="49" y="818"/>
                      </a:lnTo>
                      <a:lnTo>
                        <a:pt x="51" y="820"/>
                      </a:lnTo>
                      <a:lnTo>
                        <a:pt x="56" y="820"/>
                      </a:lnTo>
                      <a:lnTo>
                        <a:pt x="61" y="818"/>
                      </a:lnTo>
                      <a:lnTo>
                        <a:pt x="65" y="814"/>
                      </a:lnTo>
                      <a:lnTo>
                        <a:pt x="69" y="811"/>
                      </a:lnTo>
                      <a:lnTo>
                        <a:pt x="77" y="800"/>
                      </a:lnTo>
                      <a:lnTo>
                        <a:pt x="81" y="792"/>
                      </a:lnTo>
                      <a:lnTo>
                        <a:pt x="86" y="779"/>
                      </a:lnTo>
                      <a:lnTo>
                        <a:pt x="90" y="767"/>
                      </a:lnTo>
                      <a:lnTo>
                        <a:pt x="93" y="752"/>
                      </a:lnTo>
                      <a:lnTo>
                        <a:pt x="97" y="739"/>
                      </a:lnTo>
                      <a:lnTo>
                        <a:pt x="114" y="715"/>
                      </a:lnTo>
                      <a:close/>
                      <a:moveTo>
                        <a:pt x="613" y="789"/>
                      </a:moveTo>
                      <a:lnTo>
                        <a:pt x="614" y="779"/>
                      </a:lnTo>
                      <a:lnTo>
                        <a:pt x="614" y="769"/>
                      </a:lnTo>
                      <a:lnTo>
                        <a:pt x="619" y="725"/>
                      </a:lnTo>
                      <a:lnTo>
                        <a:pt x="626" y="682"/>
                      </a:lnTo>
                      <a:lnTo>
                        <a:pt x="631" y="662"/>
                      </a:lnTo>
                      <a:lnTo>
                        <a:pt x="638" y="641"/>
                      </a:lnTo>
                      <a:lnTo>
                        <a:pt x="641" y="631"/>
                      </a:lnTo>
                      <a:lnTo>
                        <a:pt x="645" y="620"/>
                      </a:lnTo>
                      <a:lnTo>
                        <a:pt x="651" y="611"/>
                      </a:lnTo>
                      <a:lnTo>
                        <a:pt x="657" y="602"/>
                      </a:lnTo>
                      <a:lnTo>
                        <a:pt x="660" y="598"/>
                      </a:lnTo>
                      <a:lnTo>
                        <a:pt x="660" y="594"/>
                      </a:lnTo>
                      <a:lnTo>
                        <a:pt x="658" y="590"/>
                      </a:lnTo>
                      <a:lnTo>
                        <a:pt x="656" y="588"/>
                      </a:lnTo>
                      <a:lnTo>
                        <a:pt x="647" y="583"/>
                      </a:lnTo>
                      <a:lnTo>
                        <a:pt x="634" y="580"/>
                      </a:lnTo>
                      <a:lnTo>
                        <a:pt x="621" y="579"/>
                      </a:lnTo>
                      <a:lnTo>
                        <a:pt x="607" y="579"/>
                      </a:lnTo>
                      <a:lnTo>
                        <a:pt x="596" y="579"/>
                      </a:lnTo>
                      <a:lnTo>
                        <a:pt x="590" y="580"/>
                      </a:lnTo>
                      <a:lnTo>
                        <a:pt x="586" y="583"/>
                      </a:lnTo>
                      <a:lnTo>
                        <a:pt x="583" y="586"/>
                      </a:lnTo>
                      <a:lnTo>
                        <a:pt x="582" y="589"/>
                      </a:lnTo>
                      <a:lnTo>
                        <a:pt x="582" y="594"/>
                      </a:lnTo>
                      <a:lnTo>
                        <a:pt x="582" y="603"/>
                      </a:lnTo>
                      <a:lnTo>
                        <a:pt x="583" y="612"/>
                      </a:lnTo>
                      <a:lnTo>
                        <a:pt x="582" y="624"/>
                      </a:lnTo>
                      <a:lnTo>
                        <a:pt x="581" y="634"/>
                      </a:lnTo>
                      <a:lnTo>
                        <a:pt x="578" y="642"/>
                      </a:lnTo>
                      <a:lnTo>
                        <a:pt x="574" y="650"/>
                      </a:lnTo>
                      <a:lnTo>
                        <a:pt x="570" y="655"/>
                      </a:lnTo>
                      <a:lnTo>
                        <a:pt x="565" y="658"/>
                      </a:lnTo>
                      <a:lnTo>
                        <a:pt x="560" y="660"/>
                      </a:lnTo>
                      <a:lnTo>
                        <a:pt x="553" y="660"/>
                      </a:lnTo>
                      <a:lnTo>
                        <a:pt x="548" y="659"/>
                      </a:lnTo>
                      <a:lnTo>
                        <a:pt x="542" y="656"/>
                      </a:lnTo>
                      <a:lnTo>
                        <a:pt x="537" y="653"/>
                      </a:lnTo>
                      <a:lnTo>
                        <a:pt x="531" y="647"/>
                      </a:lnTo>
                      <a:lnTo>
                        <a:pt x="526" y="641"/>
                      </a:lnTo>
                      <a:lnTo>
                        <a:pt x="521" y="633"/>
                      </a:lnTo>
                      <a:lnTo>
                        <a:pt x="518" y="624"/>
                      </a:lnTo>
                      <a:lnTo>
                        <a:pt x="515" y="615"/>
                      </a:lnTo>
                      <a:lnTo>
                        <a:pt x="508" y="611"/>
                      </a:lnTo>
                      <a:lnTo>
                        <a:pt x="502" y="610"/>
                      </a:lnTo>
                      <a:lnTo>
                        <a:pt x="494" y="608"/>
                      </a:lnTo>
                      <a:lnTo>
                        <a:pt x="485" y="607"/>
                      </a:lnTo>
                      <a:lnTo>
                        <a:pt x="467" y="607"/>
                      </a:lnTo>
                      <a:lnTo>
                        <a:pt x="450" y="607"/>
                      </a:lnTo>
                      <a:lnTo>
                        <a:pt x="442" y="606"/>
                      </a:lnTo>
                      <a:lnTo>
                        <a:pt x="434" y="605"/>
                      </a:lnTo>
                      <a:lnTo>
                        <a:pt x="428" y="602"/>
                      </a:lnTo>
                      <a:lnTo>
                        <a:pt x="423" y="598"/>
                      </a:lnTo>
                      <a:lnTo>
                        <a:pt x="419" y="593"/>
                      </a:lnTo>
                      <a:lnTo>
                        <a:pt x="416" y="586"/>
                      </a:lnTo>
                      <a:lnTo>
                        <a:pt x="415" y="577"/>
                      </a:lnTo>
                      <a:lnTo>
                        <a:pt x="416" y="567"/>
                      </a:lnTo>
                      <a:lnTo>
                        <a:pt x="416" y="558"/>
                      </a:lnTo>
                      <a:lnTo>
                        <a:pt x="416" y="550"/>
                      </a:lnTo>
                      <a:lnTo>
                        <a:pt x="416" y="545"/>
                      </a:lnTo>
                      <a:lnTo>
                        <a:pt x="413" y="540"/>
                      </a:lnTo>
                      <a:lnTo>
                        <a:pt x="410" y="532"/>
                      </a:lnTo>
                      <a:lnTo>
                        <a:pt x="403" y="527"/>
                      </a:lnTo>
                      <a:lnTo>
                        <a:pt x="398" y="523"/>
                      </a:lnTo>
                      <a:lnTo>
                        <a:pt x="391" y="519"/>
                      </a:lnTo>
                      <a:lnTo>
                        <a:pt x="390" y="517"/>
                      </a:lnTo>
                      <a:lnTo>
                        <a:pt x="388" y="513"/>
                      </a:lnTo>
                      <a:lnTo>
                        <a:pt x="386" y="510"/>
                      </a:lnTo>
                      <a:lnTo>
                        <a:pt x="386" y="505"/>
                      </a:lnTo>
                      <a:lnTo>
                        <a:pt x="386" y="497"/>
                      </a:lnTo>
                      <a:lnTo>
                        <a:pt x="384" y="488"/>
                      </a:lnTo>
                      <a:lnTo>
                        <a:pt x="380" y="480"/>
                      </a:lnTo>
                      <a:lnTo>
                        <a:pt x="377" y="472"/>
                      </a:lnTo>
                      <a:lnTo>
                        <a:pt x="373" y="466"/>
                      </a:lnTo>
                      <a:lnTo>
                        <a:pt x="371" y="458"/>
                      </a:lnTo>
                      <a:lnTo>
                        <a:pt x="368" y="450"/>
                      </a:lnTo>
                      <a:lnTo>
                        <a:pt x="368" y="443"/>
                      </a:lnTo>
                      <a:lnTo>
                        <a:pt x="369" y="439"/>
                      </a:lnTo>
                      <a:lnTo>
                        <a:pt x="372" y="435"/>
                      </a:lnTo>
                      <a:lnTo>
                        <a:pt x="375" y="432"/>
                      </a:lnTo>
                      <a:lnTo>
                        <a:pt x="380" y="430"/>
                      </a:lnTo>
                      <a:lnTo>
                        <a:pt x="391" y="426"/>
                      </a:lnTo>
                      <a:lnTo>
                        <a:pt x="403" y="425"/>
                      </a:lnTo>
                      <a:lnTo>
                        <a:pt x="416" y="423"/>
                      </a:lnTo>
                      <a:lnTo>
                        <a:pt x="428" y="422"/>
                      </a:lnTo>
                      <a:lnTo>
                        <a:pt x="432" y="421"/>
                      </a:lnTo>
                      <a:lnTo>
                        <a:pt x="436" y="421"/>
                      </a:lnTo>
                      <a:lnTo>
                        <a:pt x="437" y="419"/>
                      </a:lnTo>
                      <a:lnTo>
                        <a:pt x="438" y="417"/>
                      </a:lnTo>
                      <a:lnTo>
                        <a:pt x="437" y="410"/>
                      </a:lnTo>
                      <a:lnTo>
                        <a:pt x="436" y="405"/>
                      </a:lnTo>
                      <a:lnTo>
                        <a:pt x="432" y="401"/>
                      </a:lnTo>
                      <a:lnTo>
                        <a:pt x="428" y="399"/>
                      </a:lnTo>
                      <a:lnTo>
                        <a:pt x="423" y="397"/>
                      </a:lnTo>
                      <a:lnTo>
                        <a:pt x="417" y="397"/>
                      </a:lnTo>
                      <a:lnTo>
                        <a:pt x="411" y="397"/>
                      </a:lnTo>
                      <a:lnTo>
                        <a:pt x="404" y="399"/>
                      </a:lnTo>
                      <a:lnTo>
                        <a:pt x="390" y="403"/>
                      </a:lnTo>
                      <a:lnTo>
                        <a:pt x="377" y="404"/>
                      </a:lnTo>
                      <a:lnTo>
                        <a:pt x="372" y="404"/>
                      </a:lnTo>
                      <a:lnTo>
                        <a:pt x="367" y="404"/>
                      </a:lnTo>
                      <a:lnTo>
                        <a:pt x="363" y="401"/>
                      </a:lnTo>
                      <a:lnTo>
                        <a:pt x="359" y="399"/>
                      </a:lnTo>
                      <a:lnTo>
                        <a:pt x="356" y="392"/>
                      </a:lnTo>
                      <a:lnTo>
                        <a:pt x="354" y="386"/>
                      </a:lnTo>
                      <a:lnTo>
                        <a:pt x="354" y="379"/>
                      </a:lnTo>
                      <a:lnTo>
                        <a:pt x="354" y="371"/>
                      </a:lnTo>
                      <a:lnTo>
                        <a:pt x="356" y="356"/>
                      </a:lnTo>
                      <a:lnTo>
                        <a:pt x="362" y="339"/>
                      </a:lnTo>
                      <a:lnTo>
                        <a:pt x="367" y="325"/>
                      </a:lnTo>
                      <a:lnTo>
                        <a:pt x="371" y="312"/>
                      </a:lnTo>
                      <a:lnTo>
                        <a:pt x="372" y="307"/>
                      </a:lnTo>
                      <a:lnTo>
                        <a:pt x="373" y="301"/>
                      </a:lnTo>
                      <a:lnTo>
                        <a:pt x="373" y="299"/>
                      </a:lnTo>
                      <a:lnTo>
                        <a:pt x="372" y="298"/>
                      </a:lnTo>
                      <a:lnTo>
                        <a:pt x="359" y="289"/>
                      </a:lnTo>
                      <a:lnTo>
                        <a:pt x="353" y="282"/>
                      </a:lnTo>
                      <a:lnTo>
                        <a:pt x="351" y="279"/>
                      </a:lnTo>
                      <a:lnTo>
                        <a:pt x="350" y="277"/>
                      </a:lnTo>
                      <a:lnTo>
                        <a:pt x="350" y="274"/>
                      </a:lnTo>
                      <a:lnTo>
                        <a:pt x="351" y="273"/>
                      </a:lnTo>
                      <a:lnTo>
                        <a:pt x="354" y="268"/>
                      </a:lnTo>
                      <a:lnTo>
                        <a:pt x="358" y="261"/>
                      </a:lnTo>
                      <a:lnTo>
                        <a:pt x="363" y="252"/>
                      </a:lnTo>
                      <a:lnTo>
                        <a:pt x="366" y="242"/>
                      </a:lnTo>
                      <a:lnTo>
                        <a:pt x="367" y="230"/>
                      </a:lnTo>
                      <a:lnTo>
                        <a:pt x="366" y="220"/>
                      </a:lnTo>
                      <a:lnTo>
                        <a:pt x="364" y="208"/>
                      </a:lnTo>
                      <a:lnTo>
                        <a:pt x="364" y="198"/>
                      </a:lnTo>
                      <a:lnTo>
                        <a:pt x="364" y="197"/>
                      </a:lnTo>
                      <a:lnTo>
                        <a:pt x="366" y="195"/>
                      </a:lnTo>
                      <a:lnTo>
                        <a:pt x="368" y="195"/>
                      </a:lnTo>
                      <a:lnTo>
                        <a:pt x="369" y="195"/>
                      </a:lnTo>
                      <a:lnTo>
                        <a:pt x="376" y="197"/>
                      </a:lnTo>
                      <a:lnTo>
                        <a:pt x="382" y="199"/>
                      </a:lnTo>
                      <a:lnTo>
                        <a:pt x="397" y="203"/>
                      </a:lnTo>
                      <a:lnTo>
                        <a:pt x="407" y="206"/>
                      </a:lnTo>
                      <a:lnTo>
                        <a:pt x="419" y="204"/>
                      </a:lnTo>
                      <a:lnTo>
                        <a:pt x="432" y="202"/>
                      </a:lnTo>
                      <a:lnTo>
                        <a:pt x="446" y="198"/>
                      </a:lnTo>
                      <a:lnTo>
                        <a:pt x="460" y="193"/>
                      </a:lnTo>
                      <a:lnTo>
                        <a:pt x="473" y="186"/>
                      </a:lnTo>
                      <a:lnTo>
                        <a:pt x="483" y="177"/>
                      </a:lnTo>
                      <a:lnTo>
                        <a:pt x="487" y="173"/>
                      </a:lnTo>
                      <a:lnTo>
                        <a:pt x="490" y="168"/>
                      </a:lnTo>
                      <a:lnTo>
                        <a:pt x="491" y="163"/>
                      </a:lnTo>
                      <a:lnTo>
                        <a:pt x="491" y="158"/>
                      </a:lnTo>
                      <a:lnTo>
                        <a:pt x="491" y="150"/>
                      </a:lnTo>
                      <a:lnTo>
                        <a:pt x="493" y="143"/>
                      </a:lnTo>
                      <a:lnTo>
                        <a:pt x="496" y="137"/>
                      </a:lnTo>
                      <a:lnTo>
                        <a:pt x="500" y="132"/>
                      </a:lnTo>
                      <a:lnTo>
                        <a:pt x="505" y="128"/>
                      </a:lnTo>
                      <a:lnTo>
                        <a:pt x="512" y="124"/>
                      </a:lnTo>
                      <a:lnTo>
                        <a:pt x="518" y="121"/>
                      </a:lnTo>
                      <a:lnTo>
                        <a:pt x="526" y="119"/>
                      </a:lnTo>
                      <a:lnTo>
                        <a:pt x="542" y="114"/>
                      </a:lnTo>
                      <a:lnTo>
                        <a:pt x="557" y="107"/>
                      </a:lnTo>
                      <a:lnTo>
                        <a:pt x="565" y="103"/>
                      </a:lnTo>
                      <a:lnTo>
                        <a:pt x="572" y="99"/>
                      </a:lnTo>
                      <a:lnTo>
                        <a:pt x="578" y="94"/>
                      </a:lnTo>
                      <a:lnTo>
                        <a:pt x="583" y="89"/>
                      </a:lnTo>
                      <a:lnTo>
                        <a:pt x="590" y="79"/>
                      </a:lnTo>
                      <a:lnTo>
                        <a:pt x="596" y="64"/>
                      </a:lnTo>
                      <a:lnTo>
                        <a:pt x="601" y="59"/>
                      </a:lnTo>
                      <a:lnTo>
                        <a:pt x="607" y="55"/>
                      </a:lnTo>
                      <a:lnTo>
                        <a:pt x="609" y="55"/>
                      </a:lnTo>
                      <a:lnTo>
                        <a:pt x="612" y="55"/>
                      </a:lnTo>
                      <a:lnTo>
                        <a:pt x="614" y="57"/>
                      </a:lnTo>
                      <a:lnTo>
                        <a:pt x="617" y="58"/>
                      </a:lnTo>
                      <a:lnTo>
                        <a:pt x="632" y="70"/>
                      </a:lnTo>
                      <a:lnTo>
                        <a:pt x="645" y="77"/>
                      </a:lnTo>
                      <a:lnTo>
                        <a:pt x="651" y="79"/>
                      </a:lnTo>
                      <a:lnTo>
                        <a:pt x="656" y="80"/>
                      </a:lnTo>
                      <a:lnTo>
                        <a:pt x="660" y="80"/>
                      </a:lnTo>
                      <a:lnTo>
                        <a:pt x="662" y="79"/>
                      </a:lnTo>
                      <a:lnTo>
                        <a:pt x="666" y="76"/>
                      </a:lnTo>
                      <a:lnTo>
                        <a:pt x="669" y="75"/>
                      </a:lnTo>
                      <a:lnTo>
                        <a:pt x="670" y="71"/>
                      </a:lnTo>
                      <a:lnTo>
                        <a:pt x="671" y="68"/>
                      </a:lnTo>
                      <a:lnTo>
                        <a:pt x="674" y="61"/>
                      </a:lnTo>
                      <a:lnTo>
                        <a:pt x="676" y="51"/>
                      </a:lnTo>
                      <a:lnTo>
                        <a:pt x="678" y="35"/>
                      </a:lnTo>
                      <a:lnTo>
                        <a:pt x="682" y="23"/>
                      </a:lnTo>
                      <a:lnTo>
                        <a:pt x="682" y="20"/>
                      </a:lnTo>
                      <a:lnTo>
                        <a:pt x="684" y="20"/>
                      </a:lnTo>
                      <a:lnTo>
                        <a:pt x="686" y="20"/>
                      </a:lnTo>
                      <a:lnTo>
                        <a:pt x="688" y="22"/>
                      </a:lnTo>
                      <a:lnTo>
                        <a:pt x="693" y="27"/>
                      </a:lnTo>
                      <a:lnTo>
                        <a:pt x="701" y="37"/>
                      </a:lnTo>
                      <a:lnTo>
                        <a:pt x="705" y="41"/>
                      </a:lnTo>
                      <a:lnTo>
                        <a:pt x="708" y="45"/>
                      </a:lnTo>
                      <a:lnTo>
                        <a:pt x="711" y="48"/>
                      </a:lnTo>
                      <a:lnTo>
                        <a:pt x="715" y="50"/>
                      </a:lnTo>
                      <a:lnTo>
                        <a:pt x="723" y="51"/>
                      </a:lnTo>
                      <a:lnTo>
                        <a:pt x="730" y="51"/>
                      </a:lnTo>
                      <a:lnTo>
                        <a:pt x="746" y="45"/>
                      </a:lnTo>
                      <a:lnTo>
                        <a:pt x="763" y="36"/>
                      </a:lnTo>
                      <a:lnTo>
                        <a:pt x="779" y="42"/>
                      </a:lnTo>
                      <a:lnTo>
                        <a:pt x="796" y="53"/>
                      </a:lnTo>
                      <a:lnTo>
                        <a:pt x="805" y="57"/>
                      </a:lnTo>
                      <a:lnTo>
                        <a:pt x="812" y="59"/>
                      </a:lnTo>
                      <a:lnTo>
                        <a:pt x="816" y="58"/>
                      </a:lnTo>
                      <a:lnTo>
                        <a:pt x="820" y="58"/>
                      </a:lnTo>
                      <a:lnTo>
                        <a:pt x="824" y="55"/>
                      </a:lnTo>
                      <a:lnTo>
                        <a:pt x="828" y="53"/>
                      </a:lnTo>
                      <a:lnTo>
                        <a:pt x="831" y="46"/>
                      </a:lnTo>
                      <a:lnTo>
                        <a:pt x="833" y="40"/>
                      </a:lnTo>
                      <a:lnTo>
                        <a:pt x="835" y="33"/>
                      </a:lnTo>
                      <a:lnTo>
                        <a:pt x="836" y="27"/>
                      </a:lnTo>
                      <a:lnTo>
                        <a:pt x="837" y="20"/>
                      </a:lnTo>
                      <a:lnTo>
                        <a:pt x="840" y="14"/>
                      </a:lnTo>
                      <a:lnTo>
                        <a:pt x="844" y="10"/>
                      </a:lnTo>
                      <a:lnTo>
                        <a:pt x="849" y="7"/>
                      </a:lnTo>
                      <a:lnTo>
                        <a:pt x="855" y="5"/>
                      </a:lnTo>
                      <a:lnTo>
                        <a:pt x="862" y="5"/>
                      </a:lnTo>
                      <a:lnTo>
                        <a:pt x="868" y="5"/>
                      </a:lnTo>
                      <a:lnTo>
                        <a:pt x="875" y="6"/>
                      </a:lnTo>
                      <a:lnTo>
                        <a:pt x="885" y="10"/>
                      </a:lnTo>
                      <a:lnTo>
                        <a:pt x="895" y="15"/>
                      </a:lnTo>
                      <a:lnTo>
                        <a:pt x="906" y="19"/>
                      </a:lnTo>
                      <a:lnTo>
                        <a:pt x="917" y="22"/>
                      </a:lnTo>
                      <a:lnTo>
                        <a:pt x="923" y="22"/>
                      </a:lnTo>
                      <a:lnTo>
                        <a:pt x="929" y="22"/>
                      </a:lnTo>
                      <a:lnTo>
                        <a:pt x="937" y="19"/>
                      </a:lnTo>
                      <a:lnTo>
                        <a:pt x="945" y="16"/>
                      </a:lnTo>
                      <a:lnTo>
                        <a:pt x="964" y="6"/>
                      </a:lnTo>
                      <a:lnTo>
                        <a:pt x="981" y="0"/>
                      </a:lnTo>
                      <a:lnTo>
                        <a:pt x="990" y="0"/>
                      </a:lnTo>
                      <a:lnTo>
                        <a:pt x="999" y="0"/>
                      </a:lnTo>
                      <a:lnTo>
                        <a:pt x="1008" y="4"/>
                      </a:lnTo>
                      <a:lnTo>
                        <a:pt x="1021" y="10"/>
                      </a:lnTo>
                      <a:lnTo>
                        <a:pt x="1028" y="13"/>
                      </a:lnTo>
                      <a:lnTo>
                        <a:pt x="1034" y="15"/>
                      </a:lnTo>
                      <a:lnTo>
                        <a:pt x="1042" y="16"/>
                      </a:lnTo>
                      <a:lnTo>
                        <a:pt x="1048" y="18"/>
                      </a:lnTo>
                      <a:lnTo>
                        <a:pt x="1063" y="18"/>
                      </a:lnTo>
                      <a:lnTo>
                        <a:pt x="1077" y="16"/>
                      </a:lnTo>
                      <a:lnTo>
                        <a:pt x="1092" y="14"/>
                      </a:lnTo>
                      <a:lnTo>
                        <a:pt x="1107" y="13"/>
                      </a:lnTo>
                      <a:lnTo>
                        <a:pt x="1114" y="14"/>
                      </a:lnTo>
                      <a:lnTo>
                        <a:pt x="1121" y="14"/>
                      </a:lnTo>
                      <a:lnTo>
                        <a:pt x="1129" y="16"/>
                      </a:lnTo>
                      <a:lnTo>
                        <a:pt x="1136" y="19"/>
                      </a:lnTo>
                      <a:lnTo>
                        <a:pt x="1148" y="23"/>
                      </a:lnTo>
                      <a:lnTo>
                        <a:pt x="1160" y="27"/>
                      </a:lnTo>
                      <a:lnTo>
                        <a:pt x="1171" y="29"/>
                      </a:lnTo>
                      <a:lnTo>
                        <a:pt x="1183" y="32"/>
                      </a:lnTo>
                      <a:lnTo>
                        <a:pt x="1205" y="35"/>
                      </a:lnTo>
                      <a:lnTo>
                        <a:pt x="1228" y="36"/>
                      </a:lnTo>
                      <a:lnTo>
                        <a:pt x="1252" y="33"/>
                      </a:lnTo>
                      <a:lnTo>
                        <a:pt x="1274" y="31"/>
                      </a:lnTo>
                      <a:lnTo>
                        <a:pt x="1297" y="27"/>
                      </a:lnTo>
                      <a:lnTo>
                        <a:pt x="1322" y="23"/>
                      </a:lnTo>
                      <a:lnTo>
                        <a:pt x="1333" y="22"/>
                      </a:lnTo>
                      <a:lnTo>
                        <a:pt x="1345" y="23"/>
                      </a:lnTo>
                      <a:lnTo>
                        <a:pt x="1355" y="26"/>
                      </a:lnTo>
                      <a:lnTo>
                        <a:pt x="1366" y="29"/>
                      </a:lnTo>
                      <a:lnTo>
                        <a:pt x="1375" y="32"/>
                      </a:lnTo>
                      <a:lnTo>
                        <a:pt x="1385" y="35"/>
                      </a:lnTo>
                      <a:lnTo>
                        <a:pt x="1392" y="33"/>
                      </a:lnTo>
                      <a:lnTo>
                        <a:pt x="1397" y="33"/>
                      </a:lnTo>
                      <a:lnTo>
                        <a:pt x="1403" y="31"/>
                      </a:lnTo>
                      <a:lnTo>
                        <a:pt x="1410" y="28"/>
                      </a:lnTo>
                      <a:lnTo>
                        <a:pt x="1416" y="26"/>
                      </a:lnTo>
                      <a:lnTo>
                        <a:pt x="1421" y="20"/>
                      </a:lnTo>
                      <a:lnTo>
                        <a:pt x="1425" y="16"/>
                      </a:lnTo>
                      <a:lnTo>
                        <a:pt x="1428" y="11"/>
                      </a:lnTo>
                      <a:lnTo>
                        <a:pt x="1459" y="44"/>
                      </a:lnTo>
                      <a:lnTo>
                        <a:pt x="1465" y="51"/>
                      </a:lnTo>
                      <a:lnTo>
                        <a:pt x="1469" y="58"/>
                      </a:lnTo>
                      <a:lnTo>
                        <a:pt x="1472" y="63"/>
                      </a:lnTo>
                      <a:lnTo>
                        <a:pt x="1473" y="68"/>
                      </a:lnTo>
                      <a:lnTo>
                        <a:pt x="1472" y="73"/>
                      </a:lnTo>
                      <a:lnTo>
                        <a:pt x="1469" y="77"/>
                      </a:lnTo>
                      <a:lnTo>
                        <a:pt x="1467" y="81"/>
                      </a:lnTo>
                      <a:lnTo>
                        <a:pt x="1462" y="84"/>
                      </a:lnTo>
                      <a:lnTo>
                        <a:pt x="1440" y="96"/>
                      </a:lnTo>
                      <a:lnTo>
                        <a:pt x="1417" y="110"/>
                      </a:lnTo>
                      <a:lnTo>
                        <a:pt x="1412" y="115"/>
                      </a:lnTo>
                      <a:lnTo>
                        <a:pt x="1408" y="119"/>
                      </a:lnTo>
                      <a:lnTo>
                        <a:pt x="1406" y="123"/>
                      </a:lnTo>
                      <a:lnTo>
                        <a:pt x="1403" y="127"/>
                      </a:lnTo>
                      <a:lnTo>
                        <a:pt x="1402" y="134"/>
                      </a:lnTo>
                      <a:lnTo>
                        <a:pt x="1402" y="142"/>
                      </a:lnTo>
                      <a:lnTo>
                        <a:pt x="1403" y="150"/>
                      </a:lnTo>
                      <a:lnTo>
                        <a:pt x="1403" y="158"/>
                      </a:lnTo>
                      <a:lnTo>
                        <a:pt x="1403" y="167"/>
                      </a:lnTo>
                      <a:lnTo>
                        <a:pt x="1401" y="176"/>
                      </a:lnTo>
                      <a:lnTo>
                        <a:pt x="1398" y="182"/>
                      </a:lnTo>
                      <a:lnTo>
                        <a:pt x="1393" y="190"/>
                      </a:lnTo>
                      <a:lnTo>
                        <a:pt x="1388" y="197"/>
                      </a:lnTo>
                      <a:lnTo>
                        <a:pt x="1383" y="203"/>
                      </a:lnTo>
                      <a:lnTo>
                        <a:pt x="1370" y="215"/>
                      </a:lnTo>
                      <a:lnTo>
                        <a:pt x="1358" y="226"/>
                      </a:lnTo>
                      <a:lnTo>
                        <a:pt x="1348" y="239"/>
                      </a:lnTo>
                      <a:lnTo>
                        <a:pt x="1338" y="252"/>
                      </a:lnTo>
                      <a:lnTo>
                        <a:pt x="1333" y="265"/>
                      </a:lnTo>
                      <a:lnTo>
                        <a:pt x="1329" y="278"/>
                      </a:lnTo>
                      <a:lnTo>
                        <a:pt x="1328" y="291"/>
                      </a:lnTo>
                      <a:lnTo>
                        <a:pt x="1328" y="304"/>
                      </a:lnTo>
                      <a:lnTo>
                        <a:pt x="1331" y="317"/>
                      </a:lnTo>
                      <a:lnTo>
                        <a:pt x="1333" y="330"/>
                      </a:lnTo>
                      <a:lnTo>
                        <a:pt x="1341" y="356"/>
                      </a:lnTo>
                      <a:lnTo>
                        <a:pt x="1351" y="382"/>
                      </a:lnTo>
                      <a:lnTo>
                        <a:pt x="1357" y="395"/>
                      </a:lnTo>
                      <a:lnTo>
                        <a:pt x="1362" y="408"/>
                      </a:lnTo>
                      <a:lnTo>
                        <a:pt x="1366" y="421"/>
                      </a:lnTo>
                      <a:lnTo>
                        <a:pt x="1368" y="435"/>
                      </a:lnTo>
                      <a:lnTo>
                        <a:pt x="1370" y="443"/>
                      </a:lnTo>
                      <a:lnTo>
                        <a:pt x="1368" y="452"/>
                      </a:lnTo>
                      <a:lnTo>
                        <a:pt x="1367" y="460"/>
                      </a:lnTo>
                      <a:lnTo>
                        <a:pt x="1364" y="467"/>
                      </a:lnTo>
                      <a:lnTo>
                        <a:pt x="1360" y="484"/>
                      </a:lnTo>
                      <a:lnTo>
                        <a:pt x="1358" y="502"/>
                      </a:lnTo>
                      <a:lnTo>
                        <a:pt x="1359" y="532"/>
                      </a:lnTo>
                      <a:lnTo>
                        <a:pt x="1363" y="558"/>
                      </a:lnTo>
                      <a:lnTo>
                        <a:pt x="1368" y="583"/>
                      </a:lnTo>
                      <a:lnTo>
                        <a:pt x="1375" y="610"/>
                      </a:lnTo>
                      <a:lnTo>
                        <a:pt x="1377" y="619"/>
                      </a:lnTo>
                      <a:lnTo>
                        <a:pt x="1381" y="627"/>
                      </a:lnTo>
                      <a:lnTo>
                        <a:pt x="1386" y="634"/>
                      </a:lnTo>
                      <a:lnTo>
                        <a:pt x="1392" y="641"/>
                      </a:lnTo>
                      <a:lnTo>
                        <a:pt x="1403" y="655"/>
                      </a:lnTo>
                      <a:lnTo>
                        <a:pt x="1414" y="671"/>
                      </a:lnTo>
                      <a:lnTo>
                        <a:pt x="1416" y="675"/>
                      </a:lnTo>
                      <a:lnTo>
                        <a:pt x="1417" y="680"/>
                      </a:lnTo>
                      <a:lnTo>
                        <a:pt x="1419" y="686"/>
                      </a:lnTo>
                      <a:lnTo>
                        <a:pt x="1419" y="693"/>
                      </a:lnTo>
                      <a:lnTo>
                        <a:pt x="1419" y="706"/>
                      </a:lnTo>
                      <a:lnTo>
                        <a:pt x="1416" y="721"/>
                      </a:lnTo>
                      <a:lnTo>
                        <a:pt x="1412" y="735"/>
                      </a:lnTo>
                      <a:lnTo>
                        <a:pt x="1407" y="748"/>
                      </a:lnTo>
                      <a:lnTo>
                        <a:pt x="1402" y="760"/>
                      </a:lnTo>
                      <a:lnTo>
                        <a:pt x="1394" y="769"/>
                      </a:lnTo>
                      <a:lnTo>
                        <a:pt x="1372" y="790"/>
                      </a:lnTo>
                      <a:lnTo>
                        <a:pt x="1350" y="809"/>
                      </a:lnTo>
                      <a:lnTo>
                        <a:pt x="1340" y="820"/>
                      </a:lnTo>
                      <a:lnTo>
                        <a:pt x="1331" y="831"/>
                      </a:lnTo>
                      <a:lnTo>
                        <a:pt x="1323" y="844"/>
                      </a:lnTo>
                      <a:lnTo>
                        <a:pt x="1316" y="859"/>
                      </a:lnTo>
                      <a:lnTo>
                        <a:pt x="1313" y="893"/>
                      </a:lnTo>
                      <a:lnTo>
                        <a:pt x="1292" y="895"/>
                      </a:lnTo>
                      <a:lnTo>
                        <a:pt x="1271" y="899"/>
                      </a:lnTo>
                      <a:lnTo>
                        <a:pt x="1252" y="904"/>
                      </a:lnTo>
                      <a:lnTo>
                        <a:pt x="1232" y="910"/>
                      </a:lnTo>
                      <a:lnTo>
                        <a:pt x="1213" y="917"/>
                      </a:lnTo>
                      <a:lnTo>
                        <a:pt x="1193" y="923"/>
                      </a:lnTo>
                      <a:lnTo>
                        <a:pt x="1174" y="928"/>
                      </a:lnTo>
                      <a:lnTo>
                        <a:pt x="1153" y="932"/>
                      </a:lnTo>
                      <a:lnTo>
                        <a:pt x="1143" y="932"/>
                      </a:lnTo>
                      <a:lnTo>
                        <a:pt x="1132" y="932"/>
                      </a:lnTo>
                      <a:lnTo>
                        <a:pt x="1123" y="930"/>
                      </a:lnTo>
                      <a:lnTo>
                        <a:pt x="1116" y="927"/>
                      </a:lnTo>
                      <a:lnTo>
                        <a:pt x="1108" y="923"/>
                      </a:lnTo>
                      <a:lnTo>
                        <a:pt x="1100" y="919"/>
                      </a:lnTo>
                      <a:lnTo>
                        <a:pt x="1092" y="914"/>
                      </a:lnTo>
                      <a:lnTo>
                        <a:pt x="1085" y="909"/>
                      </a:lnTo>
                      <a:lnTo>
                        <a:pt x="1072" y="896"/>
                      </a:lnTo>
                      <a:lnTo>
                        <a:pt x="1057" y="884"/>
                      </a:lnTo>
                      <a:lnTo>
                        <a:pt x="1042" y="873"/>
                      </a:lnTo>
                      <a:lnTo>
                        <a:pt x="1025" y="864"/>
                      </a:lnTo>
                      <a:lnTo>
                        <a:pt x="1013" y="856"/>
                      </a:lnTo>
                      <a:lnTo>
                        <a:pt x="1004" y="849"/>
                      </a:lnTo>
                      <a:lnTo>
                        <a:pt x="996" y="842"/>
                      </a:lnTo>
                      <a:lnTo>
                        <a:pt x="991" y="834"/>
                      </a:lnTo>
                      <a:lnTo>
                        <a:pt x="981" y="817"/>
                      </a:lnTo>
                      <a:lnTo>
                        <a:pt x="967" y="796"/>
                      </a:lnTo>
                      <a:lnTo>
                        <a:pt x="947" y="776"/>
                      </a:lnTo>
                      <a:lnTo>
                        <a:pt x="921" y="751"/>
                      </a:lnTo>
                      <a:lnTo>
                        <a:pt x="908" y="741"/>
                      </a:lnTo>
                      <a:lnTo>
                        <a:pt x="894" y="732"/>
                      </a:lnTo>
                      <a:lnTo>
                        <a:pt x="888" y="728"/>
                      </a:lnTo>
                      <a:lnTo>
                        <a:pt x="881" y="725"/>
                      </a:lnTo>
                      <a:lnTo>
                        <a:pt x="875" y="722"/>
                      </a:lnTo>
                      <a:lnTo>
                        <a:pt x="869" y="721"/>
                      </a:lnTo>
                      <a:lnTo>
                        <a:pt x="858" y="721"/>
                      </a:lnTo>
                      <a:lnTo>
                        <a:pt x="847" y="721"/>
                      </a:lnTo>
                      <a:lnTo>
                        <a:pt x="836" y="722"/>
                      </a:lnTo>
                      <a:lnTo>
                        <a:pt x="825" y="725"/>
                      </a:lnTo>
                      <a:lnTo>
                        <a:pt x="803" y="733"/>
                      </a:lnTo>
                      <a:lnTo>
                        <a:pt x="780" y="742"/>
                      </a:lnTo>
                      <a:lnTo>
                        <a:pt x="758" y="751"/>
                      </a:lnTo>
                      <a:lnTo>
                        <a:pt x="735" y="761"/>
                      </a:lnTo>
                      <a:lnTo>
                        <a:pt x="713" y="770"/>
                      </a:lnTo>
                      <a:lnTo>
                        <a:pt x="691" y="776"/>
                      </a:lnTo>
                      <a:lnTo>
                        <a:pt x="613" y="78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A00BD047-FCCD-0D45-BDD3-9B7F39963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8295" y="2635748"/>
                  <a:ext cx="64286" cy="45994"/>
                </a:xfrm>
                <a:custGeom>
                  <a:avLst/>
                  <a:gdLst/>
                  <a:ahLst/>
                  <a:cxnLst>
                    <a:cxn ang="0">
                      <a:pos x="76" y="111"/>
                    </a:cxn>
                    <a:cxn ang="0">
                      <a:pos x="70" y="103"/>
                    </a:cxn>
                    <a:cxn ang="0">
                      <a:pos x="66" y="95"/>
                    </a:cxn>
                    <a:cxn ang="0">
                      <a:pos x="56" y="90"/>
                    </a:cxn>
                    <a:cxn ang="0">
                      <a:pos x="35" y="90"/>
                    </a:cxn>
                    <a:cxn ang="0">
                      <a:pos x="16" y="85"/>
                    </a:cxn>
                    <a:cxn ang="0">
                      <a:pos x="4" y="79"/>
                    </a:cxn>
                    <a:cxn ang="0">
                      <a:pos x="0" y="71"/>
                    </a:cxn>
                    <a:cxn ang="0">
                      <a:pos x="2" y="67"/>
                    </a:cxn>
                    <a:cxn ang="0">
                      <a:pos x="8" y="63"/>
                    </a:cxn>
                    <a:cxn ang="0">
                      <a:pos x="29" y="57"/>
                    </a:cxn>
                    <a:cxn ang="0">
                      <a:pos x="44" y="48"/>
                    </a:cxn>
                    <a:cxn ang="0">
                      <a:pos x="57" y="27"/>
                    </a:cxn>
                    <a:cxn ang="0">
                      <a:pos x="68" y="11"/>
                    </a:cxn>
                    <a:cxn ang="0">
                      <a:pos x="74" y="3"/>
                    </a:cxn>
                    <a:cxn ang="0">
                      <a:pos x="83" y="0"/>
                    </a:cxn>
                    <a:cxn ang="0">
                      <a:pos x="92" y="2"/>
                    </a:cxn>
                    <a:cxn ang="0">
                      <a:pos x="105" y="11"/>
                    </a:cxn>
                    <a:cxn ang="0">
                      <a:pos x="120" y="19"/>
                    </a:cxn>
                    <a:cxn ang="0">
                      <a:pos x="143" y="28"/>
                    </a:cxn>
                    <a:cxn ang="0">
                      <a:pos x="168" y="41"/>
                    </a:cxn>
                    <a:cxn ang="0">
                      <a:pos x="178" y="51"/>
                    </a:cxn>
                    <a:cxn ang="0">
                      <a:pos x="182" y="62"/>
                    </a:cxn>
                    <a:cxn ang="0">
                      <a:pos x="183" y="71"/>
                    </a:cxn>
                    <a:cxn ang="0">
                      <a:pos x="179" y="77"/>
                    </a:cxn>
                    <a:cxn ang="0">
                      <a:pos x="170" y="84"/>
                    </a:cxn>
                    <a:cxn ang="0">
                      <a:pos x="152" y="90"/>
                    </a:cxn>
                    <a:cxn ang="0">
                      <a:pos x="135" y="97"/>
                    </a:cxn>
                    <a:cxn ang="0">
                      <a:pos x="122" y="112"/>
                    </a:cxn>
                    <a:cxn ang="0">
                      <a:pos x="108" y="129"/>
                    </a:cxn>
                    <a:cxn ang="0">
                      <a:pos x="100" y="133"/>
                    </a:cxn>
                    <a:cxn ang="0">
                      <a:pos x="92" y="132"/>
                    </a:cxn>
                    <a:cxn ang="0">
                      <a:pos x="81" y="115"/>
                    </a:cxn>
                  </a:cxnLst>
                  <a:rect l="0" t="0" r="r" b="b"/>
                  <a:pathLst>
                    <a:path w="183" h="133">
                      <a:moveTo>
                        <a:pt x="81" y="115"/>
                      </a:moveTo>
                      <a:lnTo>
                        <a:pt x="76" y="111"/>
                      </a:lnTo>
                      <a:lnTo>
                        <a:pt x="73" y="107"/>
                      </a:lnTo>
                      <a:lnTo>
                        <a:pt x="70" y="103"/>
                      </a:lnTo>
                      <a:lnTo>
                        <a:pt x="68" y="99"/>
                      </a:lnTo>
                      <a:lnTo>
                        <a:pt x="66" y="95"/>
                      </a:lnTo>
                      <a:lnTo>
                        <a:pt x="63" y="93"/>
                      </a:lnTo>
                      <a:lnTo>
                        <a:pt x="56" y="90"/>
                      </a:lnTo>
                      <a:lnTo>
                        <a:pt x="48" y="90"/>
                      </a:lnTo>
                      <a:lnTo>
                        <a:pt x="35" y="90"/>
                      </a:lnTo>
                      <a:lnTo>
                        <a:pt x="22" y="88"/>
                      </a:lnTo>
                      <a:lnTo>
                        <a:pt x="16" y="85"/>
                      </a:lnTo>
                      <a:lnTo>
                        <a:pt x="9" y="82"/>
                      </a:lnTo>
                      <a:lnTo>
                        <a:pt x="4" y="79"/>
                      </a:lnTo>
                      <a:lnTo>
                        <a:pt x="0" y="72"/>
                      </a:lnTo>
                      <a:lnTo>
                        <a:pt x="0" y="71"/>
                      </a:lnTo>
                      <a:lnTo>
                        <a:pt x="0" y="70"/>
                      </a:lnTo>
                      <a:lnTo>
                        <a:pt x="2" y="67"/>
                      </a:lnTo>
                      <a:lnTo>
                        <a:pt x="3" y="66"/>
                      </a:lnTo>
                      <a:lnTo>
                        <a:pt x="8" y="63"/>
                      </a:lnTo>
                      <a:lnTo>
                        <a:pt x="15" y="60"/>
                      </a:lnTo>
                      <a:lnTo>
                        <a:pt x="29" y="57"/>
                      </a:lnTo>
                      <a:lnTo>
                        <a:pt x="38" y="53"/>
                      </a:lnTo>
                      <a:lnTo>
                        <a:pt x="44" y="48"/>
                      </a:lnTo>
                      <a:lnTo>
                        <a:pt x="51" y="38"/>
                      </a:lnTo>
                      <a:lnTo>
                        <a:pt x="57" y="27"/>
                      </a:lnTo>
                      <a:lnTo>
                        <a:pt x="64" y="16"/>
                      </a:lnTo>
                      <a:lnTo>
                        <a:pt x="68" y="11"/>
                      </a:lnTo>
                      <a:lnTo>
                        <a:pt x="70" y="7"/>
                      </a:lnTo>
                      <a:lnTo>
                        <a:pt x="74" y="3"/>
                      </a:lnTo>
                      <a:lnTo>
                        <a:pt x="79" y="1"/>
                      </a:lnTo>
                      <a:lnTo>
                        <a:pt x="83" y="0"/>
                      </a:lnTo>
                      <a:lnTo>
                        <a:pt x="87" y="0"/>
                      </a:lnTo>
                      <a:lnTo>
                        <a:pt x="92" y="2"/>
                      </a:lnTo>
                      <a:lnTo>
                        <a:pt x="98" y="6"/>
                      </a:lnTo>
                      <a:lnTo>
                        <a:pt x="105" y="11"/>
                      </a:lnTo>
                      <a:lnTo>
                        <a:pt x="112" y="15"/>
                      </a:lnTo>
                      <a:lnTo>
                        <a:pt x="120" y="19"/>
                      </a:lnTo>
                      <a:lnTo>
                        <a:pt x="127" y="23"/>
                      </a:lnTo>
                      <a:lnTo>
                        <a:pt x="143" y="28"/>
                      </a:lnTo>
                      <a:lnTo>
                        <a:pt x="158" y="36"/>
                      </a:lnTo>
                      <a:lnTo>
                        <a:pt x="168" y="41"/>
                      </a:lnTo>
                      <a:lnTo>
                        <a:pt x="175" y="48"/>
                      </a:lnTo>
                      <a:lnTo>
                        <a:pt x="178" y="51"/>
                      </a:lnTo>
                      <a:lnTo>
                        <a:pt x="180" y="57"/>
                      </a:lnTo>
                      <a:lnTo>
                        <a:pt x="182" y="62"/>
                      </a:lnTo>
                      <a:lnTo>
                        <a:pt x="183" y="67"/>
                      </a:lnTo>
                      <a:lnTo>
                        <a:pt x="183" y="71"/>
                      </a:lnTo>
                      <a:lnTo>
                        <a:pt x="182" y="75"/>
                      </a:lnTo>
                      <a:lnTo>
                        <a:pt x="179" y="77"/>
                      </a:lnTo>
                      <a:lnTo>
                        <a:pt x="177" y="80"/>
                      </a:lnTo>
                      <a:lnTo>
                        <a:pt x="170" y="84"/>
                      </a:lnTo>
                      <a:lnTo>
                        <a:pt x="161" y="88"/>
                      </a:lnTo>
                      <a:lnTo>
                        <a:pt x="152" y="90"/>
                      </a:lnTo>
                      <a:lnTo>
                        <a:pt x="144" y="93"/>
                      </a:lnTo>
                      <a:lnTo>
                        <a:pt x="135" y="97"/>
                      </a:lnTo>
                      <a:lnTo>
                        <a:pt x="130" y="102"/>
                      </a:lnTo>
                      <a:lnTo>
                        <a:pt x="122" y="112"/>
                      </a:lnTo>
                      <a:lnTo>
                        <a:pt x="113" y="125"/>
                      </a:lnTo>
                      <a:lnTo>
                        <a:pt x="108" y="129"/>
                      </a:lnTo>
                      <a:lnTo>
                        <a:pt x="103" y="133"/>
                      </a:lnTo>
                      <a:lnTo>
                        <a:pt x="100" y="133"/>
                      </a:lnTo>
                      <a:lnTo>
                        <a:pt x="96" y="133"/>
                      </a:lnTo>
                      <a:lnTo>
                        <a:pt x="92" y="132"/>
                      </a:lnTo>
                      <a:lnTo>
                        <a:pt x="88" y="130"/>
                      </a:lnTo>
                      <a:lnTo>
                        <a:pt x="81" y="11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1F869284-E475-694C-8662-735B3CBC6E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7333" y="2703388"/>
                  <a:ext cx="113201" cy="109575"/>
                </a:xfrm>
                <a:custGeom>
                  <a:avLst/>
                  <a:gdLst/>
                  <a:ahLst/>
                  <a:cxnLst>
                    <a:cxn ang="0">
                      <a:pos x="127" y="207"/>
                    </a:cxn>
                    <a:cxn ang="0">
                      <a:pos x="157" y="194"/>
                    </a:cxn>
                    <a:cxn ang="0">
                      <a:pos x="202" y="178"/>
                    </a:cxn>
                    <a:cxn ang="0">
                      <a:pos x="220" y="163"/>
                    </a:cxn>
                    <a:cxn ang="0">
                      <a:pos x="252" y="118"/>
                    </a:cxn>
                    <a:cxn ang="0">
                      <a:pos x="270" y="89"/>
                    </a:cxn>
                    <a:cxn ang="0">
                      <a:pos x="279" y="71"/>
                    </a:cxn>
                    <a:cxn ang="0">
                      <a:pos x="292" y="65"/>
                    </a:cxn>
                    <a:cxn ang="0">
                      <a:pos x="315" y="61"/>
                    </a:cxn>
                    <a:cxn ang="0">
                      <a:pos x="328" y="52"/>
                    </a:cxn>
                    <a:cxn ang="0">
                      <a:pos x="290" y="30"/>
                    </a:cxn>
                    <a:cxn ang="0">
                      <a:pos x="246" y="5"/>
                    </a:cxn>
                    <a:cxn ang="0">
                      <a:pos x="231" y="0"/>
                    </a:cxn>
                    <a:cxn ang="0">
                      <a:pos x="204" y="5"/>
                    </a:cxn>
                    <a:cxn ang="0">
                      <a:pos x="173" y="9"/>
                    </a:cxn>
                    <a:cxn ang="0">
                      <a:pos x="148" y="1"/>
                    </a:cxn>
                    <a:cxn ang="0">
                      <a:pos x="125" y="4"/>
                    </a:cxn>
                    <a:cxn ang="0">
                      <a:pos x="108" y="25"/>
                    </a:cxn>
                    <a:cxn ang="0">
                      <a:pos x="88" y="51"/>
                    </a:cxn>
                    <a:cxn ang="0">
                      <a:pos x="70" y="71"/>
                    </a:cxn>
                    <a:cxn ang="0">
                      <a:pos x="59" y="99"/>
                    </a:cxn>
                    <a:cxn ang="0">
                      <a:pos x="52" y="99"/>
                    </a:cxn>
                    <a:cxn ang="0">
                      <a:pos x="39" y="88"/>
                    </a:cxn>
                    <a:cxn ang="0">
                      <a:pos x="20" y="79"/>
                    </a:cxn>
                    <a:cxn ang="0">
                      <a:pos x="5" y="88"/>
                    </a:cxn>
                    <a:cxn ang="0">
                      <a:pos x="5" y="105"/>
                    </a:cxn>
                    <a:cxn ang="0">
                      <a:pos x="24" y="123"/>
                    </a:cxn>
                    <a:cxn ang="0">
                      <a:pos x="27" y="134"/>
                    </a:cxn>
                    <a:cxn ang="0">
                      <a:pos x="14" y="149"/>
                    </a:cxn>
                    <a:cxn ang="0">
                      <a:pos x="2" y="172"/>
                    </a:cxn>
                    <a:cxn ang="0">
                      <a:pos x="3" y="187"/>
                    </a:cxn>
                    <a:cxn ang="0">
                      <a:pos x="17" y="196"/>
                    </a:cxn>
                    <a:cxn ang="0">
                      <a:pos x="36" y="198"/>
                    </a:cxn>
                    <a:cxn ang="0">
                      <a:pos x="57" y="203"/>
                    </a:cxn>
                    <a:cxn ang="0">
                      <a:pos x="66" y="224"/>
                    </a:cxn>
                    <a:cxn ang="0">
                      <a:pos x="56" y="245"/>
                    </a:cxn>
                    <a:cxn ang="0">
                      <a:pos x="46" y="263"/>
                    </a:cxn>
                    <a:cxn ang="0">
                      <a:pos x="48" y="280"/>
                    </a:cxn>
                    <a:cxn ang="0">
                      <a:pos x="48" y="303"/>
                    </a:cxn>
                    <a:cxn ang="0">
                      <a:pos x="48" y="316"/>
                    </a:cxn>
                    <a:cxn ang="0">
                      <a:pos x="51" y="323"/>
                    </a:cxn>
                    <a:cxn ang="0">
                      <a:pos x="65" y="317"/>
                    </a:cxn>
                    <a:cxn ang="0">
                      <a:pos x="81" y="295"/>
                    </a:cxn>
                    <a:cxn ang="0">
                      <a:pos x="93" y="255"/>
                    </a:cxn>
                  </a:cxnLst>
                  <a:rect l="0" t="0" r="r" b="b"/>
                  <a:pathLst>
                    <a:path w="328" h="323">
                      <a:moveTo>
                        <a:pt x="114" y="218"/>
                      </a:moveTo>
                      <a:lnTo>
                        <a:pt x="119" y="213"/>
                      </a:lnTo>
                      <a:lnTo>
                        <a:pt x="127" y="207"/>
                      </a:lnTo>
                      <a:lnTo>
                        <a:pt x="134" y="203"/>
                      </a:lnTo>
                      <a:lnTo>
                        <a:pt x="141" y="200"/>
                      </a:lnTo>
                      <a:lnTo>
                        <a:pt x="157" y="194"/>
                      </a:lnTo>
                      <a:lnTo>
                        <a:pt x="173" y="189"/>
                      </a:lnTo>
                      <a:lnTo>
                        <a:pt x="188" y="184"/>
                      </a:lnTo>
                      <a:lnTo>
                        <a:pt x="202" y="178"/>
                      </a:lnTo>
                      <a:lnTo>
                        <a:pt x="209" y="174"/>
                      </a:lnTo>
                      <a:lnTo>
                        <a:pt x="215" y="168"/>
                      </a:lnTo>
                      <a:lnTo>
                        <a:pt x="220" y="163"/>
                      </a:lnTo>
                      <a:lnTo>
                        <a:pt x="224" y="157"/>
                      </a:lnTo>
                      <a:lnTo>
                        <a:pt x="237" y="136"/>
                      </a:lnTo>
                      <a:lnTo>
                        <a:pt x="252" y="118"/>
                      </a:lnTo>
                      <a:lnTo>
                        <a:pt x="258" y="109"/>
                      </a:lnTo>
                      <a:lnTo>
                        <a:pt x="264" y="100"/>
                      </a:lnTo>
                      <a:lnTo>
                        <a:pt x="270" y="89"/>
                      </a:lnTo>
                      <a:lnTo>
                        <a:pt x="275" y="78"/>
                      </a:lnTo>
                      <a:lnTo>
                        <a:pt x="277" y="75"/>
                      </a:lnTo>
                      <a:lnTo>
                        <a:pt x="279" y="71"/>
                      </a:lnTo>
                      <a:lnTo>
                        <a:pt x="281" y="69"/>
                      </a:lnTo>
                      <a:lnTo>
                        <a:pt x="285" y="67"/>
                      </a:lnTo>
                      <a:lnTo>
                        <a:pt x="292" y="65"/>
                      </a:lnTo>
                      <a:lnTo>
                        <a:pt x="299" y="62"/>
                      </a:lnTo>
                      <a:lnTo>
                        <a:pt x="307" y="62"/>
                      </a:lnTo>
                      <a:lnTo>
                        <a:pt x="315" y="61"/>
                      </a:lnTo>
                      <a:lnTo>
                        <a:pt x="322" y="58"/>
                      </a:lnTo>
                      <a:lnTo>
                        <a:pt x="328" y="54"/>
                      </a:lnTo>
                      <a:lnTo>
                        <a:pt x="328" y="52"/>
                      </a:lnTo>
                      <a:lnTo>
                        <a:pt x="328" y="51"/>
                      </a:lnTo>
                      <a:lnTo>
                        <a:pt x="310" y="39"/>
                      </a:lnTo>
                      <a:lnTo>
                        <a:pt x="290" y="30"/>
                      </a:lnTo>
                      <a:lnTo>
                        <a:pt x="271" y="21"/>
                      </a:lnTo>
                      <a:lnTo>
                        <a:pt x="253" y="9"/>
                      </a:lnTo>
                      <a:lnTo>
                        <a:pt x="246" y="5"/>
                      </a:lnTo>
                      <a:lnTo>
                        <a:pt x="241" y="3"/>
                      </a:lnTo>
                      <a:lnTo>
                        <a:pt x="236" y="1"/>
                      </a:lnTo>
                      <a:lnTo>
                        <a:pt x="231" y="0"/>
                      </a:lnTo>
                      <a:lnTo>
                        <a:pt x="222" y="0"/>
                      </a:lnTo>
                      <a:lnTo>
                        <a:pt x="213" y="3"/>
                      </a:lnTo>
                      <a:lnTo>
                        <a:pt x="204" y="5"/>
                      </a:lnTo>
                      <a:lnTo>
                        <a:pt x="193" y="8"/>
                      </a:lnTo>
                      <a:lnTo>
                        <a:pt x="183" y="9"/>
                      </a:lnTo>
                      <a:lnTo>
                        <a:pt x="173" y="9"/>
                      </a:lnTo>
                      <a:lnTo>
                        <a:pt x="165" y="7"/>
                      </a:lnTo>
                      <a:lnTo>
                        <a:pt x="157" y="4"/>
                      </a:lnTo>
                      <a:lnTo>
                        <a:pt x="148" y="1"/>
                      </a:lnTo>
                      <a:lnTo>
                        <a:pt x="140" y="1"/>
                      </a:lnTo>
                      <a:lnTo>
                        <a:pt x="131" y="3"/>
                      </a:lnTo>
                      <a:lnTo>
                        <a:pt x="125" y="4"/>
                      </a:lnTo>
                      <a:lnTo>
                        <a:pt x="117" y="9"/>
                      </a:lnTo>
                      <a:lnTo>
                        <a:pt x="112" y="16"/>
                      </a:lnTo>
                      <a:lnTo>
                        <a:pt x="108" y="25"/>
                      </a:lnTo>
                      <a:lnTo>
                        <a:pt x="103" y="34"/>
                      </a:lnTo>
                      <a:lnTo>
                        <a:pt x="96" y="43"/>
                      </a:lnTo>
                      <a:lnTo>
                        <a:pt x="88" y="51"/>
                      </a:lnTo>
                      <a:lnTo>
                        <a:pt x="82" y="56"/>
                      </a:lnTo>
                      <a:lnTo>
                        <a:pt x="75" y="64"/>
                      </a:lnTo>
                      <a:lnTo>
                        <a:pt x="70" y="71"/>
                      </a:lnTo>
                      <a:lnTo>
                        <a:pt x="66" y="79"/>
                      </a:lnTo>
                      <a:lnTo>
                        <a:pt x="62" y="92"/>
                      </a:lnTo>
                      <a:lnTo>
                        <a:pt x="59" y="99"/>
                      </a:lnTo>
                      <a:lnTo>
                        <a:pt x="56" y="100"/>
                      </a:lnTo>
                      <a:lnTo>
                        <a:pt x="55" y="100"/>
                      </a:lnTo>
                      <a:lnTo>
                        <a:pt x="52" y="99"/>
                      </a:lnTo>
                      <a:lnTo>
                        <a:pt x="49" y="97"/>
                      </a:lnTo>
                      <a:lnTo>
                        <a:pt x="46" y="93"/>
                      </a:lnTo>
                      <a:lnTo>
                        <a:pt x="39" y="88"/>
                      </a:lnTo>
                      <a:lnTo>
                        <a:pt x="33" y="83"/>
                      </a:lnTo>
                      <a:lnTo>
                        <a:pt x="26" y="79"/>
                      </a:lnTo>
                      <a:lnTo>
                        <a:pt x="20" y="79"/>
                      </a:lnTo>
                      <a:lnTo>
                        <a:pt x="13" y="80"/>
                      </a:lnTo>
                      <a:lnTo>
                        <a:pt x="9" y="84"/>
                      </a:lnTo>
                      <a:lnTo>
                        <a:pt x="5" y="88"/>
                      </a:lnTo>
                      <a:lnTo>
                        <a:pt x="4" y="93"/>
                      </a:lnTo>
                      <a:lnTo>
                        <a:pt x="4" y="99"/>
                      </a:lnTo>
                      <a:lnTo>
                        <a:pt x="5" y="105"/>
                      </a:lnTo>
                      <a:lnTo>
                        <a:pt x="9" y="109"/>
                      </a:lnTo>
                      <a:lnTo>
                        <a:pt x="16" y="115"/>
                      </a:lnTo>
                      <a:lnTo>
                        <a:pt x="24" y="123"/>
                      </a:lnTo>
                      <a:lnTo>
                        <a:pt x="26" y="127"/>
                      </a:lnTo>
                      <a:lnTo>
                        <a:pt x="27" y="131"/>
                      </a:lnTo>
                      <a:lnTo>
                        <a:pt x="27" y="134"/>
                      </a:lnTo>
                      <a:lnTo>
                        <a:pt x="25" y="137"/>
                      </a:lnTo>
                      <a:lnTo>
                        <a:pt x="20" y="143"/>
                      </a:lnTo>
                      <a:lnTo>
                        <a:pt x="14" y="149"/>
                      </a:lnTo>
                      <a:lnTo>
                        <a:pt x="9" y="156"/>
                      </a:lnTo>
                      <a:lnTo>
                        <a:pt x="4" y="163"/>
                      </a:lnTo>
                      <a:lnTo>
                        <a:pt x="2" y="172"/>
                      </a:lnTo>
                      <a:lnTo>
                        <a:pt x="0" y="180"/>
                      </a:lnTo>
                      <a:lnTo>
                        <a:pt x="2" y="183"/>
                      </a:lnTo>
                      <a:lnTo>
                        <a:pt x="3" y="187"/>
                      </a:lnTo>
                      <a:lnTo>
                        <a:pt x="5" y="191"/>
                      </a:lnTo>
                      <a:lnTo>
                        <a:pt x="9" y="193"/>
                      </a:lnTo>
                      <a:lnTo>
                        <a:pt x="17" y="196"/>
                      </a:lnTo>
                      <a:lnTo>
                        <a:pt x="24" y="198"/>
                      </a:lnTo>
                      <a:lnTo>
                        <a:pt x="30" y="198"/>
                      </a:lnTo>
                      <a:lnTo>
                        <a:pt x="36" y="198"/>
                      </a:lnTo>
                      <a:lnTo>
                        <a:pt x="44" y="198"/>
                      </a:lnTo>
                      <a:lnTo>
                        <a:pt x="51" y="200"/>
                      </a:lnTo>
                      <a:lnTo>
                        <a:pt x="57" y="203"/>
                      </a:lnTo>
                      <a:lnTo>
                        <a:pt x="65" y="211"/>
                      </a:lnTo>
                      <a:lnTo>
                        <a:pt x="66" y="218"/>
                      </a:lnTo>
                      <a:lnTo>
                        <a:pt x="66" y="224"/>
                      </a:lnTo>
                      <a:lnTo>
                        <a:pt x="65" y="231"/>
                      </a:lnTo>
                      <a:lnTo>
                        <a:pt x="61" y="237"/>
                      </a:lnTo>
                      <a:lnTo>
                        <a:pt x="56" y="245"/>
                      </a:lnTo>
                      <a:lnTo>
                        <a:pt x="49" y="253"/>
                      </a:lnTo>
                      <a:lnTo>
                        <a:pt x="47" y="258"/>
                      </a:lnTo>
                      <a:lnTo>
                        <a:pt x="46" y="263"/>
                      </a:lnTo>
                      <a:lnTo>
                        <a:pt x="46" y="267"/>
                      </a:lnTo>
                      <a:lnTo>
                        <a:pt x="47" y="273"/>
                      </a:lnTo>
                      <a:lnTo>
                        <a:pt x="48" y="280"/>
                      </a:lnTo>
                      <a:lnTo>
                        <a:pt x="49" y="288"/>
                      </a:lnTo>
                      <a:lnTo>
                        <a:pt x="49" y="295"/>
                      </a:lnTo>
                      <a:lnTo>
                        <a:pt x="48" y="303"/>
                      </a:lnTo>
                      <a:lnTo>
                        <a:pt x="48" y="307"/>
                      </a:lnTo>
                      <a:lnTo>
                        <a:pt x="48" y="314"/>
                      </a:lnTo>
                      <a:lnTo>
                        <a:pt x="48" y="316"/>
                      </a:lnTo>
                      <a:lnTo>
                        <a:pt x="48" y="320"/>
                      </a:lnTo>
                      <a:lnTo>
                        <a:pt x="49" y="321"/>
                      </a:lnTo>
                      <a:lnTo>
                        <a:pt x="51" y="323"/>
                      </a:lnTo>
                      <a:lnTo>
                        <a:pt x="56" y="323"/>
                      </a:lnTo>
                      <a:lnTo>
                        <a:pt x="61" y="321"/>
                      </a:lnTo>
                      <a:lnTo>
                        <a:pt x="65" y="317"/>
                      </a:lnTo>
                      <a:lnTo>
                        <a:pt x="69" y="314"/>
                      </a:lnTo>
                      <a:lnTo>
                        <a:pt x="77" y="303"/>
                      </a:lnTo>
                      <a:lnTo>
                        <a:pt x="81" y="295"/>
                      </a:lnTo>
                      <a:lnTo>
                        <a:pt x="86" y="282"/>
                      </a:lnTo>
                      <a:lnTo>
                        <a:pt x="90" y="270"/>
                      </a:lnTo>
                      <a:lnTo>
                        <a:pt x="93" y="255"/>
                      </a:lnTo>
                      <a:lnTo>
                        <a:pt x="97" y="242"/>
                      </a:lnTo>
                      <a:lnTo>
                        <a:pt x="114" y="21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633D29C2-8F66-7248-A140-DBB7A9BDB6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6058" y="3040232"/>
                  <a:ext cx="514290" cy="389603"/>
                </a:xfrm>
                <a:custGeom>
                  <a:avLst/>
                  <a:gdLst/>
                  <a:ahLst/>
                  <a:cxnLst>
                    <a:cxn ang="0">
                      <a:pos x="149" y="630"/>
                    </a:cxn>
                    <a:cxn ang="0">
                      <a:pos x="201" y="649"/>
                    </a:cxn>
                    <a:cxn ang="0">
                      <a:pos x="277" y="676"/>
                    </a:cxn>
                    <a:cxn ang="0">
                      <a:pos x="355" y="678"/>
                    </a:cxn>
                    <a:cxn ang="0">
                      <a:pos x="431" y="678"/>
                    </a:cxn>
                    <a:cxn ang="0">
                      <a:pos x="471" y="702"/>
                    </a:cxn>
                    <a:cxn ang="0">
                      <a:pos x="490" y="759"/>
                    </a:cxn>
                    <a:cxn ang="0">
                      <a:pos x="479" y="838"/>
                    </a:cxn>
                    <a:cxn ang="0">
                      <a:pos x="554" y="1000"/>
                    </a:cxn>
                    <a:cxn ang="0">
                      <a:pos x="637" y="1021"/>
                    </a:cxn>
                    <a:cxn ang="0">
                      <a:pos x="681" y="1051"/>
                    </a:cxn>
                    <a:cxn ang="0">
                      <a:pos x="719" y="1138"/>
                    </a:cxn>
                    <a:cxn ang="0">
                      <a:pos x="772" y="1136"/>
                    </a:cxn>
                    <a:cxn ang="0">
                      <a:pos x="852" y="1139"/>
                    </a:cxn>
                    <a:cxn ang="0">
                      <a:pos x="903" y="1135"/>
                    </a:cxn>
                    <a:cxn ang="0">
                      <a:pos x="966" y="1095"/>
                    </a:cxn>
                    <a:cxn ang="0">
                      <a:pos x="1013" y="1092"/>
                    </a:cxn>
                    <a:cxn ang="0">
                      <a:pos x="1049" y="1087"/>
                    </a:cxn>
                    <a:cxn ang="0">
                      <a:pos x="1045" y="1070"/>
                    </a:cxn>
                    <a:cxn ang="0">
                      <a:pos x="1025" y="1046"/>
                    </a:cxn>
                    <a:cxn ang="0">
                      <a:pos x="1036" y="1025"/>
                    </a:cxn>
                    <a:cxn ang="0">
                      <a:pos x="1135" y="991"/>
                    </a:cxn>
                    <a:cxn ang="0">
                      <a:pos x="1176" y="990"/>
                    </a:cxn>
                    <a:cxn ang="0">
                      <a:pos x="1256" y="1021"/>
                    </a:cxn>
                    <a:cxn ang="0">
                      <a:pos x="1285" y="1012"/>
                    </a:cxn>
                    <a:cxn ang="0">
                      <a:pos x="1289" y="989"/>
                    </a:cxn>
                    <a:cxn ang="0">
                      <a:pos x="1263" y="964"/>
                    </a:cxn>
                    <a:cxn ang="0">
                      <a:pos x="1256" y="933"/>
                    </a:cxn>
                    <a:cxn ang="0">
                      <a:pos x="1277" y="838"/>
                    </a:cxn>
                    <a:cxn ang="0">
                      <a:pos x="1268" y="750"/>
                    </a:cxn>
                    <a:cxn ang="0">
                      <a:pos x="1268" y="698"/>
                    </a:cxn>
                    <a:cxn ang="0">
                      <a:pos x="1306" y="670"/>
                    </a:cxn>
                    <a:cxn ang="0">
                      <a:pos x="1355" y="674"/>
                    </a:cxn>
                    <a:cxn ang="0">
                      <a:pos x="1390" y="654"/>
                    </a:cxn>
                    <a:cxn ang="0">
                      <a:pos x="1411" y="600"/>
                    </a:cxn>
                    <a:cxn ang="0">
                      <a:pos x="1411" y="560"/>
                    </a:cxn>
                    <a:cxn ang="0">
                      <a:pos x="1461" y="508"/>
                    </a:cxn>
                    <a:cxn ang="0">
                      <a:pos x="1468" y="474"/>
                    </a:cxn>
                    <a:cxn ang="0">
                      <a:pos x="1426" y="438"/>
                    </a:cxn>
                    <a:cxn ang="0">
                      <a:pos x="1416" y="399"/>
                    </a:cxn>
                    <a:cxn ang="0">
                      <a:pos x="1431" y="363"/>
                    </a:cxn>
                    <a:cxn ang="0">
                      <a:pos x="1429" y="288"/>
                    </a:cxn>
                    <a:cxn ang="0">
                      <a:pos x="1284" y="184"/>
                    </a:cxn>
                    <a:cxn ang="0">
                      <a:pos x="1218" y="119"/>
                    </a:cxn>
                    <a:cxn ang="0">
                      <a:pos x="1117" y="83"/>
                    </a:cxn>
                    <a:cxn ang="0">
                      <a:pos x="1044" y="51"/>
                    </a:cxn>
                    <a:cxn ang="0">
                      <a:pos x="965" y="2"/>
                    </a:cxn>
                    <a:cxn ang="0">
                      <a:pos x="869" y="31"/>
                    </a:cxn>
                    <a:cxn ang="0">
                      <a:pos x="791" y="24"/>
                    </a:cxn>
                    <a:cxn ang="0">
                      <a:pos x="760" y="31"/>
                    </a:cxn>
                    <a:cxn ang="0">
                      <a:pos x="716" y="40"/>
                    </a:cxn>
                    <a:cxn ang="0">
                      <a:pos x="618" y="47"/>
                    </a:cxn>
                    <a:cxn ang="0">
                      <a:pos x="373" y="35"/>
                    </a:cxn>
                    <a:cxn ang="0">
                      <a:pos x="227" y="44"/>
                    </a:cxn>
                    <a:cxn ang="0">
                      <a:pos x="176" y="70"/>
                    </a:cxn>
                    <a:cxn ang="0">
                      <a:pos x="85" y="175"/>
                    </a:cxn>
                    <a:cxn ang="0">
                      <a:pos x="28" y="276"/>
                    </a:cxn>
                    <a:cxn ang="0">
                      <a:pos x="56" y="399"/>
                    </a:cxn>
                    <a:cxn ang="0">
                      <a:pos x="62" y="495"/>
                    </a:cxn>
                    <a:cxn ang="0">
                      <a:pos x="81" y="557"/>
                    </a:cxn>
                  </a:cxnLst>
                  <a:rect l="0" t="0" r="r" b="b"/>
                  <a:pathLst>
                    <a:path w="1472" h="1153">
                      <a:moveTo>
                        <a:pt x="81" y="560"/>
                      </a:moveTo>
                      <a:lnTo>
                        <a:pt x="120" y="600"/>
                      </a:lnTo>
                      <a:lnTo>
                        <a:pt x="132" y="612"/>
                      </a:lnTo>
                      <a:lnTo>
                        <a:pt x="144" y="623"/>
                      </a:lnTo>
                      <a:lnTo>
                        <a:pt x="149" y="630"/>
                      </a:lnTo>
                      <a:lnTo>
                        <a:pt x="155" y="635"/>
                      </a:lnTo>
                      <a:lnTo>
                        <a:pt x="163" y="639"/>
                      </a:lnTo>
                      <a:lnTo>
                        <a:pt x="171" y="643"/>
                      </a:lnTo>
                      <a:lnTo>
                        <a:pt x="185" y="648"/>
                      </a:lnTo>
                      <a:lnTo>
                        <a:pt x="201" y="649"/>
                      </a:lnTo>
                      <a:lnTo>
                        <a:pt x="216" y="652"/>
                      </a:lnTo>
                      <a:lnTo>
                        <a:pt x="232" y="657"/>
                      </a:lnTo>
                      <a:lnTo>
                        <a:pt x="249" y="666"/>
                      </a:lnTo>
                      <a:lnTo>
                        <a:pt x="263" y="673"/>
                      </a:lnTo>
                      <a:lnTo>
                        <a:pt x="277" y="676"/>
                      </a:lnTo>
                      <a:lnTo>
                        <a:pt x="290" y="680"/>
                      </a:lnTo>
                      <a:lnTo>
                        <a:pt x="304" y="682"/>
                      </a:lnTo>
                      <a:lnTo>
                        <a:pt x="319" y="682"/>
                      </a:lnTo>
                      <a:lnTo>
                        <a:pt x="335" y="680"/>
                      </a:lnTo>
                      <a:lnTo>
                        <a:pt x="355" y="678"/>
                      </a:lnTo>
                      <a:lnTo>
                        <a:pt x="378" y="675"/>
                      </a:lnTo>
                      <a:lnTo>
                        <a:pt x="400" y="674"/>
                      </a:lnTo>
                      <a:lnTo>
                        <a:pt x="412" y="675"/>
                      </a:lnTo>
                      <a:lnTo>
                        <a:pt x="422" y="675"/>
                      </a:lnTo>
                      <a:lnTo>
                        <a:pt x="431" y="678"/>
                      </a:lnTo>
                      <a:lnTo>
                        <a:pt x="440" y="680"/>
                      </a:lnTo>
                      <a:lnTo>
                        <a:pt x="449" y="684"/>
                      </a:lnTo>
                      <a:lnTo>
                        <a:pt x="457" y="689"/>
                      </a:lnTo>
                      <a:lnTo>
                        <a:pt x="465" y="696"/>
                      </a:lnTo>
                      <a:lnTo>
                        <a:pt x="471" y="702"/>
                      </a:lnTo>
                      <a:lnTo>
                        <a:pt x="477" y="711"/>
                      </a:lnTo>
                      <a:lnTo>
                        <a:pt x="482" y="722"/>
                      </a:lnTo>
                      <a:lnTo>
                        <a:pt x="486" y="733"/>
                      </a:lnTo>
                      <a:lnTo>
                        <a:pt x="488" y="748"/>
                      </a:lnTo>
                      <a:lnTo>
                        <a:pt x="490" y="759"/>
                      </a:lnTo>
                      <a:lnTo>
                        <a:pt x="491" y="771"/>
                      </a:lnTo>
                      <a:lnTo>
                        <a:pt x="491" y="781"/>
                      </a:lnTo>
                      <a:lnTo>
                        <a:pt x="490" y="793"/>
                      </a:lnTo>
                      <a:lnTo>
                        <a:pt x="486" y="816"/>
                      </a:lnTo>
                      <a:lnTo>
                        <a:pt x="479" y="838"/>
                      </a:lnTo>
                      <a:lnTo>
                        <a:pt x="465" y="884"/>
                      </a:lnTo>
                      <a:lnTo>
                        <a:pt x="451" y="928"/>
                      </a:lnTo>
                      <a:lnTo>
                        <a:pt x="456" y="1000"/>
                      </a:lnTo>
                      <a:lnTo>
                        <a:pt x="508" y="999"/>
                      </a:lnTo>
                      <a:lnTo>
                        <a:pt x="554" y="1000"/>
                      </a:lnTo>
                      <a:lnTo>
                        <a:pt x="578" y="1003"/>
                      </a:lnTo>
                      <a:lnTo>
                        <a:pt x="601" y="1008"/>
                      </a:lnTo>
                      <a:lnTo>
                        <a:pt x="613" y="1012"/>
                      </a:lnTo>
                      <a:lnTo>
                        <a:pt x="624" y="1016"/>
                      </a:lnTo>
                      <a:lnTo>
                        <a:pt x="637" y="1021"/>
                      </a:lnTo>
                      <a:lnTo>
                        <a:pt x="650" y="1028"/>
                      </a:lnTo>
                      <a:lnTo>
                        <a:pt x="661" y="1034"/>
                      </a:lnTo>
                      <a:lnTo>
                        <a:pt x="668" y="1039"/>
                      </a:lnTo>
                      <a:lnTo>
                        <a:pt x="676" y="1044"/>
                      </a:lnTo>
                      <a:lnTo>
                        <a:pt x="681" y="1051"/>
                      </a:lnTo>
                      <a:lnTo>
                        <a:pt x="692" y="1065"/>
                      </a:lnTo>
                      <a:lnTo>
                        <a:pt x="702" y="1083"/>
                      </a:lnTo>
                      <a:lnTo>
                        <a:pt x="708" y="1099"/>
                      </a:lnTo>
                      <a:lnTo>
                        <a:pt x="715" y="1117"/>
                      </a:lnTo>
                      <a:lnTo>
                        <a:pt x="719" y="1138"/>
                      </a:lnTo>
                      <a:lnTo>
                        <a:pt x="720" y="1153"/>
                      </a:lnTo>
                      <a:lnTo>
                        <a:pt x="737" y="1149"/>
                      </a:lnTo>
                      <a:lnTo>
                        <a:pt x="750" y="1145"/>
                      </a:lnTo>
                      <a:lnTo>
                        <a:pt x="762" y="1142"/>
                      </a:lnTo>
                      <a:lnTo>
                        <a:pt x="772" y="1136"/>
                      </a:lnTo>
                      <a:lnTo>
                        <a:pt x="782" y="1134"/>
                      </a:lnTo>
                      <a:lnTo>
                        <a:pt x="795" y="1132"/>
                      </a:lnTo>
                      <a:lnTo>
                        <a:pt x="811" y="1132"/>
                      </a:lnTo>
                      <a:lnTo>
                        <a:pt x="830" y="1135"/>
                      </a:lnTo>
                      <a:lnTo>
                        <a:pt x="852" y="1139"/>
                      </a:lnTo>
                      <a:lnTo>
                        <a:pt x="872" y="1140"/>
                      </a:lnTo>
                      <a:lnTo>
                        <a:pt x="881" y="1140"/>
                      </a:lnTo>
                      <a:lnTo>
                        <a:pt x="889" y="1139"/>
                      </a:lnTo>
                      <a:lnTo>
                        <a:pt x="895" y="1138"/>
                      </a:lnTo>
                      <a:lnTo>
                        <a:pt x="903" y="1135"/>
                      </a:lnTo>
                      <a:lnTo>
                        <a:pt x="916" y="1130"/>
                      </a:lnTo>
                      <a:lnTo>
                        <a:pt x="930" y="1121"/>
                      </a:lnTo>
                      <a:lnTo>
                        <a:pt x="946" y="1110"/>
                      </a:lnTo>
                      <a:lnTo>
                        <a:pt x="962" y="1099"/>
                      </a:lnTo>
                      <a:lnTo>
                        <a:pt x="966" y="1095"/>
                      </a:lnTo>
                      <a:lnTo>
                        <a:pt x="973" y="1094"/>
                      </a:lnTo>
                      <a:lnTo>
                        <a:pt x="978" y="1092"/>
                      </a:lnTo>
                      <a:lnTo>
                        <a:pt x="984" y="1091"/>
                      </a:lnTo>
                      <a:lnTo>
                        <a:pt x="999" y="1092"/>
                      </a:lnTo>
                      <a:lnTo>
                        <a:pt x="1013" y="1092"/>
                      </a:lnTo>
                      <a:lnTo>
                        <a:pt x="1026" y="1094"/>
                      </a:lnTo>
                      <a:lnTo>
                        <a:pt x="1038" y="1092"/>
                      </a:lnTo>
                      <a:lnTo>
                        <a:pt x="1043" y="1092"/>
                      </a:lnTo>
                      <a:lnTo>
                        <a:pt x="1047" y="1090"/>
                      </a:lnTo>
                      <a:lnTo>
                        <a:pt x="1049" y="1087"/>
                      </a:lnTo>
                      <a:lnTo>
                        <a:pt x="1052" y="1085"/>
                      </a:lnTo>
                      <a:lnTo>
                        <a:pt x="1052" y="1081"/>
                      </a:lnTo>
                      <a:lnTo>
                        <a:pt x="1050" y="1078"/>
                      </a:lnTo>
                      <a:lnTo>
                        <a:pt x="1049" y="1074"/>
                      </a:lnTo>
                      <a:lnTo>
                        <a:pt x="1045" y="1070"/>
                      </a:lnTo>
                      <a:lnTo>
                        <a:pt x="1039" y="1064"/>
                      </a:lnTo>
                      <a:lnTo>
                        <a:pt x="1031" y="1056"/>
                      </a:lnTo>
                      <a:lnTo>
                        <a:pt x="1028" y="1052"/>
                      </a:lnTo>
                      <a:lnTo>
                        <a:pt x="1026" y="1048"/>
                      </a:lnTo>
                      <a:lnTo>
                        <a:pt x="1025" y="1046"/>
                      </a:lnTo>
                      <a:lnTo>
                        <a:pt x="1023" y="1042"/>
                      </a:lnTo>
                      <a:lnTo>
                        <a:pt x="1025" y="1038"/>
                      </a:lnTo>
                      <a:lnTo>
                        <a:pt x="1026" y="1034"/>
                      </a:lnTo>
                      <a:lnTo>
                        <a:pt x="1030" y="1029"/>
                      </a:lnTo>
                      <a:lnTo>
                        <a:pt x="1036" y="1025"/>
                      </a:lnTo>
                      <a:lnTo>
                        <a:pt x="1052" y="1025"/>
                      </a:lnTo>
                      <a:lnTo>
                        <a:pt x="1065" y="1026"/>
                      </a:lnTo>
                      <a:lnTo>
                        <a:pt x="1100" y="1009"/>
                      </a:lnTo>
                      <a:lnTo>
                        <a:pt x="1127" y="995"/>
                      </a:lnTo>
                      <a:lnTo>
                        <a:pt x="1135" y="991"/>
                      </a:lnTo>
                      <a:lnTo>
                        <a:pt x="1141" y="990"/>
                      </a:lnTo>
                      <a:lnTo>
                        <a:pt x="1149" y="989"/>
                      </a:lnTo>
                      <a:lnTo>
                        <a:pt x="1158" y="987"/>
                      </a:lnTo>
                      <a:lnTo>
                        <a:pt x="1167" y="989"/>
                      </a:lnTo>
                      <a:lnTo>
                        <a:pt x="1176" y="990"/>
                      </a:lnTo>
                      <a:lnTo>
                        <a:pt x="1188" y="993"/>
                      </a:lnTo>
                      <a:lnTo>
                        <a:pt x="1199" y="996"/>
                      </a:lnTo>
                      <a:lnTo>
                        <a:pt x="1221" y="1007"/>
                      </a:lnTo>
                      <a:lnTo>
                        <a:pt x="1249" y="1018"/>
                      </a:lnTo>
                      <a:lnTo>
                        <a:pt x="1256" y="1021"/>
                      </a:lnTo>
                      <a:lnTo>
                        <a:pt x="1263" y="1021"/>
                      </a:lnTo>
                      <a:lnTo>
                        <a:pt x="1269" y="1021"/>
                      </a:lnTo>
                      <a:lnTo>
                        <a:pt x="1275" y="1020"/>
                      </a:lnTo>
                      <a:lnTo>
                        <a:pt x="1280" y="1017"/>
                      </a:lnTo>
                      <a:lnTo>
                        <a:pt x="1285" y="1012"/>
                      </a:lnTo>
                      <a:lnTo>
                        <a:pt x="1288" y="1006"/>
                      </a:lnTo>
                      <a:lnTo>
                        <a:pt x="1290" y="998"/>
                      </a:lnTo>
                      <a:lnTo>
                        <a:pt x="1290" y="994"/>
                      </a:lnTo>
                      <a:lnTo>
                        <a:pt x="1290" y="991"/>
                      </a:lnTo>
                      <a:lnTo>
                        <a:pt x="1289" y="989"/>
                      </a:lnTo>
                      <a:lnTo>
                        <a:pt x="1286" y="986"/>
                      </a:lnTo>
                      <a:lnTo>
                        <a:pt x="1281" y="981"/>
                      </a:lnTo>
                      <a:lnTo>
                        <a:pt x="1275" y="976"/>
                      </a:lnTo>
                      <a:lnTo>
                        <a:pt x="1268" y="969"/>
                      </a:lnTo>
                      <a:lnTo>
                        <a:pt x="1263" y="964"/>
                      </a:lnTo>
                      <a:lnTo>
                        <a:pt x="1260" y="960"/>
                      </a:lnTo>
                      <a:lnTo>
                        <a:pt x="1259" y="956"/>
                      </a:lnTo>
                      <a:lnTo>
                        <a:pt x="1258" y="952"/>
                      </a:lnTo>
                      <a:lnTo>
                        <a:pt x="1256" y="949"/>
                      </a:lnTo>
                      <a:lnTo>
                        <a:pt x="1256" y="933"/>
                      </a:lnTo>
                      <a:lnTo>
                        <a:pt x="1258" y="919"/>
                      </a:lnTo>
                      <a:lnTo>
                        <a:pt x="1260" y="904"/>
                      </a:lnTo>
                      <a:lnTo>
                        <a:pt x="1264" y="892"/>
                      </a:lnTo>
                      <a:lnTo>
                        <a:pt x="1272" y="866"/>
                      </a:lnTo>
                      <a:lnTo>
                        <a:pt x="1277" y="838"/>
                      </a:lnTo>
                      <a:lnTo>
                        <a:pt x="1278" y="820"/>
                      </a:lnTo>
                      <a:lnTo>
                        <a:pt x="1277" y="803"/>
                      </a:lnTo>
                      <a:lnTo>
                        <a:pt x="1275" y="785"/>
                      </a:lnTo>
                      <a:lnTo>
                        <a:pt x="1271" y="767"/>
                      </a:lnTo>
                      <a:lnTo>
                        <a:pt x="1268" y="750"/>
                      </a:lnTo>
                      <a:lnTo>
                        <a:pt x="1266" y="733"/>
                      </a:lnTo>
                      <a:lnTo>
                        <a:pt x="1266" y="724"/>
                      </a:lnTo>
                      <a:lnTo>
                        <a:pt x="1266" y="715"/>
                      </a:lnTo>
                      <a:lnTo>
                        <a:pt x="1267" y="708"/>
                      </a:lnTo>
                      <a:lnTo>
                        <a:pt x="1268" y="698"/>
                      </a:lnTo>
                      <a:lnTo>
                        <a:pt x="1276" y="688"/>
                      </a:lnTo>
                      <a:lnTo>
                        <a:pt x="1284" y="680"/>
                      </a:lnTo>
                      <a:lnTo>
                        <a:pt x="1291" y="675"/>
                      </a:lnTo>
                      <a:lnTo>
                        <a:pt x="1298" y="671"/>
                      </a:lnTo>
                      <a:lnTo>
                        <a:pt x="1306" y="670"/>
                      </a:lnTo>
                      <a:lnTo>
                        <a:pt x="1313" y="669"/>
                      </a:lnTo>
                      <a:lnTo>
                        <a:pt x="1320" y="670"/>
                      </a:lnTo>
                      <a:lnTo>
                        <a:pt x="1328" y="670"/>
                      </a:lnTo>
                      <a:lnTo>
                        <a:pt x="1341" y="673"/>
                      </a:lnTo>
                      <a:lnTo>
                        <a:pt x="1355" y="674"/>
                      </a:lnTo>
                      <a:lnTo>
                        <a:pt x="1361" y="674"/>
                      </a:lnTo>
                      <a:lnTo>
                        <a:pt x="1369" y="671"/>
                      </a:lnTo>
                      <a:lnTo>
                        <a:pt x="1376" y="667"/>
                      </a:lnTo>
                      <a:lnTo>
                        <a:pt x="1382" y="662"/>
                      </a:lnTo>
                      <a:lnTo>
                        <a:pt x="1390" y="654"/>
                      </a:lnTo>
                      <a:lnTo>
                        <a:pt x="1396" y="644"/>
                      </a:lnTo>
                      <a:lnTo>
                        <a:pt x="1402" y="634"/>
                      </a:lnTo>
                      <a:lnTo>
                        <a:pt x="1405" y="623"/>
                      </a:lnTo>
                      <a:lnTo>
                        <a:pt x="1409" y="612"/>
                      </a:lnTo>
                      <a:lnTo>
                        <a:pt x="1411" y="600"/>
                      </a:lnTo>
                      <a:lnTo>
                        <a:pt x="1412" y="588"/>
                      </a:lnTo>
                      <a:lnTo>
                        <a:pt x="1411" y="578"/>
                      </a:lnTo>
                      <a:lnTo>
                        <a:pt x="1409" y="572"/>
                      </a:lnTo>
                      <a:lnTo>
                        <a:pt x="1409" y="565"/>
                      </a:lnTo>
                      <a:lnTo>
                        <a:pt x="1411" y="560"/>
                      </a:lnTo>
                      <a:lnTo>
                        <a:pt x="1413" y="555"/>
                      </a:lnTo>
                      <a:lnTo>
                        <a:pt x="1418" y="547"/>
                      </a:lnTo>
                      <a:lnTo>
                        <a:pt x="1425" y="539"/>
                      </a:lnTo>
                      <a:lnTo>
                        <a:pt x="1443" y="525"/>
                      </a:lnTo>
                      <a:lnTo>
                        <a:pt x="1461" y="508"/>
                      </a:lnTo>
                      <a:lnTo>
                        <a:pt x="1468" y="499"/>
                      </a:lnTo>
                      <a:lnTo>
                        <a:pt x="1472" y="493"/>
                      </a:lnTo>
                      <a:lnTo>
                        <a:pt x="1472" y="485"/>
                      </a:lnTo>
                      <a:lnTo>
                        <a:pt x="1472" y="480"/>
                      </a:lnTo>
                      <a:lnTo>
                        <a:pt x="1468" y="474"/>
                      </a:lnTo>
                      <a:lnTo>
                        <a:pt x="1464" y="469"/>
                      </a:lnTo>
                      <a:lnTo>
                        <a:pt x="1459" y="464"/>
                      </a:lnTo>
                      <a:lnTo>
                        <a:pt x="1452" y="459"/>
                      </a:lnTo>
                      <a:lnTo>
                        <a:pt x="1439" y="450"/>
                      </a:lnTo>
                      <a:lnTo>
                        <a:pt x="1426" y="438"/>
                      </a:lnTo>
                      <a:lnTo>
                        <a:pt x="1422" y="432"/>
                      </a:lnTo>
                      <a:lnTo>
                        <a:pt x="1418" y="425"/>
                      </a:lnTo>
                      <a:lnTo>
                        <a:pt x="1416" y="416"/>
                      </a:lnTo>
                      <a:lnTo>
                        <a:pt x="1415" y="407"/>
                      </a:lnTo>
                      <a:lnTo>
                        <a:pt x="1416" y="399"/>
                      </a:lnTo>
                      <a:lnTo>
                        <a:pt x="1418" y="393"/>
                      </a:lnTo>
                      <a:lnTo>
                        <a:pt x="1421" y="385"/>
                      </a:lnTo>
                      <a:lnTo>
                        <a:pt x="1425" y="379"/>
                      </a:lnTo>
                      <a:lnTo>
                        <a:pt x="1427" y="371"/>
                      </a:lnTo>
                      <a:lnTo>
                        <a:pt x="1431" y="363"/>
                      </a:lnTo>
                      <a:lnTo>
                        <a:pt x="1434" y="355"/>
                      </a:lnTo>
                      <a:lnTo>
                        <a:pt x="1434" y="346"/>
                      </a:lnTo>
                      <a:lnTo>
                        <a:pt x="1434" y="328"/>
                      </a:lnTo>
                      <a:lnTo>
                        <a:pt x="1431" y="309"/>
                      </a:lnTo>
                      <a:lnTo>
                        <a:pt x="1429" y="288"/>
                      </a:lnTo>
                      <a:lnTo>
                        <a:pt x="1427" y="268"/>
                      </a:lnTo>
                      <a:lnTo>
                        <a:pt x="1370" y="249"/>
                      </a:lnTo>
                      <a:lnTo>
                        <a:pt x="1334" y="223"/>
                      </a:lnTo>
                      <a:lnTo>
                        <a:pt x="1301" y="197"/>
                      </a:lnTo>
                      <a:lnTo>
                        <a:pt x="1284" y="184"/>
                      </a:lnTo>
                      <a:lnTo>
                        <a:pt x="1268" y="170"/>
                      </a:lnTo>
                      <a:lnTo>
                        <a:pt x="1253" y="154"/>
                      </a:lnTo>
                      <a:lnTo>
                        <a:pt x="1237" y="136"/>
                      </a:lnTo>
                      <a:lnTo>
                        <a:pt x="1228" y="127"/>
                      </a:lnTo>
                      <a:lnTo>
                        <a:pt x="1218" y="119"/>
                      </a:lnTo>
                      <a:lnTo>
                        <a:pt x="1206" y="112"/>
                      </a:lnTo>
                      <a:lnTo>
                        <a:pt x="1194" y="106"/>
                      </a:lnTo>
                      <a:lnTo>
                        <a:pt x="1170" y="97"/>
                      </a:lnTo>
                      <a:lnTo>
                        <a:pt x="1142" y="90"/>
                      </a:lnTo>
                      <a:lnTo>
                        <a:pt x="1117" y="83"/>
                      </a:lnTo>
                      <a:lnTo>
                        <a:pt x="1089" y="75"/>
                      </a:lnTo>
                      <a:lnTo>
                        <a:pt x="1078" y="72"/>
                      </a:lnTo>
                      <a:lnTo>
                        <a:pt x="1066" y="65"/>
                      </a:lnTo>
                      <a:lnTo>
                        <a:pt x="1054" y="59"/>
                      </a:lnTo>
                      <a:lnTo>
                        <a:pt x="1044" y="51"/>
                      </a:lnTo>
                      <a:lnTo>
                        <a:pt x="1018" y="27"/>
                      </a:lnTo>
                      <a:lnTo>
                        <a:pt x="1000" y="13"/>
                      </a:lnTo>
                      <a:lnTo>
                        <a:pt x="991" y="8"/>
                      </a:lnTo>
                      <a:lnTo>
                        <a:pt x="979" y="4"/>
                      </a:lnTo>
                      <a:lnTo>
                        <a:pt x="965" y="2"/>
                      </a:lnTo>
                      <a:lnTo>
                        <a:pt x="946" y="0"/>
                      </a:lnTo>
                      <a:lnTo>
                        <a:pt x="924" y="12"/>
                      </a:lnTo>
                      <a:lnTo>
                        <a:pt x="896" y="22"/>
                      </a:lnTo>
                      <a:lnTo>
                        <a:pt x="882" y="27"/>
                      </a:lnTo>
                      <a:lnTo>
                        <a:pt x="869" y="31"/>
                      </a:lnTo>
                      <a:lnTo>
                        <a:pt x="856" y="34"/>
                      </a:lnTo>
                      <a:lnTo>
                        <a:pt x="843" y="35"/>
                      </a:lnTo>
                      <a:lnTo>
                        <a:pt x="822" y="31"/>
                      </a:lnTo>
                      <a:lnTo>
                        <a:pt x="802" y="25"/>
                      </a:lnTo>
                      <a:lnTo>
                        <a:pt x="791" y="24"/>
                      </a:lnTo>
                      <a:lnTo>
                        <a:pt x="781" y="24"/>
                      </a:lnTo>
                      <a:lnTo>
                        <a:pt x="776" y="24"/>
                      </a:lnTo>
                      <a:lnTo>
                        <a:pt x="771" y="26"/>
                      </a:lnTo>
                      <a:lnTo>
                        <a:pt x="765" y="29"/>
                      </a:lnTo>
                      <a:lnTo>
                        <a:pt x="760" y="31"/>
                      </a:lnTo>
                      <a:lnTo>
                        <a:pt x="753" y="38"/>
                      </a:lnTo>
                      <a:lnTo>
                        <a:pt x="745" y="40"/>
                      </a:lnTo>
                      <a:lnTo>
                        <a:pt x="737" y="42"/>
                      </a:lnTo>
                      <a:lnTo>
                        <a:pt x="730" y="43"/>
                      </a:lnTo>
                      <a:lnTo>
                        <a:pt x="716" y="40"/>
                      </a:lnTo>
                      <a:lnTo>
                        <a:pt x="698" y="39"/>
                      </a:lnTo>
                      <a:lnTo>
                        <a:pt x="677" y="40"/>
                      </a:lnTo>
                      <a:lnTo>
                        <a:pt x="658" y="43"/>
                      </a:lnTo>
                      <a:lnTo>
                        <a:pt x="639" y="46"/>
                      </a:lnTo>
                      <a:lnTo>
                        <a:pt x="618" y="47"/>
                      </a:lnTo>
                      <a:lnTo>
                        <a:pt x="570" y="46"/>
                      </a:lnTo>
                      <a:lnTo>
                        <a:pt x="521" y="43"/>
                      </a:lnTo>
                      <a:lnTo>
                        <a:pt x="471" y="40"/>
                      </a:lnTo>
                      <a:lnTo>
                        <a:pt x="422" y="37"/>
                      </a:lnTo>
                      <a:lnTo>
                        <a:pt x="373" y="35"/>
                      </a:lnTo>
                      <a:lnTo>
                        <a:pt x="324" y="35"/>
                      </a:lnTo>
                      <a:lnTo>
                        <a:pt x="299" y="37"/>
                      </a:lnTo>
                      <a:lnTo>
                        <a:pt x="274" y="38"/>
                      </a:lnTo>
                      <a:lnTo>
                        <a:pt x="251" y="40"/>
                      </a:lnTo>
                      <a:lnTo>
                        <a:pt x="227" y="44"/>
                      </a:lnTo>
                      <a:lnTo>
                        <a:pt x="216" y="47"/>
                      </a:lnTo>
                      <a:lnTo>
                        <a:pt x="206" y="51"/>
                      </a:lnTo>
                      <a:lnTo>
                        <a:pt x="195" y="56"/>
                      </a:lnTo>
                      <a:lnTo>
                        <a:pt x="186" y="62"/>
                      </a:lnTo>
                      <a:lnTo>
                        <a:pt x="176" y="70"/>
                      </a:lnTo>
                      <a:lnTo>
                        <a:pt x="167" y="78"/>
                      </a:lnTo>
                      <a:lnTo>
                        <a:pt x="158" y="87"/>
                      </a:lnTo>
                      <a:lnTo>
                        <a:pt x="149" y="97"/>
                      </a:lnTo>
                      <a:lnTo>
                        <a:pt x="115" y="138"/>
                      </a:lnTo>
                      <a:lnTo>
                        <a:pt x="85" y="175"/>
                      </a:lnTo>
                      <a:lnTo>
                        <a:pt x="0" y="178"/>
                      </a:lnTo>
                      <a:lnTo>
                        <a:pt x="5" y="202"/>
                      </a:lnTo>
                      <a:lnTo>
                        <a:pt x="13" y="227"/>
                      </a:lnTo>
                      <a:lnTo>
                        <a:pt x="21" y="252"/>
                      </a:lnTo>
                      <a:lnTo>
                        <a:pt x="28" y="276"/>
                      </a:lnTo>
                      <a:lnTo>
                        <a:pt x="36" y="301"/>
                      </a:lnTo>
                      <a:lnTo>
                        <a:pt x="44" y="324"/>
                      </a:lnTo>
                      <a:lnTo>
                        <a:pt x="49" y="349"/>
                      </a:lnTo>
                      <a:lnTo>
                        <a:pt x="53" y="373"/>
                      </a:lnTo>
                      <a:lnTo>
                        <a:pt x="56" y="399"/>
                      </a:lnTo>
                      <a:lnTo>
                        <a:pt x="56" y="424"/>
                      </a:lnTo>
                      <a:lnTo>
                        <a:pt x="56" y="450"/>
                      </a:lnTo>
                      <a:lnTo>
                        <a:pt x="57" y="474"/>
                      </a:lnTo>
                      <a:lnTo>
                        <a:pt x="59" y="485"/>
                      </a:lnTo>
                      <a:lnTo>
                        <a:pt x="62" y="495"/>
                      </a:lnTo>
                      <a:lnTo>
                        <a:pt x="65" y="505"/>
                      </a:lnTo>
                      <a:lnTo>
                        <a:pt x="68" y="516"/>
                      </a:lnTo>
                      <a:lnTo>
                        <a:pt x="76" y="534"/>
                      </a:lnTo>
                      <a:lnTo>
                        <a:pt x="80" y="553"/>
                      </a:lnTo>
                      <a:lnTo>
                        <a:pt x="81" y="557"/>
                      </a:lnTo>
                      <a:lnTo>
                        <a:pt x="81" y="56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4" name="Freeform 68">
                  <a:extLst>
                    <a:ext uri="{FF2B5EF4-FFF2-40B4-BE49-F238E27FC236}">
                      <a16:creationId xmlns:a16="http://schemas.microsoft.com/office/drawing/2014/main" id="{6315E197-2B0B-BD4E-9221-E06CC6CD94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179220" y="3308085"/>
                  <a:ext cx="995039" cy="900958"/>
                </a:xfrm>
                <a:custGeom>
                  <a:avLst/>
                  <a:gdLst/>
                  <a:ahLst/>
                  <a:cxnLst>
                    <a:cxn ang="0">
                      <a:pos x="87" y="398"/>
                    </a:cxn>
                    <a:cxn ang="0">
                      <a:pos x="98" y="477"/>
                    </a:cxn>
                    <a:cxn ang="0">
                      <a:pos x="162" y="616"/>
                    </a:cxn>
                    <a:cxn ang="0">
                      <a:pos x="155" y="524"/>
                    </a:cxn>
                    <a:cxn ang="0">
                      <a:pos x="208" y="380"/>
                    </a:cxn>
                    <a:cxn ang="0">
                      <a:pos x="107" y="390"/>
                    </a:cxn>
                    <a:cxn ang="0">
                      <a:pos x="254" y="300"/>
                    </a:cxn>
                    <a:cxn ang="0">
                      <a:pos x="546" y="256"/>
                    </a:cxn>
                    <a:cxn ang="0">
                      <a:pos x="761" y="100"/>
                    </a:cxn>
                    <a:cxn ang="0">
                      <a:pos x="881" y="34"/>
                    </a:cxn>
                    <a:cxn ang="0">
                      <a:pos x="1155" y="0"/>
                    </a:cxn>
                    <a:cxn ang="0">
                      <a:pos x="1279" y="76"/>
                    </a:cxn>
                    <a:cxn ang="0">
                      <a:pos x="1178" y="16"/>
                    </a:cxn>
                    <a:cxn ang="0">
                      <a:pos x="1222" y="100"/>
                    </a:cxn>
                    <a:cxn ang="0">
                      <a:pos x="1377" y="230"/>
                    </a:cxn>
                    <a:cxn ang="0">
                      <a:pos x="1515" y="164"/>
                    </a:cxn>
                    <a:cxn ang="0">
                      <a:pos x="2047" y="214"/>
                    </a:cxn>
                    <a:cxn ang="0">
                      <a:pos x="2387" y="209"/>
                    </a:cxn>
                    <a:cxn ang="0">
                      <a:pos x="2571" y="275"/>
                    </a:cxn>
                    <a:cxn ang="0">
                      <a:pos x="2602" y="467"/>
                    </a:cxn>
                    <a:cxn ang="0">
                      <a:pos x="2718" y="713"/>
                    </a:cxn>
                    <a:cxn ang="0">
                      <a:pos x="2711" y="951"/>
                    </a:cxn>
                    <a:cxn ang="0">
                      <a:pos x="2568" y="1160"/>
                    </a:cxn>
                    <a:cxn ang="0">
                      <a:pos x="2655" y="1238"/>
                    </a:cxn>
                    <a:cxn ang="0">
                      <a:pos x="2687" y="1429"/>
                    </a:cxn>
                    <a:cxn ang="0">
                      <a:pos x="2730" y="1561"/>
                    </a:cxn>
                    <a:cxn ang="0">
                      <a:pos x="2742" y="1670"/>
                    </a:cxn>
                    <a:cxn ang="0">
                      <a:pos x="2814" y="1784"/>
                    </a:cxn>
                    <a:cxn ang="0">
                      <a:pos x="2808" y="1861"/>
                    </a:cxn>
                    <a:cxn ang="0">
                      <a:pos x="2837" y="1976"/>
                    </a:cxn>
                    <a:cxn ang="0">
                      <a:pos x="2559" y="2283"/>
                    </a:cxn>
                    <a:cxn ang="0">
                      <a:pos x="2479" y="2477"/>
                    </a:cxn>
                    <a:cxn ang="0">
                      <a:pos x="2305" y="2621"/>
                    </a:cxn>
                    <a:cxn ang="0">
                      <a:pos x="2153" y="2517"/>
                    </a:cxn>
                    <a:cxn ang="0">
                      <a:pos x="1920" y="2547"/>
                    </a:cxn>
                    <a:cxn ang="0">
                      <a:pos x="1804" y="2506"/>
                    </a:cxn>
                    <a:cxn ang="0">
                      <a:pos x="1631" y="2569"/>
                    </a:cxn>
                    <a:cxn ang="0">
                      <a:pos x="1538" y="2470"/>
                    </a:cxn>
                    <a:cxn ang="0">
                      <a:pos x="1410" y="2433"/>
                    </a:cxn>
                    <a:cxn ang="0">
                      <a:pos x="1318" y="2457"/>
                    </a:cxn>
                    <a:cxn ang="0">
                      <a:pos x="1216" y="2262"/>
                    </a:cxn>
                    <a:cxn ang="0">
                      <a:pos x="1103" y="2232"/>
                    </a:cxn>
                    <a:cxn ang="0">
                      <a:pos x="1025" y="2205"/>
                    </a:cxn>
                    <a:cxn ang="0">
                      <a:pos x="967" y="2113"/>
                    </a:cxn>
                    <a:cxn ang="0">
                      <a:pos x="896" y="2077"/>
                    </a:cxn>
                    <a:cxn ang="0">
                      <a:pos x="723" y="2039"/>
                    </a:cxn>
                    <a:cxn ang="0">
                      <a:pos x="696" y="2129"/>
                    </a:cxn>
                    <a:cxn ang="0">
                      <a:pos x="652" y="2168"/>
                    </a:cxn>
                    <a:cxn ang="0">
                      <a:pos x="548" y="2007"/>
                    </a:cxn>
                    <a:cxn ang="0">
                      <a:pos x="478" y="1907"/>
                    </a:cxn>
                    <a:cxn ang="0">
                      <a:pos x="283" y="1775"/>
                    </a:cxn>
                    <a:cxn ang="0">
                      <a:pos x="196" y="1766"/>
                    </a:cxn>
                    <a:cxn ang="0">
                      <a:pos x="98" y="1731"/>
                    </a:cxn>
                    <a:cxn ang="0">
                      <a:pos x="202" y="1561"/>
                    </a:cxn>
                    <a:cxn ang="0">
                      <a:pos x="139" y="1350"/>
                    </a:cxn>
                    <a:cxn ang="0">
                      <a:pos x="127" y="1156"/>
                    </a:cxn>
                    <a:cxn ang="0">
                      <a:pos x="114" y="1043"/>
                    </a:cxn>
                    <a:cxn ang="0">
                      <a:pos x="38" y="881"/>
                    </a:cxn>
                    <a:cxn ang="0">
                      <a:pos x="82" y="726"/>
                    </a:cxn>
                  </a:cxnLst>
                  <a:rect l="0" t="0" r="r" b="b"/>
                  <a:pathLst>
                    <a:path w="2848" h="2668">
                      <a:moveTo>
                        <a:pt x="52" y="337"/>
                      </a:moveTo>
                      <a:lnTo>
                        <a:pt x="34" y="385"/>
                      </a:lnTo>
                      <a:lnTo>
                        <a:pt x="42" y="390"/>
                      </a:lnTo>
                      <a:lnTo>
                        <a:pt x="51" y="397"/>
                      </a:lnTo>
                      <a:lnTo>
                        <a:pt x="61" y="403"/>
                      </a:lnTo>
                      <a:lnTo>
                        <a:pt x="72" y="407"/>
                      </a:lnTo>
                      <a:lnTo>
                        <a:pt x="77" y="409"/>
                      </a:lnTo>
                      <a:lnTo>
                        <a:pt x="81" y="409"/>
                      </a:lnTo>
                      <a:lnTo>
                        <a:pt x="83" y="409"/>
                      </a:lnTo>
                      <a:lnTo>
                        <a:pt x="86" y="406"/>
                      </a:lnTo>
                      <a:lnTo>
                        <a:pt x="87" y="403"/>
                      </a:lnTo>
                      <a:lnTo>
                        <a:pt x="87" y="398"/>
                      </a:lnTo>
                      <a:lnTo>
                        <a:pt x="85" y="392"/>
                      </a:lnTo>
                      <a:lnTo>
                        <a:pt x="81" y="384"/>
                      </a:lnTo>
                      <a:lnTo>
                        <a:pt x="69" y="364"/>
                      </a:lnTo>
                      <a:lnTo>
                        <a:pt x="57" y="346"/>
                      </a:lnTo>
                      <a:lnTo>
                        <a:pt x="55" y="341"/>
                      </a:lnTo>
                      <a:lnTo>
                        <a:pt x="52" y="337"/>
                      </a:lnTo>
                      <a:close/>
                      <a:moveTo>
                        <a:pt x="47" y="462"/>
                      </a:moveTo>
                      <a:lnTo>
                        <a:pt x="57" y="466"/>
                      </a:lnTo>
                      <a:lnTo>
                        <a:pt x="66" y="468"/>
                      </a:lnTo>
                      <a:lnTo>
                        <a:pt x="77" y="472"/>
                      </a:lnTo>
                      <a:lnTo>
                        <a:pt x="87" y="475"/>
                      </a:lnTo>
                      <a:lnTo>
                        <a:pt x="98" y="477"/>
                      </a:lnTo>
                      <a:lnTo>
                        <a:pt x="107" y="482"/>
                      </a:lnTo>
                      <a:lnTo>
                        <a:pt x="114" y="489"/>
                      </a:lnTo>
                      <a:lnTo>
                        <a:pt x="122" y="497"/>
                      </a:lnTo>
                      <a:lnTo>
                        <a:pt x="127" y="506"/>
                      </a:lnTo>
                      <a:lnTo>
                        <a:pt x="132" y="516"/>
                      </a:lnTo>
                      <a:lnTo>
                        <a:pt x="136" y="526"/>
                      </a:lnTo>
                      <a:lnTo>
                        <a:pt x="140" y="537"/>
                      </a:lnTo>
                      <a:lnTo>
                        <a:pt x="147" y="560"/>
                      </a:lnTo>
                      <a:lnTo>
                        <a:pt x="152" y="582"/>
                      </a:lnTo>
                      <a:lnTo>
                        <a:pt x="156" y="594"/>
                      </a:lnTo>
                      <a:lnTo>
                        <a:pt x="158" y="605"/>
                      </a:lnTo>
                      <a:lnTo>
                        <a:pt x="162" y="616"/>
                      </a:lnTo>
                      <a:lnTo>
                        <a:pt x="167" y="625"/>
                      </a:lnTo>
                      <a:lnTo>
                        <a:pt x="170" y="625"/>
                      </a:lnTo>
                      <a:lnTo>
                        <a:pt x="173" y="621"/>
                      </a:lnTo>
                      <a:lnTo>
                        <a:pt x="174" y="616"/>
                      </a:lnTo>
                      <a:lnTo>
                        <a:pt x="175" y="609"/>
                      </a:lnTo>
                      <a:lnTo>
                        <a:pt x="175" y="603"/>
                      </a:lnTo>
                      <a:lnTo>
                        <a:pt x="174" y="589"/>
                      </a:lnTo>
                      <a:lnTo>
                        <a:pt x="173" y="578"/>
                      </a:lnTo>
                      <a:lnTo>
                        <a:pt x="167" y="570"/>
                      </a:lnTo>
                      <a:lnTo>
                        <a:pt x="164" y="557"/>
                      </a:lnTo>
                      <a:lnTo>
                        <a:pt x="158" y="542"/>
                      </a:lnTo>
                      <a:lnTo>
                        <a:pt x="155" y="524"/>
                      </a:lnTo>
                      <a:lnTo>
                        <a:pt x="149" y="489"/>
                      </a:lnTo>
                      <a:lnTo>
                        <a:pt x="147" y="466"/>
                      </a:lnTo>
                      <a:lnTo>
                        <a:pt x="148" y="460"/>
                      </a:lnTo>
                      <a:lnTo>
                        <a:pt x="151" y="455"/>
                      </a:lnTo>
                      <a:lnTo>
                        <a:pt x="155" y="449"/>
                      </a:lnTo>
                      <a:lnTo>
                        <a:pt x="158" y="443"/>
                      </a:lnTo>
                      <a:lnTo>
                        <a:pt x="170" y="431"/>
                      </a:lnTo>
                      <a:lnTo>
                        <a:pt x="183" y="418"/>
                      </a:lnTo>
                      <a:lnTo>
                        <a:pt x="195" y="405"/>
                      </a:lnTo>
                      <a:lnTo>
                        <a:pt x="204" y="392"/>
                      </a:lnTo>
                      <a:lnTo>
                        <a:pt x="206" y="385"/>
                      </a:lnTo>
                      <a:lnTo>
                        <a:pt x="208" y="380"/>
                      </a:lnTo>
                      <a:lnTo>
                        <a:pt x="206" y="375"/>
                      </a:lnTo>
                      <a:lnTo>
                        <a:pt x="204" y="370"/>
                      </a:lnTo>
                      <a:lnTo>
                        <a:pt x="178" y="381"/>
                      </a:lnTo>
                      <a:lnTo>
                        <a:pt x="140" y="402"/>
                      </a:lnTo>
                      <a:lnTo>
                        <a:pt x="131" y="405"/>
                      </a:lnTo>
                      <a:lnTo>
                        <a:pt x="123" y="407"/>
                      </a:lnTo>
                      <a:lnTo>
                        <a:pt x="117" y="407"/>
                      </a:lnTo>
                      <a:lnTo>
                        <a:pt x="112" y="405"/>
                      </a:lnTo>
                      <a:lnTo>
                        <a:pt x="109" y="402"/>
                      </a:lnTo>
                      <a:lnTo>
                        <a:pt x="108" y="399"/>
                      </a:lnTo>
                      <a:lnTo>
                        <a:pt x="107" y="396"/>
                      </a:lnTo>
                      <a:lnTo>
                        <a:pt x="107" y="390"/>
                      </a:lnTo>
                      <a:lnTo>
                        <a:pt x="107" y="379"/>
                      </a:lnTo>
                      <a:lnTo>
                        <a:pt x="109" y="363"/>
                      </a:lnTo>
                      <a:lnTo>
                        <a:pt x="112" y="358"/>
                      </a:lnTo>
                      <a:lnTo>
                        <a:pt x="116" y="353"/>
                      </a:lnTo>
                      <a:lnTo>
                        <a:pt x="121" y="348"/>
                      </a:lnTo>
                      <a:lnTo>
                        <a:pt x="126" y="344"/>
                      </a:lnTo>
                      <a:lnTo>
                        <a:pt x="140" y="336"/>
                      </a:lnTo>
                      <a:lnTo>
                        <a:pt x="157" y="328"/>
                      </a:lnTo>
                      <a:lnTo>
                        <a:pt x="189" y="318"/>
                      </a:lnTo>
                      <a:lnTo>
                        <a:pt x="215" y="307"/>
                      </a:lnTo>
                      <a:lnTo>
                        <a:pt x="235" y="304"/>
                      </a:lnTo>
                      <a:lnTo>
                        <a:pt x="254" y="300"/>
                      </a:lnTo>
                      <a:lnTo>
                        <a:pt x="274" y="297"/>
                      </a:lnTo>
                      <a:lnTo>
                        <a:pt x="293" y="295"/>
                      </a:lnTo>
                      <a:lnTo>
                        <a:pt x="332" y="292"/>
                      </a:lnTo>
                      <a:lnTo>
                        <a:pt x="371" y="289"/>
                      </a:lnTo>
                      <a:lnTo>
                        <a:pt x="410" y="287"/>
                      </a:lnTo>
                      <a:lnTo>
                        <a:pt x="447" y="283"/>
                      </a:lnTo>
                      <a:lnTo>
                        <a:pt x="467" y="280"/>
                      </a:lnTo>
                      <a:lnTo>
                        <a:pt x="486" y="276"/>
                      </a:lnTo>
                      <a:lnTo>
                        <a:pt x="504" y="271"/>
                      </a:lnTo>
                      <a:lnTo>
                        <a:pt x="522" y="266"/>
                      </a:lnTo>
                      <a:lnTo>
                        <a:pt x="534" y="261"/>
                      </a:lnTo>
                      <a:lnTo>
                        <a:pt x="546" y="256"/>
                      </a:lnTo>
                      <a:lnTo>
                        <a:pt x="556" y="249"/>
                      </a:lnTo>
                      <a:lnTo>
                        <a:pt x="566" y="241"/>
                      </a:lnTo>
                      <a:lnTo>
                        <a:pt x="586" y="225"/>
                      </a:lnTo>
                      <a:lnTo>
                        <a:pt x="604" y="205"/>
                      </a:lnTo>
                      <a:lnTo>
                        <a:pt x="638" y="165"/>
                      </a:lnTo>
                      <a:lnTo>
                        <a:pt x="671" y="126"/>
                      </a:lnTo>
                      <a:lnTo>
                        <a:pt x="682" y="116"/>
                      </a:lnTo>
                      <a:lnTo>
                        <a:pt x="692" y="108"/>
                      </a:lnTo>
                      <a:lnTo>
                        <a:pt x="701" y="104"/>
                      </a:lnTo>
                      <a:lnTo>
                        <a:pt x="710" y="102"/>
                      </a:lnTo>
                      <a:lnTo>
                        <a:pt x="732" y="100"/>
                      </a:lnTo>
                      <a:lnTo>
                        <a:pt x="761" y="100"/>
                      </a:lnTo>
                      <a:lnTo>
                        <a:pt x="772" y="100"/>
                      </a:lnTo>
                      <a:lnTo>
                        <a:pt x="782" y="98"/>
                      </a:lnTo>
                      <a:lnTo>
                        <a:pt x="791" y="95"/>
                      </a:lnTo>
                      <a:lnTo>
                        <a:pt x="798" y="91"/>
                      </a:lnTo>
                      <a:lnTo>
                        <a:pt x="813" y="82"/>
                      </a:lnTo>
                      <a:lnTo>
                        <a:pt x="826" y="70"/>
                      </a:lnTo>
                      <a:lnTo>
                        <a:pt x="837" y="59"/>
                      </a:lnTo>
                      <a:lnTo>
                        <a:pt x="850" y="48"/>
                      </a:lnTo>
                      <a:lnTo>
                        <a:pt x="857" y="45"/>
                      </a:lnTo>
                      <a:lnTo>
                        <a:pt x="864" y="39"/>
                      </a:lnTo>
                      <a:lnTo>
                        <a:pt x="872" y="37"/>
                      </a:lnTo>
                      <a:lnTo>
                        <a:pt x="881" y="34"/>
                      </a:lnTo>
                      <a:lnTo>
                        <a:pt x="898" y="34"/>
                      </a:lnTo>
                      <a:lnTo>
                        <a:pt x="916" y="35"/>
                      </a:lnTo>
                      <a:lnTo>
                        <a:pt x="924" y="35"/>
                      </a:lnTo>
                      <a:lnTo>
                        <a:pt x="933" y="35"/>
                      </a:lnTo>
                      <a:lnTo>
                        <a:pt x="941" y="33"/>
                      </a:lnTo>
                      <a:lnTo>
                        <a:pt x="949" y="29"/>
                      </a:lnTo>
                      <a:lnTo>
                        <a:pt x="980" y="25"/>
                      </a:lnTo>
                      <a:lnTo>
                        <a:pt x="1015" y="19"/>
                      </a:lnTo>
                      <a:lnTo>
                        <a:pt x="1050" y="12"/>
                      </a:lnTo>
                      <a:lnTo>
                        <a:pt x="1086" y="7"/>
                      </a:lnTo>
                      <a:lnTo>
                        <a:pt x="1121" y="2"/>
                      </a:lnTo>
                      <a:lnTo>
                        <a:pt x="1155" y="0"/>
                      </a:lnTo>
                      <a:lnTo>
                        <a:pt x="1171" y="0"/>
                      </a:lnTo>
                      <a:lnTo>
                        <a:pt x="1187" y="2"/>
                      </a:lnTo>
                      <a:lnTo>
                        <a:pt x="1201" y="4"/>
                      </a:lnTo>
                      <a:lnTo>
                        <a:pt x="1216" y="7"/>
                      </a:lnTo>
                      <a:lnTo>
                        <a:pt x="1222" y="10"/>
                      </a:lnTo>
                      <a:lnTo>
                        <a:pt x="1228" y="15"/>
                      </a:lnTo>
                      <a:lnTo>
                        <a:pt x="1236" y="21"/>
                      </a:lnTo>
                      <a:lnTo>
                        <a:pt x="1244" y="28"/>
                      </a:lnTo>
                      <a:lnTo>
                        <a:pt x="1258" y="45"/>
                      </a:lnTo>
                      <a:lnTo>
                        <a:pt x="1271" y="61"/>
                      </a:lnTo>
                      <a:lnTo>
                        <a:pt x="1276" y="69"/>
                      </a:lnTo>
                      <a:lnTo>
                        <a:pt x="1279" y="76"/>
                      </a:lnTo>
                      <a:lnTo>
                        <a:pt x="1282" y="81"/>
                      </a:lnTo>
                      <a:lnTo>
                        <a:pt x="1282" y="85"/>
                      </a:lnTo>
                      <a:lnTo>
                        <a:pt x="1280" y="86"/>
                      </a:lnTo>
                      <a:lnTo>
                        <a:pt x="1279" y="86"/>
                      </a:lnTo>
                      <a:lnTo>
                        <a:pt x="1276" y="86"/>
                      </a:lnTo>
                      <a:lnTo>
                        <a:pt x="1274" y="85"/>
                      </a:lnTo>
                      <a:lnTo>
                        <a:pt x="1266" y="81"/>
                      </a:lnTo>
                      <a:lnTo>
                        <a:pt x="1254" y="74"/>
                      </a:lnTo>
                      <a:lnTo>
                        <a:pt x="1238" y="63"/>
                      </a:lnTo>
                      <a:lnTo>
                        <a:pt x="1213" y="42"/>
                      </a:lnTo>
                      <a:lnTo>
                        <a:pt x="1191" y="24"/>
                      </a:lnTo>
                      <a:lnTo>
                        <a:pt x="1178" y="16"/>
                      </a:lnTo>
                      <a:lnTo>
                        <a:pt x="1175" y="17"/>
                      </a:lnTo>
                      <a:lnTo>
                        <a:pt x="1173" y="19"/>
                      </a:lnTo>
                      <a:lnTo>
                        <a:pt x="1171" y="21"/>
                      </a:lnTo>
                      <a:lnTo>
                        <a:pt x="1170" y="22"/>
                      </a:lnTo>
                      <a:lnTo>
                        <a:pt x="1169" y="28"/>
                      </a:lnTo>
                      <a:lnTo>
                        <a:pt x="1169" y="33"/>
                      </a:lnTo>
                      <a:lnTo>
                        <a:pt x="1174" y="46"/>
                      </a:lnTo>
                      <a:lnTo>
                        <a:pt x="1179" y="55"/>
                      </a:lnTo>
                      <a:lnTo>
                        <a:pt x="1190" y="67"/>
                      </a:lnTo>
                      <a:lnTo>
                        <a:pt x="1200" y="77"/>
                      </a:lnTo>
                      <a:lnTo>
                        <a:pt x="1212" y="87"/>
                      </a:lnTo>
                      <a:lnTo>
                        <a:pt x="1222" y="100"/>
                      </a:lnTo>
                      <a:lnTo>
                        <a:pt x="1240" y="130"/>
                      </a:lnTo>
                      <a:lnTo>
                        <a:pt x="1253" y="155"/>
                      </a:lnTo>
                      <a:lnTo>
                        <a:pt x="1263" y="175"/>
                      </a:lnTo>
                      <a:lnTo>
                        <a:pt x="1274" y="192"/>
                      </a:lnTo>
                      <a:lnTo>
                        <a:pt x="1280" y="200"/>
                      </a:lnTo>
                      <a:lnTo>
                        <a:pt x="1288" y="206"/>
                      </a:lnTo>
                      <a:lnTo>
                        <a:pt x="1297" y="212"/>
                      </a:lnTo>
                      <a:lnTo>
                        <a:pt x="1308" y="217"/>
                      </a:lnTo>
                      <a:lnTo>
                        <a:pt x="1320" y="221"/>
                      </a:lnTo>
                      <a:lnTo>
                        <a:pt x="1336" y="225"/>
                      </a:lnTo>
                      <a:lnTo>
                        <a:pt x="1355" y="227"/>
                      </a:lnTo>
                      <a:lnTo>
                        <a:pt x="1377" y="230"/>
                      </a:lnTo>
                      <a:lnTo>
                        <a:pt x="1393" y="231"/>
                      </a:lnTo>
                      <a:lnTo>
                        <a:pt x="1407" y="231"/>
                      </a:lnTo>
                      <a:lnTo>
                        <a:pt x="1420" y="228"/>
                      </a:lnTo>
                      <a:lnTo>
                        <a:pt x="1434" y="226"/>
                      </a:lnTo>
                      <a:lnTo>
                        <a:pt x="1446" y="221"/>
                      </a:lnTo>
                      <a:lnTo>
                        <a:pt x="1458" y="216"/>
                      </a:lnTo>
                      <a:lnTo>
                        <a:pt x="1468" y="209"/>
                      </a:lnTo>
                      <a:lnTo>
                        <a:pt x="1479" y="201"/>
                      </a:lnTo>
                      <a:lnTo>
                        <a:pt x="1489" y="193"/>
                      </a:lnTo>
                      <a:lnTo>
                        <a:pt x="1498" y="183"/>
                      </a:lnTo>
                      <a:lnTo>
                        <a:pt x="1506" y="174"/>
                      </a:lnTo>
                      <a:lnTo>
                        <a:pt x="1515" y="164"/>
                      </a:lnTo>
                      <a:lnTo>
                        <a:pt x="1530" y="142"/>
                      </a:lnTo>
                      <a:lnTo>
                        <a:pt x="1546" y="118"/>
                      </a:lnTo>
                      <a:lnTo>
                        <a:pt x="1694" y="166"/>
                      </a:lnTo>
                      <a:lnTo>
                        <a:pt x="1739" y="177"/>
                      </a:lnTo>
                      <a:lnTo>
                        <a:pt x="1784" y="187"/>
                      </a:lnTo>
                      <a:lnTo>
                        <a:pt x="1830" y="196"/>
                      </a:lnTo>
                      <a:lnTo>
                        <a:pt x="1875" y="203"/>
                      </a:lnTo>
                      <a:lnTo>
                        <a:pt x="1907" y="205"/>
                      </a:lnTo>
                      <a:lnTo>
                        <a:pt x="1940" y="206"/>
                      </a:lnTo>
                      <a:lnTo>
                        <a:pt x="1972" y="208"/>
                      </a:lnTo>
                      <a:lnTo>
                        <a:pt x="2004" y="209"/>
                      </a:lnTo>
                      <a:lnTo>
                        <a:pt x="2047" y="214"/>
                      </a:lnTo>
                      <a:lnTo>
                        <a:pt x="2089" y="219"/>
                      </a:lnTo>
                      <a:lnTo>
                        <a:pt x="2129" y="223"/>
                      </a:lnTo>
                      <a:lnTo>
                        <a:pt x="2169" y="226"/>
                      </a:lnTo>
                      <a:lnTo>
                        <a:pt x="2188" y="227"/>
                      </a:lnTo>
                      <a:lnTo>
                        <a:pt x="2209" y="227"/>
                      </a:lnTo>
                      <a:lnTo>
                        <a:pt x="2229" y="226"/>
                      </a:lnTo>
                      <a:lnTo>
                        <a:pt x="2249" y="225"/>
                      </a:lnTo>
                      <a:lnTo>
                        <a:pt x="2270" y="223"/>
                      </a:lnTo>
                      <a:lnTo>
                        <a:pt x="2291" y="219"/>
                      </a:lnTo>
                      <a:lnTo>
                        <a:pt x="2313" y="216"/>
                      </a:lnTo>
                      <a:lnTo>
                        <a:pt x="2335" y="210"/>
                      </a:lnTo>
                      <a:lnTo>
                        <a:pt x="2387" y="209"/>
                      </a:lnTo>
                      <a:lnTo>
                        <a:pt x="2433" y="210"/>
                      </a:lnTo>
                      <a:lnTo>
                        <a:pt x="2457" y="213"/>
                      </a:lnTo>
                      <a:lnTo>
                        <a:pt x="2480" y="218"/>
                      </a:lnTo>
                      <a:lnTo>
                        <a:pt x="2492" y="222"/>
                      </a:lnTo>
                      <a:lnTo>
                        <a:pt x="2503" y="226"/>
                      </a:lnTo>
                      <a:lnTo>
                        <a:pt x="2516" y="231"/>
                      </a:lnTo>
                      <a:lnTo>
                        <a:pt x="2529" y="238"/>
                      </a:lnTo>
                      <a:lnTo>
                        <a:pt x="2540" y="244"/>
                      </a:lnTo>
                      <a:lnTo>
                        <a:pt x="2547" y="249"/>
                      </a:lnTo>
                      <a:lnTo>
                        <a:pt x="2555" y="254"/>
                      </a:lnTo>
                      <a:lnTo>
                        <a:pt x="2560" y="261"/>
                      </a:lnTo>
                      <a:lnTo>
                        <a:pt x="2571" y="275"/>
                      </a:lnTo>
                      <a:lnTo>
                        <a:pt x="2581" y="293"/>
                      </a:lnTo>
                      <a:lnTo>
                        <a:pt x="2587" y="309"/>
                      </a:lnTo>
                      <a:lnTo>
                        <a:pt x="2594" y="327"/>
                      </a:lnTo>
                      <a:lnTo>
                        <a:pt x="2598" y="348"/>
                      </a:lnTo>
                      <a:lnTo>
                        <a:pt x="2599" y="363"/>
                      </a:lnTo>
                      <a:lnTo>
                        <a:pt x="2595" y="377"/>
                      </a:lnTo>
                      <a:lnTo>
                        <a:pt x="2593" y="392"/>
                      </a:lnTo>
                      <a:lnTo>
                        <a:pt x="2591" y="407"/>
                      </a:lnTo>
                      <a:lnTo>
                        <a:pt x="2591" y="421"/>
                      </a:lnTo>
                      <a:lnTo>
                        <a:pt x="2594" y="437"/>
                      </a:lnTo>
                      <a:lnTo>
                        <a:pt x="2598" y="451"/>
                      </a:lnTo>
                      <a:lnTo>
                        <a:pt x="2602" y="467"/>
                      </a:lnTo>
                      <a:lnTo>
                        <a:pt x="2607" y="481"/>
                      </a:lnTo>
                      <a:lnTo>
                        <a:pt x="2621" y="510"/>
                      </a:lnTo>
                      <a:lnTo>
                        <a:pt x="2635" y="538"/>
                      </a:lnTo>
                      <a:lnTo>
                        <a:pt x="2651" y="565"/>
                      </a:lnTo>
                      <a:lnTo>
                        <a:pt x="2666" y="590"/>
                      </a:lnTo>
                      <a:lnTo>
                        <a:pt x="2677" y="608"/>
                      </a:lnTo>
                      <a:lnTo>
                        <a:pt x="2687" y="627"/>
                      </a:lnTo>
                      <a:lnTo>
                        <a:pt x="2695" y="644"/>
                      </a:lnTo>
                      <a:lnTo>
                        <a:pt x="2703" y="662"/>
                      </a:lnTo>
                      <a:lnTo>
                        <a:pt x="2709" y="679"/>
                      </a:lnTo>
                      <a:lnTo>
                        <a:pt x="2714" y="696"/>
                      </a:lnTo>
                      <a:lnTo>
                        <a:pt x="2718" y="713"/>
                      </a:lnTo>
                      <a:lnTo>
                        <a:pt x="2722" y="730"/>
                      </a:lnTo>
                      <a:lnTo>
                        <a:pt x="2726" y="765"/>
                      </a:lnTo>
                      <a:lnTo>
                        <a:pt x="2729" y="801"/>
                      </a:lnTo>
                      <a:lnTo>
                        <a:pt x="2730" y="840"/>
                      </a:lnTo>
                      <a:lnTo>
                        <a:pt x="2730" y="883"/>
                      </a:lnTo>
                      <a:lnTo>
                        <a:pt x="2730" y="896"/>
                      </a:lnTo>
                      <a:lnTo>
                        <a:pt x="2729" y="907"/>
                      </a:lnTo>
                      <a:lnTo>
                        <a:pt x="2726" y="919"/>
                      </a:lnTo>
                      <a:lnTo>
                        <a:pt x="2723" y="928"/>
                      </a:lnTo>
                      <a:lnTo>
                        <a:pt x="2720" y="937"/>
                      </a:lnTo>
                      <a:lnTo>
                        <a:pt x="2716" y="945"/>
                      </a:lnTo>
                      <a:lnTo>
                        <a:pt x="2711" y="951"/>
                      </a:lnTo>
                      <a:lnTo>
                        <a:pt x="2705" y="958"/>
                      </a:lnTo>
                      <a:lnTo>
                        <a:pt x="2679" y="984"/>
                      </a:lnTo>
                      <a:lnTo>
                        <a:pt x="2651" y="1015"/>
                      </a:lnTo>
                      <a:lnTo>
                        <a:pt x="2633" y="1039"/>
                      </a:lnTo>
                      <a:lnTo>
                        <a:pt x="2617" y="1064"/>
                      </a:lnTo>
                      <a:lnTo>
                        <a:pt x="2602" y="1089"/>
                      </a:lnTo>
                      <a:lnTo>
                        <a:pt x="2587" y="1113"/>
                      </a:lnTo>
                      <a:lnTo>
                        <a:pt x="2577" y="1127"/>
                      </a:lnTo>
                      <a:lnTo>
                        <a:pt x="2569" y="1142"/>
                      </a:lnTo>
                      <a:lnTo>
                        <a:pt x="2567" y="1149"/>
                      </a:lnTo>
                      <a:lnTo>
                        <a:pt x="2567" y="1156"/>
                      </a:lnTo>
                      <a:lnTo>
                        <a:pt x="2568" y="1160"/>
                      </a:lnTo>
                      <a:lnTo>
                        <a:pt x="2571" y="1162"/>
                      </a:lnTo>
                      <a:lnTo>
                        <a:pt x="2573" y="1166"/>
                      </a:lnTo>
                      <a:lnTo>
                        <a:pt x="2577" y="1169"/>
                      </a:lnTo>
                      <a:lnTo>
                        <a:pt x="2593" y="1178"/>
                      </a:lnTo>
                      <a:lnTo>
                        <a:pt x="2607" y="1187"/>
                      </a:lnTo>
                      <a:lnTo>
                        <a:pt x="2621" y="1196"/>
                      </a:lnTo>
                      <a:lnTo>
                        <a:pt x="2633" y="1205"/>
                      </a:lnTo>
                      <a:lnTo>
                        <a:pt x="2638" y="1210"/>
                      </a:lnTo>
                      <a:lnTo>
                        <a:pt x="2643" y="1217"/>
                      </a:lnTo>
                      <a:lnTo>
                        <a:pt x="2647" y="1223"/>
                      </a:lnTo>
                      <a:lnTo>
                        <a:pt x="2651" y="1230"/>
                      </a:lnTo>
                      <a:lnTo>
                        <a:pt x="2655" y="1238"/>
                      </a:lnTo>
                      <a:lnTo>
                        <a:pt x="2657" y="1245"/>
                      </a:lnTo>
                      <a:lnTo>
                        <a:pt x="2660" y="1253"/>
                      </a:lnTo>
                      <a:lnTo>
                        <a:pt x="2661" y="1263"/>
                      </a:lnTo>
                      <a:lnTo>
                        <a:pt x="2663" y="1276"/>
                      </a:lnTo>
                      <a:lnTo>
                        <a:pt x="2663" y="1292"/>
                      </a:lnTo>
                      <a:lnTo>
                        <a:pt x="2663" y="1306"/>
                      </a:lnTo>
                      <a:lnTo>
                        <a:pt x="2664" y="1319"/>
                      </a:lnTo>
                      <a:lnTo>
                        <a:pt x="2666" y="1332"/>
                      </a:lnTo>
                      <a:lnTo>
                        <a:pt x="2670" y="1344"/>
                      </a:lnTo>
                      <a:lnTo>
                        <a:pt x="2673" y="1355"/>
                      </a:lnTo>
                      <a:lnTo>
                        <a:pt x="2674" y="1368"/>
                      </a:lnTo>
                      <a:lnTo>
                        <a:pt x="2687" y="1429"/>
                      </a:lnTo>
                      <a:lnTo>
                        <a:pt x="2685" y="1455"/>
                      </a:lnTo>
                      <a:lnTo>
                        <a:pt x="2682" y="1464"/>
                      </a:lnTo>
                      <a:lnTo>
                        <a:pt x="2682" y="1472"/>
                      </a:lnTo>
                      <a:lnTo>
                        <a:pt x="2681" y="1480"/>
                      </a:lnTo>
                      <a:lnTo>
                        <a:pt x="2682" y="1486"/>
                      </a:lnTo>
                      <a:lnTo>
                        <a:pt x="2683" y="1493"/>
                      </a:lnTo>
                      <a:lnTo>
                        <a:pt x="2685" y="1499"/>
                      </a:lnTo>
                      <a:lnTo>
                        <a:pt x="2687" y="1506"/>
                      </a:lnTo>
                      <a:lnTo>
                        <a:pt x="2690" y="1511"/>
                      </a:lnTo>
                      <a:lnTo>
                        <a:pt x="2705" y="1532"/>
                      </a:lnTo>
                      <a:lnTo>
                        <a:pt x="2726" y="1556"/>
                      </a:lnTo>
                      <a:lnTo>
                        <a:pt x="2730" y="1561"/>
                      </a:lnTo>
                      <a:lnTo>
                        <a:pt x="2733" y="1567"/>
                      </a:lnTo>
                      <a:lnTo>
                        <a:pt x="2734" y="1573"/>
                      </a:lnTo>
                      <a:lnTo>
                        <a:pt x="2735" y="1580"/>
                      </a:lnTo>
                      <a:lnTo>
                        <a:pt x="2735" y="1594"/>
                      </a:lnTo>
                      <a:lnTo>
                        <a:pt x="2734" y="1608"/>
                      </a:lnTo>
                      <a:lnTo>
                        <a:pt x="2731" y="1622"/>
                      </a:lnTo>
                      <a:lnTo>
                        <a:pt x="2731" y="1637"/>
                      </a:lnTo>
                      <a:lnTo>
                        <a:pt x="2731" y="1643"/>
                      </a:lnTo>
                      <a:lnTo>
                        <a:pt x="2733" y="1650"/>
                      </a:lnTo>
                      <a:lnTo>
                        <a:pt x="2734" y="1656"/>
                      </a:lnTo>
                      <a:lnTo>
                        <a:pt x="2736" y="1662"/>
                      </a:lnTo>
                      <a:lnTo>
                        <a:pt x="2742" y="1670"/>
                      </a:lnTo>
                      <a:lnTo>
                        <a:pt x="2747" y="1675"/>
                      </a:lnTo>
                      <a:lnTo>
                        <a:pt x="2752" y="1679"/>
                      </a:lnTo>
                      <a:lnTo>
                        <a:pt x="2756" y="1683"/>
                      </a:lnTo>
                      <a:lnTo>
                        <a:pt x="2761" y="1687"/>
                      </a:lnTo>
                      <a:lnTo>
                        <a:pt x="2765" y="1692"/>
                      </a:lnTo>
                      <a:lnTo>
                        <a:pt x="2769" y="1699"/>
                      </a:lnTo>
                      <a:lnTo>
                        <a:pt x="2773" y="1708"/>
                      </a:lnTo>
                      <a:lnTo>
                        <a:pt x="2780" y="1735"/>
                      </a:lnTo>
                      <a:lnTo>
                        <a:pt x="2790" y="1757"/>
                      </a:lnTo>
                      <a:lnTo>
                        <a:pt x="2796" y="1767"/>
                      </a:lnTo>
                      <a:lnTo>
                        <a:pt x="2804" y="1776"/>
                      </a:lnTo>
                      <a:lnTo>
                        <a:pt x="2814" y="1784"/>
                      </a:lnTo>
                      <a:lnTo>
                        <a:pt x="2827" y="1792"/>
                      </a:lnTo>
                      <a:lnTo>
                        <a:pt x="2837" y="1797"/>
                      </a:lnTo>
                      <a:lnTo>
                        <a:pt x="2843" y="1802"/>
                      </a:lnTo>
                      <a:lnTo>
                        <a:pt x="2847" y="1808"/>
                      </a:lnTo>
                      <a:lnTo>
                        <a:pt x="2847" y="1814"/>
                      </a:lnTo>
                      <a:lnTo>
                        <a:pt x="2845" y="1819"/>
                      </a:lnTo>
                      <a:lnTo>
                        <a:pt x="2843" y="1824"/>
                      </a:lnTo>
                      <a:lnTo>
                        <a:pt x="2839" y="1830"/>
                      </a:lnTo>
                      <a:lnTo>
                        <a:pt x="2834" y="1836"/>
                      </a:lnTo>
                      <a:lnTo>
                        <a:pt x="2822" y="1846"/>
                      </a:lnTo>
                      <a:lnTo>
                        <a:pt x="2812" y="1857"/>
                      </a:lnTo>
                      <a:lnTo>
                        <a:pt x="2808" y="1861"/>
                      </a:lnTo>
                      <a:lnTo>
                        <a:pt x="2805" y="1866"/>
                      </a:lnTo>
                      <a:lnTo>
                        <a:pt x="2805" y="1871"/>
                      </a:lnTo>
                      <a:lnTo>
                        <a:pt x="2806" y="1875"/>
                      </a:lnTo>
                      <a:lnTo>
                        <a:pt x="2818" y="1889"/>
                      </a:lnTo>
                      <a:lnTo>
                        <a:pt x="2831" y="1902"/>
                      </a:lnTo>
                      <a:lnTo>
                        <a:pt x="2837" y="1909"/>
                      </a:lnTo>
                      <a:lnTo>
                        <a:pt x="2843" y="1915"/>
                      </a:lnTo>
                      <a:lnTo>
                        <a:pt x="2847" y="1924"/>
                      </a:lnTo>
                      <a:lnTo>
                        <a:pt x="2848" y="1933"/>
                      </a:lnTo>
                      <a:lnTo>
                        <a:pt x="2845" y="1950"/>
                      </a:lnTo>
                      <a:lnTo>
                        <a:pt x="2843" y="1964"/>
                      </a:lnTo>
                      <a:lnTo>
                        <a:pt x="2837" y="1976"/>
                      </a:lnTo>
                      <a:lnTo>
                        <a:pt x="2831" y="1986"/>
                      </a:lnTo>
                      <a:lnTo>
                        <a:pt x="2825" y="1995"/>
                      </a:lnTo>
                      <a:lnTo>
                        <a:pt x="2817" y="2003"/>
                      </a:lnTo>
                      <a:lnTo>
                        <a:pt x="2808" y="2010"/>
                      </a:lnTo>
                      <a:lnTo>
                        <a:pt x="2799" y="2016"/>
                      </a:lnTo>
                      <a:lnTo>
                        <a:pt x="2778" y="2028"/>
                      </a:lnTo>
                      <a:lnTo>
                        <a:pt x="2757" y="2039"/>
                      </a:lnTo>
                      <a:lnTo>
                        <a:pt x="2747" y="2047"/>
                      </a:lnTo>
                      <a:lnTo>
                        <a:pt x="2736" y="2055"/>
                      </a:lnTo>
                      <a:lnTo>
                        <a:pt x="2727" y="2064"/>
                      </a:lnTo>
                      <a:lnTo>
                        <a:pt x="2717" y="2076"/>
                      </a:lnTo>
                      <a:lnTo>
                        <a:pt x="2559" y="2283"/>
                      </a:lnTo>
                      <a:lnTo>
                        <a:pt x="2537" y="2309"/>
                      </a:lnTo>
                      <a:lnTo>
                        <a:pt x="2507" y="2339"/>
                      </a:lnTo>
                      <a:lnTo>
                        <a:pt x="2493" y="2354"/>
                      </a:lnTo>
                      <a:lnTo>
                        <a:pt x="2481" y="2370"/>
                      </a:lnTo>
                      <a:lnTo>
                        <a:pt x="2477" y="2378"/>
                      </a:lnTo>
                      <a:lnTo>
                        <a:pt x="2473" y="2385"/>
                      </a:lnTo>
                      <a:lnTo>
                        <a:pt x="2472" y="2393"/>
                      </a:lnTo>
                      <a:lnTo>
                        <a:pt x="2471" y="2401"/>
                      </a:lnTo>
                      <a:lnTo>
                        <a:pt x="2471" y="2418"/>
                      </a:lnTo>
                      <a:lnTo>
                        <a:pt x="2473" y="2437"/>
                      </a:lnTo>
                      <a:lnTo>
                        <a:pt x="2475" y="2457"/>
                      </a:lnTo>
                      <a:lnTo>
                        <a:pt x="2479" y="2477"/>
                      </a:lnTo>
                      <a:lnTo>
                        <a:pt x="2485" y="2519"/>
                      </a:lnTo>
                      <a:lnTo>
                        <a:pt x="2494" y="2554"/>
                      </a:lnTo>
                      <a:lnTo>
                        <a:pt x="2503" y="2576"/>
                      </a:lnTo>
                      <a:lnTo>
                        <a:pt x="2514" y="2598"/>
                      </a:lnTo>
                      <a:lnTo>
                        <a:pt x="2519" y="2609"/>
                      </a:lnTo>
                      <a:lnTo>
                        <a:pt x="2523" y="2620"/>
                      </a:lnTo>
                      <a:lnTo>
                        <a:pt x="2524" y="2633"/>
                      </a:lnTo>
                      <a:lnTo>
                        <a:pt x="2523" y="2644"/>
                      </a:lnTo>
                      <a:lnTo>
                        <a:pt x="2415" y="2668"/>
                      </a:lnTo>
                      <a:lnTo>
                        <a:pt x="2370" y="2648"/>
                      </a:lnTo>
                      <a:lnTo>
                        <a:pt x="2326" y="2631"/>
                      </a:lnTo>
                      <a:lnTo>
                        <a:pt x="2305" y="2621"/>
                      </a:lnTo>
                      <a:lnTo>
                        <a:pt x="2284" y="2609"/>
                      </a:lnTo>
                      <a:lnTo>
                        <a:pt x="2275" y="2603"/>
                      </a:lnTo>
                      <a:lnTo>
                        <a:pt x="2265" y="2595"/>
                      </a:lnTo>
                      <a:lnTo>
                        <a:pt x="2256" y="2587"/>
                      </a:lnTo>
                      <a:lnTo>
                        <a:pt x="2247" y="2578"/>
                      </a:lnTo>
                      <a:lnTo>
                        <a:pt x="2235" y="2567"/>
                      </a:lnTo>
                      <a:lnTo>
                        <a:pt x="2223" y="2556"/>
                      </a:lnTo>
                      <a:lnTo>
                        <a:pt x="2210" y="2547"/>
                      </a:lnTo>
                      <a:lnTo>
                        <a:pt x="2196" y="2538"/>
                      </a:lnTo>
                      <a:lnTo>
                        <a:pt x="2183" y="2530"/>
                      </a:lnTo>
                      <a:lnTo>
                        <a:pt x="2169" y="2524"/>
                      </a:lnTo>
                      <a:lnTo>
                        <a:pt x="2153" y="2517"/>
                      </a:lnTo>
                      <a:lnTo>
                        <a:pt x="2139" y="2512"/>
                      </a:lnTo>
                      <a:lnTo>
                        <a:pt x="2124" y="2508"/>
                      </a:lnTo>
                      <a:lnTo>
                        <a:pt x="2108" y="2506"/>
                      </a:lnTo>
                      <a:lnTo>
                        <a:pt x="2093" y="2503"/>
                      </a:lnTo>
                      <a:lnTo>
                        <a:pt x="2077" y="2502"/>
                      </a:lnTo>
                      <a:lnTo>
                        <a:pt x="2060" y="2503"/>
                      </a:lnTo>
                      <a:lnTo>
                        <a:pt x="2045" y="2503"/>
                      </a:lnTo>
                      <a:lnTo>
                        <a:pt x="2029" y="2506"/>
                      </a:lnTo>
                      <a:lnTo>
                        <a:pt x="2012" y="2510"/>
                      </a:lnTo>
                      <a:lnTo>
                        <a:pt x="1976" y="2524"/>
                      </a:lnTo>
                      <a:lnTo>
                        <a:pt x="1931" y="2543"/>
                      </a:lnTo>
                      <a:lnTo>
                        <a:pt x="1920" y="2547"/>
                      </a:lnTo>
                      <a:lnTo>
                        <a:pt x="1909" y="2551"/>
                      </a:lnTo>
                      <a:lnTo>
                        <a:pt x="1898" y="2552"/>
                      </a:lnTo>
                      <a:lnTo>
                        <a:pt x="1888" y="2554"/>
                      </a:lnTo>
                      <a:lnTo>
                        <a:pt x="1878" y="2552"/>
                      </a:lnTo>
                      <a:lnTo>
                        <a:pt x="1868" y="2550"/>
                      </a:lnTo>
                      <a:lnTo>
                        <a:pt x="1861" y="2545"/>
                      </a:lnTo>
                      <a:lnTo>
                        <a:pt x="1854" y="2538"/>
                      </a:lnTo>
                      <a:lnTo>
                        <a:pt x="1841" y="2525"/>
                      </a:lnTo>
                      <a:lnTo>
                        <a:pt x="1831" y="2516"/>
                      </a:lnTo>
                      <a:lnTo>
                        <a:pt x="1822" y="2511"/>
                      </a:lnTo>
                      <a:lnTo>
                        <a:pt x="1811" y="2507"/>
                      </a:lnTo>
                      <a:lnTo>
                        <a:pt x="1804" y="2506"/>
                      </a:lnTo>
                      <a:lnTo>
                        <a:pt x="1795" y="2506"/>
                      </a:lnTo>
                      <a:lnTo>
                        <a:pt x="1787" y="2508"/>
                      </a:lnTo>
                      <a:lnTo>
                        <a:pt x="1779" y="2512"/>
                      </a:lnTo>
                      <a:lnTo>
                        <a:pt x="1748" y="2538"/>
                      </a:lnTo>
                      <a:lnTo>
                        <a:pt x="1709" y="2567"/>
                      </a:lnTo>
                      <a:lnTo>
                        <a:pt x="1700" y="2571"/>
                      </a:lnTo>
                      <a:lnTo>
                        <a:pt x="1691" y="2573"/>
                      </a:lnTo>
                      <a:lnTo>
                        <a:pt x="1679" y="2574"/>
                      </a:lnTo>
                      <a:lnTo>
                        <a:pt x="1668" y="2576"/>
                      </a:lnTo>
                      <a:lnTo>
                        <a:pt x="1656" y="2574"/>
                      </a:lnTo>
                      <a:lnTo>
                        <a:pt x="1644" y="2573"/>
                      </a:lnTo>
                      <a:lnTo>
                        <a:pt x="1631" y="2569"/>
                      </a:lnTo>
                      <a:lnTo>
                        <a:pt x="1620" y="2567"/>
                      </a:lnTo>
                      <a:lnTo>
                        <a:pt x="1608" y="2561"/>
                      </a:lnTo>
                      <a:lnTo>
                        <a:pt x="1596" y="2556"/>
                      </a:lnTo>
                      <a:lnTo>
                        <a:pt x="1586" y="2550"/>
                      </a:lnTo>
                      <a:lnTo>
                        <a:pt x="1577" y="2542"/>
                      </a:lnTo>
                      <a:lnTo>
                        <a:pt x="1569" y="2534"/>
                      </a:lnTo>
                      <a:lnTo>
                        <a:pt x="1563" y="2527"/>
                      </a:lnTo>
                      <a:lnTo>
                        <a:pt x="1558" y="2517"/>
                      </a:lnTo>
                      <a:lnTo>
                        <a:pt x="1555" y="2508"/>
                      </a:lnTo>
                      <a:lnTo>
                        <a:pt x="1551" y="2494"/>
                      </a:lnTo>
                      <a:lnTo>
                        <a:pt x="1546" y="2481"/>
                      </a:lnTo>
                      <a:lnTo>
                        <a:pt x="1538" y="2470"/>
                      </a:lnTo>
                      <a:lnTo>
                        <a:pt x="1530" y="2459"/>
                      </a:lnTo>
                      <a:lnTo>
                        <a:pt x="1510" y="2438"/>
                      </a:lnTo>
                      <a:lnTo>
                        <a:pt x="1489" y="2419"/>
                      </a:lnTo>
                      <a:lnTo>
                        <a:pt x="1479" y="2410"/>
                      </a:lnTo>
                      <a:lnTo>
                        <a:pt x="1468" y="2403"/>
                      </a:lnTo>
                      <a:lnTo>
                        <a:pt x="1458" y="2400"/>
                      </a:lnTo>
                      <a:lnTo>
                        <a:pt x="1450" y="2400"/>
                      </a:lnTo>
                      <a:lnTo>
                        <a:pt x="1441" y="2401"/>
                      </a:lnTo>
                      <a:lnTo>
                        <a:pt x="1434" y="2405"/>
                      </a:lnTo>
                      <a:lnTo>
                        <a:pt x="1428" y="2410"/>
                      </a:lnTo>
                      <a:lnTo>
                        <a:pt x="1422" y="2418"/>
                      </a:lnTo>
                      <a:lnTo>
                        <a:pt x="1410" y="2433"/>
                      </a:lnTo>
                      <a:lnTo>
                        <a:pt x="1398" y="2451"/>
                      </a:lnTo>
                      <a:lnTo>
                        <a:pt x="1392" y="2460"/>
                      </a:lnTo>
                      <a:lnTo>
                        <a:pt x="1387" y="2468"/>
                      </a:lnTo>
                      <a:lnTo>
                        <a:pt x="1380" y="2476"/>
                      </a:lnTo>
                      <a:lnTo>
                        <a:pt x="1374" y="2481"/>
                      </a:lnTo>
                      <a:lnTo>
                        <a:pt x="1370" y="2484"/>
                      </a:lnTo>
                      <a:lnTo>
                        <a:pt x="1365" y="2485"/>
                      </a:lnTo>
                      <a:lnTo>
                        <a:pt x="1361" y="2485"/>
                      </a:lnTo>
                      <a:lnTo>
                        <a:pt x="1355" y="2484"/>
                      </a:lnTo>
                      <a:lnTo>
                        <a:pt x="1346" y="2480"/>
                      </a:lnTo>
                      <a:lnTo>
                        <a:pt x="1336" y="2472"/>
                      </a:lnTo>
                      <a:lnTo>
                        <a:pt x="1318" y="2457"/>
                      </a:lnTo>
                      <a:lnTo>
                        <a:pt x="1304" y="2444"/>
                      </a:lnTo>
                      <a:lnTo>
                        <a:pt x="1285" y="2396"/>
                      </a:lnTo>
                      <a:lnTo>
                        <a:pt x="1275" y="2387"/>
                      </a:lnTo>
                      <a:lnTo>
                        <a:pt x="1265" y="2374"/>
                      </a:lnTo>
                      <a:lnTo>
                        <a:pt x="1256" y="2358"/>
                      </a:lnTo>
                      <a:lnTo>
                        <a:pt x="1247" y="2343"/>
                      </a:lnTo>
                      <a:lnTo>
                        <a:pt x="1239" y="2324"/>
                      </a:lnTo>
                      <a:lnTo>
                        <a:pt x="1232" y="2308"/>
                      </a:lnTo>
                      <a:lnTo>
                        <a:pt x="1227" y="2292"/>
                      </a:lnTo>
                      <a:lnTo>
                        <a:pt x="1223" y="2279"/>
                      </a:lnTo>
                      <a:lnTo>
                        <a:pt x="1221" y="2270"/>
                      </a:lnTo>
                      <a:lnTo>
                        <a:pt x="1216" y="2262"/>
                      </a:lnTo>
                      <a:lnTo>
                        <a:pt x="1210" y="2257"/>
                      </a:lnTo>
                      <a:lnTo>
                        <a:pt x="1204" y="2252"/>
                      </a:lnTo>
                      <a:lnTo>
                        <a:pt x="1197" y="2249"/>
                      </a:lnTo>
                      <a:lnTo>
                        <a:pt x="1190" y="2247"/>
                      </a:lnTo>
                      <a:lnTo>
                        <a:pt x="1181" y="2245"/>
                      </a:lnTo>
                      <a:lnTo>
                        <a:pt x="1171" y="2245"/>
                      </a:lnTo>
                      <a:lnTo>
                        <a:pt x="1153" y="2245"/>
                      </a:lnTo>
                      <a:lnTo>
                        <a:pt x="1135" y="2244"/>
                      </a:lnTo>
                      <a:lnTo>
                        <a:pt x="1126" y="2243"/>
                      </a:lnTo>
                      <a:lnTo>
                        <a:pt x="1118" y="2240"/>
                      </a:lnTo>
                      <a:lnTo>
                        <a:pt x="1111" y="2236"/>
                      </a:lnTo>
                      <a:lnTo>
                        <a:pt x="1103" y="2232"/>
                      </a:lnTo>
                      <a:lnTo>
                        <a:pt x="1087" y="2214"/>
                      </a:lnTo>
                      <a:lnTo>
                        <a:pt x="1076" y="2199"/>
                      </a:lnTo>
                      <a:lnTo>
                        <a:pt x="1072" y="2195"/>
                      </a:lnTo>
                      <a:lnTo>
                        <a:pt x="1069" y="2192"/>
                      </a:lnTo>
                      <a:lnTo>
                        <a:pt x="1064" y="2191"/>
                      </a:lnTo>
                      <a:lnTo>
                        <a:pt x="1060" y="2191"/>
                      </a:lnTo>
                      <a:lnTo>
                        <a:pt x="1055" y="2192"/>
                      </a:lnTo>
                      <a:lnTo>
                        <a:pt x="1050" y="2194"/>
                      </a:lnTo>
                      <a:lnTo>
                        <a:pt x="1043" y="2197"/>
                      </a:lnTo>
                      <a:lnTo>
                        <a:pt x="1035" y="2203"/>
                      </a:lnTo>
                      <a:lnTo>
                        <a:pt x="1030" y="2205"/>
                      </a:lnTo>
                      <a:lnTo>
                        <a:pt x="1025" y="2205"/>
                      </a:lnTo>
                      <a:lnTo>
                        <a:pt x="1020" y="2203"/>
                      </a:lnTo>
                      <a:lnTo>
                        <a:pt x="1013" y="2200"/>
                      </a:lnTo>
                      <a:lnTo>
                        <a:pt x="1007" y="2195"/>
                      </a:lnTo>
                      <a:lnTo>
                        <a:pt x="1002" y="2188"/>
                      </a:lnTo>
                      <a:lnTo>
                        <a:pt x="995" y="2182"/>
                      </a:lnTo>
                      <a:lnTo>
                        <a:pt x="990" y="2174"/>
                      </a:lnTo>
                      <a:lnTo>
                        <a:pt x="980" y="2156"/>
                      </a:lnTo>
                      <a:lnTo>
                        <a:pt x="972" y="2139"/>
                      </a:lnTo>
                      <a:lnTo>
                        <a:pt x="969" y="2131"/>
                      </a:lnTo>
                      <a:lnTo>
                        <a:pt x="967" y="2124"/>
                      </a:lnTo>
                      <a:lnTo>
                        <a:pt x="967" y="2117"/>
                      </a:lnTo>
                      <a:lnTo>
                        <a:pt x="967" y="2113"/>
                      </a:lnTo>
                      <a:lnTo>
                        <a:pt x="971" y="2096"/>
                      </a:lnTo>
                      <a:lnTo>
                        <a:pt x="976" y="2082"/>
                      </a:lnTo>
                      <a:lnTo>
                        <a:pt x="976" y="2080"/>
                      </a:lnTo>
                      <a:lnTo>
                        <a:pt x="976" y="2077"/>
                      </a:lnTo>
                      <a:lnTo>
                        <a:pt x="975" y="2074"/>
                      </a:lnTo>
                      <a:lnTo>
                        <a:pt x="972" y="2072"/>
                      </a:lnTo>
                      <a:lnTo>
                        <a:pt x="969" y="2071"/>
                      </a:lnTo>
                      <a:lnTo>
                        <a:pt x="965" y="2069"/>
                      </a:lnTo>
                      <a:lnTo>
                        <a:pt x="960" y="2069"/>
                      </a:lnTo>
                      <a:lnTo>
                        <a:pt x="954" y="2069"/>
                      </a:lnTo>
                      <a:lnTo>
                        <a:pt x="925" y="2072"/>
                      </a:lnTo>
                      <a:lnTo>
                        <a:pt x="896" y="2077"/>
                      </a:lnTo>
                      <a:lnTo>
                        <a:pt x="866" y="2081"/>
                      </a:lnTo>
                      <a:lnTo>
                        <a:pt x="836" y="2085"/>
                      </a:lnTo>
                      <a:lnTo>
                        <a:pt x="823" y="2081"/>
                      </a:lnTo>
                      <a:lnTo>
                        <a:pt x="809" y="2074"/>
                      </a:lnTo>
                      <a:lnTo>
                        <a:pt x="794" y="2067"/>
                      </a:lnTo>
                      <a:lnTo>
                        <a:pt x="780" y="2058"/>
                      </a:lnTo>
                      <a:lnTo>
                        <a:pt x="766" y="2050"/>
                      </a:lnTo>
                      <a:lnTo>
                        <a:pt x="752" y="2043"/>
                      </a:lnTo>
                      <a:lnTo>
                        <a:pt x="745" y="2041"/>
                      </a:lnTo>
                      <a:lnTo>
                        <a:pt x="737" y="2039"/>
                      </a:lnTo>
                      <a:lnTo>
                        <a:pt x="731" y="2039"/>
                      </a:lnTo>
                      <a:lnTo>
                        <a:pt x="723" y="2039"/>
                      </a:lnTo>
                      <a:lnTo>
                        <a:pt x="718" y="2042"/>
                      </a:lnTo>
                      <a:lnTo>
                        <a:pt x="713" y="2046"/>
                      </a:lnTo>
                      <a:lnTo>
                        <a:pt x="709" y="2050"/>
                      </a:lnTo>
                      <a:lnTo>
                        <a:pt x="708" y="2056"/>
                      </a:lnTo>
                      <a:lnTo>
                        <a:pt x="706" y="2069"/>
                      </a:lnTo>
                      <a:lnTo>
                        <a:pt x="706" y="2085"/>
                      </a:lnTo>
                      <a:lnTo>
                        <a:pt x="708" y="2099"/>
                      </a:lnTo>
                      <a:lnTo>
                        <a:pt x="706" y="2113"/>
                      </a:lnTo>
                      <a:lnTo>
                        <a:pt x="706" y="2118"/>
                      </a:lnTo>
                      <a:lnTo>
                        <a:pt x="704" y="2124"/>
                      </a:lnTo>
                      <a:lnTo>
                        <a:pt x="701" y="2126"/>
                      </a:lnTo>
                      <a:lnTo>
                        <a:pt x="696" y="2129"/>
                      </a:lnTo>
                      <a:lnTo>
                        <a:pt x="687" y="2131"/>
                      </a:lnTo>
                      <a:lnTo>
                        <a:pt x="682" y="2135"/>
                      </a:lnTo>
                      <a:lnTo>
                        <a:pt x="679" y="2140"/>
                      </a:lnTo>
                      <a:lnTo>
                        <a:pt x="677" y="2146"/>
                      </a:lnTo>
                      <a:lnTo>
                        <a:pt x="675" y="2151"/>
                      </a:lnTo>
                      <a:lnTo>
                        <a:pt x="674" y="2157"/>
                      </a:lnTo>
                      <a:lnTo>
                        <a:pt x="671" y="2163"/>
                      </a:lnTo>
                      <a:lnTo>
                        <a:pt x="666" y="2168"/>
                      </a:lnTo>
                      <a:lnTo>
                        <a:pt x="664" y="2170"/>
                      </a:lnTo>
                      <a:lnTo>
                        <a:pt x="660" y="2170"/>
                      </a:lnTo>
                      <a:lnTo>
                        <a:pt x="656" y="2169"/>
                      </a:lnTo>
                      <a:lnTo>
                        <a:pt x="652" y="2168"/>
                      </a:lnTo>
                      <a:lnTo>
                        <a:pt x="642" y="2160"/>
                      </a:lnTo>
                      <a:lnTo>
                        <a:pt x="633" y="2151"/>
                      </a:lnTo>
                      <a:lnTo>
                        <a:pt x="616" y="2130"/>
                      </a:lnTo>
                      <a:lnTo>
                        <a:pt x="607" y="2116"/>
                      </a:lnTo>
                      <a:lnTo>
                        <a:pt x="591" y="2095"/>
                      </a:lnTo>
                      <a:lnTo>
                        <a:pt x="569" y="2069"/>
                      </a:lnTo>
                      <a:lnTo>
                        <a:pt x="547" y="2045"/>
                      </a:lnTo>
                      <a:lnTo>
                        <a:pt x="538" y="2030"/>
                      </a:lnTo>
                      <a:lnTo>
                        <a:pt x="539" y="2025"/>
                      </a:lnTo>
                      <a:lnTo>
                        <a:pt x="542" y="2020"/>
                      </a:lnTo>
                      <a:lnTo>
                        <a:pt x="544" y="2014"/>
                      </a:lnTo>
                      <a:lnTo>
                        <a:pt x="548" y="2007"/>
                      </a:lnTo>
                      <a:lnTo>
                        <a:pt x="557" y="1992"/>
                      </a:lnTo>
                      <a:lnTo>
                        <a:pt x="566" y="1976"/>
                      </a:lnTo>
                      <a:lnTo>
                        <a:pt x="569" y="1967"/>
                      </a:lnTo>
                      <a:lnTo>
                        <a:pt x="570" y="1959"/>
                      </a:lnTo>
                      <a:lnTo>
                        <a:pt x="570" y="1951"/>
                      </a:lnTo>
                      <a:lnTo>
                        <a:pt x="569" y="1945"/>
                      </a:lnTo>
                      <a:lnTo>
                        <a:pt x="565" y="1938"/>
                      </a:lnTo>
                      <a:lnTo>
                        <a:pt x="559" y="1932"/>
                      </a:lnTo>
                      <a:lnTo>
                        <a:pt x="548" y="1927"/>
                      </a:lnTo>
                      <a:lnTo>
                        <a:pt x="535" y="1923"/>
                      </a:lnTo>
                      <a:lnTo>
                        <a:pt x="507" y="1915"/>
                      </a:lnTo>
                      <a:lnTo>
                        <a:pt x="478" y="1907"/>
                      </a:lnTo>
                      <a:lnTo>
                        <a:pt x="449" y="1898"/>
                      </a:lnTo>
                      <a:lnTo>
                        <a:pt x="419" y="1888"/>
                      </a:lnTo>
                      <a:lnTo>
                        <a:pt x="390" y="1876"/>
                      </a:lnTo>
                      <a:lnTo>
                        <a:pt x="363" y="1862"/>
                      </a:lnTo>
                      <a:lnTo>
                        <a:pt x="350" y="1853"/>
                      </a:lnTo>
                      <a:lnTo>
                        <a:pt x="337" y="1845"/>
                      </a:lnTo>
                      <a:lnTo>
                        <a:pt x="326" y="1835"/>
                      </a:lnTo>
                      <a:lnTo>
                        <a:pt x="314" y="1824"/>
                      </a:lnTo>
                      <a:lnTo>
                        <a:pt x="305" y="1814"/>
                      </a:lnTo>
                      <a:lnTo>
                        <a:pt x="297" y="1801"/>
                      </a:lnTo>
                      <a:lnTo>
                        <a:pt x="289" y="1788"/>
                      </a:lnTo>
                      <a:lnTo>
                        <a:pt x="283" y="1775"/>
                      </a:lnTo>
                      <a:lnTo>
                        <a:pt x="279" y="1769"/>
                      </a:lnTo>
                      <a:lnTo>
                        <a:pt x="275" y="1764"/>
                      </a:lnTo>
                      <a:lnTo>
                        <a:pt x="270" y="1760"/>
                      </a:lnTo>
                      <a:lnTo>
                        <a:pt x="266" y="1756"/>
                      </a:lnTo>
                      <a:lnTo>
                        <a:pt x="259" y="1753"/>
                      </a:lnTo>
                      <a:lnTo>
                        <a:pt x="254" y="1751"/>
                      </a:lnTo>
                      <a:lnTo>
                        <a:pt x="246" y="1751"/>
                      </a:lnTo>
                      <a:lnTo>
                        <a:pt x="239" y="1752"/>
                      </a:lnTo>
                      <a:lnTo>
                        <a:pt x="227" y="1754"/>
                      </a:lnTo>
                      <a:lnTo>
                        <a:pt x="215" y="1757"/>
                      </a:lnTo>
                      <a:lnTo>
                        <a:pt x="205" y="1761"/>
                      </a:lnTo>
                      <a:lnTo>
                        <a:pt x="196" y="1766"/>
                      </a:lnTo>
                      <a:lnTo>
                        <a:pt x="179" y="1774"/>
                      </a:lnTo>
                      <a:lnTo>
                        <a:pt x="162" y="1780"/>
                      </a:lnTo>
                      <a:lnTo>
                        <a:pt x="155" y="1782"/>
                      </a:lnTo>
                      <a:lnTo>
                        <a:pt x="147" y="1783"/>
                      </a:lnTo>
                      <a:lnTo>
                        <a:pt x="139" y="1782"/>
                      </a:lnTo>
                      <a:lnTo>
                        <a:pt x="130" y="1780"/>
                      </a:lnTo>
                      <a:lnTo>
                        <a:pt x="121" y="1776"/>
                      </a:lnTo>
                      <a:lnTo>
                        <a:pt x="110" y="1771"/>
                      </a:lnTo>
                      <a:lnTo>
                        <a:pt x="100" y="1764"/>
                      </a:lnTo>
                      <a:lnTo>
                        <a:pt x="87" y="1753"/>
                      </a:lnTo>
                      <a:lnTo>
                        <a:pt x="92" y="1742"/>
                      </a:lnTo>
                      <a:lnTo>
                        <a:pt x="98" y="1731"/>
                      </a:lnTo>
                      <a:lnTo>
                        <a:pt x="104" y="1721"/>
                      </a:lnTo>
                      <a:lnTo>
                        <a:pt x="110" y="1710"/>
                      </a:lnTo>
                      <a:lnTo>
                        <a:pt x="126" y="1691"/>
                      </a:lnTo>
                      <a:lnTo>
                        <a:pt x="142" y="1673"/>
                      </a:lnTo>
                      <a:lnTo>
                        <a:pt x="158" y="1653"/>
                      </a:lnTo>
                      <a:lnTo>
                        <a:pt x="174" y="1634"/>
                      </a:lnTo>
                      <a:lnTo>
                        <a:pt x="180" y="1625"/>
                      </a:lnTo>
                      <a:lnTo>
                        <a:pt x="187" y="1615"/>
                      </a:lnTo>
                      <a:lnTo>
                        <a:pt x="192" y="1604"/>
                      </a:lnTo>
                      <a:lnTo>
                        <a:pt x="196" y="1593"/>
                      </a:lnTo>
                      <a:lnTo>
                        <a:pt x="200" y="1577"/>
                      </a:lnTo>
                      <a:lnTo>
                        <a:pt x="202" y="1561"/>
                      </a:lnTo>
                      <a:lnTo>
                        <a:pt x="204" y="1547"/>
                      </a:lnTo>
                      <a:lnTo>
                        <a:pt x="204" y="1532"/>
                      </a:lnTo>
                      <a:lnTo>
                        <a:pt x="202" y="1517"/>
                      </a:lnTo>
                      <a:lnTo>
                        <a:pt x="200" y="1504"/>
                      </a:lnTo>
                      <a:lnTo>
                        <a:pt x="196" y="1490"/>
                      </a:lnTo>
                      <a:lnTo>
                        <a:pt x="192" y="1476"/>
                      </a:lnTo>
                      <a:lnTo>
                        <a:pt x="182" y="1450"/>
                      </a:lnTo>
                      <a:lnTo>
                        <a:pt x="169" y="1423"/>
                      </a:lnTo>
                      <a:lnTo>
                        <a:pt x="157" y="1396"/>
                      </a:lnTo>
                      <a:lnTo>
                        <a:pt x="145" y="1370"/>
                      </a:lnTo>
                      <a:lnTo>
                        <a:pt x="142" y="1359"/>
                      </a:lnTo>
                      <a:lnTo>
                        <a:pt x="139" y="1350"/>
                      </a:lnTo>
                      <a:lnTo>
                        <a:pt x="138" y="1341"/>
                      </a:lnTo>
                      <a:lnTo>
                        <a:pt x="136" y="1332"/>
                      </a:lnTo>
                      <a:lnTo>
                        <a:pt x="136" y="1315"/>
                      </a:lnTo>
                      <a:lnTo>
                        <a:pt x="136" y="1297"/>
                      </a:lnTo>
                      <a:lnTo>
                        <a:pt x="138" y="1280"/>
                      </a:lnTo>
                      <a:lnTo>
                        <a:pt x="140" y="1263"/>
                      </a:lnTo>
                      <a:lnTo>
                        <a:pt x="140" y="1245"/>
                      </a:lnTo>
                      <a:lnTo>
                        <a:pt x="140" y="1227"/>
                      </a:lnTo>
                      <a:lnTo>
                        <a:pt x="136" y="1209"/>
                      </a:lnTo>
                      <a:lnTo>
                        <a:pt x="132" y="1191"/>
                      </a:lnTo>
                      <a:lnTo>
                        <a:pt x="129" y="1174"/>
                      </a:lnTo>
                      <a:lnTo>
                        <a:pt x="127" y="1156"/>
                      </a:lnTo>
                      <a:lnTo>
                        <a:pt x="130" y="1139"/>
                      </a:lnTo>
                      <a:lnTo>
                        <a:pt x="131" y="1127"/>
                      </a:lnTo>
                      <a:lnTo>
                        <a:pt x="131" y="1118"/>
                      </a:lnTo>
                      <a:lnTo>
                        <a:pt x="130" y="1111"/>
                      </a:lnTo>
                      <a:lnTo>
                        <a:pt x="125" y="1096"/>
                      </a:lnTo>
                      <a:lnTo>
                        <a:pt x="113" y="1076"/>
                      </a:lnTo>
                      <a:lnTo>
                        <a:pt x="110" y="1072"/>
                      </a:lnTo>
                      <a:lnTo>
                        <a:pt x="109" y="1067"/>
                      </a:lnTo>
                      <a:lnTo>
                        <a:pt x="109" y="1063"/>
                      </a:lnTo>
                      <a:lnTo>
                        <a:pt x="109" y="1059"/>
                      </a:lnTo>
                      <a:lnTo>
                        <a:pt x="110" y="1051"/>
                      </a:lnTo>
                      <a:lnTo>
                        <a:pt x="114" y="1043"/>
                      </a:lnTo>
                      <a:lnTo>
                        <a:pt x="125" y="1029"/>
                      </a:lnTo>
                      <a:lnTo>
                        <a:pt x="134" y="1015"/>
                      </a:lnTo>
                      <a:lnTo>
                        <a:pt x="138" y="1004"/>
                      </a:lnTo>
                      <a:lnTo>
                        <a:pt x="139" y="995"/>
                      </a:lnTo>
                      <a:lnTo>
                        <a:pt x="139" y="985"/>
                      </a:lnTo>
                      <a:lnTo>
                        <a:pt x="135" y="976"/>
                      </a:lnTo>
                      <a:lnTo>
                        <a:pt x="131" y="967"/>
                      </a:lnTo>
                      <a:lnTo>
                        <a:pt x="125" y="958"/>
                      </a:lnTo>
                      <a:lnTo>
                        <a:pt x="118" y="949"/>
                      </a:lnTo>
                      <a:lnTo>
                        <a:pt x="109" y="941"/>
                      </a:lnTo>
                      <a:lnTo>
                        <a:pt x="72" y="909"/>
                      </a:lnTo>
                      <a:lnTo>
                        <a:pt x="38" y="881"/>
                      </a:lnTo>
                      <a:lnTo>
                        <a:pt x="18" y="863"/>
                      </a:lnTo>
                      <a:lnTo>
                        <a:pt x="6" y="850"/>
                      </a:lnTo>
                      <a:lnTo>
                        <a:pt x="3" y="845"/>
                      </a:lnTo>
                      <a:lnTo>
                        <a:pt x="0" y="841"/>
                      </a:lnTo>
                      <a:lnTo>
                        <a:pt x="0" y="837"/>
                      </a:lnTo>
                      <a:lnTo>
                        <a:pt x="0" y="835"/>
                      </a:lnTo>
                      <a:lnTo>
                        <a:pt x="16" y="820"/>
                      </a:lnTo>
                      <a:lnTo>
                        <a:pt x="46" y="792"/>
                      </a:lnTo>
                      <a:lnTo>
                        <a:pt x="57" y="778"/>
                      </a:lnTo>
                      <a:lnTo>
                        <a:pt x="68" y="761"/>
                      </a:lnTo>
                      <a:lnTo>
                        <a:pt x="75" y="744"/>
                      </a:lnTo>
                      <a:lnTo>
                        <a:pt x="82" y="726"/>
                      </a:lnTo>
                      <a:lnTo>
                        <a:pt x="85" y="716"/>
                      </a:lnTo>
                      <a:lnTo>
                        <a:pt x="86" y="705"/>
                      </a:lnTo>
                      <a:lnTo>
                        <a:pt x="86" y="694"/>
                      </a:lnTo>
                      <a:lnTo>
                        <a:pt x="86" y="682"/>
                      </a:lnTo>
                      <a:lnTo>
                        <a:pt x="83" y="660"/>
                      </a:lnTo>
                      <a:lnTo>
                        <a:pt x="79" y="637"/>
                      </a:lnTo>
                      <a:lnTo>
                        <a:pt x="69" y="590"/>
                      </a:lnTo>
                      <a:lnTo>
                        <a:pt x="60" y="546"/>
                      </a:lnTo>
                      <a:lnTo>
                        <a:pt x="47" y="4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5" name="Freeform 69">
                  <a:extLst>
                    <a:ext uri="{FF2B5EF4-FFF2-40B4-BE49-F238E27FC236}">
                      <a16:creationId xmlns:a16="http://schemas.microsoft.com/office/drawing/2014/main" id="{84B7D554-A769-C54F-A1DF-AFCA16B260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1799" y="3421719"/>
                  <a:ext cx="18168" cy="2435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48"/>
                    </a:cxn>
                    <a:cxn ang="0">
                      <a:pos x="0" y="48"/>
                    </a:cxn>
                    <a:cxn ang="0">
                      <a:pos x="8" y="53"/>
                    </a:cxn>
                    <a:cxn ang="0">
                      <a:pos x="17" y="60"/>
                    </a:cxn>
                    <a:cxn ang="0">
                      <a:pos x="27" y="66"/>
                    </a:cxn>
                    <a:cxn ang="0">
                      <a:pos x="38" y="70"/>
                    </a:cxn>
                    <a:cxn ang="0">
                      <a:pos x="43" y="72"/>
                    </a:cxn>
                    <a:cxn ang="0">
                      <a:pos x="47" y="72"/>
                    </a:cxn>
                    <a:cxn ang="0">
                      <a:pos x="49" y="72"/>
                    </a:cxn>
                    <a:cxn ang="0">
                      <a:pos x="52" y="69"/>
                    </a:cxn>
                    <a:cxn ang="0">
                      <a:pos x="53" y="66"/>
                    </a:cxn>
                    <a:cxn ang="0">
                      <a:pos x="53" y="61"/>
                    </a:cxn>
                    <a:cxn ang="0">
                      <a:pos x="51" y="55"/>
                    </a:cxn>
                    <a:cxn ang="0">
                      <a:pos x="47" y="47"/>
                    </a:cxn>
                    <a:cxn ang="0">
                      <a:pos x="35" y="27"/>
                    </a:cxn>
                    <a:cxn ang="0">
                      <a:pos x="23" y="9"/>
                    </a:cxn>
                    <a:cxn ang="0">
                      <a:pos x="21" y="4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53" h="72">
                      <a:moveTo>
                        <a:pt x="18" y="0"/>
                      </a:move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8" y="53"/>
                      </a:lnTo>
                      <a:lnTo>
                        <a:pt x="17" y="60"/>
                      </a:lnTo>
                      <a:lnTo>
                        <a:pt x="27" y="66"/>
                      </a:lnTo>
                      <a:lnTo>
                        <a:pt x="38" y="70"/>
                      </a:lnTo>
                      <a:lnTo>
                        <a:pt x="43" y="72"/>
                      </a:lnTo>
                      <a:lnTo>
                        <a:pt x="47" y="72"/>
                      </a:lnTo>
                      <a:lnTo>
                        <a:pt x="49" y="72"/>
                      </a:lnTo>
                      <a:lnTo>
                        <a:pt x="52" y="69"/>
                      </a:lnTo>
                      <a:lnTo>
                        <a:pt x="53" y="66"/>
                      </a:lnTo>
                      <a:lnTo>
                        <a:pt x="53" y="61"/>
                      </a:lnTo>
                      <a:lnTo>
                        <a:pt x="51" y="55"/>
                      </a:lnTo>
                      <a:lnTo>
                        <a:pt x="47" y="47"/>
                      </a:lnTo>
                      <a:lnTo>
                        <a:pt x="35" y="27"/>
                      </a:lnTo>
                      <a:lnTo>
                        <a:pt x="23" y="9"/>
                      </a:lnTo>
                      <a:lnTo>
                        <a:pt x="21" y="4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6" name="Freeform 70">
                  <a:extLst>
                    <a:ext uri="{FF2B5EF4-FFF2-40B4-BE49-F238E27FC236}">
                      <a16:creationId xmlns:a16="http://schemas.microsoft.com/office/drawing/2014/main" id="{39BC35C6-3F85-1440-99EE-1626BBC413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9220" y="3308085"/>
                  <a:ext cx="995039" cy="900958"/>
                </a:xfrm>
                <a:custGeom>
                  <a:avLst/>
                  <a:gdLst/>
                  <a:ahLst/>
                  <a:cxnLst>
                    <a:cxn ang="0">
                      <a:pos x="136" y="526"/>
                    </a:cxn>
                    <a:cxn ang="0">
                      <a:pos x="175" y="603"/>
                    </a:cxn>
                    <a:cxn ang="0">
                      <a:pos x="158" y="443"/>
                    </a:cxn>
                    <a:cxn ang="0">
                      <a:pos x="123" y="407"/>
                    </a:cxn>
                    <a:cxn ang="0">
                      <a:pos x="126" y="344"/>
                    </a:cxn>
                    <a:cxn ang="0">
                      <a:pos x="447" y="283"/>
                    </a:cxn>
                    <a:cxn ang="0">
                      <a:pos x="671" y="126"/>
                    </a:cxn>
                    <a:cxn ang="0">
                      <a:pos x="826" y="70"/>
                    </a:cxn>
                    <a:cxn ang="0">
                      <a:pos x="949" y="29"/>
                    </a:cxn>
                    <a:cxn ang="0">
                      <a:pos x="1228" y="15"/>
                    </a:cxn>
                    <a:cxn ang="0">
                      <a:pos x="1274" y="85"/>
                    </a:cxn>
                    <a:cxn ang="0">
                      <a:pos x="1169" y="33"/>
                    </a:cxn>
                    <a:cxn ang="0">
                      <a:pos x="1288" y="206"/>
                    </a:cxn>
                    <a:cxn ang="0">
                      <a:pos x="1458" y="216"/>
                    </a:cxn>
                    <a:cxn ang="0">
                      <a:pos x="1784" y="187"/>
                    </a:cxn>
                    <a:cxn ang="0">
                      <a:pos x="2209" y="227"/>
                    </a:cxn>
                    <a:cxn ang="0">
                      <a:pos x="2492" y="222"/>
                    </a:cxn>
                    <a:cxn ang="0">
                      <a:pos x="2598" y="348"/>
                    </a:cxn>
                    <a:cxn ang="0">
                      <a:pos x="2635" y="538"/>
                    </a:cxn>
                    <a:cxn ang="0">
                      <a:pos x="2729" y="801"/>
                    </a:cxn>
                    <a:cxn ang="0">
                      <a:pos x="2651" y="1015"/>
                    </a:cxn>
                    <a:cxn ang="0">
                      <a:pos x="2577" y="1169"/>
                    </a:cxn>
                    <a:cxn ang="0">
                      <a:pos x="2661" y="1263"/>
                    </a:cxn>
                    <a:cxn ang="0">
                      <a:pos x="2682" y="1464"/>
                    </a:cxn>
                    <a:cxn ang="0">
                      <a:pos x="2734" y="1573"/>
                    </a:cxn>
                    <a:cxn ang="0">
                      <a:pos x="2752" y="1679"/>
                    </a:cxn>
                    <a:cxn ang="0">
                      <a:pos x="2837" y="1797"/>
                    </a:cxn>
                    <a:cxn ang="0">
                      <a:pos x="2805" y="1871"/>
                    </a:cxn>
                    <a:cxn ang="0">
                      <a:pos x="2825" y="1995"/>
                    </a:cxn>
                    <a:cxn ang="0">
                      <a:pos x="2507" y="2339"/>
                    </a:cxn>
                    <a:cxn ang="0">
                      <a:pos x="2494" y="2554"/>
                    </a:cxn>
                    <a:cxn ang="0">
                      <a:pos x="2284" y="2609"/>
                    </a:cxn>
                    <a:cxn ang="0">
                      <a:pos x="2139" y="2512"/>
                    </a:cxn>
                    <a:cxn ang="0">
                      <a:pos x="1909" y="2551"/>
                    </a:cxn>
                    <a:cxn ang="0">
                      <a:pos x="1795" y="2506"/>
                    </a:cxn>
                    <a:cxn ang="0">
                      <a:pos x="1620" y="2567"/>
                    </a:cxn>
                    <a:cxn ang="0">
                      <a:pos x="1530" y="2459"/>
                    </a:cxn>
                    <a:cxn ang="0">
                      <a:pos x="1398" y="2451"/>
                    </a:cxn>
                    <a:cxn ang="0">
                      <a:pos x="1304" y="2444"/>
                    </a:cxn>
                    <a:cxn ang="0">
                      <a:pos x="1216" y="2262"/>
                    </a:cxn>
                    <a:cxn ang="0">
                      <a:pos x="1103" y="2232"/>
                    </a:cxn>
                    <a:cxn ang="0">
                      <a:pos x="1025" y="2205"/>
                    </a:cxn>
                    <a:cxn ang="0">
                      <a:pos x="967" y="2113"/>
                    </a:cxn>
                    <a:cxn ang="0">
                      <a:pos x="896" y="2077"/>
                    </a:cxn>
                    <a:cxn ang="0">
                      <a:pos x="723" y="2039"/>
                    </a:cxn>
                    <a:cxn ang="0">
                      <a:pos x="696" y="2129"/>
                    </a:cxn>
                    <a:cxn ang="0">
                      <a:pos x="652" y="2168"/>
                    </a:cxn>
                    <a:cxn ang="0">
                      <a:pos x="548" y="2007"/>
                    </a:cxn>
                    <a:cxn ang="0">
                      <a:pos x="478" y="1907"/>
                    </a:cxn>
                    <a:cxn ang="0">
                      <a:pos x="283" y="1775"/>
                    </a:cxn>
                    <a:cxn ang="0">
                      <a:pos x="196" y="1766"/>
                    </a:cxn>
                    <a:cxn ang="0">
                      <a:pos x="92" y="1742"/>
                    </a:cxn>
                    <a:cxn ang="0">
                      <a:pos x="200" y="1577"/>
                    </a:cxn>
                    <a:cxn ang="0">
                      <a:pos x="142" y="1359"/>
                    </a:cxn>
                    <a:cxn ang="0">
                      <a:pos x="129" y="1174"/>
                    </a:cxn>
                    <a:cxn ang="0">
                      <a:pos x="110" y="1051"/>
                    </a:cxn>
                    <a:cxn ang="0">
                      <a:pos x="72" y="909"/>
                    </a:cxn>
                    <a:cxn ang="0">
                      <a:pos x="75" y="744"/>
                    </a:cxn>
                  </a:cxnLst>
                  <a:rect l="0" t="0" r="r" b="b"/>
                  <a:pathLst>
                    <a:path w="2848" h="2668">
                      <a:moveTo>
                        <a:pt x="47" y="462"/>
                      </a:moveTo>
                      <a:lnTo>
                        <a:pt x="57" y="466"/>
                      </a:lnTo>
                      <a:lnTo>
                        <a:pt x="66" y="468"/>
                      </a:lnTo>
                      <a:lnTo>
                        <a:pt x="77" y="472"/>
                      </a:lnTo>
                      <a:lnTo>
                        <a:pt x="87" y="475"/>
                      </a:lnTo>
                      <a:lnTo>
                        <a:pt x="98" y="477"/>
                      </a:lnTo>
                      <a:lnTo>
                        <a:pt x="107" y="482"/>
                      </a:lnTo>
                      <a:lnTo>
                        <a:pt x="114" y="489"/>
                      </a:lnTo>
                      <a:lnTo>
                        <a:pt x="122" y="497"/>
                      </a:lnTo>
                      <a:lnTo>
                        <a:pt x="127" y="506"/>
                      </a:lnTo>
                      <a:lnTo>
                        <a:pt x="132" y="516"/>
                      </a:lnTo>
                      <a:lnTo>
                        <a:pt x="136" y="526"/>
                      </a:lnTo>
                      <a:lnTo>
                        <a:pt x="140" y="537"/>
                      </a:lnTo>
                      <a:lnTo>
                        <a:pt x="147" y="560"/>
                      </a:lnTo>
                      <a:lnTo>
                        <a:pt x="152" y="582"/>
                      </a:lnTo>
                      <a:lnTo>
                        <a:pt x="156" y="594"/>
                      </a:lnTo>
                      <a:lnTo>
                        <a:pt x="158" y="605"/>
                      </a:lnTo>
                      <a:lnTo>
                        <a:pt x="162" y="616"/>
                      </a:lnTo>
                      <a:lnTo>
                        <a:pt x="167" y="625"/>
                      </a:lnTo>
                      <a:lnTo>
                        <a:pt x="170" y="625"/>
                      </a:lnTo>
                      <a:lnTo>
                        <a:pt x="173" y="621"/>
                      </a:lnTo>
                      <a:lnTo>
                        <a:pt x="174" y="616"/>
                      </a:lnTo>
                      <a:lnTo>
                        <a:pt x="175" y="609"/>
                      </a:lnTo>
                      <a:lnTo>
                        <a:pt x="175" y="603"/>
                      </a:lnTo>
                      <a:lnTo>
                        <a:pt x="174" y="589"/>
                      </a:lnTo>
                      <a:lnTo>
                        <a:pt x="173" y="578"/>
                      </a:lnTo>
                      <a:lnTo>
                        <a:pt x="167" y="570"/>
                      </a:lnTo>
                      <a:lnTo>
                        <a:pt x="164" y="557"/>
                      </a:lnTo>
                      <a:lnTo>
                        <a:pt x="158" y="542"/>
                      </a:lnTo>
                      <a:lnTo>
                        <a:pt x="155" y="524"/>
                      </a:lnTo>
                      <a:lnTo>
                        <a:pt x="149" y="489"/>
                      </a:lnTo>
                      <a:lnTo>
                        <a:pt x="147" y="466"/>
                      </a:lnTo>
                      <a:lnTo>
                        <a:pt x="148" y="460"/>
                      </a:lnTo>
                      <a:lnTo>
                        <a:pt x="151" y="455"/>
                      </a:lnTo>
                      <a:lnTo>
                        <a:pt x="155" y="449"/>
                      </a:lnTo>
                      <a:lnTo>
                        <a:pt x="158" y="443"/>
                      </a:lnTo>
                      <a:lnTo>
                        <a:pt x="170" y="431"/>
                      </a:lnTo>
                      <a:lnTo>
                        <a:pt x="183" y="418"/>
                      </a:lnTo>
                      <a:lnTo>
                        <a:pt x="195" y="405"/>
                      </a:lnTo>
                      <a:lnTo>
                        <a:pt x="204" y="392"/>
                      </a:lnTo>
                      <a:lnTo>
                        <a:pt x="206" y="385"/>
                      </a:lnTo>
                      <a:lnTo>
                        <a:pt x="208" y="380"/>
                      </a:lnTo>
                      <a:lnTo>
                        <a:pt x="206" y="375"/>
                      </a:lnTo>
                      <a:lnTo>
                        <a:pt x="204" y="370"/>
                      </a:lnTo>
                      <a:lnTo>
                        <a:pt x="178" y="381"/>
                      </a:lnTo>
                      <a:lnTo>
                        <a:pt x="140" y="402"/>
                      </a:lnTo>
                      <a:lnTo>
                        <a:pt x="131" y="405"/>
                      </a:lnTo>
                      <a:lnTo>
                        <a:pt x="123" y="407"/>
                      </a:lnTo>
                      <a:lnTo>
                        <a:pt x="117" y="407"/>
                      </a:lnTo>
                      <a:lnTo>
                        <a:pt x="112" y="405"/>
                      </a:lnTo>
                      <a:lnTo>
                        <a:pt x="109" y="402"/>
                      </a:lnTo>
                      <a:lnTo>
                        <a:pt x="108" y="399"/>
                      </a:lnTo>
                      <a:lnTo>
                        <a:pt x="107" y="396"/>
                      </a:lnTo>
                      <a:lnTo>
                        <a:pt x="107" y="390"/>
                      </a:lnTo>
                      <a:lnTo>
                        <a:pt x="107" y="379"/>
                      </a:lnTo>
                      <a:lnTo>
                        <a:pt x="109" y="363"/>
                      </a:lnTo>
                      <a:lnTo>
                        <a:pt x="112" y="358"/>
                      </a:lnTo>
                      <a:lnTo>
                        <a:pt x="116" y="353"/>
                      </a:lnTo>
                      <a:lnTo>
                        <a:pt x="121" y="348"/>
                      </a:lnTo>
                      <a:lnTo>
                        <a:pt x="126" y="344"/>
                      </a:lnTo>
                      <a:lnTo>
                        <a:pt x="140" y="336"/>
                      </a:lnTo>
                      <a:lnTo>
                        <a:pt x="157" y="328"/>
                      </a:lnTo>
                      <a:lnTo>
                        <a:pt x="189" y="318"/>
                      </a:lnTo>
                      <a:lnTo>
                        <a:pt x="215" y="307"/>
                      </a:lnTo>
                      <a:lnTo>
                        <a:pt x="235" y="304"/>
                      </a:lnTo>
                      <a:lnTo>
                        <a:pt x="254" y="300"/>
                      </a:lnTo>
                      <a:lnTo>
                        <a:pt x="274" y="297"/>
                      </a:lnTo>
                      <a:lnTo>
                        <a:pt x="293" y="295"/>
                      </a:lnTo>
                      <a:lnTo>
                        <a:pt x="332" y="292"/>
                      </a:lnTo>
                      <a:lnTo>
                        <a:pt x="371" y="289"/>
                      </a:lnTo>
                      <a:lnTo>
                        <a:pt x="410" y="287"/>
                      </a:lnTo>
                      <a:lnTo>
                        <a:pt x="447" y="283"/>
                      </a:lnTo>
                      <a:lnTo>
                        <a:pt x="467" y="280"/>
                      </a:lnTo>
                      <a:lnTo>
                        <a:pt x="486" y="276"/>
                      </a:lnTo>
                      <a:lnTo>
                        <a:pt x="504" y="271"/>
                      </a:lnTo>
                      <a:lnTo>
                        <a:pt x="522" y="266"/>
                      </a:lnTo>
                      <a:lnTo>
                        <a:pt x="534" y="261"/>
                      </a:lnTo>
                      <a:lnTo>
                        <a:pt x="546" y="256"/>
                      </a:lnTo>
                      <a:lnTo>
                        <a:pt x="556" y="249"/>
                      </a:lnTo>
                      <a:lnTo>
                        <a:pt x="566" y="241"/>
                      </a:lnTo>
                      <a:lnTo>
                        <a:pt x="586" y="225"/>
                      </a:lnTo>
                      <a:lnTo>
                        <a:pt x="604" y="205"/>
                      </a:lnTo>
                      <a:lnTo>
                        <a:pt x="638" y="165"/>
                      </a:lnTo>
                      <a:lnTo>
                        <a:pt x="671" y="126"/>
                      </a:lnTo>
                      <a:lnTo>
                        <a:pt x="682" y="116"/>
                      </a:lnTo>
                      <a:lnTo>
                        <a:pt x="692" y="108"/>
                      </a:lnTo>
                      <a:lnTo>
                        <a:pt x="701" y="104"/>
                      </a:lnTo>
                      <a:lnTo>
                        <a:pt x="710" y="102"/>
                      </a:lnTo>
                      <a:lnTo>
                        <a:pt x="732" y="100"/>
                      </a:lnTo>
                      <a:lnTo>
                        <a:pt x="761" y="100"/>
                      </a:lnTo>
                      <a:lnTo>
                        <a:pt x="772" y="100"/>
                      </a:lnTo>
                      <a:lnTo>
                        <a:pt x="782" y="98"/>
                      </a:lnTo>
                      <a:lnTo>
                        <a:pt x="791" y="95"/>
                      </a:lnTo>
                      <a:lnTo>
                        <a:pt x="798" y="91"/>
                      </a:lnTo>
                      <a:lnTo>
                        <a:pt x="813" y="82"/>
                      </a:lnTo>
                      <a:lnTo>
                        <a:pt x="826" y="70"/>
                      </a:lnTo>
                      <a:lnTo>
                        <a:pt x="837" y="59"/>
                      </a:lnTo>
                      <a:lnTo>
                        <a:pt x="850" y="48"/>
                      </a:lnTo>
                      <a:lnTo>
                        <a:pt x="857" y="45"/>
                      </a:lnTo>
                      <a:lnTo>
                        <a:pt x="864" y="39"/>
                      </a:lnTo>
                      <a:lnTo>
                        <a:pt x="872" y="37"/>
                      </a:lnTo>
                      <a:lnTo>
                        <a:pt x="881" y="34"/>
                      </a:lnTo>
                      <a:lnTo>
                        <a:pt x="898" y="34"/>
                      </a:lnTo>
                      <a:lnTo>
                        <a:pt x="916" y="35"/>
                      </a:lnTo>
                      <a:lnTo>
                        <a:pt x="924" y="35"/>
                      </a:lnTo>
                      <a:lnTo>
                        <a:pt x="933" y="35"/>
                      </a:lnTo>
                      <a:lnTo>
                        <a:pt x="941" y="33"/>
                      </a:lnTo>
                      <a:lnTo>
                        <a:pt x="949" y="29"/>
                      </a:lnTo>
                      <a:lnTo>
                        <a:pt x="980" y="25"/>
                      </a:lnTo>
                      <a:lnTo>
                        <a:pt x="1015" y="19"/>
                      </a:lnTo>
                      <a:lnTo>
                        <a:pt x="1050" y="12"/>
                      </a:lnTo>
                      <a:lnTo>
                        <a:pt x="1086" y="7"/>
                      </a:lnTo>
                      <a:lnTo>
                        <a:pt x="1121" y="2"/>
                      </a:lnTo>
                      <a:lnTo>
                        <a:pt x="1155" y="0"/>
                      </a:lnTo>
                      <a:lnTo>
                        <a:pt x="1171" y="0"/>
                      </a:lnTo>
                      <a:lnTo>
                        <a:pt x="1187" y="2"/>
                      </a:lnTo>
                      <a:lnTo>
                        <a:pt x="1201" y="4"/>
                      </a:lnTo>
                      <a:lnTo>
                        <a:pt x="1216" y="7"/>
                      </a:lnTo>
                      <a:lnTo>
                        <a:pt x="1222" y="10"/>
                      </a:lnTo>
                      <a:lnTo>
                        <a:pt x="1228" y="15"/>
                      </a:lnTo>
                      <a:lnTo>
                        <a:pt x="1236" y="21"/>
                      </a:lnTo>
                      <a:lnTo>
                        <a:pt x="1244" y="28"/>
                      </a:lnTo>
                      <a:lnTo>
                        <a:pt x="1258" y="45"/>
                      </a:lnTo>
                      <a:lnTo>
                        <a:pt x="1271" y="61"/>
                      </a:lnTo>
                      <a:lnTo>
                        <a:pt x="1276" y="69"/>
                      </a:lnTo>
                      <a:lnTo>
                        <a:pt x="1279" y="76"/>
                      </a:lnTo>
                      <a:lnTo>
                        <a:pt x="1282" y="81"/>
                      </a:lnTo>
                      <a:lnTo>
                        <a:pt x="1282" y="85"/>
                      </a:lnTo>
                      <a:lnTo>
                        <a:pt x="1280" y="86"/>
                      </a:lnTo>
                      <a:lnTo>
                        <a:pt x="1279" y="86"/>
                      </a:lnTo>
                      <a:lnTo>
                        <a:pt x="1276" y="86"/>
                      </a:lnTo>
                      <a:lnTo>
                        <a:pt x="1274" y="85"/>
                      </a:lnTo>
                      <a:lnTo>
                        <a:pt x="1266" y="81"/>
                      </a:lnTo>
                      <a:lnTo>
                        <a:pt x="1254" y="74"/>
                      </a:lnTo>
                      <a:lnTo>
                        <a:pt x="1238" y="63"/>
                      </a:lnTo>
                      <a:lnTo>
                        <a:pt x="1213" y="42"/>
                      </a:lnTo>
                      <a:lnTo>
                        <a:pt x="1191" y="24"/>
                      </a:lnTo>
                      <a:lnTo>
                        <a:pt x="1178" y="16"/>
                      </a:lnTo>
                      <a:lnTo>
                        <a:pt x="1175" y="17"/>
                      </a:lnTo>
                      <a:lnTo>
                        <a:pt x="1173" y="19"/>
                      </a:lnTo>
                      <a:lnTo>
                        <a:pt x="1171" y="21"/>
                      </a:lnTo>
                      <a:lnTo>
                        <a:pt x="1170" y="22"/>
                      </a:lnTo>
                      <a:lnTo>
                        <a:pt x="1169" y="28"/>
                      </a:lnTo>
                      <a:lnTo>
                        <a:pt x="1169" y="33"/>
                      </a:lnTo>
                      <a:lnTo>
                        <a:pt x="1174" y="46"/>
                      </a:lnTo>
                      <a:lnTo>
                        <a:pt x="1179" y="55"/>
                      </a:lnTo>
                      <a:lnTo>
                        <a:pt x="1190" y="67"/>
                      </a:lnTo>
                      <a:lnTo>
                        <a:pt x="1200" y="77"/>
                      </a:lnTo>
                      <a:lnTo>
                        <a:pt x="1212" y="87"/>
                      </a:lnTo>
                      <a:lnTo>
                        <a:pt x="1222" y="100"/>
                      </a:lnTo>
                      <a:lnTo>
                        <a:pt x="1240" y="130"/>
                      </a:lnTo>
                      <a:lnTo>
                        <a:pt x="1253" y="155"/>
                      </a:lnTo>
                      <a:lnTo>
                        <a:pt x="1263" y="175"/>
                      </a:lnTo>
                      <a:lnTo>
                        <a:pt x="1274" y="192"/>
                      </a:lnTo>
                      <a:lnTo>
                        <a:pt x="1280" y="200"/>
                      </a:lnTo>
                      <a:lnTo>
                        <a:pt x="1288" y="206"/>
                      </a:lnTo>
                      <a:lnTo>
                        <a:pt x="1297" y="212"/>
                      </a:lnTo>
                      <a:lnTo>
                        <a:pt x="1308" y="217"/>
                      </a:lnTo>
                      <a:lnTo>
                        <a:pt x="1320" y="221"/>
                      </a:lnTo>
                      <a:lnTo>
                        <a:pt x="1336" y="225"/>
                      </a:lnTo>
                      <a:lnTo>
                        <a:pt x="1355" y="227"/>
                      </a:lnTo>
                      <a:lnTo>
                        <a:pt x="1377" y="230"/>
                      </a:lnTo>
                      <a:lnTo>
                        <a:pt x="1393" y="231"/>
                      </a:lnTo>
                      <a:lnTo>
                        <a:pt x="1407" y="231"/>
                      </a:lnTo>
                      <a:lnTo>
                        <a:pt x="1420" y="228"/>
                      </a:lnTo>
                      <a:lnTo>
                        <a:pt x="1434" y="226"/>
                      </a:lnTo>
                      <a:lnTo>
                        <a:pt x="1446" y="221"/>
                      </a:lnTo>
                      <a:lnTo>
                        <a:pt x="1458" y="216"/>
                      </a:lnTo>
                      <a:lnTo>
                        <a:pt x="1468" y="209"/>
                      </a:lnTo>
                      <a:lnTo>
                        <a:pt x="1479" y="201"/>
                      </a:lnTo>
                      <a:lnTo>
                        <a:pt x="1489" y="193"/>
                      </a:lnTo>
                      <a:lnTo>
                        <a:pt x="1498" y="183"/>
                      </a:lnTo>
                      <a:lnTo>
                        <a:pt x="1506" y="174"/>
                      </a:lnTo>
                      <a:lnTo>
                        <a:pt x="1515" y="164"/>
                      </a:lnTo>
                      <a:lnTo>
                        <a:pt x="1530" y="142"/>
                      </a:lnTo>
                      <a:lnTo>
                        <a:pt x="1546" y="118"/>
                      </a:lnTo>
                      <a:lnTo>
                        <a:pt x="1546" y="118"/>
                      </a:lnTo>
                      <a:lnTo>
                        <a:pt x="1694" y="166"/>
                      </a:lnTo>
                      <a:lnTo>
                        <a:pt x="1739" y="177"/>
                      </a:lnTo>
                      <a:lnTo>
                        <a:pt x="1784" y="187"/>
                      </a:lnTo>
                      <a:lnTo>
                        <a:pt x="1830" y="196"/>
                      </a:lnTo>
                      <a:lnTo>
                        <a:pt x="1875" y="203"/>
                      </a:lnTo>
                      <a:lnTo>
                        <a:pt x="1907" y="205"/>
                      </a:lnTo>
                      <a:lnTo>
                        <a:pt x="1940" y="206"/>
                      </a:lnTo>
                      <a:lnTo>
                        <a:pt x="1972" y="208"/>
                      </a:lnTo>
                      <a:lnTo>
                        <a:pt x="2004" y="209"/>
                      </a:lnTo>
                      <a:lnTo>
                        <a:pt x="2047" y="214"/>
                      </a:lnTo>
                      <a:lnTo>
                        <a:pt x="2089" y="219"/>
                      </a:lnTo>
                      <a:lnTo>
                        <a:pt x="2129" y="223"/>
                      </a:lnTo>
                      <a:lnTo>
                        <a:pt x="2169" y="226"/>
                      </a:lnTo>
                      <a:lnTo>
                        <a:pt x="2188" y="227"/>
                      </a:lnTo>
                      <a:lnTo>
                        <a:pt x="2209" y="227"/>
                      </a:lnTo>
                      <a:lnTo>
                        <a:pt x="2229" y="226"/>
                      </a:lnTo>
                      <a:lnTo>
                        <a:pt x="2249" y="225"/>
                      </a:lnTo>
                      <a:lnTo>
                        <a:pt x="2270" y="223"/>
                      </a:lnTo>
                      <a:lnTo>
                        <a:pt x="2291" y="219"/>
                      </a:lnTo>
                      <a:lnTo>
                        <a:pt x="2313" y="216"/>
                      </a:lnTo>
                      <a:lnTo>
                        <a:pt x="2335" y="210"/>
                      </a:lnTo>
                      <a:lnTo>
                        <a:pt x="2335" y="210"/>
                      </a:lnTo>
                      <a:lnTo>
                        <a:pt x="2387" y="209"/>
                      </a:lnTo>
                      <a:lnTo>
                        <a:pt x="2433" y="210"/>
                      </a:lnTo>
                      <a:lnTo>
                        <a:pt x="2457" y="213"/>
                      </a:lnTo>
                      <a:lnTo>
                        <a:pt x="2480" y="218"/>
                      </a:lnTo>
                      <a:lnTo>
                        <a:pt x="2492" y="222"/>
                      </a:lnTo>
                      <a:lnTo>
                        <a:pt x="2503" y="226"/>
                      </a:lnTo>
                      <a:lnTo>
                        <a:pt x="2516" y="231"/>
                      </a:lnTo>
                      <a:lnTo>
                        <a:pt x="2529" y="238"/>
                      </a:lnTo>
                      <a:lnTo>
                        <a:pt x="2540" y="244"/>
                      </a:lnTo>
                      <a:lnTo>
                        <a:pt x="2547" y="249"/>
                      </a:lnTo>
                      <a:lnTo>
                        <a:pt x="2555" y="254"/>
                      </a:lnTo>
                      <a:lnTo>
                        <a:pt x="2560" y="261"/>
                      </a:lnTo>
                      <a:lnTo>
                        <a:pt x="2571" y="275"/>
                      </a:lnTo>
                      <a:lnTo>
                        <a:pt x="2581" y="293"/>
                      </a:lnTo>
                      <a:lnTo>
                        <a:pt x="2587" y="309"/>
                      </a:lnTo>
                      <a:lnTo>
                        <a:pt x="2594" y="327"/>
                      </a:lnTo>
                      <a:lnTo>
                        <a:pt x="2598" y="348"/>
                      </a:lnTo>
                      <a:lnTo>
                        <a:pt x="2599" y="363"/>
                      </a:lnTo>
                      <a:lnTo>
                        <a:pt x="2599" y="363"/>
                      </a:lnTo>
                      <a:lnTo>
                        <a:pt x="2595" y="377"/>
                      </a:lnTo>
                      <a:lnTo>
                        <a:pt x="2593" y="392"/>
                      </a:lnTo>
                      <a:lnTo>
                        <a:pt x="2591" y="407"/>
                      </a:lnTo>
                      <a:lnTo>
                        <a:pt x="2591" y="421"/>
                      </a:lnTo>
                      <a:lnTo>
                        <a:pt x="2594" y="437"/>
                      </a:lnTo>
                      <a:lnTo>
                        <a:pt x="2598" y="451"/>
                      </a:lnTo>
                      <a:lnTo>
                        <a:pt x="2602" y="467"/>
                      </a:lnTo>
                      <a:lnTo>
                        <a:pt x="2607" y="481"/>
                      </a:lnTo>
                      <a:lnTo>
                        <a:pt x="2621" y="510"/>
                      </a:lnTo>
                      <a:lnTo>
                        <a:pt x="2635" y="538"/>
                      </a:lnTo>
                      <a:lnTo>
                        <a:pt x="2651" y="565"/>
                      </a:lnTo>
                      <a:lnTo>
                        <a:pt x="2666" y="590"/>
                      </a:lnTo>
                      <a:lnTo>
                        <a:pt x="2677" y="608"/>
                      </a:lnTo>
                      <a:lnTo>
                        <a:pt x="2687" y="627"/>
                      </a:lnTo>
                      <a:lnTo>
                        <a:pt x="2695" y="644"/>
                      </a:lnTo>
                      <a:lnTo>
                        <a:pt x="2703" y="662"/>
                      </a:lnTo>
                      <a:lnTo>
                        <a:pt x="2709" y="679"/>
                      </a:lnTo>
                      <a:lnTo>
                        <a:pt x="2714" y="696"/>
                      </a:lnTo>
                      <a:lnTo>
                        <a:pt x="2718" y="713"/>
                      </a:lnTo>
                      <a:lnTo>
                        <a:pt x="2722" y="730"/>
                      </a:lnTo>
                      <a:lnTo>
                        <a:pt x="2726" y="765"/>
                      </a:lnTo>
                      <a:lnTo>
                        <a:pt x="2729" y="801"/>
                      </a:lnTo>
                      <a:lnTo>
                        <a:pt x="2730" y="840"/>
                      </a:lnTo>
                      <a:lnTo>
                        <a:pt x="2730" y="883"/>
                      </a:lnTo>
                      <a:lnTo>
                        <a:pt x="2730" y="896"/>
                      </a:lnTo>
                      <a:lnTo>
                        <a:pt x="2729" y="907"/>
                      </a:lnTo>
                      <a:lnTo>
                        <a:pt x="2726" y="919"/>
                      </a:lnTo>
                      <a:lnTo>
                        <a:pt x="2723" y="928"/>
                      </a:lnTo>
                      <a:lnTo>
                        <a:pt x="2720" y="937"/>
                      </a:lnTo>
                      <a:lnTo>
                        <a:pt x="2716" y="945"/>
                      </a:lnTo>
                      <a:lnTo>
                        <a:pt x="2711" y="951"/>
                      </a:lnTo>
                      <a:lnTo>
                        <a:pt x="2705" y="958"/>
                      </a:lnTo>
                      <a:lnTo>
                        <a:pt x="2679" y="984"/>
                      </a:lnTo>
                      <a:lnTo>
                        <a:pt x="2651" y="1015"/>
                      </a:lnTo>
                      <a:lnTo>
                        <a:pt x="2633" y="1039"/>
                      </a:lnTo>
                      <a:lnTo>
                        <a:pt x="2617" y="1064"/>
                      </a:lnTo>
                      <a:lnTo>
                        <a:pt x="2602" y="1089"/>
                      </a:lnTo>
                      <a:lnTo>
                        <a:pt x="2587" y="1113"/>
                      </a:lnTo>
                      <a:lnTo>
                        <a:pt x="2577" y="1127"/>
                      </a:lnTo>
                      <a:lnTo>
                        <a:pt x="2569" y="1142"/>
                      </a:lnTo>
                      <a:lnTo>
                        <a:pt x="2567" y="1149"/>
                      </a:lnTo>
                      <a:lnTo>
                        <a:pt x="2567" y="1156"/>
                      </a:lnTo>
                      <a:lnTo>
                        <a:pt x="2568" y="1160"/>
                      </a:lnTo>
                      <a:lnTo>
                        <a:pt x="2571" y="1162"/>
                      </a:lnTo>
                      <a:lnTo>
                        <a:pt x="2573" y="1166"/>
                      </a:lnTo>
                      <a:lnTo>
                        <a:pt x="2577" y="1169"/>
                      </a:lnTo>
                      <a:lnTo>
                        <a:pt x="2593" y="1178"/>
                      </a:lnTo>
                      <a:lnTo>
                        <a:pt x="2607" y="1187"/>
                      </a:lnTo>
                      <a:lnTo>
                        <a:pt x="2621" y="1196"/>
                      </a:lnTo>
                      <a:lnTo>
                        <a:pt x="2633" y="1205"/>
                      </a:lnTo>
                      <a:lnTo>
                        <a:pt x="2638" y="1210"/>
                      </a:lnTo>
                      <a:lnTo>
                        <a:pt x="2643" y="1217"/>
                      </a:lnTo>
                      <a:lnTo>
                        <a:pt x="2647" y="1223"/>
                      </a:lnTo>
                      <a:lnTo>
                        <a:pt x="2651" y="1230"/>
                      </a:lnTo>
                      <a:lnTo>
                        <a:pt x="2655" y="1238"/>
                      </a:lnTo>
                      <a:lnTo>
                        <a:pt x="2657" y="1245"/>
                      </a:lnTo>
                      <a:lnTo>
                        <a:pt x="2660" y="1253"/>
                      </a:lnTo>
                      <a:lnTo>
                        <a:pt x="2661" y="1263"/>
                      </a:lnTo>
                      <a:lnTo>
                        <a:pt x="2663" y="1276"/>
                      </a:lnTo>
                      <a:lnTo>
                        <a:pt x="2663" y="1292"/>
                      </a:lnTo>
                      <a:lnTo>
                        <a:pt x="2663" y="1306"/>
                      </a:lnTo>
                      <a:lnTo>
                        <a:pt x="2664" y="1319"/>
                      </a:lnTo>
                      <a:lnTo>
                        <a:pt x="2666" y="1332"/>
                      </a:lnTo>
                      <a:lnTo>
                        <a:pt x="2670" y="1344"/>
                      </a:lnTo>
                      <a:lnTo>
                        <a:pt x="2673" y="1355"/>
                      </a:lnTo>
                      <a:lnTo>
                        <a:pt x="2674" y="1368"/>
                      </a:lnTo>
                      <a:lnTo>
                        <a:pt x="2687" y="1429"/>
                      </a:lnTo>
                      <a:lnTo>
                        <a:pt x="2687" y="1429"/>
                      </a:lnTo>
                      <a:lnTo>
                        <a:pt x="2685" y="1455"/>
                      </a:lnTo>
                      <a:lnTo>
                        <a:pt x="2682" y="1464"/>
                      </a:lnTo>
                      <a:lnTo>
                        <a:pt x="2682" y="1472"/>
                      </a:lnTo>
                      <a:lnTo>
                        <a:pt x="2681" y="1480"/>
                      </a:lnTo>
                      <a:lnTo>
                        <a:pt x="2682" y="1486"/>
                      </a:lnTo>
                      <a:lnTo>
                        <a:pt x="2683" y="1493"/>
                      </a:lnTo>
                      <a:lnTo>
                        <a:pt x="2685" y="1499"/>
                      </a:lnTo>
                      <a:lnTo>
                        <a:pt x="2687" y="1506"/>
                      </a:lnTo>
                      <a:lnTo>
                        <a:pt x="2690" y="1511"/>
                      </a:lnTo>
                      <a:lnTo>
                        <a:pt x="2705" y="1532"/>
                      </a:lnTo>
                      <a:lnTo>
                        <a:pt x="2726" y="1556"/>
                      </a:lnTo>
                      <a:lnTo>
                        <a:pt x="2730" y="1561"/>
                      </a:lnTo>
                      <a:lnTo>
                        <a:pt x="2733" y="1567"/>
                      </a:lnTo>
                      <a:lnTo>
                        <a:pt x="2734" y="1573"/>
                      </a:lnTo>
                      <a:lnTo>
                        <a:pt x="2735" y="1580"/>
                      </a:lnTo>
                      <a:lnTo>
                        <a:pt x="2735" y="1594"/>
                      </a:lnTo>
                      <a:lnTo>
                        <a:pt x="2734" y="1608"/>
                      </a:lnTo>
                      <a:lnTo>
                        <a:pt x="2731" y="1622"/>
                      </a:lnTo>
                      <a:lnTo>
                        <a:pt x="2731" y="1637"/>
                      </a:lnTo>
                      <a:lnTo>
                        <a:pt x="2731" y="1643"/>
                      </a:lnTo>
                      <a:lnTo>
                        <a:pt x="2733" y="1650"/>
                      </a:lnTo>
                      <a:lnTo>
                        <a:pt x="2734" y="1656"/>
                      </a:lnTo>
                      <a:lnTo>
                        <a:pt x="2736" y="1662"/>
                      </a:lnTo>
                      <a:lnTo>
                        <a:pt x="2742" y="1670"/>
                      </a:lnTo>
                      <a:lnTo>
                        <a:pt x="2747" y="1675"/>
                      </a:lnTo>
                      <a:lnTo>
                        <a:pt x="2752" y="1679"/>
                      </a:lnTo>
                      <a:lnTo>
                        <a:pt x="2756" y="1683"/>
                      </a:lnTo>
                      <a:lnTo>
                        <a:pt x="2761" y="1687"/>
                      </a:lnTo>
                      <a:lnTo>
                        <a:pt x="2765" y="1692"/>
                      </a:lnTo>
                      <a:lnTo>
                        <a:pt x="2769" y="1699"/>
                      </a:lnTo>
                      <a:lnTo>
                        <a:pt x="2773" y="1708"/>
                      </a:lnTo>
                      <a:lnTo>
                        <a:pt x="2780" y="1735"/>
                      </a:lnTo>
                      <a:lnTo>
                        <a:pt x="2790" y="1757"/>
                      </a:lnTo>
                      <a:lnTo>
                        <a:pt x="2796" y="1767"/>
                      </a:lnTo>
                      <a:lnTo>
                        <a:pt x="2804" y="1776"/>
                      </a:lnTo>
                      <a:lnTo>
                        <a:pt x="2814" y="1784"/>
                      </a:lnTo>
                      <a:lnTo>
                        <a:pt x="2827" y="1792"/>
                      </a:lnTo>
                      <a:lnTo>
                        <a:pt x="2837" y="1797"/>
                      </a:lnTo>
                      <a:lnTo>
                        <a:pt x="2843" y="1802"/>
                      </a:lnTo>
                      <a:lnTo>
                        <a:pt x="2847" y="1808"/>
                      </a:lnTo>
                      <a:lnTo>
                        <a:pt x="2847" y="1814"/>
                      </a:lnTo>
                      <a:lnTo>
                        <a:pt x="2845" y="1819"/>
                      </a:lnTo>
                      <a:lnTo>
                        <a:pt x="2843" y="1824"/>
                      </a:lnTo>
                      <a:lnTo>
                        <a:pt x="2839" y="1830"/>
                      </a:lnTo>
                      <a:lnTo>
                        <a:pt x="2834" y="1836"/>
                      </a:lnTo>
                      <a:lnTo>
                        <a:pt x="2822" y="1846"/>
                      </a:lnTo>
                      <a:lnTo>
                        <a:pt x="2812" y="1857"/>
                      </a:lnTo>
                      <a:lnTo>
                        <a:pt x="2808" y="1861"/>
                      </a:lnTo>
                      <a:lnTo>
                        <a:pt x="2805" y="1866"/>
                      </a:lnTo>
                      <a:lnTo>
                        <a:pt x="2805" y="1871"/>
                      </a:lnTo>
                      <a:lnTo>
                        <a:pt x="2806" y="1875"/>
                      </a:lnTo>
                      <a:lnTo>
                        <a:pt x="2818" y="1889"/>
                      </a:lnTo>
                      <a:lnTo>
                        <a:pt x="2831" y="1902"/>
                      </a:lnTo>
                      <a:lnTo>
                        <a:pt x="2837" y="1909"/>
                      </a:lnTo>
                      <a:lnTo>
                        <a:pt x="2843" y="1915"/>
                      </a:lnTo>
                      <a:lnTo>
                        <a:pt x="2847" y="1924"/>
                      </a:lnTo>
                      <a:lnTo>
                        <a:pt x="2848" y="1933"/>
                      </a:lnTo>
                      <a:lnTo>
                        <a:pt x="2845" y="1950"/>
                      </a:lnTo>
                      <a:lnTo>
                        <a:pt x="2843" y="1964"/>
                      </a:lnTo>
                      <a:lnTo>
                        <a:pt x="2837" y="1976"/>
                      </a:lnTo>
                      <a:lnTo>
                        <a:pt x="2831" y="1986"/>
                      </a:lnTo>
                      <a:lnTo>
                        <a:pt x="2825" y="1995"/>
                      </a:lnTo>
                      <a:lnTo>
                        <a:pt x="2817" y="2003"/>
                      </a:lnTo>
                      <a:lnTo>
                        <a:pt x="2808" y="2010"/>
                      </a:lnTo>
                      <a:lnTo>
                        <a:pt x="2799" y="2016"/>
                      </a:lnTo>
                      <a:lnTo>
                        <a:pt x="2778" y="2028"/>
                      </a:lnTo>
                      <a:lnTo>
                        <a:pt x="2757" y="2039"/>
                      </a:lnTo>
                      <a:lnTo>
                        <a:pt x="2747" y="2047"/>
                      </a:lnTo>
                      <a:lnTo>
                        <a:pt x="2736" y="2055"/>
                      </a:lnTo>
                      <a:lnTo>
                        <a:pt x="2727" y="2064"/>
                      </a:lnTo>
                      <a:lnTo>
                        <a:pt x="2717" y="2076"/>
                      </a:lnTo>
                      <a:lnTo>
                        <a:pt x="2559" y="2283"/>
                      </a:lnTo>
                      <a:lnTo>
                        <a:pt x="2537" y="2309"/>
                      </a:lnTo>
                      <a:lnTo>
                        <a:pt x="2507" y="2339"/>
                      </a:lnTo>
                      <a:lnTo>
                        <a:pt x="2493" y="2354"/>
                      </a:lnTo>
                      <a:lnTo>
                        <a:pt x="2481" y="2370"/>
                      </a:lnTo>
                      <a:lnTo>
                        <a:pt x="2477" y="2378"/>
                      </a:lnTo>
                      <a:lnTo>
                        <a:pt x="2473" y="2385"/>
                      </a:lnTo>
                      <a:lnTo>
                        <a:pt x="2472" y="2393"/>
                      </a:lnTo>
                      <a:lnTo>
                        <a:pt x="2471" y="2401"/>
                      </a:lnTo>
                      <a:lnTo>
                        <a:pt x="2471" y="2418"/>
                      </a:lnTo>
                      <a:lnTo>
                        <a:pt x="2473" y="2437"/>
                      </a:lnTo>
                      <a:lnTo>
                        <a:pt x="2475" y="2457"/>
                      </a:lnTo>
                      <a:lnTo>
                        <a:pt x="2479" y="2477"/>
                      </a:lnTo>
                      <a:lnTo>
                        <a:pt x="2485" y="2519"/>
                      </a:lnTo>
                      <a:lnTo>
                        <a:pt x="2494" y="2554"/>
                      </a:lnTo>
                      <a:lnTo>
                        <a:pt x="2503" y="2576"/>
                      </a:lnTo>
                      <a:lnTo>
                        <a:pt x="2514" y="2598"/>
                      </a:lnTo>
                      <a:lnTo>
                        <a:pt x="2519" y="2609"/>
                      </a:lnTo>
                      <a:lnTo>
                        <a:pt x="2523" y="2620"/>
                      </a:lnTo>
                      <a:lnTo>
                        <a:pt x="2524" y="2633"/>
                      </a:lnTo>
                      <a:lnTo>
                        <a:pt x="2523" y="2644"/>
                      </a:lnTo>
                      <a:lnTo>
                        <a:pt x="2415" y="2668"/>
                      </a:lnTo>
                      <a:lnTo>
                        <a:pt x="2415" y="2668"/>
                      </a:lnTo>
                      <a:lnTo>
                        <a:pt x="2370" y="2648"/>
                      </a:lnTo>
                      <a:lnTo>
                        <a:pt x="2326" y="2631"/>
                      </a:lnTo>
                      <a:lnTo>
                        <a:pt x="2305" y="2621"/>
                      </a:lnTo>
                      <a:lnTo>
                        <a:pt x="2284" y="2609"/>
                      </a:lnTo>
                      <a:lnTo>
                        <a:pt x="2275" y="2603"/>
                      </a:lnTo>
                      <a:lnTo>
                        <a:pt x="2265" y="2595"/>
                      </a:lnTo>
                      <a:lnTo>
                        <a:pt x="2256" y="2587"/>
                      </a:lnTo>
                      <a:lnTo>
                        <a:pt x="2247" y="2578"/>
                      </a:lnTo>
                      <a:lnTo>
                        <a:pt x="2235" y="2567"/>
                      </a:lnTo>
                      <a:lnTo>
                        <a:pt x="2223" y="2556"/>
                      </a:lnTo>
                      <a:lnTo>
                        <a:pt x="2210" y="2547"/>
                      </a:lnTo>
                      <a:lnTo>
                        <a:pt x="2196" y="2538"/>
                      </a:lnTo>
                      <a:lnTo>
                        <a:pt x="2183" y="2530"/>
                      </a:lnTo>
                      <a:lnTo>
                        <a:pt x="2169" y="2524"/>
                      </a:lnTo>
                      <a:lnTo>
                        <a:pt x="2153" y="2517"/>
                      </a:lnTo>
                      <a:lnTo>
                        <a:pt x="2139" y="2512"/>
                      </a:lnTo>
                      <a:lnTo>
                        <a:pt x="2124" y="2508"/>
                      </a:lnTo>
                      <a:lnTo>
                        <a:pt x="2108" y="2506"/>
                      </a:lnTo>
                      <a:lnTo>
                        <a:pt x="2093" y="2503"/>
                      </a:lnTo>
                      <a:lnTo>
                        <a:pt x="2077" y="2502"/>
                      </a:lnTo>
                      <a:lnTo>
                        <a:pt x="2060" y="2503"/>
                      </a:lnTo>
                      <a:lnTo>
                        <a:pt x="2045" y="2503"/>
                      </a:lnTo>
                      <a:lnTo>
                        <a:pt x="2029" y="2506"/>
                      </a:lnTo>
                      <a:lnTo>
                        <a:pt x="2012" y="2510"/>
                      </a:lnTo>
                      <a:lnTo>
                        <a:pt x="1976" y="2524"/>
                      </a:lnTo>
                      <a:lnTo>
                        <a:pt x="1931" y="2543"/>
                      </a:lnTo>
                      <a:lnTo>
                        <a:pt x="1920" y="2547"/>
                      </a:lnTo>
                      <a:lnTo>
                        <a:pt x="1909" y="2551"/>
                      </a:lnTo>
                      <a:lnTo>
                        <a:pt x="1898" y="2552"/>
                      </a:lnTo>
                      <a:lnTo>
                        <a:pt x="1888" y="2554"/>
                      </a:lnTo>
                      <a:lnTo>
                        <a:pt x="1878" y="2552"/>
                      </a:lnTo>
                      <a:lnTo>
                        <a:pt x="1868" y="2550"/>
                      </a:lnTo>
                      <a:lnTo>
                        <a:pt x="1861" y="2545"/>
                      </a:lnTo>
                      <a:lnTo>
                        <a:pt x="1854" y="2538"/>
                      </a:lnTo>
                      <a:lnTo>
                        <a:pt x="1841" y="2525"/>
                      </a:lnTo>
                      <a:lnTo>
                        <a:pt x="1831" y="2516"/>
                      </a:lnTo>
                      <a:lnTo>
                        <a:pt x="1822" y="2511"/>
                      </a:lnTo>
                      <a:lnTo>
                        <a:pt x="1811" y="2507"/>
                      </a:lnTo>
                      <a:lnTo>
                        <a:pt x="1804" y="2506"/>
                      </a:lnTo>
                      <a:lnTo>
                        <a:pt x="1795" y="2506"/>
                      </a:lnTo>
                      <a:lnTo>
                        <a:pt x="1787" y="2508"/>
                      </a:lnTo>
                      <a:lnTo>
                        <a:pt x="1779" y="2512"/>
                      </a:lnTo>
                      <a:lnTo>
                        <a:pt x="1748" y="2538"/>
                      </a:lnTo>
                      <a:lnTo>
                        <a:pt x="1709" y="2567"/>
                      </a:lnTo>
                      <a:lnTo>
                        <a:pt x="1700" y="2571"/>
                      </a:lnTo>
                      <a:lnTo>
                        <a:pt x="1691" y="2573"/>
                      </a:lnTo>
                      <a:lnTo>
                        <a:pt x="1679" y="2574"/>
                      </a:lnTo>
                      <a:lnTo>
                        <a:pt x="1668" y="2576"/>
                      </a:lnTo>
                      <a:lnTo>
                        <a:pt x="1656" y="2574"/>
                      </a:lnTo>
                      <a:lnTo>
                        <a:pt x="1644" y="2573"/>
                      </a:lnTo>
                      <a:lnTo>
                        <a:pt x="1631" y="2569"/>
                      </a:lnTo>
                      <a:lnTo>
                        <a:pt x="1620" y="2567"/>
                      </a:lnTo>
                      <a:lnTo>
                        <a:pt x="1608" y="2561"/>
                      </a:lnTo>
                      <a:lnTo>
                        <a:pt x="1596" y="2556"/>
                      </a:lnTo>
                      <a:lnTo>
                        <a:pt x="1586" y="2550"/>
                      </a:lnTo>
                      <a:lnTo>
                        <a:pt x="1577" y="2542"/>
                      </a:lnTo>
                      <a:lnTo>
                        <a:pt x="1569" y="2534"/>
                      </a:lnTo>
                      <a:lnTo>
                        <a:pt x="1563" y="2527"/>
                      </a:lnTo>
                      <a:lnTo>
                        <a:pt x="1558" y="2517"/>
                      </a:lnTo>
                      <a:lnTo>
                        <a:pt x="1555" y="2508"/>
                      </a:lnTo>
                      <a:lnTo>
                        <a:pt x="1551" y="2494"/>
                      </a:lnTo>
                      <a:lnTo>
                        <a:pt x="1546" y="2481"/>
                      </a:lnTo>
                      <a:lnTo>
                        <a:pt x="1538" y="2470"/>
                      </a:lnTo>
                      <a:lnTo>
                        <a:pt x="1530" y="2459"/>
                      </a:lnTo>
                      <a:lnTo>
                        <a:pt x="1510" y="2438"/>
                      </a:lnTo>
                      <a:lnTo>
                        <a:pt x="1489" y="2419"/>
                      </a:lnTo>
                      <a:lnTo>
                        <a:pt x="1479" y="2410"/>
                      </a:lnTo>
                      <a:lnTo>
                        <a:pt x="1468" y="2403"/>
                      </a:lnTo>
                      <a:lnTo>
                        <a:pt x="1458" y="2400"/>
                      </a:lnTo>
                      <a:lnTo>
                        <a:pt x="1450" y="2400"/>
                      </a:lnTo>
                      <a:lnTo>
                        <a:pt x="1441" y="2401"/>
                      </a:lnTo>
                      <a:lnTo>
                        <a:pt x="1434" y="2405"/>
                      </a:lnTo>
                      <a:lnTo>
                        <a:pt x="1428" y="2410"/>
                      </a:lnTo>
                      <a:lnTo>
                        <a:pt x="1422" y="2418"/>
                      </a:lnTo>
                      <a:lnTo>
                        <a:pt x="1410" y="2433"/>
                      </a:lnTo>
                      <a:lnTo>
                        <a:pt x="1398" y="2451"/>
                      </a:lnTo>
                      <a:lnTo>
                        <a:pt x="1392" y="2460"/>
                      </a:lnTo>
                      <a:lnTo>
                        <a:pt x="1387" y="2468"/>
                      </a:lnTo>
                      <a:lnTo>
                        <a:pt x="1380" y="2476"/>
                      </a:lnTo>
                      <a:lnTo>
                        <a:pt x="1374" y="2481"/>
                      </a:lnTo>
                      <a:lnTo>
                        <a:pt x="1370" y="2484"/>
                      </a:lnTo>
                      <a:lnTo>
                        <a:pt x="1365" y="2485"/>
                      </a:lnTo>
                      <a:lnTo>
                        <a:pt x="1361" y="2485"/>
                      </a:lnTo>
                      <a:lnTo>
                        <a:pt x="1355" y="2484"/>
                      </a:lnTo>
                      <a:lnTo>
                        <a:pt x="1346" y="2480"/>
                      </a:lnTo>
                      <a:lnTo>
                        <a:pt x="1336" y="2472"/>
                      </a:lnTo>
                      <a:lnTo>
                        <a:pt x="1318" y="2457"/>
                      </a:lnTo>
                      <a:lnTo>
                        <a:pt x="1304" y="2444"/>
                      </a:lnTo>
                      <a:lnTo>
                        <a:pt x="1304" y="2444"/>
                      </a:lnTo>
                      <a:lnTo>
                        <a:pt x="1285" y="2396"/>
                      </a:lnTo>
                      <a:lnTo>
                        <a:pt x="1275" y="2387"/>
                      </a:lnTo>
                      <a:lnTo>
                        <a:pt x="1265" y="2374"/>
                      </a:lnTo>
                      <a:lnTo>
                        <a:pt x="1256" y="2358"/>
                      </a:lnTo>
                      <a:lnTo>
                        <a:pt x="1247" y="2343"/>
                      </a:lnTo>
                      <a:lnTo>
                        <a:pt x="1239" y="2324"/>
                      </a:lnTo>
                      <a:lnTo>
                        <a:pt x="1232" y="2308"/>
                      </a:lnTo>
                      <a:lnTo>
                        <a:pt x="1227" y="2292"/>
                      </a:lnTo>
                      <a:lnTo>
                        <a:pt x="1223" y="2279"/>
                      </a:lnTo>
                      <a:lnTo>
                        <a:pt x="1221" y="2270"/>
                      </a:lnTo>
                      <a:lnTo>
                        <a:pt x="1216" y="2262"/>
                      </a:lnTo>
                      <a:lnTo>
                        <a:pt x="1210" y="2257"/>
                      </a:lnTo>
                      <a:lnTo>
                        <a:pt x="1204" y="2252"/>
                      </a:lnTo>
                      <a:lnTo>
                        <a:pt x="1197" y="2249"/>
                      </a:lnTo>
                      <a:lnTo>
                        <a:pt x="1190" y="2247"/>
                      </a:lnTo>
                      <a:lnTo>
                        <a:pt x="1181" y="2245"/>
                      </a:lnTo>
                      <a:lnTo>
                        <a:pt x="1171" y="2245"/>
                      </a:lnTo>
                      <a:lnTo>
                        <a:pt x="1153" y="2245"/>
                      </a:lnTo>
                      <a:lnTo>
                        <a:pt x="1135" y="2244"/>
                      </a:lnTo>
                      <a:lnTo>
                        <a:pt x="1126" y="2243"/>
                      </a:lnTo>
                      <a:lnTo>
                        <a:pt x="1118" y="2240"/>
                      </a:lnTo>
                      <a:lnTo>
                        <a:pt x="1111" y="2236"/>
                      </a:lnTo>
                      <a:lnTo>
                        <a:pt x="1103" y="2232"/>
                      </a:lnTo>
                      <a:lnTo>
                        <a:pt x="1087" y="2214"/>
                      </a:lnTo>
                      <a:lnTo>
                        <a:pt x="1076" y="2199"/>
                      </a:lnTo>
                      <a:lnTo>
                        <a:pt x="1072" y="2195"/>
                      </a:lnTo>
                      <a:lnTo>
                        <a:pt x="1069" y="2192"/>
                      </a:lnTo>
                      <a:lnTo>
                        <a:pt x="1064" y="2191"/>
                      </a:lnTo>
                      <a:lnTo>
                        <a:pt x="1060" y="2191"/>
                      </a:lnTo>
                      <a:lnTo>
                        <a:pt x="1055" y="2192"/>
                      </a:lnTo>
                      <a:lnTo>
                        <a:pt x="1050" y="2194"/>
                      </a:lnTo>
                      <a:lnTo>
                        <a:pt x="1043" y="2197"/>
                      </a:lnTo>
                      <a:lnTo>
                        <a:pt x="1035" y="2203"/>
                      </a:lnTo>
                      <a:lnTo>
                        <a:pt x="1030" y="2205"/>
                      </a:lnTo>
                      <a:lnTo>
                        <a:pt x="1025" y="2205"/>
                      </a:lnTo>
                      <a:lnTo>
                        <a:pt x="1020" y="2203"/>
                      </a:lnTo>
                      <a:lnTo>
                        <a:pt x="1013" y="2200"/>
                      </a:lnTo>
                      <a:lnTo>
                        <a:pt x="1007" y="2195"/>
                      </a:lnTo>
                      <a:lnTo>
                        <a:pt x="1002" y="2188"/>
                      </a:lnTo>
                      <a:lnTo>
                        <a:pt x="995" y="2182"/>
                      </a:lnTo>
                      <a:lnTo>
                        <a:pt x="990" y="2174"/>
                      </a:lnTo>
                      <a:lnTo>
                        <a:pt x="980" y="2156"/>
                      </a:lnTo>
                      <a:lnTo>
                        <a:pt x="972" y="2139"/>
                      </a:lnTo>
                      <a:lnTo>
                        <a:pt x="969" y="2131"/>
                      </a:lnTo>
                      <a:lnTo>
                        <a:pt x="967" y="2124"/>
                      </a:lnTo>
                      <a:lnTo>
                        <a:pt x="967" y="2117"/>
                      </a:lnTo>
                      <a:lnTo>
                        <a:pt x="967" y="2113"/>
                      </a:lnTo>
                      <a:lnTo>
                        <a:pt x="971" y="2096"/>
                      </a:lnTo>
                      <a:lnTo>
                        <a:pt x="976" y="2082"/>
                      </a:lnTo>
                      <a:lnTo>
                        <a:pt x="976" y="2080"/>
                      </a:lnTo>
                      <a:lnTo>
                        <a:pt x="976" y="2077"/>
                      </a:lnTo>
                      <a:lnTo>
                        <a:pt x="975" y="2074"/>
                      </a:lnTo>
                      <a:lnTo>
                        <a:pt x="972" y="2072"/>
                      </a:lnTo>
                      <a:lnTo>
                        <a:pt x="969" y="2071"/>
                      </a:lnTo>
                      <a:lnTo>
                        <a:pt x="965" y="2069"/>
                      </a:lnTo>
                      <a:lnTo>
                        <a:pt x="960" y="2069"/>
                      </a:lnTo>
                      <a:lnTo>
                        <a:pt x="954" y="2069"/>
                      </a:lnTo>
                      <a:lnTo>
                        <a:pt x="925" y="2072"/>
                      </a:lnTo>
                      <a:lnTo>
                        <a:pt x="896" y="2077"/>
                      </a:lnTo>
                      <a:lnTo>
                        <a:pt x="866" y="2081"/>
                      </a:lnTo>
                      <a:lnTo>
                        <a:pt x="836" y="2085"/>
                      </a:lnTo>
                      <a:lnTo>
                        <a:pt x="823" y="2081"/>
                      </a:lnTo>
                      <a:lnTo>
                        <a:pt x="809" y="2074"/>
                      </a:lnTo>
                      <a:lnTo>
                        <a:pt x="794" y="2067"/>
                      </a:lnTo>
                      <a:lnTo>
                        <a:pt x="780" y="2058"/>
                      </a:lnTo>
                      <a:lnTo>
                        <a:pt x="766" y="2050"/>
                      </a:lnTo>
                      <a:lnTo>
                        <a:pt x="752" y="2043"/>
                      </a:lnTo>
                      <a:lnTo>
                        <a:pt x="745" y="2041"/>
                      </a:lnTo>
                      <a:lnTo>
                        <a:pt x="737" y="2039"/>
                      </a:lnTo>
                      <a:lnTo>
                        <a:pt x="731" y="2039"/>
                      </a:lnTo>
                      <a:lnTo>
                        <a:pt x="723" y="2039"/>
                      </a:lnTo>
                      <a:lnTo>
                        <a:pt x="718" y="2042"/>
                      </a:lnTo>
                      <a:lnTo>
                        <a:pt x="713" y="2046"/>
                      </a:lnTo>
                      <a:lnTo>
                        <a:pt x="709" y="2050"/>
                      </a:lnTo>
                      <a:lnTo>
                        <a:pt x="708" y="2056"/>
                      </a:lnTo>
                      <a:lnTo>
                        <a:pt x="706" y="2069"/>
                      </a:lnTo>
                      <a:lnTo>
                        <a:pt x="706" y="2085"/>
                      </a:lnTo>
                      <a:lnTo>
                        <a:pt x="708" y="2099"/>
                      </a:lnTo>
                      <a:lnTo>
                        <a:pt x="706" y="2113"/>
                      </a:lnTo>
                      <a:lnTo>
                        <a:pt x="706" y="2118"/>
                      </a:lnTo>
                      <a:lnTo>
                        <a:pt x="704" y="2124"/>
                      </a:lnTo>
                      <a:lnTo>
                        <a:pt x="701" y="2126"/>
                      </a:lnTo>
                      <a:lnTo>
                        <a:pt x="696" y="2129"/>
                      </a:lnTo>
                      <a:lnTo>
                        <a:pt x="687" y="2131"/>
                      </a:lnTo>
                      <a:lnTo>
                        <a:pt x="682" y="2135"/>
                      </a:lnTo>
                      <a:lnTo>
                        <a:pt x="679" y="2140"/>
                      </a:lnTo>
                      <a:lnTo>
                        <a:pt x="677" y="2146"/>
                      </a:lnTo>
                      <a:lnTo>
                        <a:pt x="675" y="2151"/>
                      </a:lnTo>
                      <a:lnTo>
                        <a:pt x="674" y="2157"/>
                      </a:lnTo>
                      <a:lnTo>
                        <a:pt x="671" y="2163"/>
                      </a:lnTo>
                      <a:lnTo>
                        <a:pt x="666" y="2168"/>
                      </a:lnTo>
                      <a:lnTo>
                        <a:pt x="664" y="2170"/>
                      </a:lnTo>
                      <a:lnTo>
                        <a:pt x="660" y="2170"/>
                      </a:lnTo>
                      <a:lnTo>
                        <a:pt x="656" y="2169"/>
                      </a:lnTo>
                      <a:lnTo>
                        <a:pt x="652" y="2168"/>
                      </a:lnTo>
                      <a:lnTo>
                        <a:pt x="642" y="2160"/>
                      </a:lnTo>
                      <a:lnTo>
                        <a:pt x="633" y="2151"/>
                      </a:lnTo>
                      <a:lnTo>
                        <a:pt x="616" y="2130"/>
                      </a:lnTo>
                      <a:lnTo>
                        <a:pt x="607" y="2116"/>
                      </a:lnTo>
                      <a:lnTo>
                        <a:pt x="591" y="2095"/>
                      </a:lnTo>
                      <a:lnTo>
                        <a:pt x="569" y="2069"/>
                      </a:lnTo>
                      <a:lnTo>
                        <a:pt x="547" y="2045"/>
                      </a:lnTo>
                      <a:lnTo>
                        <a:pt x="538" y="2030"/>
                      </a:lnTo>
                      <a:lnTo>
                        <a:pt x="539" y="2025"/>
                      </a:lnTo>
                      <a:lnTo>
                        <a:pt x="542" y="2020"/>
                      </a:lnTo>
                      <a:lnTo>
                        <a:pt x="544" y="2014"/>
                      </a:lnTo>
                      <a:lnTo>
                        <a:pt x="548" y="2007"/>
                      </a:lnTo>
                      <a:lnTo>
                        <a:pt x="557" y="1992"/>
                      </a:lnTo>
                      <a:lnTo>
                        <a:pt x="566" y="1976"/>
                      </a:lnTo>
                      <a:lnTo>
                        <a:pt x="569" y="1967"/>
                      </a:lnTo>
                      <a:lnTo>
                        <a:pt x="570" y="1959"/>
                      </a:lnTo>
                      <a:lnTo>
                        <a:pt x="570" y="1951"/>
                      </a:lnTo>
                      <a:lnTo>
                        <a:pt x="569" y="1945"/>
                      </a:lnTo>
                      <a:lnTo>
                        <a:pt x="565" y="1938"/>
                      </a:lnTo>
                      <a:lnTo>
                        <a:pt x="559" y="1932"/>
                      </a:lnTo>
                      <a:lnTo>
                        <a:pt x="548" y="1927"/>
                      </a:lnTo>
                      <a:lnTo>
                        <a:pt x="535" y="1923"/>
                      </a:lnTo>
                      <a:lnTo>
                        <a:pt x="507" y="1915"/>
                      </a:lnTo>
                      <a:lnTo>
                        <a:pt x="478" y="1907"/>
                      </a:lnTo>
                      <a:lnTo>
                        <a:pt x="449" y="1898"/>
                      </a:lnTo>
                      <a:lnTo>
                        <a:pt x="419" y="1888"/>
                      </a:lnTo>
                      <a:lnTo>
                        <a:pt x="390" y="1876"/>
                      </a:lnTo>
                      <a:lnTo>
                        <a:pt x="363" y="1862"/>
                      </a:lnTo>
                      <a:lnTo>
                        <a:pt x="350" y="1853"/>
                      </a:lnTo>
                      <a:lnTo>
                        <a:pt x="337" y="1845"/>
                      </a:lnTo>
                      <a:lnTo>
                        <a:pt x="326" y="1835"/>
                      </a:lnTo>
                      <a:lnTo>
                        <a:pt x="314" y="1824"/>
                      </a:lnTo>
                      <a:lnTo>
                        <a:pt x="305" y="1814"/>
                      </a:lnTo>
                      <a:lnTo>
                        <a:pt x="297" y="1801"/>
                      </a:lnTo>
                      <a:lnTo>
                        <a:pt x="289" y="1788"/>
                      </a:lnTo>
                      <a:lnTo>
                        <a:pt x="283" y="1775"/>
                      </a:lnTo>
                      <a:lnTo>
                        <a:pt x="279" y="1769"/>
                      </a:lnTo>
                      <a:lnTo>
                        <a:pt x="275" y="1764"/>
                      </a:lnTo>
                      <a:lnTo>
                        <a:pt x="270" y="1760"/>
                      </a:lnTo>
                      <a:lnTo>
                        <a:pt x="266" y="1756"/>
                      </a:lnTo>
                      <a:lnTo>
                        <a:pt x="259" y="1753"/>
                      </a:lnTo>
                      <a:lnTo>
                        <a:pt x="254" y="1751"/>
                      </a:lnTo>
                      <a:lnTo>
                        <a:pt x="246" y="1751"/>
                      </a:lnTo>
                      <a:lnTo>
                        <a:pt x="239" y="1752"/>
                      </a:lnTo>
                      <a:lnTo>
                        <a:pt x="227" y="1754"/>
                      </a:lnTo>
                      <a:lnTo>
                        <a:pt x="215" y="1757"/>
                      </a:lnTo>
                      <a:lnTo>
                        <a:pt x="205" y="1761"/>
                      </a:lnTo>
                      <a:lnTo>
                        <a:pt x="196" y="1766"/>
                      </a:lnTo>
                      <a:lnTo>
                        <a:pt x="179" y="1774"/>
                      </a:lnTo>
                      <a:lnTo>
                        <a:pt x="162" y="1780"/>
                      </a:lnTo>
                      <a:lnTo>
                        <a:pt x="155" y="1782"/>
                      </a:lnTo>
                      <a:lnTo>
                        <a:pt x="147" y="1783"/>
                      </a:lnTo>
                      <a:lnTo>
                        <a:pt x="139" y="1782"/>
                      </a:lnTo>
                      <a:lnTo>
                        <a:pt x="130" y="1780"/>
                      </a:lnTo>
                      <a:lnTo>
                        <a:pt x="121" y="1776"/>
                      </a:lnTo>
                      <a:lnTo>
                        <a:pt x="110" y="1771"/>
                      </a:lnTo>
                      <a:lnTo>
                        <a:pt x="100" y="1764"/>
                      </a:lnTo>
                      <a:lnTo>
                        <a:pt x="87" y="1753"/>
                      </a:lnTo>
                      <a:lnTo>
                        <a:pt x="87" y="1753"/>
                      </a:lnTo>
                      <a:lnTo>
                        <a:pt x="92" y="1742"/>
                      </a:lnTo>
                      <a:lnTo>
                        <a:pt x="98" y="1731"/>
                      </a:lnTo>
                      <a:lnTo>
                        <a:pt x="104" y="1721"/>
                      </a:lnTo>
                      <a:lnTo>
                        <a:pt x="110" y="1710"/>
                      </a:lnTo>
                      <a:lnTo>
                        <a:pt x="126" y="1691"/>
                      </a:lnTo>
                      <a:lnTo>
                        <a:pt x="142" y="1673"/>
                      </a:lnTo>
                      <a:lnTo>
                        <a:pt x="158" y="1653"/>
                      </a:lnTo>
                      <a:lnTo>
                        <a:pt x="174" y="1634"/>
                      </a:lnTo>
                      <a:lnTo>
                        <a:pt x="180" y="1625"/>
                      </a:lnTo>
                      <a:lnTo>
                        <a:pt x="187" y="1615"/>
                      </a:lnTo>
                      <a:lnTo>
                        <a:pt x="192" y="1604"/>
                      </a:lnTo>
                      <a:lnTo>
                        <a:pt x="196" y="1593"/>
                      </a:lnTo>
                      <a:lnTo>
                        <a:pt x="200" y="1577"/>
                      </a:lnTo>
                      <a:lnTo>
                        <a:pt x="202" y="1561"/>
                      </a:lnTo>
                      <a:lnTo>
                        <a:pt x="204" y="1547"/>
                      </a:lnTo>
                      <a:lnTo>
                        <a:pt x="204" y="1532"/>
                      </a:lnTo>
                      <a:lnTo>
                        <a:pt x="202" y="1517"/>
                      </a:lnTo>
                      <a:lnTo>
                        <a:pt x="200" y="1504"/>
                      </a:lnTo>
                      <a:lnTo>
                        <a:pt x="196" y="1490"/>
                      </a:lnTo>
                      <a:lnTo>
                        <a:pt x="192" y="1476"/>
                      </a:lnTo>
                      <a:lnTo>
                        <a:pt x="182" y="1450"/>
                      </a:lnTo>
                      <a:lnTo>
                        <a:pt x="169" y="1423"/>
                      </a:lnTo>
                      <a:lnTo>
                        <a:pt x="157" y="1396"/>
                      </a:lnTo>
                      <a:lnTo>
                        <a:pt x="145" y="1370"/>
                      </a:lnTo>
                      <a:lnTo>
                        <a:pt x="142" y="1359"/>
                      </a:lnTo>
                      <a:lnTo>
                        <a:pt x="139" y="1350"/>
                      </a:lnTo>
                      <a:lnTo>
                        <a:pt x="138" y="1341"/>
                      </a:lnTo>
                      <a:lnTo>
                        <a:pt x="136" y="1332"/>
                      </a:lnTo>
                      <a:lnTo>
                        <a:pt x="136" y="1315"/>
                      </a:lnTo>
                      <a:lnTo>
                        <a:pt x="136" y="1297"/>
                      </a:lnTo>
                      <a:lnTo>
                        <a:pt x="138" y="1280"/>
                      </a:lnTo>
                      <a:lnTo>
                        <a:pt x="140" y="1263"/>
                      </a:lnTo>
                      <a:lnTo>
                        <a:pt x="140" y="1245"/>
                      </a:lnTo>
                      <a:lnTo>
                        <a:pt x="140" y="1227"/>
                      </a:lnTo>
                      <a:lnTo>
                        <a:pt x="136" y="1209"/>
                      </a:lnTo>
                      <a:lnTo>
                        <a:pt x="132" y="1191"/>
                      </a:lnTo>
                      <a:lnTo>
                        <a:pt x="129" y="1174"/>
                      </a:lnTo>
                      <a:lnTo>
                        <a:pt x="127" y="1156"/>
                      </a:lnTo>
                      <a:lnTo>
                        <a:pt x="130" y="1139"/>
                      </a:lnTo>
                      <a:lnTo>
                        <a:pt x="131" y="1127"/>
                      </a:lnTo>
                      <a:lnTo>
                        <a:pt x="131" y="1118"/>
                      </a:lnTo>
                      <a:lnTo>
                        <a:pt x="130" y="1111"/>
                      </a:lnTo>
                      <a:lnTo>
                        <a:pt x="125" y="1096"/>
                      </a:lnTo>
                      <a:lnTo>
                        <a:pt x="113" y="1076"/>
                      </a:lnTo>
                      <a:lnTo>
                        <a:pt x="110" y="1072"/>
                      </a:lnTo>
                      <a:lnTo>
                        <a:pt x="109" y="1067"/>
                      </a:lnTo>
                      <a:lnTo>
                        <a:pt x="109" y="1063"/>
                      </a:lnTo>
                      <a:lnTo>
                        <a:pt x="109" y="1059"/>
                      </a:lnTo>
                      <a:lnTo>
                        <a:pt x="110" y="1051"/>
                      </a:lnTo>
                      <a:lnTo>
                        <a:pt x="114" y="1043"/>
                      </a:lnTo>
                      <a:lnTo>
                        <a:pt x="125" y="1029"/>
                      </a:lnTo>
                      <a:lnTo>
                        <a:pt x="134" y="1015"/>
                      </a:lnTo>
                      <a:lnTo>
                        <a:pt x="138" y="1004"/>
                      </a:lnTo>
                      <a:lnTo>
                        <a:pt x="139" y="995"/>
                      </a:lnTo>
                      <a:lnTo>
                        <a:pt x="139" y="985"/>
                      </a:lnTo>
                      <a:lnTo>
                        <a:pt x="135" y="976"/>
                      </a:lnTo>
                      <a:lnTo>
                        <a:pt x="131" y="967"/>
                      </a:lnTo>
                      <a:lnTo>
                        <a:pt x="125" y="958"/>
                      </a:lnTo>
                      <a:lnTo>
                        <a:pt x="118" y="949"/>
                      </a:lnTo>
                      <a:lnTo>
                        <a:pt x="109" y="941"/>
                      </a:lnTo>
                      <a:lnTo>
                        <a:pt x="72" y="909"/>
                      </a:lnTo>
                      <a:lnTo>
                        <a:pt x="38" y="881"/>
                      </a:lnTo>
                      <a:lnTo>
                        <a:pt x="18" y="863"/>
                      </a:lnTo>
                      <a:lnTo>
                        <a:pt x="6" y="850"/>
                      </a:lnTo>
                      <a:lnTo>
                        <a:pt x="3" y="845"/>
                      </a:lnTo>
                      <a:lnTo>
                        <a:pt x="0" y="841"/>
                      </a:lnTo>
                      <a:lnTo>
                        <a:pt x="0" y="837"/>
                      </a:lnTo>
                      <a:lnTo>
                        <a:pt x="0" y="835"/>
                      </a:lnTo>
                      <a:lnTo>
                        <a:pt x="16" y="820"/>
                      </a:lnTo>
                      <a:lnTo>
                        <a:pt x="46" y="792"/>
                      </a:lnTo>
                      <a:lnTo>
                        <a:pt x="57" y="778"/>
                      </a:lnTo>
                      <a:lnTo>
                        <a:pt x="68" y="761"/>
                      </a:lnTo>
                      <a:lnTo>
                        <a:pt x="75" y="744"/>
                      </a:lnTo>
                      <a:lnTo>
                        <a:pt x="82" y="726"/>
                      </a:lnTo>
                      <a:lnTo>
                        <a:pt x="85" y="716"/>
                      </a:lnTo>
                      <a:lnTo>
                        <a:pt x="86" y="705"/>
                      </a:lnTo>
                      <a:lnTo>
                        <a:pt x="86" y="694"/>
                      </a:lnTo>
                      <a:lnTo>
                        <a:pt x="86" y="682"/>
                      </a:lnTo>
                      <a:lnTo>
                        <a:pt x="83" y="660"/>
                      </a:lnTo>
                      <a:lnTo>
                        <a:pt x="79" y="637"/>
                      </a:lnTo>
                      <a:lnTo>
                        <a:pt x="69" y="590"/>
                      </a:lnTo>
                      <a:lnTo>
                        <a:pt x="60" y="546"/>
                      </a:lnTo>
                      <a:lnTo>
                        <a:pt x="47" y="462"/>
                      </a:lnTo>
                      <a:lnTo>
                        <a:pt x="47" y="46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07" name="Freeform 72">
                  <a:extLst>
                    <a:ext uri="{FF2B5EF4-FFF2-40B4-BE49-F238E27FC236}">
                      <a16:creationId xmlns:a16="http://schemas.microsoft.com/office/drawing/2014/main" id="{68F4BA5A-ACE5-7C4F-8A4D-E79FE27809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5246" y="3382488"/>
                  <a:ext cx="32142" cy="55466"/>
                </a:xfrm>
                <a:custGeom>
                  <a:avLst/>
                  <a:gdLst/>
                  <a:ahLst/>
                  <a:cxnLst>
                    <a:cxn ang="0">
                      <a:pos x="92" y="114"/>
                    </a:cxn>
                    <a:cxn ang="0">
                      <a:pos x="74" y="162"/>
                    </a:cxn>
                    <a:cxn ang="0">
                      <a:pos x="74" y="162"/>
                    </a:cxn>
                    <a:cxn ang="0">
                      <a:pos x="61" y="154"/>
                    </a:cxn>
                    <a:cxn ang="0">
                      <a:pos x="46" y="148"/>
                    </a:cxn>
                    <a:cxn ang="0">
                      <a:pos x="38" y="145"/>
                    </a:cxn>
                    <a:cxn ang="0">
                      <a:pos x="31" y="141"/>
                    </a:cxn>
                    <a:cxn ang="0">
                      <a:pos x="26" y="136"/>
                    </a:cxn>
                    <a:cxn ang="0">
                      <a:pos x="22" y="130"/>
                    </a:cxn>
                    <a:cxn ang="0">
                      <a:pos x="20" y="123"/>
                    </a:cxn>
                    <a:cxn ang="0">
                      <a:pos x="18" y="117"/>
                    </a:cxn>
                    <a:cxn ang="0">
                      <a:pos x="18" y="109"/>
                    </a:cxn>
                    <a:cxn ang="0">
                      <a:pos x="21" y="104"/>
                    </a:cxn>
                    <a:cxn ang="0">
                      <a:pos x="25" y="99"/>
                    </a:cxn>
                    <a:cxn ang="0">
                      <a:pos x="29" y="96"/>
                    </a:cxn>
                    <a:cxn ang="0">
                      <a:pos x="34" y="95"/>
                    </a:cxn>
                    <a:cxn ang="0">
                      <a:pos x="38" y="94"/>
                    </a:cxn>
                    <a:cxn ang="0">
                      <a:pos x="47" y="94"/>
                    </a:cxn>
                    <a:cxn ang="0">
                      <a:pos x="58" y="92"/>
                    </a:cxn>
                    <a:cxn ang="0">
                      <a:pos x="62" y="90"/>
                    </a:cxn>
                    <a:cxn ang="0">
                      <a:pos x="65" y="87"/>
                    </a:cxn>
                    <a:cxn ang="0">
                      <a:pos x="65" y="82"/>
                    </a:cxn>
                    <a:cxn ang="0">
                      <a:pos x="64" y="78"/>
                    </a:cxn>
                    <a:cxn ang="0">
                      <a:pos x="56" y="66"/>
                    </a:cxn>
                    <a:cxn ang="0">
                      <a:pos x="46" y="55"/>
                    </a:cxn>
                    <a:cxn ang="0">
                      <a:pos x="21" y="31"/>
                    </a:cxn>
                    <a:cxn ang="0">
                      <a:pos x="7" y="18"/>
                    </a:cxn>
                    <a:cxn ang="0">
                      <a:pos x="1" y="12"/>
                    </a:cxn>
                    <a:cxn ang="0">
                      <a:pos x="0" y="7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7" y="0"/>
                    </a:cxn>
                    <a:cxn ang="0">
                      <a:pos x="12" y="2"/>
                    </a:cxn>
                    <a:cxn ang="0">
                      <a:pos x="17" y="3"/>
                    </a:cxn>
                    <a:cxn ang="0">
                      <a:pos x="24" y="7"/>
                    </a:cxn>
                    <a:cxn ang="0">
                      <a:pos x="33" y="16"/>
                    </a:cxn>
                    <a:cxn ang="0">
                      <a:pos x="46" y="29"/>
                    </a:cxn>
                    <a:cxn ang="0">
                      <a:pos x="51" y="35"/>
                    </a:cxn>
                    <a:cxn ang="0">
                      <a:pos x="57" y="40"/>
                    </a:cxn>
                    <a:cxn ang="0">
                      <a:pos x="62" y="44"/>
                    </a:cxn>
                    <a:cxn ang="0">
                      <a:pos x="68" y="47"/>
                    </a:cxn>
                    <a:cxn ang="0">
                      <a:pos x="79" y="87"/>
                    </a:cxn>
                    <a:cxn ang="0">
                      <a:pos x="86" y="100"/>
                    </a:cxn>
                    <a:cxn ang="0">
                      <a:pos x="92" y="114"/>
                    </a:cxn>
                    <a:cxn ang="0">
                      <a:pos x="92" y="114"/>
                    </a:cxn>
                  </a:cxnLst>
                  <a:rect l="0" t="0" r="r" b="b"/>
                  <a:pathLst>
                    <a:path w="92" h="162">
                      <a:moveTo>
                        <a:pt x="92" y="114"/>
                      </a:moveTo>
                      <a:lnTo>
                        <a:pt x="74" y="162"/>
                      </a:lnTo>
                      <a:lnTo>
                        <a:pt x="74" y="162"/>
                      </a:lnTo>
                      <a:lnTo>
                        <a:pt x="61" y="154"/>
                      </a:lnTo>
                      <a:lnTo>
                        <a:pt x="46" y="148"/>
                      </a:lnTo>
                      <a:lnTo>
                        <a:pt x="38" y="145"/>
                      </a:lnTo>
                      <a:lnTo>
                        <a:pt x="31" y="141"/>
                      </a:lnTo>
                      <a:lnTo>
                        <a:pt x="26" y="136"/>
                      </a:lnTo>
                      <a:lnTo>
                        <a:pt x="22" y="130"/>
                      </a:lnTo>
                      <a:lnTo>
                        <a:pt x="20" y="123"/>
                      </a:lnTo>
                      <a:lnTo>
                        <a:pt x="18" y="117"/>
                      </a:lnTo>
                      <a:lnTo>
                        <a:pt x="18" y="109"/>
                      </a:lnTo>
                      <a:lnTo>
                        <a:pt x="21" y="104"/>
                      </a:lnTo>
                      <a:lnTo>
                        <a:pt x="25" y="99"/>
                      </a:lnTo>
                      <a:lnTo>
                        <a:pt x="29" y="96"/>
                      </a:lnTo>
                      <a:lnTo>
                        <a:pt x="34" y="95"/>
                      </a:lnTo>
                      <a:lnTo>
                        <a:pt x="38" y="94"/>
                      </a:lnTo>
                      <a:lnTo>
                        <a:pt x="47" y="94"/>
                      </a:lnTo>
                      <a:lnTo>
                        <a:pt x="58" y="92"/>
                      </a:lnTo>
                      <a:lnTo>
                        <a:pt x="62" y="90"/>
                      </a:lnTo>
                      <a:lnTo>
                        <a:pt x="65" y="87"/>
                      </a:lnTo>
                      <a:lnTo>
                        <a:pt x="65" y="82"/>
                      </a:lnTo>
                      <a:lnTo>
                        <a:pt x="64" y="78"/>
                      </a:lnTo>
                      <a:lnTo>
                        <a:pt x="56" y="66"/>
                      </a:lnTo>
                      <a:lnTo>
                        <a:pt x="46" y="55"/>
                      </a:lnTo>
                      <a:lnTo>
                        <a:pt x="21" y="31"/>
                      </a:lnTo>
                      <a:lnTo>
                        <a:pt x="7" y="18"/>
                      </a:lnTo>
                      <a:lnTo>
                        <a:pt x="1" y="12"/>
                      </a:lnTo>
                      <a:lnTo>
                        <a:pt x="0" y="7"/>
                      </a:ln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7" y="0"/>
                      </a:lnTo>
                      <a:lnTo>
                        <a:pt x="12" y="2"/>
                      </a:lnTo>
                      <a:lnTo>
                        <a:pt x="17" y="3"/>
                      </a:lnTo>
                      <a:lnTo>
                        <a:pt x="24" y="7"/>
                      </a:lnTo>
                      <a:lnTo>
                        <a:pt x="33" y="16"/>
                      </a:lnTo>
                      <a:lnTo>
                        <a:pt x="46" y="29"/>
                      </a:lnTo>
                      <a:lnTo>
                        <a:pt x="51" y="35"/>
                      </a:lnTo>
                      <a:lnTo>
                        <a:pt x="57" y="40"/>
                      </a:lnTo>
                      <a:lnTo>
                        <a:pt x="62" y="44"/>
                      </a:lnTo>
                      <a:lnTo>
                        <a:pt x="68" y="47"/>
                      </a:lnTo>
                      <a:lnTo>
                        <a:pt x="79" y="87"/>
                      </a:lnTo>
                      <a:lnTo>
                        <a:pt x="86" y="100"/>
                      </a:lnTo>
                      <a:lnTo>
                        <a:pt x="92" y="114"/>
                      </a:lnTo>
                      <a:lnTo>
                        <a:pt x="92" y="1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8" name="Freeform 73">
                  <a:extLst>
                    <a:ext uri="{FF2B5EF4-FFF2-40B4-BE49-F238E27FC236}">
                      <a16:creationId xmlns:a16="http://schemas.microsoft.com/office/drawing/2014/main" id="{49579928-3808-6141-98B1-07A31F5FD8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0742" y="3305378"/>
                  <a:ext cx="57299" cy="67640"/>
                </a:xfrm>
                <a:custGeom>
                  <a:avLst/>
                  <a:gdLst/>
                  <a:ahLst/>
                  <a:cxnLst>
                    <a:cxn ang="0">
                      <a:pos x="8" y="134"/>
                    </a:cxn>
                    <a:cxn ang="0">
                      <a:pos x="3" y="125"/>
                    </a:cxn>
                    <a:cxn ang="0">
                      <a:pos x="0" y="105"/>
                    </a:cxn>
                    <a:cxn ang="0">
                      <a:pos x="1" y="84"/>
                    </a:cxn>
                    <a:cxn ang="0">
                      <a:pos x="7" y="74"/>
                    </a:cxn>
                    <a:cxn ang="0">
                      <a:pos x="17" y="70"/>
                    </a:cxn>
                    <a:cxn ang="0">
                      <a:pos x="31" y="74"/>
                    </a:cxn>
                    <a:cxn ang="0">
                      <a:pos x="56" y="88"/>
                    </a:cxn>
                    <a:cxn ang="0">
                      <a:pos x="77" y="112"/>
                    </a:cxn>
                    <a:cxn ang="0">
                      <a:pos x="84" y="129"/>
                    </a:cxn>
                    <a:cxn ang="0">
                      <a:pos x="96" y="138"/>
                    </a:cxn>
                    <a:cxn ang="0">
                      <a:pos x="110" y="141"/>
                    </a:cxn>
                    <a:cxn ang="0">
                      <a:pos x="118" y="140"/>
                    </a:cxn>
                    <a:cxn ang="0">
                      <a:pos x="122" y="132"/>
                    </a:cxn>
                    <a:cxn ang="0">
                      <a:pos x="118" y="107"/>
                    </a:cxn>
                    <a:cxn ang="0">
                      <a:pos x="113" y="87"/>
                    </a:cxn>
                    <a:cxn ang="0">
                      <a:pos x="110" y="78"/>
                    </a:cxn>
                    <a:cxn ang="0">
                      <a:pos x="101" y="69"/>
                    </a:cxn>
                    <a:cxn ang="0">
                      <a:pos x="75" y="57"/>
                    </a:cxn>
                    <a:cxn ang="0">
                      <a:pos x="49" y="46"/>
                    </a:cxn>
                    <a:cxn ang="0">
                      <a:pos x="34" y="35"/>
                    </a:cxn>
                    <a:cxn ang="0">
                      <a:pos x="27" y="27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75" y="5"/>
                    </a:cxn>
                    <a:cxn ang="0">
                      <a:pos x="78" y="16"/>
                    </a:cxn>
                    <a:cxn ang="0">
                      <a:pos x="80" y="27"/>
                    </a:cxn>
                    <a:cxn ang="0">
                      <a:pos x="88" y="39"/>
                    </a:cxn>
                    <a:cxn ang="0">
                      <a:pos x="109" y="47"/>
                    </a:cxn>
                    <a:cxn ang="0">
                      <a:pos x="137" y="52"/>
                    </a:cxn>
                    <a:cxn ang="0">
                      <a:pos x="153" y="59"/>
                    </a:cxn>
                    <a:cxn ang="0">
                      <a:pos x="156" y="66"/>
                    </a:cxn>
                    <a:cxn ang="0">
                      <a:pos x="154" y="79"/>
                    </a:cxn>
                    <a:cxn ang="0">
                      <a:pos x="152" y="96"/>
                    </a:cxn>
                    <a:cxn ang="0">
                      <a:pos x="156" y="112"/>
                    </a:cxn>
                    <a:cxn ang="0">
                      <a:pos x="161" y="126"/>
                    </a:cxn>
                    <a:cxn ang="0">
                      <a:pos x="166" y="140"/>
                    </a:cxn>
                    <a:cxn ang="0">
                      <a:pos x="166" y="157"/>
                    </a:cxn>
                    <a:cxn ang="0">
                      <a:pos x="159" y="167"/>
                    </a:cxn>
                    <a:cxn ang="0">
                      <a:pos x="150" y="170"/>
                    </a:cxn>
                    <a:cxn ang="0">
                      <a:pos x="137" y="167"/>
                    </a:cxn>
                    <a:cxn ang="0">
                      <a:pos x="126" y="162"/>
                    </a:cxn>
                    <a:cxn ang="0">
                      <a:pos x="115" y="164"/>
                    </a:cxn>
                    <a:cxn ang="0">
                      <a:pos x="104" y="171"/>
                    </a:cxn>
                    <a:cxn ang="0">
                      <a:pos x="92" y="186"/>
                    </a:cxn>
                    <a:cxn ang="0">
                      <a:pos x="79" y="192"/>
                    </a:cxn>
                    <a:cxn ang="0">
                      <a:pos x="58" y="197"/>
                    </a:cxn>
                    <a:cxn ang="0">
                      <a:pos x="34" y="196"/>
                    </a:cxn>
                    <a:cxn ang="0">
                      <a:pos x="22" y="188"/>
                    </a:cxn>
                    <a:cxn ang="0">
                      <a:pos x="17" y="175"/>
                    </a:cxn>
                    <a:cxn ang="0">
                      <a:pos x="14" y="161"/>
                    </a:cxn>
                    <a:cxn ang="0">
                      <a:pos x="11" y="135"/>
                    </a:cxn>
                  </a:cxnLst>
                  <a:rect l="0" t="0" r="r" b="b"/>
                  <a:pathLst>
                    <a:path w="166" h="197">
                      <a:moveTo>
                        <a:pt x="11" y="135"/>
                      </a:moveTo>
                      <a:lnTo>
                        <a:pt x="8" y="134"/>
                      </a:lnTo>
                      <a:lnTo>
                        <a:pt x="5" y="130"/>
                      </a:lnTo>
                      <a:lnTo>
                        <a:pt x="3" y="125"/>
                      </a:lnTo>
                      <a:lnTo>
                        <a:pt x="1" y="119"/>
                      </a:lnTo>
                      <a:lnTo>
                        <a:pt x="0" y="105"/>
                      </a:lnTo>
                      <a:lnTo>
                        <a:pt x="0" y="91"/>
                      </a:lnTo>
                      <a:lnTo>
                        <a:pt x="1" y="84"/>
                      </a:lnTo>
                      <a:lnTo>
                        <a:pt x="4" y="79"/>
                      </a:lnTo>
                      <a:lnTo>
                        <a:pt x="7" y="74"/>
                      </a:lnTo>
                      <a:lnTo>
                        <a:pt x="12" y="72"/>
                      </a:lnTo>
                      <a:lnTo>
                        <a:pt x="17" y="70"/>
                      </a:lnTo>
                      <a:lnTo>
                        <a:pt x="23" y="70"/>
                      </a:lnTo>
                      <a:lnTo>
                        <a:pt x="31" y="74"/>
                      </a:lnTo>
                      <a:lnTo>
                        <a:pt x="40" y="81"/>
                      </a:lnTo>
                      <a:lnTo>
                        <a:pt x="56" y="88"/>
                      </a:lnTo>
                      <a:lnTo>
                        <a:pt x="69" y="96"/>
                      </a:lnTo>
                      <a:lnTo>
                        <a:pt x="77" y="112"/>
                      </a:lnTo>
                      <a:lnTo>
                        <a:pt x="82" y="123"/>
                      </a:lnTo>
                      <a:lnTo>
                        <a:pt x="84" y="129"/>
                      </a:lnTo>
                      <a:lnTo>
                        <a:pt x="90" y="134"/>
                      </a:lnTo>
                      <a:lnTo>
                        <a:pt x="96" y="138"/>
                      </a:lnTo>
                      <a:lnTo>
                        <a:pt x="106" y="141"/>
                      </a:lnTo>
                      <a:lnTo>
                        <a:pt x="110" y="141"/>
                      </a:lnTo>
                      <a:lnTo>
                        <a:pt x="114" y="141"/>
                      </a:lnTo>
                      <a:lnTo>
                        <a:pt x="118" y="140"/>
                      </a:lnTo>
                      <a:lnTo>
                        <a:pt x="119" y="139"/>
                      </a:lnTo>
                      <a:lnTo>
                        <a:pt x="122" y="132"/>
                      </a:lnTo>
                      <a:lnTo>
                        <a:pt x="122" y="125"/>
                      </a:lnTo>
                      <a:lnTo>
                        <a:pt x="118" y="107"/>
                      </a:lnTo>
                      <a:lnTo>
                        <a:pt x="114" y="94"/>
                      </a:lnTo>
                      <a:lnTo>
                        <a:pt x="113" y="87"/>
                      </a:lnTo>
                      <a:lnTo>
                        <a:pt x="112" y="82"/>
                      </a:lnTo>
                      <a:lnTo>
                        <a:pt x="110" y="78"/>
                      </a:lnTo>
                      <a:lnTo>
                        <a:pt x="108" y="74"/>
                      </a:lnTo>
                      <a:lnTo>
                        <a:pt x="101" y="69"/>
                      </a:lnTo>
                      <a:lnTo>
                        <a:pt x="93" y="64"/>
                      </a:lnTo>
                      <a:lnTo>
                        <a:pt x="75" y="57"/>
                      </a:lnTo>
                      <a:lnTo>
                        <a:pt x="57" y="50"/>
                      </a:lnTo>
                      <a:lnTo>
                        <a:pt x="49" y="46"/>
                      </a:lnTo>
                      <a:lnTo>
                        <a:pt x="39" y="39"/>
                      </a:lnTo>
                      <a:lnTo>
                        <a:pt x="34" y="35"/>
                      </a:lnTo>
                      <a:lnTo>
                        <a:pt x="30" y="31"/>
                      </a:lnTo>
                      <a:lnTo>
                        <a:pt x="27" y="27"/>
                      </a:lnTo>
                      <a:lnTo>
                        <a:pt x="27" y="25"/>
                      </a:lnTo>
                      <a:lnTo>
                        <a:pt x="34" y="18"/>
                      </a:lnTo>
                      <a:lnTo>
                        <a:pt x="48" y="11"/>
                      </a:lnTo>
                      <a:lnTo>
                        <a:pt x="62" y="4"/>
                      </a:lnTo>
                      <a:lnTo>
                        <a:pt x="71" y="0"/>
                      </a:lnTo>
                      <a:lnTo>
                        <a:pt x="75" y="5"/>
                      </a:lnTo>
                      <a:lnTo>
                        <a:pt x="77" y="11"/>
                      </a:lnTo>
                      <a:lnTo>
                        <a:pt x="78" y="16"/>
                      </a:lnTo>
                      <a:lnTo>
                        <a:pt x="79" y="22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8" y="39"/>
                      </a:lnTo>
                      <a:lnTo>
                        <a:pt x="96" y="43"/>
                      </a:lnTo>
                      <a:lnTo>
                        <a:pt x="109" y="47"/>
                      </a:lnTo>
                      <a:lnTo>
                        <a:pt x="123" y="50"/>
                      </a:lnTo>
                      <a:lnTo>
                        <a:pt x="137" y="52"/>
                      </a:lnTo>
                      <a:lnTo>
                        <a:pt x="150" y="56"/>
                      </a:lnTo>
                      <a:lnTo>
                        <a:pt x="153" y="59"/>
                      </a:lnTo>
                      <a:lnTo>
                        <a:pt x="156" y="62"/>
                      </a:lnTo>
                      <a:lnTo>
                        <a:pt x="156" y="66"/>
                      </a:lnTo>
                      <a:lnTo>
                        <a:pt x="156" y="70"/>
                      </a:lnTo>
                      <a:lnTo>
                        <a:pt x="154" y="79"/>
                      </a:lnTo>
                      <a:lnTo>
                        <a:pt x="153" y="87"/>
                      </a:lnTo>
                      <a:lnTo>
                        <a:pt x="152" y="96"/>
                      </a:lnTo>
                      <a:lnTo>
                        <a:pt x="153" y="104"/>
                      </a:lnTo>
                      <a:lnTo>
                        <a:pt x="156" y="112"/>
                      </a:lnTo>
                      <a:lnTo>
                        <a:pt x="158" y="119"/>
                      </a:lnTo>
                      <a:lnTo>
                        <a:pt x="161" y="126"/>
                      </a:lnTo>
                      <a:lnTo>
                        <a:pt x="163" y="134"/>
                      </a:lnTo>
                      <a:lnTo>
                        <a:pt x="166" y="140"/>
                      </a:lnTo>
                      <a:lnTo>
                        <a:pt x="166" y="149"/>
                      </a:lnTo>
                      <a:lnTo>
                        <a:pt x="166" y="157"/>
                      </a:lnTo>
                      <a:lnTo>
                        <a:pt x="163" y="164"/>
                      </a:lnTo>
                      <a:lnTo>
                        <a:pt x="159" y="167"/>
                      </a:lnTo>
                      <a:lnTo>
                        <a:pt x="156" y="169"/>
                      </a:lnTo>
                      <a:lnTo>
                        <a:pt x="150" y="170"/>
                      </a:lnTo>
                      <a:lnTo>
                        <a:pt x="144" y="169"/>
                      </a:lnTo>
                      <a:lnTo>
                        <a:pt x="137" y="167"/>
                      </a:lnTo>
                      <a:lnTo>
                        <a:pt x="131" y="165"/>
                      </a:lnTo>
                      <a:lnTo>
                        <a:pt x="126" y="162"/>
                      </a:lnTo>
                      <a:lnTo>
                        <a:pt x="121" y="162"/>
                      </a:lnTo>
                      <a:lnTo>
                        <a:pt x="115" y="164"/>
                      </a:lnTo>
                      <a:lnTo>
                        <a:pt x="112" y="165"/>
                      </a:lnTo>
                      <a:lnTo>
                        <a:pt x="104" y="171"/>
                      </a:lnTo>
                      <a:lnTo>
                        <a:pt x="97" y="179"/>
                      </a:lnTo>
                      <a:lnTo>
                        <a:pt x="92" y="186"/>
                      </a:lnTo>
                      <a:lnTo>
                        <a:pt x="87" y="189"/>
                      </a:lnTo>
                      <a:lnTo>
                        <a:pt x="79" y="192"/>
                      </a:lnTo>
                      <a:lnTo>
                        <a:pt x="73" y="195"/>
                      </a:lnTo>
                      <a:lnTo>
                        <a:pt x="58" y="197"/>
                      </a:lnTo>
                      <a:lnTo>
                        <a:pt x="43" y="197"/>
                      </a:lnTo>
                      <a:lnTo>
                        <a:pt x="34" y="196"/>
                      </a:lnTo>
                      <a:lnTo>
                        <a:pt x="27" y="193"/>
                      </a:lnTo>
                      <a:lnTo>
                        <a:pt x="22" y="188"/>
                      </a:lnTo>
                      <a:lnTo>
                        <a:pt x="18" y="183"/>
                      </a:lnTo>
                      <a:lnTo>
                        <a:pt x="17" y="175"/>
                      </a:lnTo>
                      <a:lnTo>
                        <a:pt x="16" y="169"/>
                      </a:lnTo>
                      <a:lnTo>
                        <a:pt x="14" y="161"/>
                      </a:lnTo>
                      <a:lnTo>
                        <a:pt x="14" y="152"/>
                      </a:lnTo>
                      <a:lnTo>
                        <a:pt x="11" y="13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09" name="Freeform 81">
                  <a:extLst>
                    <a:ext uri="{FF2B5EF4-FFF2-40B4-BE49-F238E27FC236}">
                      <a16:creationId xmlns:a16="http://schemas.microsoft.com/office/drawing/2014/main" id="{E5AFAB0A-44D4-C844-8B1E-35244883F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7302" y="4940901"/>
                  <a:ext cx="744883" cy="474830"/>
                </a:xfrm>
                <a:custGeom>
                  <a:avLst/>
                  <a:gdLst/>
                  <a:ahLst/>
                  <a:cxnLst>
                    <a:cxn ang="0">
                      <a:pos x="190" y="103"/>
                    </a:cxn>
                    <a:cxn ang="0">
                      <a:pos x="189" y="147"/>
                    </a:cxn>
                    <a:cxn ang="0">
                      <a:pos x="162" y="222"/>
                    </a:cxn>
                    <a:cxn ang="0">
                      <a:pos x="233" y="247"/>
                    </a:cxn>
                    <a:cxn ang="0">
                      <a:pos x="343" y="222"/>
                    </a:cxn>
                    <a:cxn ang="0">
                      <a:pos x="494" y="262"/>
                    </a:cxn>
                    <a:cxn ang="0">
                      <a:pos x="710" y="256"/>
                    </a:cxn>
                    <a:cxn ang="0">
                      <a:pos x="954" y="273"/>
                    </a:cxn>
                    <a:cxn ang="0">
                      <a:pos x="1078" y="279"/>
                    </a:cxn>
                    <a:cxn ang="0">
                      <a:pos x="1211" y="153"/>
                    </a:cxn>
                    <a:cxn ang="0">
                      <a:pos x="1347" y="47"/>
                    </a:cxn>
                    <a:cxn ang="0">
                      <a:pos x="1632" y="7"/>
                    </a:cxn>
                    <a:cxn ang="0">
                      <a:pos x="1805" y="38"/>
                    </a:cxn>
                    <a:cxn ang="0">
                      <a:pos x="1904" y="89"/>
                    </a:cxn>
                    <a:cxn ang="0">
                      <a:pos x="2065" y="83"/>
                    </a:cxn>
                    <a:cxn ang="0">
                      <a:pos x="2095" y="219"/>
                    </a:cxn>
                    <a:cxn ang="0">
                      <a:pos x="2134" y="288"/>
                    </a:cxn>
                    <a:cxn ang="0">
                      <a:pos x="2059" y="346"/>
                    </a:cxn>
                    <a:cxn ang="0">
                      <a:pos x="1955" y="352"/>
                    </a:cxn>
                    <a:cxn ang="0">
                      <a:pos x="1860" y="574"/>
                    </a:cxn>
                    <a:cxn ang="0">
                      <a:pos x="1815" y="678"/>
                    </a:cxn>
                    <a:cxn ang="0">
                      <a:pos x="1754" y="766"/>
                    </a:cxn>
                    <a:cxn ang="0">
                      <a:pos x="1731" y="793"/>
                    </a:cxn>
                    <a:cxn ang="0">
                      <a:pos x="1793" y="787"/>
                    </a:cxn>
                    <a:cxn ang="0">
                      <a:pos x="1868" y="832"/>
                    </a:cxn>
                    <a:cxn ang="0">
                      <a:pos x="1939" y="945"/>
                    </a:cxn>
                    <a:cxn ang="0">
                      <a:pos x="1836" y="1048"/>
                    </a:cxn>
                    <a:cxn ang="0">
                      <a:pos x="1753" y="1026"/>
                    </a:cxn>
                    <a:cxn ang="0">
                      <a:pos x="1644" y="928"/>
                    </a:cxn>
                    <a:cxn ang="0">
                      <a:pos x="1588" y="958"/>
                    </a:cxn>
                    <a:cxn ang="0">
                      <a:pos x="1516" y="1051"/>
                    </a:cxn>
                    <a:cxn ang="0">
                      <a:pos x="1312" y="1102"/>
                    </a:cxn>
                    <a:cxn ang="0">
                      <a:pos x="1253" y="1112"/>
                    </a:cxn>
                    <a:cxn ang="0">
                      <a:pos x="1262" y="1217"/>
                    </a:cxn>
                    <a:cxn ang="0">
                      <a:pos x="1253" y="1271"/>
                    </a:cxn>
                    <a:cxn ang="0">
                      <a:pos x="1110" y="1291"/>
                    </a:cxn>
                    <a:cxn ang="0">
                      <a:pos x="1025" y="1326"/>
                    </a:cxn>
                    <a:cxn ang="0">
                      <a:pos x="916" y="1275"/>
                    </a:cxn>
                    <a:cxn ang="0">
                      <a:pos x="794" y="1282"/>
                    </a:cxn>
                    <a:cxn ang="0">
                      <a:pos x="736" y="1273"/>
                    </a:cxn>
                    <a:cxn ang="0">
                      <a:pos x="648" y="1229"/>
                    </a:cxn>
                    <a:cxn ang="0">
                      <a:pos x="587" y="1271"/>
                    </a:cxn>
                    <a:cxn ang="0">
                      <a:pos x="509" y="1352"/>
                    </a:cxn>
                    <a:cxn ang="0">
                      <a:pos x="372" y="1380"/>
                    </a:cxn>
                    <a:cxn ang="0">
                      <a:pos x="262" y="1400"/>
                    </a:cxn>
                    <a:cxn ang="0">
                      <a:pos x="202" y="1394"/>
                    </a:cxn>
                    <a:cxn ang="0">
                      <a:pos x="188" y="1182"/>
                    </a:cxn>
                    <a:cxn ang="0">
                      <a:pos x="188" y="1102"/>
                    </a:cxn>
                    <a:cxn ang="0">
                      <a:pos x="113" y="1073"/>
                    </a:cxn>
                    <a:cxn ang="0">
                      <a:pos x="8" y="1004"/>
                    </a:cxn>
                    <a:cxn ang="0">
                      <a:pos x="18" y="844"/>
                    </a:cxn>
                    <a:cxn ang="0">
                      <a:pos x="12" y="699"/>
                    </a:cxn>
                    <a:cxn ang="0">
                      <a:pos x="137" y="633"/>
                    </a:cxn>
                    <a:cxn ang="0">
                      <a:pos x="190" y="583"/>
                    </a:cxn>
                    <a:cxn ang="0">
                      <a:pos x="146" y="511"/>
                    </a:cxn>
                    <a:cxn ang="0">
                      <a:pos x="32" y="392"/>
                    </a:cxn>
                    <a:cxn ang="0">
                      <a:pos x="5" y="249"/>
                    </a:cxn>
                  </a:cxnLst>
                  <a:rect l="0" t="0" r="r" b="b"/>
                  <a:pathLst>
                    <a:path w="2135" h="1405">
                      <a:moveTo>
                        <a:pt x="105" y="76"/>
                      </a:moveTo>
                      <a:lnTo>
                        <a:pt x="119" y="81"/>
                      </a:lnTo>
                      <a:lnTo>
                        <a:pt x="135" y="86"/>
                      </a:lnTo>
                      <a:lnTo>
                        <a:pt x="149" y="90"/>
                      </a:lnTo>
                      <a:lnTo>
                        <a:pt x="162" y="94"/>
                      </a:lnTo>
                      <a:lnTo>
                        <a:pt x="174" y="96"/>
                      </a:lnTo>
                      <a:lnTo>
                        <a:pt x="185" y="100"/>
                      </a:lnTo>
                      <a:lnTo>
                        <a:pt x="190" y="103"/>
                      </a:lnTo>
                      <a:lnTo>
                        <a:pt x="196" y="105"/>
                      </a:lnTo>
                      <a:lnTo>
                        <a:pt x="200" y="108"/>
                      </a:lnTo>
                      <a:lnTo>
                        <a:pt x="202" y="112"/>
                      </a:lnTo>
                      <a:lnTo>
                        <a:pt x="205" y="117"/>
                      </a:lnTo>
                      <a:lnTo>
                        <a:pt x="205" y="122"/>
                      </a:lnTo>
                      <a:lnTo>
                        <a:pt x="203" y="127"/>
                      </a:lnTo>
                      <a:lnTo>
                        <a:pt x="200" y="134"/>
                      </a:lnTo>
                      <a:lnTo>
                        <a:pt x="189" y="147"/>
                      </a:lnTo>
                      <a:lnTo>
                        <a:pt x="178" y="160"/>
                      </a:lnTo>
                      <a:lnTo>
                        <a:pt x="171" y="168"/>
                      </a:lnTo>
                      <a:lnTo>
                        <a:pt x="166" y="175"/>
                      </a:lnTo>
                      <a:lnTo>
                        <a:pt x="162" y="184"/>
                      </a:lnTo>
                      <a:lnTo>
                        <a:pt x="159" y="192"/>
                      </a:lnTo>
                      <a:lnTo>
                        <a:pt x="158" y="201"/>
                      </a:lnTo>
                      <a:lnTo>
                        <a:pt x="159" y="212"/>
                      </a:lnTo>
                      <a:lnTo>
                        <a:pt x="162" y="222"/>
                      </a:lnTo>
                      <a:lnTo>
                        <a:pt x="168" y="232"/>
                      </a:lnTo>
                      <a:lnTo>
                        <a:pt x="175" y="240"/>
                      </a:lnTo>
                      <a:lnTo>
                        <a:pt x="183" y="245"/>
                      </a:lnTo>
                      <a:lnTo>
                        <a:pt x="192" y="248"/>
                      </a:lnTo>
                      <a:lnTo>
                        <a:pt x="201" y="249"/>
                      </a:lnTo>
                      <a:lnTo>
                        <a:pt x="211" y="250"/>
                      </a:lnTo>
                      <a:lnTo>
                        <a:pt x="222" y="249"/>
                      </a:lnTo>
                      <a:lnTo>
                        <a:pt x="233" y="247"/>
                      </a:lnTo>
                      <a:lnTo>
                        <a:pt x="245" y="244"/>
                      </a:lnTo>
                      <a:lnTo>
                        <a:pt x="268" y="236"/>
                      </a:lnTo>
                      <a:lnTo>
                        <a:pt x="290" y="228"/>
                      </a:lnTo>
                      <a:lnTo>
                        <a:pt x="301" y="226"/>
                      </a:lnTo>
                      <a:lnTo>
                        <a:pt x="311" y="223"/>
                      </a:lnTo>
                      <a:lnTo>
                        <a:pt x="320" y="221"/>
                      </a:lnTo>
                      <a:lnTo>
                        <a:pt x="328" y="221"/>
                      </a:lnTo>
                      <a:lnTo>
                        <a:pt x="343" y="222"/>
                      </a:lnTo>
                      <a:lnTo>
                        <a:pt x="358" y="225"/>
                      </a:lnTo>
                      <a:lnTo>
                        <a:pt x="373" y="230"/>
                      </a:lnTo>
                      <a:lnTo>
                        <a:pt x="387" y="235"/>
                      </a:lnTo>
                      <a:lnTo>
                        <a:pt x="418" y="247"/>
                      </a:lnTo>
                      <a:lnTo>
                        <a:pt x="447" y="256"/>
                      </a:lnTo>
                      <a:lnTo>
                        <a:pt x="463" y="258"/>
                      </a:lnTo>
                      <a:lnTo>
                        <a:pt x="478" y="261"/>
                      </a:lnTo>
                      <a:lnTo>
                        <a:pt x="494" y="262"/>
                      </a:lnTo>
                      <a:lnTo>
                        <a:pt x="508" y="262"/>
                      </a:lnTo>
                      <a:lnTo>
                        <a:pt x="536" y="262"/>
                      </a:lnTo>
                      <a:lnTo>
                        <a:pt x="565" y="261"/>
                      </a:lnTo>
                      <a:lnTo>
                        <a:pt x="593" y="258"/>
                      </a:lnTo>
                      <a:lnTo>
                        <a:pt x="622" y="256"/>
                      </a:lnTo>
                      <a:lnTo>
                        <a:pt x="650" y="254"/>
                      </a:lnTo>
                      <a:lnTo>
                        <a:pt x="680" y="254"/>
                      </a:lnTo>
                      <a:lnTo>
                        <a:pt x="710" y="256"/>
                      </a:lnTo>
                      <a:lnTo>
                        <a:pt x="740" y="256"/>
                      </a:lnTo>
                      <a:lnTo>
                        <a:pt x="770" y="256"/>
                      </a:lnTo>
                      <a:lnTo>
                        <a:pt x="799" y="257"/>
                      </a:lnTo>
                      <a:lnTo>
                        <a:pt x="829" y="257"/>
                      </a:lnTo>
                      <a:lnTo>
                        <a:pt x="859" y="260"/>
                      </a:lnTo>
                      <a:lnTo>
                        <a:pt x="889" y="262"/>
                      </a:lnTo>
                      <a:lnTo>
                        <a:pt x="919" y="266"/>
                      </a:lnTo>
                      <a:lnTo>
                        <a:pt x="954" y="273"/>
                      </a:lnTo>
                      <a:lnTo>
                        <a:pt x="981" y="280"/>
                      </a:lnTo>
                      <a:lnTo>
                        <a:pt x="1004" y="287"/>
                      </a:lnTo>
                      <a:lnTo>
                        <a:pt x="1025" y="291"/>
                      </a:lnTo>
                      <a:lnTo>
                        <a:pt x="1034" y="291"/>
                      </a:lnTo>
                      <a:lnTo>
                        <a:pt x="1044" y="289"/>
                      </a:lnTo>
                      <a:lnTo>
                        <a:pt x="1055" y="288"/>
                      </a:lnTo>
                      <a:lnTo>
                        <a:pt x="1066" y="284"/>
                      </a:lnTo>
                      <a:lnTo>
                        <a:pt x="1078" y="279"/>
                      </a:lnTo>
                      <a:lnTo>
                        <a:pt x="1091" y="271"/>
                      </a:lnTo>
                      <a:lnTo>
                        <a:pt x="1105" y="262"/>
                      </a:lnTo>
                      <a:lnTo>
                        <a:pt x="1122" y="250"/>
                      </a:lnTo>
                      <a:lnTo>
                        <a:pt x="1137" y="238"/>
                      </a:lnTo>
                      <a:lnTo>
                        <a:pt x="1153" y="223"/>
                      </a:lnTo>
                      <a:lnTo>
                        <a:pt x="1169" y="206"/>
                      </a:lnTo>
                      <a:lnTo>
                        <a:pt x="1183" y="190"/>
                      </a:lnTo>
                      <a:lnTo>
                        <a:pt x="1211" y="153"/>
                      </a:lnTo>
                      <a:lnTo>
                        <a:pt x="1240" y="121"/>
                      </a:lnTo>
                      <a:lnTo>
                        <a:pt x="1249" y="111"/>
                      </a:lnTo>
                      <a:lnTo>
                        <a:pt x="1259" y="102"/>
                      </a:lnTo>
                      <a:lnTo>
                        <a:pt x="1270" y="92"/>
                      </a:lnTo>
                      <a:lnTo>
                        <a:pt x="1280" y="85"/>
                      </a:lnTo>
                      <a:lnTo>
                        <a:pt x="1302" y="69"/>
                      </a:lnTo>
                      <a:lnTo>
                        <a:pt x="1324" y="57"/>
                      </a:lnTo>
                      <a:lnTo>
                        <a:pt x="1347" y="47"/>
                      </a:lnTo>
                      <a:lnTo>
                        <a:pt x="1371" y="39"/>
                      </a:lnTo>
                      <a:lnTo>
                        <a:pt x="1395" y="32"/>
                      </a:lnTo>
                      <a:lnTo>
                        <a:pt x="1419" y="26"/>
                      </a:lnTo>
                      <a:lnTo>
                        <a:pt x="1469" y="19"/>
                      </a:lnTo>
                      <a:lnTo>
                        <a:pt x="1518" y="13"/>
                      </a:lnTo>
                      <a:lnTo>
                        <a:pt x="1569" y="8"/>
                      </a:lnTo>
                      <a:lnTo>
                        <a:pt x="1618" y="0"/>
                      </a:lnTo>
                      <a:lnTo>
                        <a:pt x="1632" y="7"/>
                      </a:lnTo>
                      <a:lnTo>
                        <a:pt x="1648" y="13"/>
                      </a:lnTo>
                      <a:lnTo>
                        <a:pt x="1662" y="21"/>
                      </a:lnTo>
                      <a:lnTo>
                        <a:pt x="1674" y="30"/>
                      </a:lnTo>
                      <a:lnTo>
                        <a:pt x="1704" y="32"/>
                      </a:lnTo>
                      <a:lnTo>
                        <a:pt x="1735" y="33"/>
                      </a:lnTo>
                      <a:lnTo>
                        <a:pt x="1766" y="34"/>
                      </a:lnTo>
                      <a:lnTo>
                        <a:pt x="1796" y="37"/>
                      </a:lnTo>
                      <a:lnTo>
                        <a:pt x="1805" y="38"/>
                      </a:lnTo>
                      <a:lnTo>
                        <a:pt x="1814" y="41"/>
                      </a:lnTo>
                      <a:lnTo>
                        <a:pt x="1823" y="43"/>
                      </a:lnTo>
                      <a:lnTo>
                        <a:pt x="1831" y="47"/>
                      </a:lnTo>
                      <a:lnTo>
                        <a:pt x="1847" y="56"/>
                      </a:lnTo>
                      <a:lnTo>
                        <a:pt x="1863" y="67"/>
                      </a:lnTo>
                      <a:lnTo>
                        <a:pt x="1878" y="77"/>
                      </a:lnTo>
                      <a:lnTo>
                        <a:pt x="1895" y="85"/>
                      </a:lnTo>
                      <a:lnTo>
                        <a:pt x="1904" y="89"/>
                      </a:lnTo>
                      <a:lnTo>
                        <a:pt x="1913" y="91"/>
                      </a:lnTo>
                      <a:lnTo>
                        <a:pt x="1924" y="92"/>
                      </a:lnTo>
                      <a:lnTo>
                        <a:pt x="1934" y="94"/>
                      </a:lnTo>
                      <a:lnTo>
                        <a:pt x="1955" y="94"/>
                      </a:lnTo>
                      <a:lnTo>
                        <a:pt x="1976" y="92"/>
                      </a:lnTo>
                      <a:lnTo>
                        <a:pt x="1998" y="91"/>
                      </a:lnTo>
                      <a:lnTo>
                        <a:pt x="2021" y="89"/>
                      </a:lnTo>
                      <a:lnTo>
                        <a:pt x="2065" y="83"/>
                      </a:lnTo>
                      <a:lnTo>
                        <a:pt x="2108" y="82"/>
                      </a:lnTo>
                      <a:lnTo>
                        <a:pt x="2100" y="126"/>
                      </a:lnTo>
                      <a:lnTo>
                        <a:pt x="2092" y="168"/>
                      </a:lnTo>
                      <a:lnTo>
                        <a:pt x="2091" y="178"/>
                      </a:lnTo>
                      <a:lnTo>
                        <a:pt x="2091" y="188"/>
                      </a:lnTo>
                      <a:lnTo>
                        <a:pt x="2091" y="199"/>
                      </a:lnTo>
                      <a:lnTo>
                        <a:pt x="2092" y="209"/>
                      </a:lnTo>
                      <a:lnTo>
                        <a:pt x="2095" y="219"/>
                      </a:lnTo>
                      <a:lnTo>
                        <a:pt x="2099" y="230"/>
                      </a:lnTo>
                      <a:lnTo>
                        <a:pt x="2103" y="240"/>
                      </a:lnTo>
                      <a:lnTo>
                        <a:pt x="2109" y="250"/>
                      </a:lnTo>
                      <a:lnTo>
                        <a:pt x="2125" y="270"/>
                      </a:lnTo>
                      <a:lnTo>
                        <a:pt x="2134" y="280"/>
                      </a:lnTo>
                      <a:lnTo>
                        <a:pt x="2135" y="283"/>
                      </a:lnTo>
                      <a:lnTo>
                        <a:pt x="2135" y="285"/>
                      </a:lnTo>
                      <a:lnTo>
                        <a:pt x="2134" y="288"/>
                      </a:lnTo>
                      <a:lnTo>
                        <a:pt x="2131" y="292"/>
                      </a:lnTo>
                      <a:lnTo>
                        <a:pt x="2123" y="301"/>
                      </a:lnTo>
                      <a:lnTo>
                        <a:pt x="2110" y="314"/>
                      </a:lnTo>
                      <a:lnTo>
                        <a:pt x="2096" y="327"/>
                      </a:lnTo>
                      <a:lnTo>
                        <a:pt x="2086" y="336"/>
                      </a:lnTo>
                      <a:lnTo>
                        <a:pt x="2077" y="342"/>
                      </a:lnTo>
                      <a:lnTo>
                        <a:pt x="2068" y="345"/>
                      </a:lnTo>
                      <a:lnTo>
                        <a:pt x="2059" y="346"/>
                      </a:lnTo>
                      <a:lnTo>
                        <a:pt x="2048" y="345"/>
                      </a:lnTo>
                      <a:lnTo>
                        <a:pt x="2034" y="344"/>
                      </a:lnTo>
                      <a:lnTo>
                        <a:pt x="2016" y="341"/>
                      </a:lnTo>
                      <a:lnTo>
                        <a:pt x="2003" y="341"/>
                      </a:lnTo>
                      <a:lnTo>
                        <a:pt x="1990" y="341"/>
                      </a:lnTo>
                      <a:lnTo>
                        <a:pt x="1977" y="344"/>
                      </a:lnTo>
                      <a:lnTo>
                        <a:pt x="1967" y="348"/>
                      </a:lnTo>
                      <a:lnTo>
                        <a:pt x="1955" y="352"/>
                      </a:lnTo>
                      <a:lnTo>
                        <a:pt x="1946" y="358"/>
                      </a:lnTo>
                      <a:lnTo>
                        <a:pt x="1936" y="364"/>
                      </a:lnTo>
                      <a:lnTo>
                        <a:pt x="1926" y="372"/>
                      </a:lnTo>
                      <a:lnTo>
                        <a:pt x="1891" y="406"/>
                      </a:lnTo>
                      <a:lnTo>
                        <a:pt x="1854" y="440"/>
                      </a:lnTo>
                      <a:lnTo>
                        <a:pt x="1855" y="485"/>
                      </a:lnTo>
                      <a:lnTo>
                        <a:pt x="1858" y="529"/>
                      </a:lnTo>
                      <a:lnTo>
                        <a:pt x="1860" y="574"/>
                      </a:lnTo>
                      <a:lnTo>
                        <a:pt x="1860" y="618"/>
                      </a:lnTo>
                      <a:lnTo>
                        <a:pt x="1860" y="626"/>
                      </a:lnTo>
                      <a:lnTo>
                        <a:pt x="1858" y="633"/>
                      </a:lnTo>
                      <a:lnTo>
                        <a:pt x="1855" y="639"/>
                      </a:lnTo>
                      <a:lnTo>
                        <a:pt x="1850" y="646"/>
                      </a:lnTo>
                      <a:lnTo>
                        <a:pt x="1840" y="657"/>
                      </a:lnTo>
                      <a:lnTo>
                        <a:pt x="1828" y="668"/>
                      </a:lnTo>
                      <a:lnTo>
                        <a:pt x="1815" y="678"/>
                      </a:lnTo>
                      <a:lnTo>
                        <a:pt x="1802" y="690"/>
                      </a:lnTo>
                      <a:lnTo>
                        <a:pt x="1796" y="695"/>
                      </a:lnTo>
                      <a:lnTo>
                        <a:pt x="1789" y="701"/>
                      </a:lnTo>
                      <a:lnTo>
                        <a:pt x="1784" y="706"/>
                      </a:lnTo>
                      <a:lnTo>
                        <a:pt x="1780" y="713"/>
                      </a:lnTo>
                      <a:lnTo>
                        <a:pt x="1771" y="734"/>
                      </a:lnTo>
                      <a:lnTo>
                        <a:pt x="1759" y="756"/>
                      </a:lnTo>
                      <a:lnTo>
                        <a:pt x="1754" y="766"/>
                      </a:lnTo>
                      <a:lnTo>
                        <a:pt x="1746" y="775"/>
                      </a:lnTo>
                      <a:lnTo>
                        <a:pt x="1742" y="779"/>
                      </a:lnTo>
                      <a:lnTo>
                        <a:pt x="1737" y="782"/>
                      </a:lnTo>
                      <a:lnTo>
                        <a:pt x="1732" y="783"/>
                      </a:lnTo>
                      <a:lnTo>
                        <a:pt x="1727" y="784"/>
                      </a:lnTo>
                      <a:lnTo>
                        <a:pt x="1727" y="788"/>
                      </a:lnTo>
                      <a:lnTo>
                        <a:pt x="1728" y="792"/>
                      </a:lnTo>
                      <a:lnTo>
                        <a:pt x="1731" y="793"/>
                      </a:lnTo>
                      <a:lnTo>
                        <a:pt x="1735" y="796"/>
                      </a:lnTo>
                      <a:lnTo>
                        <a:pt x="1742" y="797"/>
                      </a:lnTo>
                      <a:lnTo>
                        <a:pt x="1752" y="797"/>
                      </a:lnTo>
                      <a:lnTo>
                        <a:pt x="1761" y="797"/>
                      </a:lnTo>
                      <a:lnTo>
                        <a:pt x="1771" y="795"/>
                      </a:lnTo>
                      <a:lnTo>
                        <a:pt x="1779" y="793"/>
                      </a:lnTo>
                      <a:lnTo>
                        <a:pt x="1784" y="791"/>
                      </a:lnTo>
                      <a:lnTo>
                        <a:pt x="1793" y="787"/>
                      </a:lnTo>
                      <a:lnTo>
                        <a:pt x="1801" y="784"/>
                      </a:lnTo>
                      <a:lnTo>
                        <a:pt x="1809" y="784"/>
                      </a:lnTo>
                      <a:lnTo>
                        <a:pt x="1815" y="785"/>
                      </a:lnTo>
                      <a:lnTo>
                        <a:pt x="1820" y="788"/>
                      </a:lnTo>
                      <a:lnTo>
                        <a:pt x="1827" y="792"/>
                      </a:lnTo>
                      <a:lnTo>
                        <a:pt x="1833" y="797"/>
                      </a:lnTo>
                      <a:lnTo>
                        <a:pt x="1840" y="804"/>
                      </a:lnTo>
                      <a:lnTo>
                        <a:pt x="1868" y="832"/>
                      </a:lnTo>
                      <a:lnTo>
                        <a:pt x="1898" y="863"/>
                      </a:lnTo>
                      <a:lnTo>
                        <a:pt x="1911" y="880"/>
                      </a:lnTo>
                      <a:lnTo>
                        <a:pt x="1921" y="898"/>
                      </a:lnTo>
                      <a:lnTo>
                        <a:pt x="1926" y="907"/>
                      </a:lnTo>
                      <a:lnTo>
                        <a:pt x="1930" y="916"/>
                      </a:lnTo>
                      <a:lnTo>
                        <a:pt x="1934" y="925"/>
                      </a:lnTo>
                      <a:lnTo>
                        <a:pt x="1937" y="936"/>
                      </a:lnTo>
                      <a:lnTo>
                        <a:pt x="1939" y="945"/>
                      </a:lnTo>
                      <a:lnTo>
                        <a:pt x="1943" y="953"/>
                      </a:lnTo>
                      <a:lnTo>
                        <a:pt x="1947" y="960"/>
                      </a:lnTo>
                      <a:lnTo>
                        <a:pt x="1952" y="968"/>
                      </a:lnTo>
                      <a:lnTo>
                        <a:pt x="1912" y="997"/>
                      </a:lnTo>
                      <a:lnTo>
                        <a:pt x="1869" y="1030"/>
                      </a:lnTo>
                      <a:lnTo>
                        <a:pt x="1858" y="1037"/>
                      </a:lnTo>
                      <a:lnTo>
                        <a:pt x="1847" y="1043"/>
                      </a:lnTo>
                      <a:lnTo>
                        <a:pt x="1836" y="1048"/>
                      </a:lnTo>
                      <a:lnTo>
                        <a:pt x="1824" y="1051"/>
                      </a:lnTo>
                      <a:lnTo>
                        <a:pt x="1812" y="1054"/>
                      </a:lnTo>
                      <a:lnTo>
                        <a:pt x="1801" y="1054"/>
                      </a:lnTo>
                      <a:lnTo>
                        <a:pt x="1789" y="1051"/>
                      </a:lnTo>
                      <a:lnTo>
                        <a:pt x="1777" y="1046"/>
                      </a:lnTo>
                      <a:lnTo>
                        <a:pt x="1770" y="1041"/>
                      </a:lnTo>
                      <a:lnTo>
                        <a:pt x="1762" y="1034"/>
                      </a:lnTo>
                      <a:lnTo>
                        <a:pt x="1753" y="1026"/>
                      </a:lnTo>
                      <a:lnTo>
                        <a:pt x="1745" y="1017"/>
                      </a:lnTo>
                      <a:lnTo>
                        <a:pt x="1726" y="998"/>
                      </a:lnTo>
                      <a:lnTo>
                        <a:pt x="1707" y="977"/>
                      </a:lnTo>
                      <a:lnTo>
                        <a:pt x="1688" y="958"/>
                      </a:lnTo>
                      <a:lnTo>
                        <a:pt x="1670" y="941"/>
                      </a:lnTo>
                      <a:lnTo>
                        <a:pt x="1661" y="934"/>
                      </a:lnTo>
                      <a:lnTo>
                        <a:pt x="1652" y="931"/>
                      </a:lnTo>
                      <a:lnTo>
                        <a:pt x="1644" y="928"/>
                      </a:lnTo>
                      <a:lnTo>
                        <a:pt x="1636" y="928"/>
                      </a:lnTo>
                      <a:lnTo>
                        <a:pt x="1627" y="931"/>
                      </a:lnTo>
                      <a:lnTo>
                        <a:pt x="1618" y="933"/>
                      </a:lnTo>
                      <a:lnTo>
                        <a:pt x="1610" y="937"/>
                      </a:lnTo>
                      <a:lnTo>
                        <a:pt x="1604" y="941"/>
                      </a:lnTo>
                      <a:lnTo>
                        <a:pt x="1597" y="946"/>
                      </a:lnTo>
                      <a:lnTo>
                        <a:pt x="1592" y="951"/>
                      </a:lnTo>
                      <a:lnTo>
                        <a:pt x="1588" y="958"/>
                      </a:lnTo>
                      <a:lnTo>
                        <a:pt x="1584" y="964"/>
                      </a:lnTo>
                      <a:lnTo>
                        <a:pt x="1571" y="993"/>
                      </a:lnTo>
                      <a:lnTo>
                        <a:pt x="1559" y="1023"/>
                      </a:lnTo>
                      <a:lnTo>
                        <a:pt x="1553" y="1030"/>
                      </a:lnTo>
                      <a:lnTo>
                        <a:pt x="1548" y="1037"/>
                      </a:lnTo>
                      <a:lnTo>
                        <a:pt x="1540" y="1042"/>
                      </a:lnTo>
                      <a:lnTo>
                        <a:pt x="1533" y="1046"/>
                      </a:lnTo>
                      <a:lnTo>
                        <a:pt x="1516" y="1051"/>
                      </a:lnTo>
                      <a:lnTo>
                        <a:pt x="1499" y="1056"/>
                      </a:lnTo>
                      <a:lnTo>
                        <a:pt x="1384" y="1100"/>
                      </a:lnTo>
                      <a:lnTo>
                        <a:pt x="1373" y="1103"/>
                      </a:lnTo>
                      <a:lnTo>
                        <a:pt x="1364" y="1105"/>
                      </a:lnTo>
                      <a:lnTo>
                        <a:pt x="1356" y="1107"/>
                      </a:lnTo>
                      <a:lnTo>
                        <a:pt x="1347" y="1107"/>
                      </a:lnTo>
                      <a:lnTo>
                        <a:pt x="1332" y="1105"/>
                      </a:lnTo>
                      <a:lnTo>
                        <a:pt x="1312" y="1102"/>
                      </a:lnTo>
                      <a:lnTo>
                        <a:pt x="1303" y="1099"/>
                      </a:lnTo>
                      <a:lnTo>
                        <a:pt x="1296" y="1099"/>
                      </a:lnTo>
                      <a:lnTo>
                        <a:pt x="1288" y="1098"/>
                      </a:lnTo>
                      <a:lnTo>
                        <a:pt x="1280" y="1099"/>
                      </a:lnTo>
                      <a:lnTo>
                        <a:pt x="1274" y="1100"/>
                      </a:lnTo>
                      <a:lnTo>
                        <a:pt x="1267" y="1103"/>
                      </a:lnTo>
                      <a:lnTo>
                        <a:pt x="1259" y="1107"/>
                      </a:lnTo>
                      <a:lnTo>
                        <a:pt x="1253" y="1112"/>
                      </a:lnTo>
                      <a:lnTo>
                        <a:pt x="1248" y="1116"/>
                      </a:lnTo>
                      <a:lnTo>
                        <a:pt x="1244" y="1122"/>
                      </a:lnTo>
                      <a:lnTo>
                        <a:pt x="1241" y="1129"/>
                      </a:lnTo>
                      <a:lnTo>
                        <a:pt x="1239" y="1137"/>
                      </a:lnTo>
                      <a:lnTo>
                        <a:pt x="1233" y="1152"/>
                      </a:lnTo>
                      <a:lnTo>
                        <a:pt x="1228" y="1166"/>
                      </a:lnTo>
                      <a:lnTo>
                        <a:pt x="1244" y="1191"/>
                      </a:lnTo>
                      <a:lnTo>
                        <a:pt x="1262" y="1217"/>
                      </a:lnTo>
                      <a:lnTo>
                        <a:pt x="1266" y="1223"/>
                      </a:lnTo>
                      <a:lnTo>
                        <a:pt x="1268" y="1230"/>
                      </a:lnTo>
                      <a:lnTo>
                        <a:pt x="1270" y="1238"/>
                      </a:lnTo>
                      <a:lnTo>
                        <a:pt x="1270" y="1244"/>
                      </a:lnTo>
                      <a:lnTo>
                        <a:pt x="1268" y="1251"/>
                      </a:lnTo>
                      <a:lnTo>
                        <a:pt x="1266" y="1257"/>
                      </a:lnTo>
                      <a:lnTo>
                        <a:pt x="1261" y="1265"/>
                      </a:lnTo>
                      <a:lnTo>
                        <a:pt x="1253" y="1271"/>
                      </a:lnTo>
                      <a:lnTo>
                        <a:pt x="1245" y="1276"/>
                      </a:lnTo>
                      <a:lnTo>
                        <a:pt x="1237" y="1282"/>
                      </a:lnTo>
                      <a:lnTo>
                        <a:pt x="1228" y="1286"/>
                      </a:lnTo>
                      <a:lnTo>
                        <a:pt x="1220" y="1288"/>
                      </a:lnTo>
                      <a:lnTo>
                        <a:pt x="1202" y="1292"/>
                      </a:lnTo>
                      <a:lnTo>
                        <a:pt x="1184" y="1293"/>
                      </a:lnTo>
                      <a:lnTo>
                        <a:pt x="1147" y="1293"/>
                      </a:lnTo>
                      <a:lnTo>
                        <a:pt x="1110" y="1291"/>
                      </a:lnTo>
                      <a:lnTo>
                        <a:pt x="1097" y="1292"/>
                      </a:lnTo>
                      <a:lnTo>
                        <a:pt x="1086" y="1296"/>
                      </a:lnTo>
                      <a:lnTo>
                        <a:pt x="1075" y="1300"/>
                      </a:lnTo>
                      <a:lnTo>
                        <a:pt x="1065" y="1305"/>
                      </a:lnTo>
                      <a:lnTo>
                        <a:pt x="1055" y="1311"/>
                      </a:lnTo>
                      <a:lnTo>
                        <a:pt x="1045" y="1317"/>
                      </a:lnTo>
                      <a:lnTo>
                        <a:pt x="1035" y="1322"/>
                      </a:lnTo>
                      <a:lnTo>
                        <a:pt x="1025" y="1326"/>
                      </a:lnTo>
                      <a:lnTo>
                        <a:pt x="1018" y="1327"/>
                      </a:lnTo>
                      <a:lnTo>
                        <a:pt x="1011" y="1327"/>
                      </a:lnTo>
                      <a:lnTo>
                        <a:pt x="1004" y="1326"/>
                      </a:lnTo>
                      <a:lnTo>
                        <a:pt x="998" y="1324"/>
                      </a:lnTo>
                      <a:lnTo>
                        <a:pt x="982" y="1318"/>
                      </a:lnTo>
                      <a:lnTo>
                        <a:pt x="968" y="1310"/>
                      </a:lnTo>
                      <a:lnTo>
                        <a:pt x="939" y="1291"/>
                      </a:lnTo>
                      <a:lnTo>
                        <a:pt x="916" y="1275"/>
                      </a:lnTo>
                      <a:lnTo>
                        <a:pt x="907" y="1271"/>
                      </a:lnTo>
                      <a:lnTo>
                        <a:pt x="898" y="1269"/>
                      </a:lnTo>
                      <a:lnTo>
                        <a:pt x="887" y="1267"/>
                      </a:lnTo>
                      <a:lnTo>
                        <a:pt x="877" y="1267"/>
                      </a:lnTo>
                      <a:lnTo>
                        <a:pt x="858" y="1270"/>
                      </a:lnTo>
                      <a:lnTo>
                        <a:pt x="837" y="1273"/>
                      </a:lnTo>
                      <a:lnTo>
                        <a:pt x="815" y="1278"/>
                      </a:lnTo>
                      <a:lnTo>
                        <a:pt x="794" y="1282"/>
                      </a:lnTo>
                      <a:lnTo>
                        <a:pt x="785" y="1283"/>
                      </a:lnTo>
                      <a:lnTo>
                        <a:pt x="775" y="1283"/>
                      </a:lnTo>
                      <a:lnTo>
                        <a:pt x="764" y="1283"/>
                      </a:lnTo>
                      <a:lnTo>
                        <a:pt x="755" y="1282"/>
                      </a:lnTo>
                      <a:lnTo>
                        <a:pt x="749" y="1280"/>
                      </a:lnTo>
                      <a:lnTo>
                        <a:pt x="744" y="1278"/>
                      </a:lnTo>
                      <a:lnTo>
                        <a:pt x="740" y="1275"/>
                      </a:lnTo>
                      <a:lnTo>
                        <a:pt x="736" y="1273"/>
                      </a:lnTo>
                      <a:lnTo>
                        <a:pt x="731" y="1267"/>
                      </a:lnTo>
                      <a:lnTo>
                        <a:pt x="727" y="1260"/>
                      </a:lnTo>
                      <a:lnTo>
                        <a:pt x="722" y="1243"/>
                      </a:lnTo>
                      <a:lnTo>
                        <a:pt x="715" y="1225"/>
                      </a:lnTo>
                      <a:lnTo>
                        <a:pt x="689" y="1225"/>
                      </a:lnTo>
                      <a:lnTo>
                        <a:pt x="667" y="1226"/>
                      </a:lnTo>
                      <a:lnTo>
                        <a:pt x="657" y="1226"/>
                      </a:lnTo>
                      <a:lnTo>
                        <a:pt x="648" y="1229"/>
                      </a:lnTo>
                      <a:lnTo>
                        <a:pt x="639" y="1230"/>
                      </a:lnTo>
                      <a:lnTo>
                        <a:pt x="631" y="1234"/>
                      </a:lnTo>
                      <a:lnTo>
                        <a:pt x="623" y="1238"/>
                      </a:lnTo>
                      <a:lnTo>
                        <a:pt x="615" y="1241"/>
                      </a:lnTo>
                      <a:lnTo>
                        <a:pt x="608" y="1247"/>
                      </a:lnTo>
                      <a:lnTo>
                        <a:pt x="601" y="1254"/>
                      </a:lnTo>
                      <a:lnTo>
                        <a:pt x="593" y="1262"/>
                      </a:lnTo>
                      <a:lnTo>
                        <a:pt x="587" y="1271"/>
                      </a:lnTo>
                      <a:lnTo>
                        <a:pt x="579" y="1282"/>
                      </a:lnTo>
                      <a:lnTo>
                        <a:pt x="573" y="1293"/>
                      </a:lnTo>
                      <a:lnTo>
                        <a:pt x="567" y="1301"/>
                      </a:lnTo>
                      <a:lnTo>
                        <a:pt x="561" y="1309"/>
                      </a:lnTo>
                      <a:lnTo>
                        <a:pt x="554" y="1317"/>
                      </a:lnTo>
                      <a:lnTo>
                        <a:pt x="547" y="1324"/>
                      </a:lnTo>
                      <a:lnTo>
                        <a:pt x="529" y="1339"/>
                      </a:lnTo>
                      <a:lnTo>
                        <a:pt x="509" y="1352"/>
                      </a:lnTo>
                      <a:lnTo>
                        <a:pt x="488" y="1365"/>
                      </a:lnTo>
                      <a:lnTo>
                        <a:pt x="468" y="1374"/>
                      </a:lnTo>
                      <a:lnTo>
                        <a:pt x="448" y="1381"/>
                      </a:lnTo>
                      <a:lnTo>
                        <a:pt x="429" y="1385"/>
                      </a:lnTo>
                      <a:lnTo>
                        <a:pt x="415" y="1387"/>
                      </a:lnTo>
                      <a:lnTo>
                        <a:pt x="400" y="1385"/>
                      </a:lnTo>
                      <a:lnTo>
                        <a:pt x="386" y="1383"/>
                      </a:lnTo>
                      <a:lnTo>
                        <a:pt x="372" y="1380"/>
                      </a:lnTo>
                      <a:lnTo>
                        <a:pt x="359" y="1378"/>
                      </a:lnTo>
                      <a:lnTo>
                        <a:pt x="345" y="1375"/>
                      </a:lnTo>
                      <a:lnTo>
                        <a:pt x="332" y="1375"/>
                      </a:lnTo>
                      <a:lnTo>
                        <a:pt x="317" y="1376"/>
                      </a:lnTo>
                      <a:lnTo>
                        <a:pt x="299" y="1381"/>
                      </a:lnTo>
                      <a:lnTo>
                        <a:pt x="285" y="1388"/>
                      </a:lnTo>
                      <a:lnTo>
                        <a:pt x="273" y="1394"/>
                      </a:lnTo>
                      <a:lnTo>
                        <a:pt x="262" y="1400"/>
                      </a:lnTo>
                      <a:lnTo>
                        <a:pt x="255" y="1402"/>
                      </a:lnTo>
                      <a:lnTo>
                        <a:pt x="250" y="1403"/>
                      </a:lnTo>
                      <a:lnTo>
                        <a:pt x="244" y="1405"/>
                      </a:lnTo>
                      <a:lnTo>
                        <a:pt x="237" y="1405"/>
                      </a:lnTo>
                      <a:lnTo>
                        <a:pt x="229" y="1403"/>
                      </a:lnTo>
                      <a:lnTo>
                        <a:pt x="222" y="1402"/>
                      </a:lnTo>
                      <a:lnTo>
                        <a:pt x="212" y="1398"/>
                      </a:lnTo>
                      <a:lnTo>
                        <a:pt x="202" y="1394"/>
                      </a:lnTo>
                      <a:lnTo>
                        <a:pt x="210" y="1288"/>
                      </a:lnTo>
                      <a:lnTo>
                        <a:pt x="212" y="1276"/>
                      </a:lnTo>
                      <a:lnTo>
                        <a:pt x="214" y="1265"/>
                      </a:lnTo>
                      <a:lnTo>
                        <a:pt x="212" y="1254"/>
                      </a:lnTo>
                      <a:lnTo>
                        <a:pt x="211" y="1243"/>
                      </a:lnTo>
                      <a:lnTo>
                        <a:pt x="205" y="1222"/>
                      </a:lnTo>
                      <a:lnTo>
                        <a:pt x="197" y="1201"/>
                      </a:lnTo>
                      <a:lnTo>
                        <a:pt x="188" y="1182"/>
                      </a:lnTo>
                      <a:lnTo>
                        <a:pt x="183" y="1161"/>
                      </a:lnTo>
                      <a:lnTo>
                        <a:pt x="180" y="1150"/>
                      </a:lnTo>
                      <a:lnTo>
                        <a:pt x="180" y="1139"/>
                      </a:lnTo>
                      <a:lnTo>
                        <a:pt x="181" y="1129"/>
                      </a:lnTo>
                      <a:lnTo>
                        <a:pt x="185" y="1117"/>
                      </a:lnTo>
                      <a:lnTo>
                        <a:pt x="187" y="1111"/>
                      </a:lnTo>
                      <a:lnTo>
                        <a:pt x="188" y="1107"/>
                      </a:lnTo>
                      <a:lnTo>
                        <a:pt x="188" y="1102"/>
                      </a:lnTo>
                      <a:lnTo>
                        <a:pt x="187" y="1099"/>
                      </a:lnTo>
                      <a:lnTo>
                        <a:pt x="184" y="1095"/>
                      </a:lnTo>
                      <a:lnTo>
                        <a:pt x="181" y="1093"/>
                      </a:lnTo>
                      <a:lnTo>
                        <a:pt x="176" y="1091"/>
                      </a:lnTo>
                      <a:lnTo>
                        <a:pt x="170" y="1089"/>
                      </a:lnTo>
                      <a:lnTo>
                        <a:pt x="146" y="1083"/>
                      </a:lnTo>
                      <a:lnTo>
                        <a:pt x="124" y="1077"/>
                      </a:lnTo>
                      <a:lnTo>
                        <a:pt x="113" y="1073"/>
                      </a:lnTo>
                      <a:lnTo>
                        <a:pt x="102" y="1069"/>
                      </a:lnTo>
                      <a:lnTo>
                        <a:pt x="92" y="1065"/>
                      </a:lnTo>
                      <a:lnTo>
                        <a:pt x="82" y="1059"/>
                      </a:lnTo>
                      <a:lnTo>
                        <a:pt x="60" y="1046"/>
                      </a:lnTo>
                      <a:lnTo>
                        <a:pt x="36" y="1032"/>
                      </a:lnTo>
                      <a:lnTo>
                        <a:pt x="26" y="1023"/>
                      </a:lnTo>
                      <a:lnTo>
                        <a:pt x="17" y="1015"/>
                      </a:lnTo>
                      <a:lnTo>
                        <a:pt x="8" y="1004"/>
                      </a:lnTo>
                      <a:lnTo>
                        <a:pt x="0" y="994"/>
                      </a:lnTo>
                      <a:lnTo>
                        <a:pt x="16" y="929"/>
                      </a:lnTo>
                      <a:lnTo>
                        <a:pt x="14" y="919"/>
                      </a:lnTo>
                      <a:lnTo>
                        <a:pt x="14" y="909"/>
                      </a:lnTo>
                      <a:lnTo>
                        <a:pt x="14" y="898"/>
                      </a:lnTo>
                      <a:lnTo>
                        <a:pt x="16" y="887"/>
                      </a:lnTo>
                      <a:lnTo>
                        <a:pt x="17" y="865"/>
                      </a:lnTo>
                      <a:lnTo>
                        <a:pt x="18" y="844"/>
                      </a:lnTo>
                      <a:lnTo>
                        <a:pt x="16" y="823"/>
                      </a:lnTo>
                      <a:lnTo>
                        <a:pt x="12" y="801"/>
                      </a:lnTo>
                      <a:lnTo>
                        <a:pt x="8" y="780"/>
                      </a:lnTo>
                      <a:lnTo>
                        <a:pt x="7" y="758"/>
                      </a:lnTo>
                      <a:lnTo>
                        <a:pt x="7" y="743"/>
                      </a:lnTo>
                      <a:lnTo>
                        <a:pt x="9" y="728"/>
                      </a:lnTo>
                      <a:lnTo>
                        <a:pt x="10" y="713"/>
                      </a:lnTo>
                      <a:lnTo>
                        <a:pt x="12" y="699"/>
                      </a:lnTo>
                      <a:lnTo>
                        <a:pt x="19" y="688"/>
                      </a:lnTo>
                      <a:lnTo>
                        <a:pt x="29" y="681"/>
                      </a:lnTo>
                      <a:lnTo>
                        <a:pt x="40" y="673"/>
                      </a:lnTo>
                      <a:lnTo>
                        <a:pt x="53" y="666"/>
                      </a:lnTo>
                      <a:lnTo>
                        <a:pt x="80" y="655"/>
                      </a:lnTo>
                      <a:lnTo>
                        <a:pt x="110" y="644"/>
                      </a:lnTo>
                      <a:lnTo>
                        <a:pt x="124" y="639"/>
                      </a:lnTo>
                      <a:lnTo>
                        <a:pt x="137" y="633"/>
                      </a:lnTo>
                      <a:lnTo>
                        <a:pt x="150" y="627"/>
                      </a:lnTo>
                      <a:lnTo>
                        <a:pt x="162" y="621"/>
                      </a:lnTo>
                      <a:lnTo>
                        <a:pt x="172" y="613"/>
                      </a:lnTo>
                      <a:lnTo>
                        <a:pt x="181" y="604"/>
                      </a:lnTo>
                      <a:lnTo>
                        <a:pt x="184" y="600"/>
                      </a:lnTo>
                      <a:lnTo>
                        <a:pt x="187" y="595"/>
                      </a:lnTo>
                      <a:lnTo>
                        <a:pt x="189" y="589"/>
                      </a:lnTo>
                      <a:lnTo>
                        <a:pt x="190" y="583"/>
                      </a:lnTo>
                      <a:lnTo>
                        <a:pt x="192" y="573"/>
                      </a:lnTo>
                      <a:lnTo>
                        <a:pt x="190" y="564"/>
                      </a:lnTo>
                      <a:lnTo>
                        <a:pt x="187" y="554"/>
                      </a:lnTo>
                      <a:lnTo>
                        <a:pt x="180" y="545"/>
                      </a:lnTo>
                      <a:lnTo>
                        <a:pt x="174" y="535"/>
                      </a:lnTo>
                      <a:lnTo>
                        <a:pt x="166" y="528"/>
                      </a:lnTo>
                      <a:lnTo>
                        <a:pt x="155" y="519"/>
                      </a:lnTo>
                      <a:lnTo>
                        <a:pt x="146" y="511"/>
                      </a:lnTo>
                      <a:lnTo>
                        <a:pt x="124" y="495"/>
                      </a:lnTo>
                      <a:lnTo>
                        <a:pt x="104" y="480"/>
                      </a:lnTo>
                      <a:lnTo>
                        <a:pt x="86" y="466"/>
                      </a:lnTo>
                      <a:lnTo>
                        <a:pt x="71" y="453"/>
                      </a:lnTo>
                      <a:lnTo>
                        <a:pt x="58" y="437"/>
                      </a:lnTo>
                      <a:lnTo>
                        <a:pt x="49" y="423"/>
                      </a:lnTo>
                      <a:lnTo>
                        <a:pt x="40" y="407"/>
                      </a:lnTo>
                      <a:lnTo>
                        <a:pt x="32" y="392"/>
                      </a:lnTo>
                      <a:lnTo>
                        <a:pt x="26" y="375"/>
                      </a:lnTo>
                      <a:lnTo>
                        <a:pt x="21" y="358"/>
                      </a:lnTo>
                      <a:lnTo>
                        <a:pt x="16" y="341"/>
                      </a:lnTo>
                      <a:lnTo>
                        <a:pt x="12" y="322"/>
                      </a:lnTo>
                      <a:lnTo>
                        <a:pt x="7" y="300"/>
                      </a:lnTo>
                      <a:lnTo>
                        <a:pt x="4" y="280"/>
                      </a:lnTo>
                      <a:lnTo>
                        <a:pt x="4" y="265"/>
                      </a:lnTo>
                      <a:lnTo>
                        <a:pt x="5" y="249"/>
                      </a:lnTo>
                      <a:lnTo>
                        <a:pt x="9" y="236"/>
                      </a:lnTo>
                      <a:lnTo>
                        <a:pt x="17" y="221"/>
                      </a:lnTo>
                      <a:lnTo>
                        <a:pt x="26" y="206"/>
                      </a:lnTo>
                      <a:lnTo>
                        <a:pt x="38" y="188"/>
                      </a:lnTo>
                      <a:lnTo>
                        <a:pt x="105" y="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0" name="Freeform 84">
                  <a:extLst>
                    <a:ext uri="{FF2B5EF4-FFF2-40B4-BE49-F238E27FC236}">
                      <a16:creationId xmlns:a16="http://schemas.microsoft.com/office/drawing/2014/main" id="{679CC9C6-5CBA-F040-B7A2-BF280D1841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6088" y="5676818"/>
                  <a:ext cx="65684" cy="59523"/>
                </a:xfrm>
                <a:custGeom>
                  <a:avLst/>
                  <a:gdLst/>
                  <a:ahLst/>
                  <a:cxnLst>
                    <a:cxn ang="0">
                      <a:pos x="83" y="135"/>
                    </a:cxn>
                    <a:cxn ang="0">
                      <a:pos x="75" y="122"/>
                    </a:cxn>
                    <a:cxn ang="0">
                      <a:pos x="69" y="108"/>
                    </a:cxn>
                    <a:cxn ang="0">
                      <a:pos x="64" y="94"/>
                    </a:cxn>
                    <a:cxn ang="0">
                      <a:pos x="57" y="81"/>
                    </a:cxn>
                    <a:cxn ang="0">
                      <a:pos x="52" y="74"/>
                    </a:cxn>
                    <a:cxn ang="0">
                      <a:pos x="44" y="66"/>
                    </a:cxn>
                    <a:cxn ang="0">
                      <a:pos x="35" y="60"/>
                    </a:cxn>
                    <a:cxn ang="0">
                      <a:pos x="25" y="52"/>
                    </a:cxn>
                    <a:cxn ang="0">
                      <a:pos x="16" y="46"/>
                    </a:cxn>
                    <a:cxn ang="0">
                      <a:pos x="8" y="38"/>
                    </a:cxn>
                    <a:cxn ang="0">
                      <a:pos x="5" y="34"/>
                    </a:cxn>
                    <a:cxn ang="0">
                      <a:pos x="3" y="30"/>
                    </a:cxn>
                    <a:cxn ang="0">
                      <a:pos x="2" y="28"/>
                    </a:cxn>
                    <a:cxn ang="0">
                      <a:pos x="0" y="24"/>
                    </a:cxn>
                    <a:cxn ang="0">
                      <a:pos x="2" y="19"/>
                    </a:cxn>
                    <a:cxn ang="0">
                      <a:pos x="3" y="15"/>
                    </a:cxn>
                    <a:cxn ang="0">
                      <a:pos x="5" y="12"/>
                    </a:cxn>
                    <a:cxn ang="0">
                      <a:pos x="9" y="11"/>
                    </a:cxn>
                    <a:cxn ang="0">
                      <a:pos x="17" y="9"/>
                    </a:cxn>
                    <a:cxn ang="0">
                      <a:pos x="25" y="8"/>
                    </a:cxn>
                    <a:cxn ang="0">
                      <a:pos x="35" y="6"/>
                    </a:cxn>
                    <a:cxn ang="0">
                      <a:pos x="46" y="3"/>
                    </a:cxn>
                    <a:cxn ang="0">
                      <a:pos x="56" y="0"/>
                    </a:cxn>
                    <a:cxn ang="0">
                      <a:pos x="65" y="0"/>
                    </a:cxn>
                    <a:cxn ang="0">
                      <a:pos x="69" y="0"/>
                    </a:cxn>
                    <a:cxn ang="0">
                      <a:pos x="72" y="2"/>
                    </a:cxn>
                    <a:cxn ang="0">
                      <a:pos x="73" y="4"/>
                    </a:cxn>
                    <a:cxn ang="0">
                      <a:pos x="74" y="7"/>
                    </a:cxn>
                    <a:cxn ang="0">
                      <a:pos x="74" y="13"/>
                    </a:cxn>
                    <a:cxn ang="0">
                      <a:pos x="74" y="20"/>
                    </a:cxn>
                    <a:cxn ang="0">
                      <a:pos x="75" y="25"/>
                    </a:cxn>
                    <a:cxn ang="0">
                      <a:pos x="79" y="29"/>
                    </a:cxn>
                    <a:cxn ang="0">
                      <a:pos x="86" y="34"/>
                    </a:cxn>
                    <a:cxn ang="0">
                      <a:pos x="91" y="38"/>
                    </a:cxn>
                    <a:cxn ang="0">
                      <a:pos x="97" y="43"/>
                    </a:cxn>
                    <a:cxn ang="0">
                      <a:pos x="104" y="47"/>
                    </a:cxn>
                    <a:cxn ang="0">
                      <a:pos x="108" y="53"/>
                    </a:cxn>
                    <a:cxn ang="0">
                      <a:pos x="110" y="59"/>
                    </a:cxn>
                    <a:cxn ang="0">
                      <a:pos x="114" y="81"/>
                    </a:cxn>
                    <a:cxn ang="0">
                      <a:pos x="118" y="99"/>
                    </a:cxn>
                    <a:cxn ang="0">
                      <a:pos x="121" y="108"/>
                    </a:cxn>
                    <a:cxn ang="0">
                      <a:pos x="125" y="116"/>
                    </a:cxn>
                    <a:cxn ang="0">
                      <a:pos x="132" y="123"/>
                    </a:cxn>
                    <a:cxn ang="0">
                      <a:pos x="142" y="130"/>
                    </a:cxn>
                    <a:cxn ang="0">
                      <a:pos x="152" y="134"/>
                    </a:cxn>
                    <a:cxn ang="0">
                      <a:pos x="162" y="136"/>
                    </a:cxn>
                    <a:cxn ang="0">
                      <a:pos x="167" y="138"/>
                    </a:cxn>
                    <a:cxn ang="0">
                      <a:pos x="173" y="139"/>
                    </a:cxn>
                    <a:cxn ang="0">
                      <a:pos x="176" y="142"/>
                    </a:cxn>
                    <a:cxn ang="0">
                      <a:pos x="180" y="147"/>
                    </a:cxn>
                    <a:cxn ang="0">
                      <a:pos x="184" y="160"/>
                    </a:cxn>
                    <a:cxn ang="0">
                      <a:pos x="188" y="175"/>
                    </a:cxn>
                    <a:cxn ang="0">
                      <a:pos x="171" y="173"/>
                    </a:cxn>
                    <a:cxn ang="0">
                      <a:pos x="153" y="169"/>
                    </a:cxn>
                    <a:cxn ang="0">
                      <a:pos x="135" y="164"/>
                    </a:cxn>
                    <a:cxn ang="0">
                      <a:pos x="119" y="158"/>
                    </a:cxn>
                    <a:cxn ang="0">
                      <a:pos x="83" y="135"/>
                    </a:cxn>
                  </a:cxnLst>
                  <a:rect l="0" t="0" r="r" b="b"/>
                  <a:pathLst>
                    <a:path w="188" h="175">
                      <a:moveTo>
                        <a:pt x="83" y="135"/>
                      </a:moveTo>
                      <a:lnTo>
                        <a:pt x="75" y="122"/>
                      </a:lnTo>
                      <a:lnTo>
                        <a:pt x="69" y="108"/>
                      </a:lnTo>
                      <a:lnTo>
                        <a:pt x="64" y="94"/>
                      </a:lnTo>
                      <a:lnTo>
                        <a:pt x="57" y="81"/>
                      </a:lnTo>
                      <a:lnTo>
                        <a:pt x="52" y="74"/>
                      </a:lnTo>
                      <a:lnTo>
                        <a:pt x="44" y="66"/>
                      </a:lnTo>
                      <a:lnTo>
                        <a:pt x="35" y="60"/>
                      </a:lnTo>
                      <a:lnTo>
                        <a:pt x="25" y="52"/>
                      </a:lnTo>
                      <a:lnTo>
                        <a:pt x="16" y="46"/>
                      </a:lnTo>
                      <a:lnTo>
                        <a:pt x="8" y="38"/>
                      </a:lnTo>
                      <a:lnTo>
                        <a:pt x="5" y="34"/>
                      </a:lnTo>
                      <a:lnTo>
                        <a:pt x="3" y="30"/>
                      </a:lnTo>
                      <a:lnTo>
                        <a:pt x="2" y="28"/>
                      </a:lnTo>
                      <a:lnTo>
                        <a:pt x="0" y="24"/>
                      </a:lnTo>
                      <a:lnTo>
                        <a:pt x="2" y="19"/>
                      </a:lnTo>
                      <a:lnTo>
                        <a:pt x="3" y="15"/>
                      </a:lnTo>
                      <a:lnTo>
                        <a:pt x="5" y="12"/>
                      </a:lnTo>
                      <a:lnTo>
                        <a:pt x="9" y="11"/>
                      </a:lnTo>
                      <a:lnTo>
                        <a:pt x="17" y="9"/>
                      </a:lnTo>
                      <a:lnTo>
                        <a:pt x="25" y="8"/>
                      </a:lnTo>
                      <a:lnTo>
                        <a:pt x="35" y="6"/>
                      </a:lnTo>
                      <a:lnTo>
                        <a:pt x="46" y="3"/>
                      </a:lnTo>
                      <a:lnTo>
                        <a:pt x="56" y="0"/>
                      </a:lnTo>
                      <a:lnTo>
                        <a:pt x="65" y="0"/>
                      </a:lnTo>
                      <a:lnTo>
                        <a:pt x="69" y="0"/>
                      </a:lnTo>
                      <a:lnTo>
                        <a:pt x="72" y="2"/>
                      </a:lnTo>
                      <a:lnTo>
                        <a:pt x="73" y="4"/>
                      </a:lnTo>
                      <a:lnTo>
                        <a:pt x="74" y="7"/>
                      </a:lnTo>
                      <a:lnTo>
                        <a:pt x="74" y="13"/>
                      </a:lnTo>
                      <a:lnTo>
                        <a:pt x="74" y="20"/>
                      </a:lnTo>
                      <a:lnTo>
                        <a:pt x="75" y="25"/>
                      </a:lnTo>
                      <a:lnTo>
                        <a:pt x="79" y="29"/>
                      </a:lnTo>
                      <a:lnTo>
                        <a:pt x="86" y="34"/>
                      </a:lnTo>
                      <a:lnTo>
                        <a:pt x="91" y="38"/>
                      </a:lnTo>
                      <a:lnTo>
                        <a:pt x="97" y="43"/>
                      </a:lnTo>
                      <a:lnTo>
                        <a:pt x="104" y="47"/>
                      </a:lnTo>
                      <a:lnTo>
                        <a:pt x="108" y="53"/>
                      </a:lnTo>
                      <a:lnTo>
                        <a:pt x="110" y="59"/>
                      </a:lnTo>
                      <a:lnTo>
                        <a:pt x="114" y="81"/>
                      </a:lnTo>
                      <a:lnTo>
                        <a:pt x="118" y="99"/>
                      </a:lnTo>
                      <a:lnTo>
                        <a:pt x="121" y="108"/>
                      </a:lnTo>
                      <a:lnTo>
                        <a:pt x="125" y="116"/>
                      </a:lnTo>
                      <a:lnTo>
                        <a:pt x="132" y="123"/>
                      </a:lnTo>
                      <a:lnTo>
                        <a:pt x="142" y="130"/>
                      </a:lnTo>
                      <a:lnTo>
                        <a:pt x="152" y="134"/>
                      </a:lnTo>
                      <a:lnTo>
                        <a:pt x="162" y="136"/>
                      </a:lnTo>
                      <a:lnTo>
                        <a:pt x="167" y="138"/>
                      </a:lnTo>
                      <a:lnTo>
                        <a:pt x="173" y="139"/>
                      </a:lnTo>
                      <a:lnTo>
                        <a:pt x="176" y="142"/>
                      </a:lnTo>
                      <a:lnTo>
                        <a:pt x="180" y="147"/>
                      </a:lnTo>
                      <a:lnTo>
                        <a:pt x="184" y="160"/>
                      </a:lnTo>
                      <a:lnTo>
                        <a:pt x="188" y="175"/>
                      </a:lnTo>
                      <a:lnTo>
                        <a:pt x="171" y="173"/>
                      </a:lnTo>
                      <a:lnTo>
                        <a:pt x="153" y="169"/>
                      </a:lnTo>
                      <a:lnTo>
                        <a:pt x="135" y="164"/>
                      </a:lnTo>
                      <a:lnTo>
                        <a:pt x="119" y="158"/>
                      </a:lnTo>
                      <a:lnTo>
                        <a:pt x="83" y="13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1" name="Freeform 85">
                  <a:extLst>
                    <a:ext uri="{FF2B5EF4-FFF2-40B4-BE49-F238E27FC236}">
                      <a16:creationId xmlns:a16="http://schemas.microsoft.com/office/drawing/2014/main" id="{91824308-20EB-B04F-9E58-1B6D7D97D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083" y="5829683"/>
                  <a:ext cx="25155" cy="33819"/>
                </a:xfrm>
                <a:custGeom>
                  <a:avLst/>
                  <a:gdLst/>
                  <a:ahLst/>
                  <a:cxnLst>
                    <a:cxn ang="0">
                      <a:pos x="14" y="66"/>
                    </a:cxn>
                    <a:cxn ang="0">
                      <a:pos x="28" y="48"/>
                    </a:cxn>
                    <a:cxn ang="0">
                      <a:pos x="41" y="29"/>
                    </a:cxn>
                    <a:cxn ang="0">
                      <a:pos x="45" y="20"/>
                    </a:cxn>
                    <a:cxn ang="0">
                      <a:pos x="53" y="11"/>
                    </a:cxn>
                    <a:cxn ang="0">
                      <a:pos x="58" y="7"/>
                    </a:cxn>
                    <a:cxn ang="0">
                      <a:pos x="62" y="3"/>
                    </a:cxn>
                    <a:cxn ang="0">
                      <a:pos x="67" y="0"/>
                    </a:cxn>
                    <a:cxn ang="0">
                      <a:pos x="71" y="0"/>
                    </a:cxn>
                    <a:cxn ang="0">
                      <a:pos x="72" y="9"/>
                    </a:cxn>
                    <a:cxn ang="0">
                      <a:pos x="71" y="18"/>
                    </a:cxn>
                    <a:cxn ang="0">
                      <a:pos x="70" y="30"/>
                    </a:cxn>
                    <a:cxn ang="0">
                      <a:pos x="67" y="40"/>
                    </a:cxn>
                    <a:cxn ang="0">
                      <a:pos x="66" y="51"/>
                    </a:cxn>
                    <a:cxn ang="0">
                      <a:pos x="64" y="62"/>
                    </a:cxn>
                    <a:cxn ang="0">
                      <a:pos x="62" y="73"/>
                    </a:cxn>
                    <a:cxn ang="0">
                      <a:pos x="58" y="82"/>
                    </a:cxn>
                    <a:cxn ang="0">
                      <a:pos x="57" y="84"/>
                    </a:cxn>
                    <a:cxn ang="0">
                      <a:pos x="54" y="87"/>
                    </a:cxn>
                    <a:cxn ang="0">
                      <a:pos x="50" y="87"/>
                    </a:cxn>
                    <a:cxn ang="0">
                      <a:pos x="46" y="87"/>
                    </a:cxn>
                    <a:cxn ang="0">
                      <a:pos x="44" y="86"/>
                    </a:cxn>
                    <a:cxn ang="0">
                      <a:pos x="41" y="86"/>
                    </a:cxn>
                    <a:cxn ang="0">
                      <a:pos x="40" y="87"/>
                    </a:cxn>
                    <a:cxn ang="0">
                      <a:pos x="37" y="87"/>
                    </a:cxn>
                    <a:cxn ang="0">
                      <a:pos x="32" y="91"/>
                    </a:cxn>
                    <a:cxn ang="0">
                      <a:pos x="28" y="95"/>
                    </a:cxn>
                    <a:cxn ang="0">
                      <a:pos x="22" y="99"/>
                    </a:cxn>
                    <a:cxn ang="0">
                      <a:pos x="13" y="101"/>
                    </a:cxn>
                    <a:cxn ang="0">
                      <a:pos x="9" y="101"/>
                    </a:cxn>
                    <a:cxn ang="0">
                      <a:pos x="5" y="100"/>
                    </a:cxn>
                    <a:cxn ang="0">
                      <a:pos x="2" y="99"/>
                    </a:cxn>
                    <a:cxn ang="0">
                      <a:pos x="0" y="95"/>
                    </a:cxn>
                    <a:cxn ang="0">
                      <a:pos x="14" y="66"/>
                    </a:cxn>
                  </a:cxnLst>
                  <a:rect l="0" t="0" r="r" b="b"/>
                  <a:pathLst>
                    <a:path w="72" h="101">
                      <a:moveTo>
                        <a:pt x="14" y="66"/>
                      </a:moveTo>
                      <a:lnTo>
                        <a:pt x="28" y="48"/>
                      </a:lnTo>
                      <a:lnTo>
                        <a:pt x="41" y="29"/>
                      </a:lnTo>
                      <a:lnTo>
                        <a:pt x="45" y="20"/>
                      </a:lnTo>
                      <a:lnTo>
                        <a:pt x="53" y="11"/>
                      </a:lnTo>
                      <a:lnTo>
                        <a:pt x="58" y="7"/>
                      </a:lnTo>
                      <a:lnTo>
                        <a:pt x="62" y="3"/>
                      </a:lnTo>
                      <a:lnTo>
                        <a:pt x="67" y="0"/>
                      </a:lnTo>
                      <a:lnTo>
                        <a:pt x="71" y="0"/>
                      </a:lnTo>
                      <a:lnTo>
                        <a:pt x="72" y="9"/>
                      </a:lnTo>
                      <a:lnTo>
                        <a:pt x="71" y="18"/>
                      </a:lnTo>
                      <a:lnTo>
                        <a:pt x="70" y="30"/>
                      </a:lnTo>
                      <a:lnTo>
                        <a:pt x="67" y="40"/>
                      </a:lnTo>
                      <a:lnTo>
                        <a:pt x="66" y="51"/>
                      </a:lnTo>
                      <a:lnTo>
                        <a:pt x="64" y="62"/>
                      </a:lnTo>
                      <a:lnTo>
                        <a:pt x="62" y="73"/>
                      </a:lnTo>
                      <a:lnTo>
                        <a:pt x="58" y="82"/>
                      </a:lnTo>
                      <a:lnTo>
                        <a:pt x="57" y="84"/>
                      </a:lnTo>
                      <a:lnTo>
                        <a:pt x="54" y="87"/>
                      </a:lnTo>
                      <a:lnTo>
                        <a:pt x="50" y="87"/>
                      </a:lnTo>
                      <a:lnTo>
                        <a:pt x="46" y="87"/>
                      </a:lnTo>
                      <a:lnTo>
                        <a:pt x="44" y="86"/>
                      </a:lnTo>
                      <a:lnTo>
                        <a:pt x="41" y="86"/>
                      </a:lnTo>
                      <a:lnTo>
                        <a:pt x="40" y="87"/>
                      </a:lnTo>
                      <a:lnTo>
                        <a:pt x="37" y="87"/>
                      </a:lnTo>
                      <a:lnTo>
                        <a:pt x="32" y="91"/>
                      </a:lnTo>
                      <a:lnTo>
                        <a:pt x="28" y="95"/>
                      </a:lnTo>
                      <a:lnTo>
                        <a:pt x="22" y="99"/>
                      </a:lnTo>
                      <a:lnTo>
                        <a:pt x="13" y="101"/>
                      </a:lnTo>
                      <a:lnTo>
                        <a:pt x="9" y="101"/>
                      </a:lnTo>
                      <a:lnTo>
                        <a:pt x="5" y="100"/>
                      </a:lnTo>
                      <a:lnTo>
                        <a:pt x="2" y="99"/>
                      </a:lnTo>
                      <a:lnTo>
                        <a:pt x="0" y="95"/>
                      </a:lnTo>
                      <a:lnTo>
                        <a:pt x="14" y="6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2" name="Freeform 86">
                  <a:extLst>
                    <a:ext uri="{FF2B5EF4-FFF2-40B4-BE49-F238E27FC236}">
                      <a16:creationId xmlns:a16="http://schemas.microsoft.com/office/drawing/2014/main" id="{95A2B998-060F-E24B-B201-C41B4DBB1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3047" y="5885147"/>
                  <a:ext cx="18168" cy="25703"/>
                </a:xfrm>
                <a:custGeom>
                  <a:avLst/>
                  <a:gdLst/>
                  <a:ahLst/>
                  <a:cxnLst>
                    <a:cxn ang="0">
                      <a:pos x="51" y="51"/>
                    </a:cxn>
                    <a:cxn ang="0">
                      <a:pos x="47" y="48"/>
                    </a:cxn>
                    <a:cxn ang="0">
                      <a:pos x="45" y="44"/>
                    </a:cxn>
                    <a:cxn ang="0">
                      <a:pos x="42" y="39"/>
                    </a:cxn>
                    <a:cxn ang="0">
                      <a:pos x="41" y="34"/>
                    </a:cxn>
                    <a:cxn ang="0">
                      <a:pos x="38" y="24"/>
                    </a:cxn>
                    <a:cxn ang="0">
                      <a:pos x="33" y="15"/>
                    </a:cxn>
                    <a:cxn ang="0">
                      <a:pos x="28" y="8"/>
                    </a:cxn>
                    <a:cxn ang="0">
                      <a:pos x="19" y="3"/>
                    </a:cxn>
                    <a:cxn ang="0">
                      <a:pos x="14" y="2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6"/>
                    </a:cxn>
                    <a:cxn ang="0">
                      <a:pos x="0" y="9"/>
                    </a:cxn>
                    <a:cxn ang="0">
                      <a:pos x="0" y="12"/>
                    </a:cxn>
                    <a:cxn ang="0">
                      <a:pos x="1" y="16"/>
                    </a:cxn>
                    <a:cxn ang="0">
                      <a:pos x="2" y="22"/>
                    </a:cxn>
                    <a:cxn ang="0">
                      <a:pos x="6" y="28"/>
                    </a:cxn>
                    <a:cxn ang="0">
                      <a:pos x="13" y="44"/>
                    </a:cxn>
                    <a:cxn ang="0">
                      <a:pos x="22" y="61"/>
                    </a:cxn>
                    <a:cxn ang="0">
                      <a:pos x="25" y="68"/>
                    </a:cxn>
                    <a:cxn ang="0">
                      <a:pos x="32" y="74"/>
                    </a:cxn>
                    <a:cxn ang="0">
                      <a:pos x="37" y="77"/>
                    </a:cxn>
                    <a:cxn ang="0">
                      <a:pos x="42" y="77"/>
                    </a:cxn>
                    <a:cxn ang="0">
                      <a:pos x="47" y="73"/>
                    </a:cxn>
                    <a:cxn ang="0">
                      <a:pos x="51" y="68"/>
                    </a:cxn>
                    <a:cxn ang="0">
                      <a:pos x="51" y="51"/>
                    </a:cxn>
                  </a:cxnLst>
                  <a:rect l="0" t="0" r="r" b="b"/>
                  <a:pathLst>
                    <a:path w="51" h="77">
                      <a:moveTo>
                        <a:pt x="51" y="51"/>
                      </a:moveTo>
                      <a:lnTo>
                        <a:pt x="47" y="48"/>
                      </a:lnTo>
                      <a:lnTo>
                        <a:pt x="45" y="44"/>
                      </a:lnTo>
                      <a:lnTo>
                        <a:pt x="42" y="39"/>
                      </a:lnTo>
                      <a:lnTo>
                        <a:pt x="41" y="34"/>
                      </a:lnTo>
                      <a:lnTo>
                        <a:pt x="38" y="24"/>
                      </a:lnTo>
                      <a:lnTo>
                        <a:pt x="33" y="15"/>
                      </a:lnTo>
                      <a:lnTo>
                        <a:pt x="28" y="8"/>
                      </a:lnTo>
                      <a:lnTo>
                        <a:pt x="19" y="3"/>
                      </a:lnTo>
                      <a:lnTo>
                        <a:pt x="14" y="2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2" y="3"/>
                      </a:lnTo>
                      <a:lnTo>
                        <a:pt x="1" y="6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1" y="16"/>
                      </a:lnTo>
                      <a:lnTo>
                        <a:pt x="2" y="22"/>
                      </a:lnTo>
                      <a:lnTo>
                        <a:pt x="6" y="28"/>
                      </a:lnTo>
                      <a:lnTo>
                        <a:pt x="13" y="44"/>
                      </a:lnTo>
                      <a:lnTo>
                        <a:pt x="22" y="61"/>
                      </a:lnTo>
                      <a:lnTo>
                        <a:pt x="25" y="68"/>
                      </a:lnTo>
                      <a:lnTo>
                        <a:pt x="32" y="74"/>
                      </a:lnTo>
                      <a:lnTo>
                        <a:pt x="37" y="77"/>
                      </a:lnTo>
                      <a:lnTo>
                        <a:pt x="42" y="77"/>
                      </a:lnTo>
                      <a:lnTo>
                        <a:pt x="47" y="73"/>
                      </a:lnTo>
                      <a:lnTo>
                        <a:pt x="51" y="68"/>
                      </a:lnTo>
                      <a:lnTo>
                        <a:pt x="51" y="5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3" name="Freeform 87">
                  <a:extLst>
                    <a:ext uri="{FF2B5EF4-FFF2-40B4-BE49-F238E27FC236}">
                      <a16:creationId xmlns:a16="http://schemas.microsoft.com/office/drawing/2014/main" id="{C4C5B9D4-8421-914F-8933-1AC0BCAC5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9505" y="5893264"/>
                  <a:ext cx="44720" cy="51406"/>
                </a:xfrm>
                <a:custGeom>
                  <a:avLst/>
                  <a:gdLst/>
                  <a:ahLst/>
                  <a:cxnLst>
                    <a:cxn ang="0">
                      <a:pos x="98" y="90"/>
                    </a:cxn>
                    <a:cxn ang="0">
                      <a:pos x="87" y="78"/>
                    </a:cxn>
                    <a:cxn ang="0">
                      <a:pos x="74" y="56"/>
                    </a:cxn>
                    <a:cxn ang="0">
                      <a:pos x="66" y="31"/>
                    </a:cxn>
                    <a:cxn ang="0">
                      <a:pos x="60" y="8"/>
                    </a:cxn>
                    <a:cxn ang="0">
                      <a:pos x="54" y="2"/>
                    </a:cxn>
                    <a:cxn ang="0">
                      <a:pos x="51" y="2"/>
                    </a:cxn>
                    <a:cxn ang="0">
                      <a:pos x="47" y="15"/>
                    </a:cxn>
                    <a:cxn ang="0">
                      <a:pos x="27" y="34"/>
                    </a:cxn>
                    <a:cxn ang="0">
                      <a:pos x="4" y="50"/>
                    </a:cxn>
                    <a:cxn ang="0">
                      <a:pos x="0" y="65"/>
                    </a:cxn>
                    <a:cxn ang="0">
                      <a:pos x="3" y="85"/>
                    </a:cxn>
                    <a:cxn ang="0">
                      <a:pos x="3" y="104"/>
                    </a:cxn>
                    <a:cxn ang="0">
                      <a:pos x="3" y="119"/>
                    </a:cxn>
                    <a:cxn ang="0">
                      <a:pos x="5" y="125"/>
                    </a:cxn>
                    <a:cxn ang="0">
                      <a:pos x="9" y="125"/>
                    </a:cxn>
                    <a:cxn ang="0">
                      <a:pos x="14" y="119"/>
                    </a:cxn>
                    <a:cxn ang="0">
                      <a:pos x="21" y="109"/>
                    </a:cxn>
                    <a:cxn ang="0">
                      <a:pos x="30" y="101"/>
                    </a:cxn>
                    <a:cxn ang="0">
                      <a:pos x="38" y="100"/>
                    </a:cxn>
                    <a:cxn ang="0">
                      <a:pos x="44" y="107"/>
                    </a:cxn>
                    <a:cxn ang="0">
                      <a:pos x="47" y="123"/>
                    </a:cxn>
                    <a:cxn ang="0">
                      <a:pos x="49" y="132"/>
                    </a:cxn>
                    <a:cxn ang="0">
                      <a:pos x="56" y="134"/>
                    </a:cxn>
                    <a:cxn ang="0">
                      <a:pos x="67" y="131"/>
                    </a:cxn>
                    <a:cxn ang="0">
                      <a:pos x="79" y="134"/>
                    </a:cxn>
                    <a:cxn ang="0">
                      <a:pos x="96" y="143"/>
                    </a:cxn>
                    <a:cxn ang="0">
                      <a:pos x="114" y="151"/>
                    </a:cxn>
                    <a:cxn ang="0">
                      <a:pos x="123" y="152"/>
                    </a:cxn>
                    <a:cxn ang="0">
                      <a:pos x="127" y="151"/>
                    </a:cxn>
                    <a:cxn ang="0">
                      <a:pos x="128" y="145"/>
                    </a:cxn>
                    <a:cxn ang="0">
                      <a:pos x="120" y="129"/>
                    </a:cxn>
                    <a:cxn ang="0">
                      <a:pos x="104" y="94"/>
                    </a:cxn>
                  </a:cxnLst>
                  <a:rect l="0" t="0" r="r" b="b"/>
                  <a:pathLst>
                    <a:path w="128" h="152">
                      <a:moveTo>
                        <a:pt x="104" y="94"/>
                      </a:moveTo>
                      <a:lnTo>
                        <a:pt x="98" y="90"/>
                      </a:lnTo>
                      <a:lnTo>
                        <a:pt x="92" y="85"/>
                      </a:lnTo>
                      <a:lnTo>
                        <a:pt x="87" y="78"/>
                      </a:lnTo>
                      <a:lnTo>
                        <a:pt x="82" y="72"/>
                      </a:lnTo>
                      <a:lnTo>
                        <a:pt x="74" y="56"/>
                      </a:lnTo>
                      <a:lnTo>
                        <a:pt x="69" y="42"/>
                      </a:lnTo>
                      <a:lnTo>
                        <a:pt x="66" y="31"/>
                      </a:lnTo>
                      <a:lnTo>
                        <a:pt x="62" y="16"/>
                      </a:lnTo>
                      <a:lnTo>
                        <a:pt x="60" y="8"/>
                      </a:lnTo>
                      <a:lnTo>
                        <a:pt x="56" y="3"/>
                      </a:lnTo>
                      <a:lnTo>
                        <a:pt x="54" y="2"/>
                      </a:lnTo>
                      <a:lnTo>
                        <a:pt x="53" y="0"/>
                      </a:lnTo>
                      <a:lnTo>
                        <a:pt x="51" y="2"/>
                      </a:lnTo>
                      <a:lnTo>
                        <a:pt x="48" y="3"/>
                      </a:lnTo>
                      <a:lnTo>
                        <a:pt x="47" y="15"/>
                      </a:lnTo>
                      <a:lnTo>
                        <a:pt x="44" y="28"/>
                      </a:lnTo>
                      <a:lnTo>
                        <a:pt x="27" y="34"/>
                      </a:lnTo>
                      <a:lnTo>
                        <a:pt x="10" y="42"/>
                      </a:lnTo>
                      <a:lnTo>
                        <a:pt x="4" y="50"/>
                      </a:lnTo>
                      <a:lnTo>
                        <a:pt x="0" y="56"/>
                      </a:lnTo>
                      <a:lnTo>
                        <a:pt x="0" y="65"/>
                      </a:lnTo>
                      <a:lnTo>
                        <a:pt x="1" y="75"/>
                      </a:lnTo>
                      <a:lnTo>
                        <a:pt x="3" y="85"/>
                      </a:lnTo>
                      <a:lnTo>
                        <a:pt x="3" y="95"/>
                      </a:lnTo>
                      <a:lnTo>
                        <a:pt x="3" y="104"/>
                      </a:lnTo>
                      <a:lnTo>
                        <a:pt x="3" y="114"/>
                      </a:lnTo>
                      <a:lnTo>
                        <a:pt x="3" y="119"/>
                      </a:lnTo>
                      <a:lnTo>
                        <a:pt x="3" y="123"/>
                      </a:lnTo>
                      <a:lnTo>
                        <a:pt x="5" y="125"/>
                      </a:lnTo>
                      <a:lnTo>
                        <a:pt x="6" y="126"/>
                      </a:lnTo>
                      <a:lnTo>
                        <a:pt x="9" y="125"/>
                      </a:lnTo>
                      <a:lnTo>
                        <a:pt x="12" y="122"/>
                      </a:lnTo>
                      <a:lnTo>
                        <a:pt x="14" y="119"/>
                      </a:lnTo>
                      <a:lnTo>
                        <a:pt x="17" y="116"/>
                      </a:lnTo>
                      <a:lnTo>
                        <a:pt x="21" y="109"/>
                      </a:lnTo>
                      <a:lnTo>
                        <a:pt x="26" y="104"/>
                      </a:lnTo>
                      <a:lnTo>
                        <a:pt x="30" y="101"/>
                      </a:lnTo>
                      <a:lnTo>
                        <a:pt x="34" y="99"/>
                      </a:lnTo>
                      <a:lnTo>
                        <a:pt x="38" y="100"/>
                      </a:lnTo>
                      <a:lnTo>
                        <a:pt x="41" y="103"/>
                      </a:lnTo>
                      <a:lnTo>
                        <a:pt x="44" y="107"/>
                      </a:lnTo>
                      <a:lnTo>
                        <a:pt x="45" y="114"/>
                      </a:lnTo>
                      <a:lnTo>
                        <a:pt x="47" y="123"/>
                      </a:lnTo>
                      <a:lnTo>
                        <a:pt x="48" y="130"/>
                      </a:lnTo>
                      <a:lnTo>
                        <a:pt x="49" y="132"/>
                      </a:lnTo>
                      <a:lnTo>
                        <a:pt x="52" y="134"/>
                      </a:lnTo>
                      <a:lnTo>
                        <a:pt x="56" y="134"/>
                      </a:lnTo>
                      <a:lnTo>
                        <a:pt x="61" y="132"/>
                      </a:lnTo>
                      <a:lnTo>
                        <a:pt x="67" y="131"/>
                      </a:lnTo>
                      <a:lnTo>
                        <a:pt x="74" y="131"/>
                      </a:lnTo>
                      <a:lnTo>
                        <a:pt x="79" y="134"/>
                      </a:lnTo>
                      <a:lnTo>
                        <a:pt x="84" y="136"/>
                      </a:lnTo>
                      <a:lnTo>
                        <a:pt x="96" y="143"/>
                      </a:lnTo>
                      <a:lnTo>
                        <a:pt x="108" y="149"/>
                      </a:lnTo>
                      <a:lnTo>
                        <a:pt x="114" y="151"/>
                      </a:lnTo>
                      <a:lnTo>
                        <a:pt x="119" y="152"/>
                      </a:lnTo>
                      <a:lnTo>
                        <a:pt x="123" y="152"/>
                      </a:lnTo>
                      <a:lnTo>
                        <a:pt x="126" y="152"/>
                      </a:lnTo>
                      <a:lnTo>
                        <a:pt x="127" y="151"/>
                      </a:lnTo>
                      <a:lnTo>
                        <a:pt x="128" y="148"/>
                      </a:lnTo>
                      <a:lnTo>
                        <a:pt x="128" y="145"/>
                      </a:lnTo>
                      <a:lnTo>
                        <a:pt x="127" y="143"/>
                      </a:lnTo>
                      <a:lnTo>
                        <a:pt x="120" y="129"/>
                      </a:lnTo>
                      <a:lnTo>
                        <a:pt x="113" y="113"/>
                      </a:lnTo>
                      <a:lnTo>
                        <a:pt x="104" y="9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4" name="Freeform 88">
                  <a:extLst>
                    <a:ext uri="{FF2B5EF4-FFF2-40B4-BE49-F238E27FC236}">
                      <a16:creationId xmlns:a16="http://schemas.microsoft.com/office/drawing/2014/main" id="{F97147D2-631F-AE4A-800C-9F2264EB8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456" y="5971727"/>
                  <a:ext cx="40529" cy="35173"/>
                </a:xfrm>
                <a:custGeom>
                  <a:avLst/>
                  <a:gdLst/>
                  <a:ahLst/>
                  <a:cxnLst>
                    <a:cxn ang="0">
                      <a:pos x="110" y="64"/>
                    </a:cxn>
                    <a:cxn ang="0">
                      <a:pos x="97" y="51"/>
                    </a:cxn>
                    <a:cxn ang="0">
                      <a:pos x="86" y="36"/>
                    </a:cxn>
                    <a:cxn ang="0">
                      <a:pos x="72" y="29"/>
                    </a:cxn>
                    <a:cxn ang="0">
                      <a:pos x="59" y="18"/>
                    </a:cxn>
                    <a:cxn ang="0">
                      <a:pos x="53" y="13"/>
                    </a:cxn>
                    <a:cxn ang="0">
                      <a:pos x="48" y="8"/>
                    </a:cxn>
                    <a:cxn ang="0">
                      <a:pos x="43" y="4"/>
                    </a:cxn>
                    <a:cxn ang="0">
                      <a:pos x="35" y="1"/>
                    </a:cxn>
                    <a:cxn ang="0">
                      <a:pos x="29" y="0"/>
                    </a:cxn>
                    <a:cxn ang="0">
                      <a:pos x="24" y="0"/>
                    </a:cxn>
                    <a:cxn ang="0">
                      <a:pos x="20" y="3"/>
                    </a:cxn>
                    <a:cxn ang="0">
                      <a:pos x="16" y="8"/>
                    </a:cxn>
                    <a:cxn ang="0">
                      <a:pos x="5" y="18"/>
                    </a:cxn>
                    <a:cxn ang="0">
                      <a:pos x="0" y="27"/>
                    </a:cxn>
                    <a:cxn ang="0">
                      <a:pos x="0" y="31"/>
                    </a:cxn>
                    <a:cxn ang="0">
                      <a:pos x="2" y="35"/>
                    </a:cxn>
                    <a:cxn ang="0">
                      <a:pos x="5" y="40"/>
                    </a:cxn>
                    <a:cxn ang="0">
                      <a:pos x="12" y="46"/>
                    </a:cxn>
                    <a:cxn ang="0">
                      <a:pos x="21" y="52"/>
                    </a:cxn>
                    <a:cxn ang="0">
                      <a:pos x="29" y="58"/>
                    </a:cxn>
                    <a:cxn ang="0">
                      <a:pos x="33" y="62"/>
                    </a:cxn>
                    <a:cxn ang="0">
                      <a:pos x="35" y="66"/>
                    </a:cxn>
                    <a:cxn ang="0">
                      <a:pos x="39" y="70"/>
                    </a:cxn>
                    <a:cxn ang="0">
                      <a:pos x="40" y="77"/>
                    </a:cxn>
                    <a:cxn ang="0">
                      <a:pos x="43" y="83"/>
                    </a:cxn>
                    <a:cxn ang="0">
                      <a:pos x="47" y="88"/>
                    </a:cxn>
                    <a:cxn ang="0">
                      <a:pos x="50" y="93"/>
                    </a:cxn>
                    <a:cxn ang="0">
                      <a:pos x="53" y="97"/>
                    </a:cxn>
                    <a:cxn ang="0">
                      <a:pos x="57" y="100"/>
                    </a:cxn>
                    <a:cxn ang="0">
                      <a:pos x="62" y="103"/>
                    </a:cxn>
                    <a:cxn ang="0">
                      <a:pos x="69" y="104"/>
                    </a:cxn>
                    <a:cxn ang="0">
                      <a:pos x="77" y="104"/>
                    </a:cxn>
                    <a:cxn ang="0">
                      <a:pos x="88" y="104"/>
                    </a:cxn>
                    <a:cxn ang="0">
                      <a:pos x="104" y="103"/>
                    </a:cxn>
                    <a:cxn ang="0">
                      <a:pos x="109" y="100"/>
                    </a:cxn>
                    <a:cxn ang="0">
                      <a:pos x="113" y="96"/>
                    </a:cxn>
                    <a:cxn ang="0">
                      <a:pos x="114" y="93"/>
                    </a:cxn>
                    <a:cxn ang="0">
                      <a:pos x="116" y="91"/>
                    </a:cxn>
                    <a:cxn ang="0">
                      <a:pos x="114" y="87"/>
                    </a:cxn>
                    <a:cxn ang="0">
                      <a:pos x="113" y="83"/>
                    </a:cxn>
                    <a:cxn ang="0">
                      <a:pos x="110" y="64"/>
                    </a:cxn>
                  </a:cxnLst>
                  <a:rect l="0" t="0" r="r" b="b"/>
                  <a:pathLst>
                    <a:path w="116" h="104">
                      <a:moveTo>
                        <a:pt x="110" y="64"/>
                      </a:moveTo>
                      <a:lnTo>
                        <a:pt x="97" y="51"/>
                      </a:lnTo>
                      <a:lnTo>
                        <a:pt x="86" y="36"/>
                      </a:lnTo>
                      <a:lnTo>
                        <a:pt x="72" y="29"/>
                      </a:lnTo>
                      <a:lnTo>
                        <a:pt x="59" y="18"/>
                      </a:lnTo>
                      <a:lnTo>
                        <a:pt x="53" y="13"/>
                      </a:lnTo>
                      <a:lnTo>
                        <a:pt x="48" y="8"/>
                      </a:lnTo>
                      <a:lnTo>
                        <a:pt x="43" y="4"/>
                      </a:lnTo>
                      <a:lnTo>
                        <a:pt x="35" y="1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20" y="3"/>
                      </a:lnTo>
                      <a:lnTo>
                        <a:pt x="16" y="8"/>
                      </a:lnTo>
                      <a:lnTo>
                        <a:pt x="5" y="18"/>
                      </a:lnTo>
                      <a:lnTo>
                        <a:pt x="0" y="27"/>
                      </a:lnTo>
                      <a:lnTo>
                        <a:pt x="0" y="31"/>
                      </a:lnTo>
                      <a:lnTo>
                        <a:pt x="2" y="35"/>
                      </a:lnTo>
                      <a:lnTo>
                        <a:pt x="5" y="40"/>
                      </a:lnTo>
                      <a:lnTo>
                        <a:pt x="12" y="46"/>
                      </a:lnTo>
                      <a:lnTo>
                        <a:pt x="21" y="52"/>
                      </a:lnTo>
                      <a:lnTo>
                        <a:pt x="29" y="58"/>
                      </a:lnTo>
                      <a:lnTo>
                        <a:pt x="33" y="62"/>
                      </a:lnTo>
                      <a:lnTo>
                        <a:pt x="35" y="66"/>
                      </a:lnTo>
                      <a:lnTo>
                        <a:pt x="39" y="70"/>
                      </a:lnTo>
                      <a:lnTo>
                        <a:pt x="40" y="77"/>
                      </a:lnTo>
                      <a:lnTo>
                        <a:pt x="43" y="83"/>
                      </a:lnTo>
                      <a:lnTo>
                        <a:pt x="47" y="88"/>
                      </a:lnTo>
                      <a:lnTo>
                        <a:pt x="50" y="93"/>
                      </a:lnTo>
                      <a:lnTo>
                        <a:pt x="53" y="97"/>
                      </a:lnTo>
                      <a:lnTo>
                        <a:pt x="57" y="100"/>
                      </a:lnTo>
                      <a:lnTo>
                        <a:pt x="62" y="103"/>
                      </a:lnTo>
                      <a:lnTo>
                        <a:pt x="69" y="104"/>
                      </a:lnTo>
                      <a:lnTo>
                        <a:pt x="77" y="104"/>
                      </a:lnTo>
                      <a:lnTo>
                        <a:pt x="88" y="104"/>
                      </a:lnTo>
                      <a:lnTo>
                        <a:pt x="104" y="103"/>
                      </a:lnTo>
                      <a:lnTo>
                        <a:pt x="109" y="100"/>
                      </a:lnTo>
                      <a:lnTo>
                        <a:pt x="113" y="96"/>
                      </a:lnTo>
                      <a:lnTo>
                        <a:pt x="114" y="93"/>
                      </a:lnTo>
                      <a:lnTo>
                        <a:pt x="116" y="91"/>
                      </a:lnTo>
                      <a:lnTo>
                        <a:pt x="114" y="87"/>
                      </a:lnTo>
                      <a:lnTo>
                        <a:pt x="113" y="83"/>
                      </a:lnTo>
                      <a:lnTo>
                        <a:pt x="110" y="6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5" name="Freeform 93">
                  <a:extLst>
                    <a:ext uri="{FF2B5EF4-FFF2-40B4-BE49-F238E27FC236}">
                      <a16:creationId xmlns:a16="http://schemas.microsoft.com/office/drawing/2014/main" id="{D8CA3133-653B-3D45-A938-7DB86E61B4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1216" y="5498248"/>
                  <a:ext cx="32142" cy="31114"/>
                </a:xfrm>
                <a:custGeom>
                  <a:avLst/>
                  <a:gdLst/>
                  <a:ahLst/>
                  <a:cxnLst>
                    <a:cxn ang="0">
                      <a:pos x="0" y="51"/>
                    </a:cxn>
                    <a:cxn ang="0">
                      <a:pos x="9" y="35"/>
                    </a:cxn>
                    <a:cxn ang="0">
                      <a:pos x="17" y="21"/>
                    </a:cxn>
                    <a:cxn ang="0">
                      <a:pos x="21" y="13"/>
                    </a:cxn>
                    <a:cxn ang="0">
                      <a:pos x="28" y="8"/>
                    </a:cxn>
                    <a:cxn ang="0">
                      <a:pos x="34" y="3"/>
                    </a:cxn>
                    <a:cxn ang="0">
                      <a:pos x="43" y="0"/>
                    </a:cxn>
                    <a:cxn ang="0">
                      <a:pos x="50" y="0"/>
                    </a:cxn>
                    <a:cxn ang="0">
                      <a:pos x="55" y="2"/>
                    </a:cxn>
                    <a:cxn ang="0">
                      <a:pos x="60" y="3"/>
                    </a:cxn>
                    <a:cxn ang="0">
                      <a:pos x="65" y="5"/>
                    </a:cxn>
                    <a:cxn ang="0">
                      <a:pos x="69" y="9"/>
                    </a:cxn>
                    <a:cxn ang="0">
                      <a:pos x="72" y="14"/>
                    </a:cxn>
                    <a:cxn ang="0">
                      <a:pos x="74" y="20"/>
                    </a:cxn>
                    <a:cxn ang="0">
                      <a:pos x="77" y="26"/>
                    </a:cxn>
                    <a:cxn ang="0">
                      <a:pos x="81" y="35"/>
                    </a:cxn>
                    <a:cxn ang="0">
                      <a:pos x="86" y="44"/>
                    </a:cxn>
                    <a:cxn ang="0">
                      <a:pos x="91" y="60"/>
                    </a:cxn>
                    <a:cxn ang="0">
                      <a:pos x="94" y="77"/>
                    </a:cxn>
                    <a:cxn ang="0">
                      <a:pos x="92" y="82"/>
                    </a:cxn>
                    <a:cxn ang="0">
                      <a:pos x="88" y="87"/>
                    </a:cxn>
                    <a:cxn ang="0">
                      <a:pos x="83" y="91"/>
                    </a:cxn>
                    <a:cxn ang="0">
                      <a:pos x="78" y="92"/>
                    </a:cxn>
                    <a:cxn ang="0">
                      <a:pos x="61" y="87"/>
                    </a:cxn>
                    <a:cxn ang="0">
                      <a:pos x="46" y="81"/>
                    </a:cxn>
                    <a:cxn ang="0">
                      <a:pos x="33" y="79"/>
                    </a:cxn>
                    <a:cxn ang="0">
                      <a:pos x="21" y="78"/>
                    </a:cxn>
                    <a:cxn ang="0">
                      <a:pos x="16" y="77"/>
                    </a:cxn>
                    <a:cxn ang="0">
                      <a:pos x="11" y="73"/>
                    </a:cxn>
                    <a:cxn ang="0">
                      <a:pos x="6" y="69"/>
                    </a:cxn>
                    <a:cxn ang="0">
                      <a:pos x="2" y="62"/>
                    </a:cxn>
                    <a:cxn ang="0">
                      <a:pos x="0" y="51"/>
                    </a:cxn>
                  </a:cxnLst>
                  <a:rect l="0" t="0" r="r" b="b"/>
                  <a:pathLst>
                    <a:path w="94" h="92">
                      <a:moveTo>
                        <a:pt x="0" y="51"/>
                      </a:moveTo>
                      <a:lnTo>
                        <a:pt x="9" y="35"/>
                      </a:lnTo>
                      <a:lnTo>
                        <a:pt x="17" y="21"/>
                      </a:lnTo>
                      <a:lnTo>
                        <a:pt x="21" y="13"/>
                      </a:lnTo>
                      <a:lnTo>
                        <a:pt x="28" y="8"/>
                      </a:lnTo>
                      <a:lnTo>
                        <a:pt x="34" y="3"/>
                      </a:lnTo>
                      <a:lnTo>
                        <a:pt x="43" y="0"/>
                      </a:lnTo>
                      <a:lnTo>
                        <a:pt x="50" y="0"/>
                      </a:lnTo>
                      <a:lnTo>
                        <a:pt x="55" y="2"/>
                      </a:lnTo>
                      <a:lnTo>
                        <a:pt x="60" y="3"/>
                      </a:lnTo>
                      <a:lnTo>
                        <a:pt x="65" y="5"/>
                      </a:lnTo>
                      <a:lnTo>
                        <a:pt x="69" y="9"/>
                      </a:lnTo>
                      <a:lnTo>
                        <a:pt x="72" y="14"/>
                      </a:lnTo>
                      <a:lnTo>
                        <a:pt x="74" y="20"/>
                      </a:lnTo>
                      <a:lnTo>
                        <a:pt x="77" y="26"/>
                      </a:lnTo>
                      <a:lnTo>
                        <a:pt x="81" y="35"/>
                      </a:lnTo>
                      <a:lnTo>
                        <a:pt x="86" y="44"/>
                      </a:lnTo>
                      <a:lnTo>
                        <a:pt x="91" y="60"/>
                      </a:lnTo>
                      <a:lnTo>
                        <a:pt x="94" y="77"/>
                      </a:lnTo>
                      <a:lnTo>
                        <a:pt x="92" y="82"/>
                      </a:lnTo>
                      <a:lnTo>
                        <a:pt x="88" y="87"/>
                      </a:lnTo>
                      <a:lnTo>
                        <a:pt x="83" y="91"/>
                      </a:lnTo>
                      <a:lnTo>
                        <a:pt x="78" y="92"/>
                      </a:lnTo>
                      <a:lnTo>
                        <a:pt x="61" y="87"/>
                      </a:lnTo>
                      <a:lnTo>
                        <a:pt x="46" y="81"/>
                      </a:lnTo>
                      <a:lnTo>
                        <a:pt x="33" y="79"/>
                      </a:lnTo>
                      <a:lnTo>
                        <a:pt x="21" y="78"/>
                      </a:lnTo>
                      <a:lnTo>
                        <a:pt x="16" y="77"/>
                      </a:lnTo>
                      <a:lnTo>
                        <a:pt x="11" y="73"/>
                      </a:lnTo>
                      <a:lnTo>
                        <a:pt x="6" y="69"/>
                      </a:lnTo>
                      <a:lnTo>
                        <a:pt x="2" y="62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6" name="Freeform 94">
                  <a:extLst>
                    <a:ext uri="{FF2B5EF4-FFF2-40B4-BE49-F238E27FC236}">
                      <a16:creationId xmlns:a16="http://schemas.microsoft.com/office/drawing/2014/main" id="{52B9156D-B69D-7B46-87B3-B93D061E8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5597" y="5533421"/>
                  <a:ext cx="22361" cy="14881"/>
                </a:xfrm>
                <a:custGeom>
                  <a:avLst/>
                  <a:gdLst/>
                  <a:ahLst/>
                  <a:cxnLst>
                    <a:cxn ang="0">
                      <a:pos x="9" y="41"/>
                    </a:cxn>
                    <a:cxn ang="0">
                      <a:pos x="6" y="39"/>
                    </a:cxn>
                    <a:cxn ang="0">
                      <a:pos x="3" y="35"/>
                    </a:cxn>
                    <a:cxn ang="0">
                      <a:pos x="1" y="30"/>
                    </a:cxn>
                    <a:cxn ang="0">
                      <a:pos x="0" y="24"/>
                    </a:cxn>
                    <a:cxn ang="0">
                      <a:pos x="0" y="18"/>
                    </a:cxn>
                    <a:cxn ang="0">
                      <a:pos x="1" y="10"/>
                    </a:cxn>
                    <a:cxn ang="0">
                      <a:pos x="4" y="6"/>
                    </a:cxn>
                    <a:cxn ang="0">
                      <a:pos x="5" y="4"/>
                    </a:cxn>
                    <a:cxn ang="0">
                      <a:pos x="9" y="2"/>
                    </a:cxn>
                    <a:cxn ang="0">
                      <a:pos x="12" y="2"/>
                    </a:cxn>
                    <a:cxn ang="0">
                      <a:pos x="19" y="2"/>
                    </a:cxn>
                    <a:cxn ang="0">
                      <a:pos x="26" y="1"/>
                    </a:cxn>
                    <a:cxn ang="0">
                      <a:pos x="31" y="0"/>
                    </a:cxn>
                    <a:cxn ang="0">
                      <a:pos x="39" y="0"/>
                    </a:cxn>
                    <a:cxn ang="0">
                      <a:pos x="45" y="0"/>
                    </a:cxn>
                    <a:cxn ang="0">
                      <a:pos x="50" y="1"/>
                    </a:cxn>
                    <a:cxn ang="0">
                      <a:pos x="57" y="11"/>
                    </a:cxn>
                    <a:cxn ang="0">
                      <a:pos x="63" y="22"/>
                    </a:cxn>
                    <a:cxn ang="0">
                      <a:pos x="57" y="26"/>
                    </a:cxn>
                    <a:cxn ang="0">
                      <a:pos x="49" y="28"/>
                    </a:cxn>
                    <a:cxn ang="0">
                      <a:pos x="43" y="30"/>
                    </a:cxn>
                    <a:cxn ang="0">
                      <a:pos x="36" y="32"/>
                    </a:cxn>
                    <a:cxn ang="0">
                      <a:pos x="28" y="32"/>
                    </a:cxn>
                    <a:cxn ang="0">
                      <a:pos x="21" y="32"/>
                    </a:cxn>
                    <a:cxn ang="0">
                      <a:pos x="9" y="41"/>
                    </a:cxn>
                  </a:cxnLst>
                  <a:rect l="0" t="0" r="r" b="b"/>
                  <a:pathLst>
                    <a:path w="63" h="41">
                      <a:moveTo>
                        <a:pt x="9" y="41"/>
                      </a:moveTo>
                      <a:lnTo>
                        <a:pt x="6" y="39"/>
                      </a:lnTo>
                      <a:lnTo>
                        <a:pt x="3" y="35"/>
                      </a:lnTo>
                      <a:lnTo>
                        <a:pt x="1" y="30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1" y="10"/>
                      </a:lnTo>
                      <a:lnTo>
                        <a:pt x="4" y="6"/>
                      </a:lnTo>
                      <a:lnTo>
                        <a:pt x="5" y="4"/>
                      </a:lnTo>
                      <a:lnTo>
                        <a:pt x="9" y="2"/>
                      </a:lnTo>
                      <a:lnTo>
                        <a:pt x="12" y="2"/>
                      </a:lnTo>
                      <a:lnTo>
                        <a:pt x="19" y="2"/>
                      </a:lnTo>
                      <a:lnTo>
                        <a:pt x="26" y="1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45" y="0"/>
                      </a:lnTo>
                      <a:lnTo>
                        <a:pt x="50" y="1"/>
                      </a:lnTo>
                      <a:lnTo>
                        <a:pt x="57" y="11"/>
                      </a:lnTo>
                      <a:lnTo>
                        <a:pt x="63" y="22"/>
                      </a:lnTo>
                      <a:lnTo>
                        <a:pt x="57" y="26"/>
                      </a:lnTo>
                      <a:lnTo>
                        <a:pt x="49" y="28"/>
                      </a:lnTo>
                      <a:lnTo>
                        <a:pt x="43" y="30"/>
                      </a:lnTo>
                      <a:lnTo>
                        <a:pt x="36" y="32"/>
                      </a:lnTo>
                      <a:lnTo>
                        <a:pt x="28" y="32"/>
                      </a:lnTo>
                      <a:lnTo>
                        <a:pt x="21" y="32"/>
                      </a:lnTo>
                      <a:lnTo>
                        <a:pt x="9" y="4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7" name="Freeform 95">
                  <a:extLst>
                    <a:ext uri="{FF2B5EF4-FFF2-40B4-BE49-F238E27FC236}">
                      <a16:creationId xmlns:a16="http://schemas.microsoft.com/office/drawing/2014/main" id="{FD1C5E3D-BA82-2545-8CAF-A502A57ED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3889" y="5613238"/>
                  <a:ext cx="39131" cy="40583"/>
                </a:xfrm>
                <a:custGeom>
                  <a:avLst/>
                  <a:gdLst/>
                  <a:ahLst/>
                  <a:cxnLst>
                    <a:cxn ang="0">
                      <a:pos x="87" y="80"/>
                    </a:cxn>
                    <a:cxn ang="0">
                      <a:pos x="74" y="62"/>
                    </a:cxn>
                    <a:cxn ang="0">
                      <a:pos x="68" y="59"/>
                    </a:cxn>
                    <a:cxn ang="0">
                      <a:pos x="63" y="64"/>
                    </a:cxn>
                    <a:cxn ang="0">
                      <a:pos x="60" y="80"/>
                    </a:cxn>
                    <a:cxn ang="0">
                      <a:pos x="61" y="101"/>
                    </a:cxn>
                    <a:cxn ang="0">
                      <a:pos x="57" y="111"/>
                    </a:cxn>
                    <a:cxn ang="0">
                      <a:pos x="47" y="117"/>
                    </a:cxn>
                    <a:cxn ang="0">
                      <a:pos x="37" y="116"/>
                    </a:cxn>
                    <a:cxn ang="0">
                      <a:pos x="26" y="110"/>
                    </a:cxn>
                    <a:cxn ang="0">
                      <a:pos x="20" y="101"/>
                    </a:cxn>
                    <a:cxn ang="0">
                      <a:pos x="19" y="85"/>
                    </a:cxn>
                    <a:cxn ang="0">
                      <a:pos x="16" y="71"/>
                    </a:cxn>
                    <a:cxn ang="0">
                      <a:pos x="7" y="53"/>
                    </a:cxn>
                    <a:cxn ang="0">
                      <a:pos x="0" y="35"/>
                    </a:cxn>
                    <a:cxn ang="0">
                      <a:pos x="0" y="25"/>
                    </a:cxn>
                    <a:cxn ang="0">
                      <a:pos x="7" y="20"/>
                    </a:cxn>
                    <a:cxn ang="0">
                      <a:pos x="16" y="20"/>
                    </a:cxn>
                    <a:cxn ang="0">
                      <a:pos x="30" y="24"/>
                    </a:cxn>
                    <a:cxn ang="0">
                      <a:pos x="48" y="29"/>
                    </a:cxn>
                    <a:cxn ang="0">
                      <a:pos x="64" y="27"/>
                    </a:cxn>
                    <a:cxn ang="0">
                      <a:pos x="83" y="14"/>
                    </a:cxn>
                    <a:cxn ang="0">
                      <a:pos x="103" y="2"/>
                    </a:cxn>
                    <a:cxn ang="0">
                      <a:pos x="110" y="0"/>
                    </a:cxn>
                    <a:cxn ang="0">
                      <a:pos x="114" y="2"/>
                    </a:cxn>
                    <a:cxn ang="0">
                      <a:pos x="116" y="9"/>
                    </a:cxn>
                    <a:cxn ang="0">
                      <a:pos x="110" y="22"/>
                    </a:cxn>
                    <a:cxn ang="0">
                      <a:pos x="105" y="36"/>
                    </a:cxn>
                    <a:cxn ang="0">
                      <a:pos x="108" y="63"/>
                    </a:cxn>
                    <a:cxn ang="0">
                      <a:pos x="113" y="85"/>
                    </a:cxn>
                    <a:cxn ang="0">
                      <a:pos x="113" y="93"/>
                    </a:cxn>
                    <a:cxn ang="0">
                      <a:pos x="109" y="99"/>
                    </a:cxn>
                    <a:cxn ang="0">
                      <a:pos x="101" y="102"/>
                    </a:cxn>
                    <a:cxn ang="0">
                      <a:pos x="92" y="92"/>
                    </a:cxn>
                  </a:cxnLst>
                  <a:rect l="0" t="0" r="r" b="b"/>
                  <a:pathLst>
                    <a:path w="116" h="117">
                      <a:moveTo>
                        <a:pt x="92" y="92"/>
                      </a:moveTo>
                      <a:lnTo>
                        <a:pt x="87" y="80"/>
                      </a:lnTo>
                      <a:lnTo>
                        <a:pt x="79" y="66"/>
                      </a:lnTo>
                      <a:lnTo>
                        <a:pt x="74" y="62"/>
                      </a:lnTo>
                      <a:lnTo>
                        <a:pt x="69" y="59"/>
                      </a:lnTo>
                      <a:lnTo>
                        <a:pt x="68" y="59"/>
                      </a:lnTo>
                      <a:lnTo>
                        <a:pt x="65" y="62"/>
                      </a:lnTo>
                      <a:lnTo>
                        <a:pt x="63" y="64"/>
                      </a:lnTo>
                      <a:lnTo>
                        <a:pt x="61" y="68"/>
                      </a:lnTo>
                      <a:lnTo>
                        <a:pt x="60" y="80"/>
                      </a:lnTo>
                      <a:lnTo>
                        <a:pt x="61" y="94"/>
                      </a:lnTo>
                      <a:lnTo>
                        <a:pt x="61" y="101"/>
                      </a:lnTo>
                      <a:lnTo>
                        <a:pt x="60" y="106"/>
                      </a:lnTo>
                      <a:lnTo>
                        <a:pt x="57" y="111"/>
                      </a:lnTo>
                      <a:lnTo>
                        <a:pt x="52" y="116"/>
                      </a:lnTo>
                      <a:lnTo>
                        <a:pt x="47" y="117"/>
                      </a:lnTo>
                      <a:lnTo>
                        <a:pt x="42" y="117"/>
                      </a:lnTo>
                      <a:lnTo>
                        <a:pt x="37" y="116"/>
                      </a:lnTo>
                      <a:lnTo>
                        <a:pt x="31" y="112"/>
                      </a:lnTo>
                      <a:lnTo>
                        <a:pt x="26" y="110"/>
                      </a:lnTo>
                      <a:lnTo>
                        <a:pt x="22" y="104"/>
                      </a:lnTo>
                      <a:lnTo>
                        <a:pt x="20" y="101"/>
                      </a:lnTo>
                      <a:lnTo>
                        <a:pt x="19" y="95"/>
                      </a:lnTo>
                      <a:lnTo>
                        <a:pt x="19" y="85"/>
                      </a:lnTo>
                      <a:lnTo>
                        <a:pt x="19" y="77"/>
                      </a:lnTo>
                      <a:lnTo>
                        <a:pt x="16" y="71"/>
                      </a:lnTo>
                      <a:lnTo>
                        <a:pt x="12" y="62"/>
                      </a:lnTo>
                      <a:lnTo>
                        <a:pt x="7" y="53"/>
                      </a:lnTo>
                      <a:lnTo>
                        <a:pt x="2" y="41"/>
                      </a:lnTo>
                      <a:lnTo>
                        <a:pt x="0" y="35"/>
                      </a:lnTo>
                      <a:lnTo>
                        <a:pt x="0" y="29"/>
                      </a:lnTo>
                      <a:lnTo>
                        <a:pt x="0" y="25"/>
                      </a:lnTo>
                      <a:lnTo>
                        <a:pt x="3" y="22"/>
                      </a:lnTo>
                      <a:lnTo>
                        <a:pt x="7" y="20"/>
                      </a:lnTo>
                      <a:lnTo>
                        <a:pt x="12" y="20"/>
                      </a:lnTo>
                      <a:lnTo>
                        <a:pt x="16" y="20"/>
                      </a:lnTo>
                      <a:lnTo>
                        <a:pt x="21" y="22"/>
                      </a:lnTo>
                      <a:lnTo>
                        <a:pt x="30" y="24"/>
                      </a:lnTo>
                      <a:lnTo>
                        <a:pt x="38" y="27"/>
                      </a:lnTo>
                      <a:lnTo>
                        <a:pt x="48" y="29"/>
                      </a:lnTo>
                      <a:lnTo>
                        <a:pt x="56" y="28"/>
                      </a:lnTo>
                      <a:lnTo>
                        <a:pt x="64" y="27"/>
                      </a:lnTo>
                      <a:lnTo>
                        <a:pt x="70" y="23"/>
                      </a:lnTo>
                      <a:lnTo>
                        <a:pt x="83" y="14"/>
                      </a:lnTo>
                      <a:lnTo>
                        <a:pt x="99" y="3"/>
                      </a:lnTo>
                      <a:lnTo>
                        <a:pt x="103" y="2"/>
                      </a:lnTo>
                      <a:lnTo>
                        <a:pt x="107" y="1"/>
                      </a:lnTo>
                      <a:lnTo>
                        <a:pt x="110" y="0"/>
                      </a:lnTo>
                      <a:lnTo>
                        <a:pt x="113" y="1"/>
                      </a:lnTo>
                      <a:lnTo>
                        <a:pt x="114" y="2"/>
                      </a:lnTo>
                      <a:lnTo>
                        <a:pt x="116" y="5"/>
                      </a:lnTo>
                      <a:lnTo>
                        <a:pt x="116" y="9"/>
                      </a:lnTo>
                      <a:lnTo>
                        <a:pt x="114" y="14"/>
                      </a:lnTo>
                      <a:lnTo>
                        <a:pt x="110" y="22"/>
                      </a:lnTo>
                      <a:lnTo>
                        <a:pt x="108" y="28"/>
                      </a:lnTo>
                      <a:lnTo>
                        <a:pt x="105" y="36"/>
                      </a:lnTo>
                      <a:lnTo>
                        <a:pt x="105" y="44"/>
                      </a:lnTo>
                      <a:lnTo>
                        <a:pt x="108" y="63"/>
                      </a:lnTo>
                      <a:lnTo>
                        <a:pt x="113" y="81"/>
                      </a:lnTo>
                      <a:lnTo>
                        <a:pt x="113" y="85"/>
                      </a:lnTo>
                      <a:lnTo>
                        <a:pt x="113" y="89"/>
                      </a:lnTo>
                      <a:lnTo>
                        <a:pt x="113" y="93"/>
                      </a:lnTo>
                      <a:lnTo>
                        <a:pt x="112" y="97"/>
                      </a:lnTo>
                      <a:lnTo>
                        <a:pt x="109" y="99"/>
                      </a:lnTo>
                      <a:lnTo>
                        <a:pt x="107" y="101"/>
                      </a:lnTo>
                      <a:lnTo>
                        <a:pt x="101" y="102"/>
                      </a:lnTo>
                      <a:lnTo>
                        <a:pt x="96" y="101"/>
                      </a:lnTo>
                      <a:lnTo>
                        <a:pt x="92" y="9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8" name="Freeform 98">
                  <a:extLst>
                    <a:ext uri="{FF2B5EF4-FFF2-40B4-BE49-F238E27FC236}">
                      <a16:creationId xmlns:a16="http://schemas.microsoft.com/office/drawing/2014/main" id="{E05C58AD-410B-484C-A3FC-8F5A5E4021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5346" y="5787746"/>
                  <a:ext cx="218014" cy="160983"/>
                </a:xfrm>
                <a:custGeom>
                  <a:avLst/>
                  <a:gdLst/>
                  <a:ahLst/>
                  <a:cxnLst>
                    <a:cxn ang="0">
                      <a:pos x="514" y="338"/>
                    </a:cxn>
                    <a:cxn ang="0">
                      <a:pos x="492" y="307"/>
                    </a:cxn>
                    <a:cxn ang="0">
                      <a:pos x="476" y="271"/>
                    </a:cxn>
                    <a:cxn ang="0">
                      <a:pos x="461" y="240"/>
                    </a:cxn>
                    <a:cxn ang="0">
                      <a:pos x="440" y="213"/>
                    </a:cxn>
                    <a:cxn ang="0">
                      <a:pos x="425" y="188"/>
                    </a:cxn>
                    <a:cxn ang="0">
                      <a:pos x="406" y="178"/>
                    </a:cxn>
                    <a:cxn ang="0">
                      <a:pos x="362" y="172"/>
                    </a:cxn>
                    <a:cxn ang="0">
                      <a:pos x="325" y="175"/>
                    </a:cxn>
                    <a:cxn ang="0">
                      <a:pos x="313" y="171"/>
                    </a:cxn>
                    <a:cxn ang="0">
                      <a:pos x="296" y="148"/>
                    </a:cxn>
                    <a:cxn ang="0">
                      <a:pos x="285" y="137"/>
                    </a:cxn>
                    <a:cxn ang="0">
                      <a:pos x="247" y="123"/>
                    </a:cxn>
                    <a:cxn ang="0">
                      <a:pos x="212" y="100"/>
                    </a:cxn>
                    <a:cxn ang="0">
                      <a:pos x="184" y="65"/>
                    </a:cxn>
                    <a:cxn ang="0">
                      <a:pos x="165" y="17"/>
                    </a:cxn>
                    <a:cxn ang="0">
                      <a:pos x="143" y="0"/>
                    </a:cxn>
                    <a:cxn ang="0">
                      <a:pos x="111" y="16"/>
                    </a:cxn>
                    <a:cxn ang="0">
                      <a:pos x="64" y="60"/>
                    </a:cxn>
                    <a:cxn ang="0">
                      <a:pos x="44" y="75"/>
                    </a:cxn>
                    <a:cxn ang="0">
                      <a:pos x="15" y="86"/>
                    </a:cxn>
                    <a:cxn ang="0">
                      <a:pos x="1" y="92"/>
                    </a:cxn>
                    <a:cxn ang="0">
                      <a:pos x="10" y="100"/>
                    </a:cxn>
                    <a:cxn ang="0">
                      <a:pos x="50" y="97"/>
                    </a:cxn>
                    <a:cxn ang="0">
                      <a:pos x="97" y="100"/>
                    </a:cxn>
                    <a:cxn ang="0">
                      <a:pos x="120" y="108"/>
                    </a:cxn>
                    <a:cxn ang="0">
                      <a:pos x="194" y="163"/>
                    </a:cxn>
                    <a:cxn ang="0">
                      <a:pos x="242" y="194"/>
                    </a:cxn>
                    <a:cxn ang="0">
                      <a:pos x="257" y="200"/>
                    </a:cxn>
                    <a:cxn ang="0">
                      <a:pos x="273" y="200"/>
                    </a:cxn>
                    <a:cxn ang="0">
                      <a:pos x="279" y="206"/>
                    </a:cxn>
                    <a:cxn ang="0">
                      <a:pos x="283" y="229"/>
                    </a:cxn>
                    <a:cxn ang="0">
                      <a:pos x="295" y="263"/>
                    </a:cxn>
                    <a:cxn ang="0">
                      <a:pos x="318" y="275"/>
                    </a:cxn>
                    <a:cxn ang="0">
                      <a:pos x="346" y="275"/>
                    </a:cxn>
                    <a:cxn ang="0">
                      <a:pos x="392" y="272"/>
                    </a:cxn>
                    <a:cxn ang="0">
                      <a:pos x="412" y="283"/>
                    </a:cxn>
                    <a:cxn ang="0">
                      <a:pos x="425" y="307"/>
                    </a:cxn>
                    <a:cxn ang="0">
                      <a:pos x="439" y="321"/>
                    </a:cxn>
                    <a:cxn ang="0">
                      <a:pos x="457" y="337"/>
                    </a:cxn>
                    <a:cxn ang="0">
                      <a:pos x="479" y="368"/>
                    </a:cxn>
                    <a:cxn ang="0">
                      <a:pos x="505" y="411"/>
                    </a:cxn>
                    <a:cxn ang="0">
                      <a:pos x="523" y="452"/>
                    </a:cxn>
                    <a:cxn ang="0">
                      <a:pos x="553" y="468"/>
                    </a:cxn>
                    <a:cxn ang="0">
                      <a:pos x="601" y="453"/>
                    </a:cxn>
                    <a:cxn ang="0">
                      <a:pos x="616" y="446"/>
                    </a:cxn>
                    <a:cxn ang="0">
                      <a:pos x="620" y="435"/>
                    </a:cxn>
                    <a:cxn ang="0">
                      <a:pos x="625" y="384"/>
                    </a:cxn>
                    <a:cxn ang="0">
                      <a:pos x="612" y="367"/>
                    </a:cxn>
                    <a:cxn ang="0">
                      <a:pos x="584" y="371"/>
                    </a:cxn>
                    <a:cxn ang="0">
                      <a:pos x="546" y="367"/>
                    </a:cxn>
                  </a:cxnLst>
                  <a:rect l="0" t="0" r="r" b="b"/>
                  <a:pathLst>
                    <a:path w="625" h="476">
                      <a:moveTo>
                        <a:pt x="532" y="358"/>
                      </a:moveTo>
                      <a:lnTo>
                        <a:pt x="522" y="349"/>
                      </a:lnTo>
                      <a:lnTo>
                        <a:pt x="514" y="338"/>
                      </a:lnTo>
                      <a:lnTo>
                        <a:pt x="505" y="328"/>
                      </a:lnTo>
                      <a:lnTo>
                        <a:pt x="498" y="317"/>
                      </a:lnTo>
                      <a:lnTo>
                        <a:pt x="492" y="307"/>
                      </a:lnTo>
                      <a:lnTo>
                        <a:pt x="485" y="295"/>
                      </a:lnTo>
                      <a:lnTo>
                        <a:pt x="480" y="284"/>
                      </a:lnTo>
                      <a:lnTo>
                        <a:pt x="476" y="271"/>
                      </a:lnTo>
                      <a:lnTo>
                        <a:pt x="473" y="259"/>
                      </a:lnTo>
                      <a:lnTo>
                        <a:pt x="467" y="249"/>
                      </a:lnTo>
                      <a:lnTo>
                        <a:pt x="461" y="240"/>
                      </a:lnTo>
                      <a:lnTo>
                        <a:pt x="454" y="231"/>
                      </a:lnTo>
                      <a:lnTo>
                        <a:pt x="447" y="222"/>
                      </a:lnTo>
                      <a:lnTo>
                        <a:pt x="440" y="213"/>
                      </a:lnTo>
                      <a:lnTo>
                        <a:pt x="434" y="203"/>
                      </a:lnTo>
                      <a:lnTo>
                        <a:pt x="428" y="193"/>
                      </a:lnTo>
                      <a:lnTo>
                        <a:pt x="425" y="188"/>
                      </a:lnTo>
                      <a:lnTo>
                        <a:pt x="419" y="184"/>
                      </a:lnTo>
                      <a:lnTo>
                        <a:pt x="414" y="180"/>
                      </a:lnTo>
                      <a:lnTo>
                        <a:pt x="406" y="178"/>
                      </a:lnTo>
                      <a:lnTo>
                        <a:pt x="392" y="172"/>
                      </a:lnTo>
                      <a:lnTo>
                        <a:pt x="378" y="170"/>
                      </a:lnTo>
                      <a:lnTo>
                        <a:pt x="362" y="172"/>
                      </a:lnTo>
                      <a:lnTo>
                        <a:pt x="343" y="175"/>
                      </a:lnTo>
                      <a:lnTo>
                        <a:pt x="334" y="176"/>
                      </a:lnTo>
                      <a:lnTo>
                        <a:pt x="325" y="175"/>
                      </a:lnTo>
                      <a:lnTo>
                        <a:pt x="320" y="175"/>
                      </a:lnTo>
                      <a:lnTo>
                        <a:pt x="316" y="172"/>
                      </a:lnTo>
                      <a:lnTo>
                        <a:pt x="313" y="171"/>
                      </a:lnTo>
                      <a:lnTo>
                        <a:pt x="309" y="169"/>
                      </a:lnTo>
                      <a:lnTo>
                        <a:pt x="301" y="157"/>
                      </a:lnTo>
                      <a:lnTo>
                        <a:pt x="296" y="148"/>
                      </a:lnTo>
                      <a:lnTo>
                        <a:pt x="294" y="144"/>
                      </a:lnTo>
                      <a:lnTo>
                        <a:pt x="290" y="140"/>
                      </a:lnTo>
                      <a:lnTo>
                        <a:pt x="285" y="137"/>
                      </a:lnTo>
                      <a:lnTo>
                        <a:pt x="277" y="134"/>
                      </a:lnTo>
                      <a:lnTo>
                        <a:pt x="261" y="128"/>
                      </a:lnTo>
                      <a:lnTo>
                        <a:pt x="247" y="123"/>
                      </a:lnTo>
                      <a:lnTo>
                        <a:pt x="234" y="117"/>
                      </a:lnTo>
                      <a:lnTo>
                        <a:pt x="222" y="109"/>
                      </a:lnTo>
                      <a:lnTo>
                        <a:pt x="212" y="100"/>
                      </a:lnTo>
                      <a:lnTo>
                        <a:pt x="202" y="91"/>
                      </a:lnTo>
                      <a:lnTo>
                        <a:pt x="193" y="79"/>
                      </a:lnTo>
                      <a:lnTo>
                        <a:pt x="184" y="65"/>
                      </a:lnTo>
                      <a:lnTo>
                        <a:pt x="176" y="49"/>
                      </a:lnTo>
                      <a:lnTo>
                        <a:pt x="171" y="32"/>
                      </a:lnTo>
                      <a:lnTo>
                        <a:pt x="165" y="17"/>
                      </a:lnTo>
                      <a:lnTo>
                        <a:pt x="158" y="1"/>
                      </a:lnTo>
                      <a:lnTo>
                        <a:pt x="151" y="0"/>
                      </a:lnTo>
                      <a:lnTo>
                        <a:pt x="143" y="0"/>
                      </a:lnTo>
                      <a:lnTo>
                        <a:pt x="134" y="1"/>
                      </a:lnTo>
                      <a:lnTo>
                        <a:pt x="127" y="5"/>
                      </a:lnTo>
                      <a:lnTo>
                        <a:pt x="111" y="16"/>
                      </a:lnTo>
                      <a:lnTo>
                        <a:pt x="96" y="30"/>
                      </a:lnTo>
                      <a:lnTo>
                        <a:pt x="80" y="44"/>
                      </a:lnTo>
                      <a:lnTo>
                        <a:pt x="64" y="60"/>
                      </a:lnTo>
                      <a:lnTo>
                        <a:pt x="58" y="66"/>
                      </a:lnTo>
                      <a:lnTo>
                        <a:pt x="50" y="71"/>
                      </a:lnTo>
                      <a:lnTo>
                        <a:pt x="44" y="75"/>
                      </a:lnTo>
                      <a:lnTo>
                        <a:pt x="37" y="79"/>
                      </a:lnTo>
                      <a:lnTo>
                        <a:pt x="28" y="82"/>
                      </a:lnTo>
                      <a:lnTo>
                        <a:pt x="15" y="86"/>
                      </a:lnTo>
                      <a:lnTo>
                        <a:pt x="9" y="87"/>
                      </a:lnTo>
                      <a:lnTo>
                        <a:pt x="5" y="89"/>
                      </a:lnTo>
                      <a:lnTo>
                        <a:pt x="1" y="92"/>
                      </a:lnTo>
                      <a:lnTo>
                        <a:pt x="0" y="96"/>
                      </a:lnTo>
                      <a:lnTo>
                        <a:pt x="4" y="99"/>
                      </a:lnTo>
                      <a:lnTo>
                        <a:pt x="10" y="100"/>
                      </a:lnTo>
                      <a:lnTo>
                        <a:pt x="19" y="100"/>
                      </a:lnTo>
                      <a:lnTo>
                        <a:pt x="29" y="100"/>
                      </a:lnTo>
                      <a:lnTo>
                        <a:pt x="50" y="97"/>
                      </a:lnTo>
                      <a:lnTo>
                        <a:pt x="64" y="96"/>
                      </a:lnTo>
                      <a:lnTo>
                        <a:pt x="83" y="99"/>
                      </a:lnTo>
                      <a:lnTo>
                        <a:pt x="97" y="100"/>
                      </a:lnTo>
                      <a:lnTo>
                        <a:pt x="105" y="102"/>
                      </a:lnTo>
                      <a:lnTo>
                        <a:pt x="112" y="105"/>
                      </a:lnTo>
                      <a:lnTo>
                        <a:pt x="120" y="108"/>
                      </a:lnTo>
                      <a:lnTo>
                        <a:pt x="128" y="113"/>
                      </a:lnTo>
                      <a:lnTo>
                        <a:pt x="154" y="132"/>
                      </a:lnTo>
                      <a:lnTo>
                        <a:pt x="194" y="163"/>
                      </a:lnTo>
                      <a:lnTo>
                        <a:pt x="215" y="178"/>
                      </a:lnTo>
                      <a:lnTo>
                        <a:pt x="234" y="191"/>
                      </a:lnTo>
                      <a:lnTo>
                        <a:pt x="242" y="194"/>
                      </a:lnTo>
                      <a:lnTo>
                        <a:pt x="248" y="198"/>
                      </a:lnTo>
                      <a:lnTo>
                        <a:pt x="254" y="200"/>
                      </a:lnTo>
                      <a:lnTo>
                        <a:pt x="257" y="200"/>
                      </a:lnTo>
                      <a:lnTo>
                        <a:pt x="264" y="198"/>
                      </a:lnTo>
                      <a:lnTo>
                        <a:pt x="269" y="200"/>
                      </a:lnTo>
                      <a:lnTo>
                        <a:pt x="273" y="200"/>
                      </a:lnTo>
                      <a:lnTo>
                        <a:pt x="276" y="202"/>
                      </a:lnTo>
                      <a:lnTo>
                        <a:pt x="278" y="203"/>
                      </a:lnTo>
                      <a:lnTo>
                        <a:pt x="279" y="206"/>
                      </a:lnTo>
                      <a:lnTo>
                        <a:pt x="281" y="210"/>
                      </a:lnTo>
                      <a:lnTo>
                        <a:pt x="282" y="213"/>
                      </a:lnTo>
                      <a:lnTo>
                        <a:pt x="283" y="229"/>
                      </a:lnTo>
                      <a:lnTo>
                        <a:pt x="286" y="246"/>
                      </a:lnTo>
                      <a:lnTo>
                        <a:pt x="290" y="257"/>
                      </a:lnTo>
                      <a:lnTo>
                        <a:pt x="295" y="263"/>
                      </a:lnTo>
                      <a:lnTo>
                        <a:pt x="303" y="268"/>
                      </a:lnTo>
                      <a:lnTo>
                        <a:pt x="309" y="272"/>
                      </a:lnTo>
                      <a:lnTo>
                        <a:pt x="318" y="275"/>
                      </a:lnTo>
                      <a:lnTo>
                        <a:pt x="327" y="275"/>
                      </a:lnTo>
                      <a:lnTo>
                        <a:pt x="336" y="275"/>
                      </a:lnTo>
                      <a:lnTo>
                        <a:pt x="346" y="275"/>
                      </a:lnTo>
                      <a:lnTo>
                        <a:pt x="365" y="273"/>
                      </a:lnTo>
                      <a:lnTo>
                        <a:pt x="383" y="272"/>
                      </a:lnTo>
                      <a:lnTo>
                        <a:pt x="392" y="272"/>
                      </a:lnTo>
                      <a:lnTo>
                        <a:pt x="400" y="275"/>
                      </a:lnTo>
                      <a:lnTo>
                        <a:pt x="406" y="277"/>
                      </a:lnTo>
                      <a:lnTo>
                        <a:pt x="412" y="283"/>
                      </a:lnTo>
                      <a:lnTo>
                        <a:pt x="418" y="293"/>
                      </a:lnTo>
                      <a:lnTo>
                        <a:pt x="422" y="302"/>
                      </a:lnTo>
                      <a:lnTo>
                        <a:pt x="425" y="307"/>
                      </a:lnTo>
                      <a:lnTo>
                        <a:pt x="428" y="311"/>
                      </a:lnTo>
                      <a:lnTo>
                        <a:pt x="432" y="316"/>
                      </a:lnTo>
                      <a:lnTo>
                        <a:pt x="439" y="321"/>
                      </a:lnTo>
                      <a:lnTo>
                        <a:pt x="447" y="327"/>
                      </a:lnTo>
                      <a:lnTo>
                        <a:pt x="453" y="332"/>
                      </a:lnTo>
                      <a:lnTo>
                        <a:pt x="457" y="337"/>
                      </a:lnTo>
                      <a:lnTo>
                        <a:pt x="462" y="343"/>
                      </a:lnTo>
                      <a:lnTo>
                        <a:pt x="469" y="355"/>
                      </a:lnTo>
                      <a:lnTo>
                        <a:pt x="479" y="368"/>
                      </a:lnTo>
                      <a:lnTo>
                        <a:pt x="491" y="382"/>
                      </a:lnTo>
                      <a:lnTo>
                        <a:pt x="498" y="395"/>
                      </a:lnTo>
                      <a:lnTo>
                        <a:pt x="505" y="411"/>
                      </a:lnTo>
                      <a:lnTo>
                        <a:pt x="511" y="426"/>
                      </a:lnTo>
                      <a:lnTo>
                        <a:pt x="517" y="438"/>
                      </a:lnTo>
                      <a:lnTo>
                        <a:pt x="523" y="452"/>
                      </a:lnTo>
                      <a:lnTo>
                        <a:pt x="531" y="465"/>
                      </a:lnTo>
                      <a:lnTo>
                        <a:pt x="539" y="476"/>
                      </a:lnTo>
                      <a:lnTo>
                        <a:pt x="553" y="468"/>
                      </a:lnTo>
                      <a:lnTo>
                        <a:pt x="570" y="457"/>
                      </a:lnTo>
                      <a:lnTo>
                        <a:pt x="584" y="455"/>
                      </a:lnTo>
                      <a:lnTo>
                        <a:pt x="601" y="453"/>
                      </a:lnTo>
                      <a:lnTo>
                        <a:pt x="607" y="451"/>
                      </a:lnTo>
                      <a:lnTo>
                        <a:pt x="614" y="448"/>
                      </a:lnTo>
                      <a:lnTo>
                        <a:pt x="616" y="446"/>
                      </a:lnTo>
                      <a:lnTo>
                        <a:pt x="619" y="443"/>
                      </a:lnTo>
                      <a:lnTo>
                        <a:pt x="620" y="439"/>
                      </a:lnTo>
                      <a:lnTo>
                        <a:pt x="620" y="435"/>
                      </a:lnTo>
                      <a:lnTo>
                        <a:pt x="621" y="417"/>
                      </a:lnTo>
                      <a:lnTo>
                        <a:pt x="623" y="399"/>
                      </a:lnTo>
                      <a:lnTo>
                        <a:pt x="625" y="384"/>
                      </a:lnTo>
                      <a:lnTo>
                        <a:pt x="625" y="368"/>
                      </a:lnTo>
                      <a:lnTo>
                        <a:pt x="620" y="367"/>
                      </a:lnTo>
                      <a:lnTo>
                        <a:pt x="612" y="367"/>
                      </a:lnTo>
                      <a:lnTo>
                        <a:pt x="603" y="369"/>
                      </a:lnTo>
                      <a:lnTo>
                        <a:pt x="597" y="371"/>
                      </a:lnTo>
                      <a:lnTo>
                        <a:pt x="584" y="371"/>
                      </a:lnTo>
                      <a:lnTo>
                        <a:pt x="572" y="371"/>
                      </a:lnTo>
                      <a:lnTo>
                        <a:pt x="559" y="369"/>
                      </a:lnTo>
                      <a:lnTo>
                        <a:pt x="546" y="367"/>
                      </a:lnTo>
                      <a:lnTo>
                        <a:pt x="532" y="35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19" name="Freeform 99">
                  <a:extLst>
                    <a:ext uri="{FF2B5EF4-FFF2-40B4-BE49-F238E27FC236}">
                      <a16:creationId xmlns:a16="http://schemas.microsoft.com/office/drawing/2014/main" id="{73A26F33-F0D1-D84E-B6D0-3AC297085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5938" y="5944670"/>
                  <a:ext cx="32142" cy="25703"/>
                </a:xfrm>
                <a:custGeom>
                  <a:avLst/>
                  <a:gdLst/>
                  <a:ahLst/>
                  <a:cxnLst>
                    <a:cxn ang="0">
                      <a:pos x="89" y="60"/>
                    </a:cxn>
                    <a:cxn ang="0">
                      <a:pos x="84" y="48"/>
                    </a:cxn>
                    <a:cxn ang="0">
                      <a:pos x="79" y="37"/>
                    </a:cxn>
                    <a:cxn ang="0">
                      <a:pos x="71" y="26"/>
                    </a:cxn>
                    <a:cxn ang="0">
                      <a:pos x="63" y="16"/>
                    </a:cxn>
                    <a:cxn ang="0">
                      <a:pos x="53" y="9"/>
                    </a:cxn>
                    <a:cxn ang="0">
                      <a:pos x="41" y="4"/>
                    </a:cxn>
                    <a:cxn ang="0">
                      <a:pos x="36" y="2"/>
                    </a:cxn>
                    <a:cxn ang="0">
                      <a:pos x="30" y="0"/>
                    </a:cxn>
                    <a:cxn ang="0">
                      <a:pos x="22" y="0"/>
                    </a:cxn>
                    <a:cxn ang="0">
                      <a:pos x="15" y="0"/>
                    </a:cxn>
                    <a:cxn ang="0">
                      <a:pos x="12" y="2"/>
                    </a:cxn>
                    <a:cxn ang="0">
                      <a:pos x="8" y="3"/>
                    </a:cxn>
                    <a:cxn ang="0">
                      <a:pos x="4" y="4"/>
                    </a:cxn>
                    <a:cxn ang="0">
                      <a:pos x="3" y="7"/>
                    </a:cxn>
                    <a:cxn ang="0">
                      <a:pos x="1" y="9"/>
                    </a:cxn>
                    <a:cxn ang="0">
                      <a:pos x="0" y="12"/>
                    </a:cxn>
                    <a:cxn ang="0">
                      <a:pos x="1" y="16"/>
                    </a:cxn>
                    <a:cxn ang="0">
                      <a:pos x="4" y="20"/>
                    </a:cxn>
                    <a:cxn ang="0">
                      <a:pos x="9" y="25"/>
                    </a:cxn>
                    <a:cxn ang="0">
                      <a:pos x="15" y="29"/>
                    </a:cxn>
                    <a:cxn ang="0">
                      <a:pos x="22" y="33"/>
                    </a:cxn>
                    <a:cxn ang="0">
                      <a:pos x="28" y="37"/>
                    </a:cxn>
                    <a:cxn ang="0">
                      <a:pos x="36" y="42"/>
                    </a:cxn>
                    <a:cxn ang="0">
                      <a:pos x="44" y="47"/>
                    </a:cxn>
                    <a:cxn ang="0">
                      <a:pos x="52" y="55"/>
                    </a:cxn>
                    <a:cxn ang="0">
                      <a:pos x="60" y="61"/>
                    </a:cxn>
                    <a:cxn ang="0">
                      <a:pos x="66" y="68"/>
                    </a:cxn>
                    <a:cxn ang="0">
                      <a:pos x="71" y="74"/>
                    </a:cxn>
                    <a:cxn ang="0">
                      <a:pos x="74" y="77"/>
                    </a:cxn>
                    <a:cxn ang="0">
                      <a:pos x="78" y="78"/>
                    </a:cxn>
                    <a:cxn ang="0">
                      <a:pos x="83" y="78"/>
                    </a:cxn>
                    <a:cxn ang="0">
                      <a:pos x="89" y="78"/>
                    </a:cxn>
                    <a:cxn ang="0">
                      <a:pos x="89" y="60"/>
                    </a:cxn>
                  </a:cxnLst>
                  <a:rect l="0" t="0" r="r" b="b"/>
                  <a:pathLst>
                    <a:path w="89" h="78">
                      <a:moveTo>
                        <a:pt x="89" y="60"/>
                      </a:moveTo>
                      <a:lnTo>
                        <a:pt x="84" y="48"/>
                      </a:lnTo>
                      <a:lnTo>
                        <a:pt x="79" y="37"/>
                      </a:lnTo>
                      <a:lnTo>
                        <a:pt x="71" y="26"/>
                      </a:lnTo>
                      <a:lnTo>
                        <a:pt x="63" y="16"/>
                      </a:lnTo>
                      <a:lnTo>
                        <a:pt x="53" y="9"/>
                      </a:lnTo>
                      <a:lnTo>
                        <a:pt x="41" y="4"/>
                      </a:lnTo>
                      <a:lnTo>
                        <a:pt x="36" y="2"/>
                      </a:lnTo>
                      <a:lnTo>
                        <a:pt x="30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12" y="2"/>
                      </a:lnTo>
                      <a:lnTo>
                        <a:pt x="8" y="3"/>
                      </a:lnTo>
                      <a:lnTo>
                        <a:pt x="4" y="4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1" y="16"/>
                      </a:lnTo>
                      <a:lnTo>
                        <a:pt x="4" y="20"/>
                      </a:lnTo>
                      <a:lnTo>
                        <a:pt x="9" y="25"/>
                      </a:lnTo>
                      <a:lnTo>
                        <a:pt x="15" y="29"/>
                      </a:lnTo>
                      <a:lnTo>
                        <a:pt x="22" y="33"/>
                      </a:lnTo>
                      <a:lnTo>
                        <a:pt x="28" y="37"/>
                      </a:lnTo>
                      <a:lnTo>
                        <a:pt x="36" y="42"/>
                      </a:lnTo>
                      <a:lnTo>
                        <a:pt x="44" y="47"/>
                      </a:lnTo>
                      <a:lnTo>
                        <a:pt x="52" y="55"/>
                      </a:lnTo>
                      <a:lnTo>
                        <a:pt x="60" y="61"/>
                      </a:lnTo>
                      <a:lnTo>
                        <a:pt x="66" y="68"/>
                      </a:lnTo>
                      <a:lnTo>
                        <a:pt x="71" y="74"/>
                      </a:lnTo>
                      <a:lnTo>
                        <a:pt x="74" y="77"/>
                      </a:lnTo>
                      <a:lnTo>
                        <a:pt x="78" y="78"/>
                      </a:lnTo>
                      <a:lnTo>
                        <a:pt x="83" y="78"/>
                      </a:lnTo>
                      <a:lnTo>
                        <a:pt x="89" y="78"/>
                      </a:lnTo>
                      <a:lnTo>
                        <a:pt x="89" y="6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0" name="Freeform 100">
                  <a:extLst>
                    <a:ext uri="{FF2B5EF4-FFF2-40B4-BE49-F238E27FC236}">
                      <a16:creationId xmlns:a16="http://schemas.microsoft.com/office/drawing/2014/main" id="{9495A93D-3B74-D340-971E-03E306EBEF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9262" y="5982548"/>
                  <a:ext cx="27951" cy="18940"/>
                </a:xfrm>
                <a:custGeom>
                  <a:avLst/>
                  <a:gdLst/>
                  <a:ahLst/>
                  <a:cxnLst>
                    <a:cxn ang="0">
                      <a:pos x="78" y="15"/>
                    </a:cxn>
                    <a:cxn ang="0">
                      <a:pos x="68" y="12"/>
                    </a:cxn>
                    <a:cxn ang="0">
                      <a:pos x="57" y="7"/>
                    </a:cxn>
                    <a:cxn ang="0">
                      <a:pos x="44" y="5"/>
                    </a:cxn>
                    <a:cxn ang="0">
                      <a:pos x="33" y="3"/>
                    </a:cxn>
                    <a:cxn ang="0">
                      <a:pos x="20" y="2"/>
                    </a:cxn>
                    <a:cxn ang="0">
                      <a:pos x="8" y="0"/>
                    </a:cxn>
                    <a:cxn ang="0">
                      <a:pos x="4" y="2"/>
                    </a:cxn>
                    <a:cxn ang="0">
                      <a:pos x="2" y="3"/>
                    </a:cxn>
                    <a:cxn ang="0">
                      <a:pos x="0" y="5"/>
                    </a:cxn>
                    <a:cxn ang="0">
                      <a:pos x="2" y="8"/>
                    </a:cxn>
                    <a:cxn ang="0">
                      <a:pos x="3" y="12"/>
                    </a:cxn>
                    <a:cxn ang="0">
                      <a:pos x="7" y="15"/>
                    </a:cxn>
                    <a:cxn ang="0">
                      <a:pos x="11" y="17"/>
                    </a:cxn>
                    <a:cxn ang="0">
                      <a:pos x="15" y="18"/>
                    </a:cxn>
                    <a:cxn ang="0">
                      <a:pos x="22" y="21"/>
                    </a:cxn>
                    <a:cxn ang="0">
                      <a:pos x="30" y="24"/>
                    </a:cxn>
                    <a:cxn ang="0">
                      <a:pos x="35" y="26"/>
                    </a:cxn>
                    <a:cxn ang="0">
                      <a:pos x="39" y="29"/>
                    </a:cxn>
                    <a:cxn ang="0">
                      <a:pos x="42" y="33"/>
                    </a:cxn>
                    <a:cxn ang="0">
                      <a:pos x="44" y="38"/>
                    </a:cxn>
                    <a:cxn ang="0">
                      <a:pos x="47" y="42"/>
                    </a:cxn>
                    <a:cxn ang="0">
                      <a:pos x="48" y="46"/>
                    </a:cxn>
                    <a:cxn ang="0">
                      <a:pos x="52" y="49"/>
                    </a:cxn>
                    <a:cxn ang="0">
                      <a:pos x="56" y="53"/>
                    </a:cxn>
                    <a:cxn ang="0">
                      <a:pos x="60" y="56"/>
                    </a:cxn>
                    <a:cxn ang="0">
                      <a:pos x="65" y="56"/>
                    </a:cxn>
                    <a:cxn ang="0">
                      <a:pos x="69" y="55"/>
                    </a:cxn>
                    <a:cxn ang="0">
                      <a:pos x="73" y="52"/>
                    </a:cxn>
                    <a:cxn ang="0">
                      <a:pos x="77" y="48"/>
                    </a:cxn>
                    <a:cxn ang="0">
                      <a:pos x="81" y="42"/>
                    </a:cxn>
                    <a:cxn ang="0">
                      <a:pos x="81" y="38"/>
                    </a:cxn>
                    <a:cxn ang="0">
                      <a:pos x="81" y="34"/>
                    </a:cxn>
                    <a:cxn ang="0">
                      <a:pos x="81" y="31"/>
                    </a:cxn>
                    <a:cxn ang="0">
                      <a:pos x="79" y="29"/>
                    </a:cxn>
                    <a:cxn ang="0">
                      <a:pos x="78" y="15"/>
                    </a:cxn>
                  </a:cxnLst>
                  <a:rect l="0" t="0" r="r" b="b"/>
                  <a:pathLst>
                    <a:path w="81" h="56">
                      <a:moveTo>
                        <a:pt x="78" y="15"/>
                      </a:moveTo>
                      <a:lnTo>
                        <a:pt x="68" y="12"/>
                      </a:lnTo>
                      <a:lnTo>
                        <a:pt x="57" y="7"/>
                      </a:lnTo>
                      <a:lnTo>
                        <a:pt x="44" y="5"/>
                      </a:lnTo>
                      <a:lnTo>
                        <a:pt x="33" y="3"/>
                      </a:lnTo>
                      <a:lnTo>
                        <a:pt x="20" y="2"/>
                      </a:lnTo>
                      <a:lnTo>
                        <a:pt x="8" y="0"/>
                      </a:lnTo>
                      <a:lnTo>
                        <a:pt x="4" y="2"/>
                      </a:lnTo>
                      <a:lnTo>
                        <a:pt x="2" y="3"/>
                      </a:lnTo>
                      <a:lnTo>
                        <a:pt x="0" y="5"/>
                      </a:lnTo>
                      <a:lnTo>
                        <a:pt x="2" y="8"/>
                      </a:lnTo>
                      <a:lnTo>
                        <a:pt x="3" y="12"/>
                      </a:lnTo>
                      <a:lnTo>
                        <a:pt x="7" y="15"/>
                      </a:lnTo>
                      <a:lnTo>
                        <a:pt x="11" y="17"/>
                      </a:lnTo>
                      <a:lnTo>
                        <a:pt x="15" y="18"/>
                      </a:lnTo>
                      <a:lnTo>
                        <a:pt x="22" y="21"/>
                      </a:lnTo>
                      <a:lnTo>
                        <a:pt x="30" y="24"/>
                      </a:lnTo>
                      <a:lnTo>
                        <a:pt x="35" y="26"/>
                      </a:lnTo>
                      <a:lnTo>
                        <a:pt x="39" y="29"/>
                      </a:lnTo>
                      <a:lnTo>
                        <a:pt x="42" y="33"/>
                      </a:lnTo>
                      <a:lnTo>
                        <a:pt x="44" y="38"/>
                      </a:lnTo>
                      <a:lnTo>
                        <a:pt x="47" y="42"/>
                      </a:lnTo>
                      <a:lnTo>
                        <a:pt x="48" y="46"/>
                      </a:lnTo>
                      <a:lnTo>
                        <a:pt x="52" y="49"/>
                      </a:lnTo>
                      <a:lnTo>
                        <a:pt x="56" y="53"/>
                      </a:lnTo>
                      <a:lnTo>
                        <a:pt x="60" y="56"/>
                      </a:lnTo>
                      <a:lnTo>
                        <a:pt x="65" y="56"/>
                      </a:lnTo>
                      <a:lnTo>
                        <a:pt x="69" y="55"/>
                      </a:lnTo>
                      <a:lnTo>
                        <a:pt x="73" y="52"/>
                      </a:lnTo>
                      <a:lnTo>
                        <a:pt x="77" y="48"/>
                      </a:lnTo>
                      <a:lnTo>
                        <a:pt x="81" y="42"/>
                      </a:lnTo>
                      <a:lnTo>
                        <a:pt x="81" y="38"/>
                      </a:lnTo>
                      <a:lnTo>
                        <a:pt x="81" y="34"/>
                      </a:lnTo>
                      <a:lnTo>
                        <a:pt x="81" y="31"/>
                      </a:lnTo>
                      <a:lnTo>
                        <a:pt x="79" y="29"/>
                      </a:lnTo>
                      <a:lnTo>
                        <a:pt x="78" y="1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1" name="Freeform 108">
                  <a:extLst>
                    <a:ext uri="{FF2B5EF4-FFF2-40B4-BE49-F238E27FC236}">
                      <a16:creationId xmlns:a16="http://schemas.microsoft.com/office/drawing/2014/main" id="{88601993-FD9F-934A-BEDB-738731B3F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0782" y="6128649"/>
                  <a:ext cx="25155" cy="24350"/>
                </a:xfrm>
                <a:custGeom>
                  <a:avLst/>
                  <a:gdLst/>
                  <a:ahLst/>
                  <a:cxnLst>
                    <a:cxn ang="0">
                      <a:pos x="6" y="39"/>
                    </a:cxn>
                    <a:cxn ang="0">
                      <a:pos x="14" y="39"/>
                    </a:cxn>
                    <a:cxn ang="0">
                      <a:pos x="22" y="35"/>
                    </a:cxn>
                    <a:cxn ang="0">
                      <a:pos x="30" y="31"/>
                    </a:cxn>
                    <a:cxn ang="0">
                      <a:pos x="36" y="26"/>
                    </a:cxn>
                    <a:cxn ang="0">
                      <a:pos x="41" y="18"/>
                    </a:cxn>
                    <a:cxn ang="0">
                      <a:pos x="50" y="9"/>
                    </a:cxn>
                    <a:cxn ang="0">
                      <a:pos x="56" y="5"/>
                    </a:cxn>
                    <a:cxn ang="0">
                      <a:pos x="59" y="3"/>
                    </a:cxn>
                    <a:cxn ang="0">
                      <a:pos x="65" y="0"/>
                    </a:cxn>
                    <a:cxn ang="0">
                      <a:pos x="70" y="0"/>
                    </a:cxn>
                    <a:cxn ang="0">
                      <a:pos x="72" y="1"/>
                    </a:cxn>
                    <a:cxn ang="0">
                      <a:pos x="74" y="5"/>
                    </a:cxn>
                    <a:cxn ang="0">
                      <a:pos x="74" y="8"/>
                    </a:cxn>
                    <a:cxn ang="0">
                      <a:pos x="72" y="12"/>
                    </a:cxn>
                    <a:cxn ang="0">
                      <a:pos x="70" y="19"/>
                    </a:cxn>
                    <a:cxn ang="0">
                      <a:pos x="67" y="25"/>
                    </a:cxn>
                    <a:cxn ang="0">
                      <a:pos x="58" y="35"/>
                    </a:cxn>
                    <a:cxn ang="0">
                      <a:pos x="49" y="45"/>
                    </a:cxn>
                    <a:cxn ang="0">
                      <a:pos x="46" y="50"/>
                    </a:cxn>
                    <a:cxn ang="0">
                      <a:pos x="46" y="57"/>
                    </a:cxn>
                    <a:cxn ang="0">
                      <a:pos x="45" y="60"/>
                    </a:cxn>
                    <a:cxn ang="0">
                      <a:pos x="43" y="62"/>
                    </a:cxn>
                    <a:cxn ang="0">
                      <a:pos x="40" y="65"/>
                    </a:cxn>
                    <a:cxn ang="0">
                      <a:pos x="36" y="67"/>
                    </a:cxn>
                    <a:cxn ang="0">
                      <a:pos x="28" y="70"/>
                    </a:cxn>
                    <a:cxn ang="0">
                      <a:pos x="22" y="71"/>
                    </a:cxn>
                    <a:cxn ang="0">
                      <a:pos x="18" y="72"/>
                    </a:cxn>
                    <a:cxn ang="0">
                      <a:pos x="14" y="71"/>
                    </a:cxn>
                    <a:cxn ang="0">
                      <a:pos x="10" y="70"/>
                    </a:cxn>
                    <a:cxn ang="0">
                      <a:pos x="6" y="69"/>
                    </a:cxn>
                    <a:cxn ang="0">
                      <a:pos x="4" y="66"/>
                    </a:cxn>
                    <a:cxn ang="0">
                      <a:pos x="1" y="63"/>
                    </a:cxn>
                    <a:cxn ang="0">
                      <a:pos x="0" y="60"/>
                    </a:cxn>
                    <a:cxn ang="0">
                      <a:pos x="0" y="56"/>
                    </a:cxn>
                    <a:cxn ang="0">
                      <a:pos x="6" y="39"/>
                    </a:cxn>
                  </a:cxnLst>
                  <a:rect l="0" t="0" r="r" b="b"/>
                  <a:pathLst>
                    <a:path w="74" h="72">
                      <a:moveTo>
                        <a:pt x="6" y="39"/>
                      </a:moveTo>
                      <a:lnTo>
                        <a:pt x="14" y="39"/>
                      </a:lnTo>
                      <a:lnTo>
                        <a:pt x="22" y="35"/>
                      </a:lnTo>
                      <a:lnTo>
                        <a:pt x="30" y="31"/>
                      </a:lnTo>
                      <a:lnTo>
                        <a:pt x="36" y="26"/>
                      </a:lnTo>
                      <a:lnTo>
                        <a:pt x="41" y="18"/>
                      </a:lnTo>
                      <a:lnTo>
                        <a:pt x="50" y="9"/>
                      </a:lnTo>
                      <a:lnTo>
                        <a:pt x="56" y="5"/>
                      </a:lnTo>
                      <a:lnTo>
                        <a:pt x="59" y="3"/>
                      </a:lnTo>
                      <a:lnTo>
                        <a:pt x="65" y="0"/>
                      </a:lnTo>
                      <a:lnTo>
                        <a:pt x="70" y="0"/>
                      </a:lnTo>
                      <a:lnTo>
                        <a:pt x="72" y="1"/>
                      </a:lnTo>
                      <a:lnTo>
                        <a:pt x="74" y="5"/>
                      </a:lnTo>
                      <a:lnTo>
                        <a:pt x="74" y="8"/>
                      </a:lnTo>
                      <a:lnTo>
                        <a:pt x="72" y="12"/>
                      </a:lnTo>
                      <a:lnTo>
                        <a:pt x="70" y="19"/>
                      </a:lnTo>
                      <a:lnTo>
                        <a:pt x="67" y="25"/>
                      </a:lnTo>
                      <a:lnTo>
                        <a:pt x="58" y="35"/>
                      </a:lnTo>
                      <a:lnTo>
                        <a:pt x="49" y="45"/>
                      </a:lnTo>
                      <a:lnTo>
                        <a:pt x="46" y="50"/>
                      </a:lnTo>
                      <a:lnTo>
                        <a:pt x="46" y="57"/>
                      </a:lnTo>
                      <a:lnTo>
                        <a:pt x="45" y="60"/>
                      </a:lnTo>
                      <a:lnTo>
                        <a:pt x="43" y="62"/>
                      </a:lnTo>
                      <a:lnTo>
                        <a:pt x="40" y="65"/>
                      </a:lnTo>
                      <a:lnTo>
                        <a:pt x="36" y="67"/>
                      </a:lnTo>
                      <a:lnTo>
                        <a:pt x="28" y="70"/>
                      </a:lnTo>
                      <a:lnTo>
                        <a:pt x="22" y="71"/>
                      </a:lnTo>
                      <a:lnTo>
                        <a:pt x="18" y="72"/>
                      </a:lnTo>
                      <a:lnTo>
                        <a:pt x="14" y="71"/>
                      </a:lnTo>
                      <a:lnTo>
                        <a:pt x="10" y="70"/>
                      </a:lnTo>
                      <a:lnTo>
                        <a:pt x="6" y="69"/>
                      </a:lnTo>
                      <a:lnTo>
                        <a:pt x="4" y="66"/>
                      </a:lnTo>
                      <a:lnTo>
                        <a:pt x="1" y="63"/>
                      </a:ln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6" y="3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2" name="Freeform 109">
                  <a:extLst>
                    <a:ext uri="{FF2B5EF4-FFF2-40B4-BE49-F238E27FC236}">
                      <a16:creationId xmlns:a16="http://schemas.microsoft.com/office/drawing/2014/main" id="{C444DADD-9FCE-DC49-9AAD-290579810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8610" y="6073185"/>
                  <a:ext cx="11181" cy="16233"/>
                </a:xfrm>
                <a:custGeom>
                  <a:avLst/>
                  <a:gdLst/>
                  <a:ahLst/>
                  <a:cxnLst>
                    <a:cxn ang="0">
                      <a:pos x="34" y="39"/>
                    </a:cxn>
                    <a:cxn ang="0">
                      <a:pos x="34" y="24"/>
                    </a:cxn>
                    <a:cxn ang="0">
                      <a:pos x="31" y="7"/>
                    </a:cxn>
                    <a:cxn ang="0">
                      <a:pos x="30" y="4"/>
                    </a:cxn>
                    <a:cxn ang="0">
                      <a:pos x="27" y="3"/>
                    </a:cxn>
                    <a:cxn ang="0">
                      <a:pos x="25" y="2"/>
                    </a:cxn>
                    <a:cxn ang="0">
                      <a:pos x="22" y="0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5" y="3"/>
                    </a:cxn>
                    <a:cxn ang="0">
                      <a:pos x="3" y="6"/>
                    </a:cxn>
                    <a:cxn ang="0">
                      <a:pos x="1" y="9"/>
                    </a:cxn>
                    <a:cxn ang="0">
                      <a:pos x="0" y="13"/>
                    </a:cxn>
                    <a:cxn ang="0">
                      <a:pos x="3" y="17"/>
                    </a:cxn>
                    <a:cxn ang="0">
                      <a:pos x="6" y="21"/>
                    </a:cxn>
                    <a:cxn ang="0">
                      <a:pos x="8" y="25"/>
                    </a:cxn>
                    <a:cxn ang="0">
                      <a:pos x="6" y="30"/>
                    </a:cxn>
                    <a:cxn ang="0">
                      <a:pos x="6" y="34"/>
                    </a:cxn>
                    <a:cxn ang="0">
                      <a:pos x="5" y="38"/>
                    </a:cxn>
                    <a:cxn ang="0">
                      <a:pos x="5" y="42"/>
                    </a:cxn>
                    <a:cxn ang="0">
                      <a:pos x="5" y="44"/>
                    </a:cxn>
                    <a:cxn ang="0">
                      <a:pos x="6" y="47"/>
                    </a:cxn>
                    <a:cxn ang="0">
                      <a:pos x="8" y="48"/>
                    </a:cxn>
                    <a:cxn ang="0">
                      <a:pos x="12" y="50"/>
                    </a:cxn>
                    <a:cxn ang="0">
                      <a:pos x="18" y="48"/>
                    </a:cxn>
                    <a:cxn ang="0">
                      <a:pos x="34" y="39"/>
                    </a:cxn>
                  </a:cxnLst>
                  <a:rect l="0" t="0" r="r" b="b"/>
                  <a:pathLst>
                    <a:path w="34" h="50">
                      <a:moveTo>
                        <a:pt x="34" y="39"/>
                      </a:moveTo>
                      <a:lnTo>
                        <a:pt x="34" y="24"/>
                      </a:lnTo>
                      <a:lnTo>
                        <a:pt x="31" y="7"/>
                      </a:lnTo>
                      <a:lnTo>
                        <a:pt x="30" y="4"/>
                      </a:lnTo>
                      <a:lnTo>
                        <a:pt x="27" y="3"/>
                      </a:lnTo>
                      <a:lnTo>
                        <a:pt x="25" y="2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5" y="3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3" y="17"/>
                      </a:lnTo>
                      <a:lnTo>
                        <a:pt x="6" y="21"/>
                      </a:lnTo>
                      <a:lnTo>
                        <a:pt x="8" y="25"/>
                      </a:lnTo>
                      <a:lnTo>
                        <a:pt x="6" y="30"/>
                      </a:lnTo>
                      <a:lnTo>
                        <a:pt x="6" y="34"/>
                      </a:lnTo>
                      <a:lnTo>
                        <a:pt x="5" y="38"/>
                      </a:lnTo>
                      <a:lnTo>
                        <a:pt x="5" y="42"/>
                      </a:lnTo>
                      <a:lnTo>
                        <a:pt x="5" y="44"/>
                      </a:lnTo>
                      <a:lnTo>
                        <a:pt x="6" y="47"/>
                      </a:lnTo>
                      <a:lnTo>
                        <a:pt x="8" y="48"/>
                      </a:lnTo>
                      <a:lnTo>
                        <a:pt x="12" y="50"/>
                      </a:lnTo>
                      <a:lnTo>
                        <a:pt x="18" y="48"/>
                      </a:lnTo>
                      <a:lnTo>
                        <a:pt x="34" y="3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3" name="Freeform 110">
                  <a:extLst>
                    <a:ext uri="{FF2B5EF4-FFF2-40B4-BE49-F238E27FC236}">
                      <a16:creationId xmlns:a16="http://schemas.microsoft.com/office/drawing/2014/main" id="{2733A449-715B-054E-995F-0542198F7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2207" y="5311564"/>
                  <a:ext cx="814758" cy="894194"/>
                </a:xfrm>
                <a:custGeom>
                  <a:avLst/>
                  <a:gdLst/>
                  <a:ahLst/>
                  <a:cxnLst>
                    <a:cxn ang="0">
                      <a:pos x="692" y="453"/>
                    </a:cxn>
                    <a:cxn ang="0">
                      <a:pos x="973" y="334"/>
                    </a:cxn>
                    <a:cxn ang="0">
                      <a:pos x="1243" y="287"/>
                    </a:cxn>
                    <a:cxn ang="0">
                      <a:pos x="1503" y="127"/>
                    </a:cxn>
                    <a:cxn ang="0">
                      <a:pos x="1782" y="212"/>
                    </a:cxn>
                    <a:cxn ang="0">
                      <a:pos x="2075" y="167"/>
                    </a:cxn>
                    <a:cxn ang="0">
                      <a:pos x="2126" y="4"/>
                    </a:cxn>
                    <a:cxn ang="0">
                      <a:pos x="2304" y="129"/>
                    </a:cxn>
                    <a:cxn ang="0">
                      <a:pos x="2240" y="237"/>
                    </a:cxn>
                    <a:cxn ang="0">
                      <a:pos x="2224" y="374"/>
                    </a:cxn>
                    <a:cxn ang="0">
                      <a:pos x="1923" y="465"/>
                    </a:cxn>
                    <a:cxn ang="0">
                      <a:pos x="1769" y="460"/>
                    </a:cxn>
                    <a:cxn ang="0">
                      <a:pos x="1577" y="471"/>
                    </a:cxn>
                    <a:cxn ang="0">
                      <a:pos x="1328" y="577"/>
                    </a:cxn>
                    <a:cxn ang="0">
                      <a:pos x="1497" y="768"/>
                    </a:cxn>
                    <a:cxn ang="0">
                      <a:pos x="1419" y="772"/>
                    </a:cxn>
                    <a:cxn ang="0">
                      <a:pos x="1435" y="918"/>
                    </a:cxn>
                    <a:cxn ang="0">
                      <a:pos x="1235" y="815"/>
                    </a:cxn>
                    <a:cxn ang="0">
                      <a:pos x="1344" y="996"/>
                    </a:cxn>
                    <a:cxn ang="0">
                      <a:pos x="1122" y="816"/>
                    </a:cxn>
                    <a:cxn ang="0">
                      <a:pos x="1033" y="690"/>
                    </a:cxn>
                    <a:cxn ang="0">
                      <a:pos x="928" y="843"/>
                    </a:cxn>
                    <a:cxn ang="0">
                      <a:pos x="1071" y="1162"/>
                    </a:cxn>
                    <a:cxn ang="0">
                      <a:pos x="1174" y="1361"/>
                    </a:cxn>
                    <a:cxn ang="0">
                      <a:pos x="1155" y="1298"/>
                    </a:cxn>
                    <a:cxn ang="0">
                      <a:pos x="997" y="1286"/>
                    </a:cxn>
                    <a:cxn ang="0">
                      <a:pos x="1077" y="1425"/>
                    </a:cxn>
                    <a:cxn ang="0">
                      <a:pos x="964" y="1527"/>
                    </a:cxn>
                    <a:cxn ang="0">
                      <a:pos x="1181" y="1605"/>
                    </a:cxn>
                    <a:cxn ang="0">
                      <a:pos x="1332" y="1675"/>
                    </a:cxn>
                    <a:cxn ang="0">
                      <a:pos x="1490" y="1796"/>
                    </a:cxn>
                    <a:cxn ang="0">
                      <a:pos x="1533" y="1988"/>
                    </a:cxn>
                    <a:cxn ang="0">
                      <a:pos x="1375" y="1905"/>
                    </a:cxn>
                    <a:cxn ang="0">
                      <a:pos x="1148" y="1944"/>
                    </a:cxn>
                    <a:cxn ang="0">
                      <a:pos x="1207" y="2096"/>
                    </a:cxn>
                    <a:cxn ang="0">
                      <a:pos x="1282" y="2163"/>
                    </a:cxn>
                    <a:cxn ang="0">
                      <a:pos x="1190" y="2216"/>
                    </a:cxn>
                    <a:cxn ang="0">
                      <a:pos x="1028" y="2105"/>
                    </a:cxn>
                    <a:cxn ang="0">
                      <a:pos x="1160" y="2438"/>
                    </a:cxn>
                    <a:cxn ang="0">
                      <a:pos x="1208" y="2591"/>
                    </a:cxn>
                    <a:cxn ang="0">
                      <a:pos x="993" y="2469"/>
                    </a:cxn>
                    <a:cxn ang="0">
                      <a:pos x="880" y="2583"/>
                    </a:cxn>
                    <a:cxn ang="0">
                      <a:pos x="831" y="2382"/>
                    </a:cxn>
                    <a:cxn ang="0">
                      <a:pos x="736" y="2435"/>
                    </a:cxn>
                    <a:cxn ang="0">
                      <a:pos x="669" y="2395"/>
                    </a:cxn>
                    <a:cxn ang="0">
                      <a:pos x="642" y="2208"/>
                    </a:cxn>
                    <a:cxn ang="0">
                      <a:pos x="464" y="2043"/>
                    </a:cxn>
                    <a:cxn ang="0">
                      <a:pos x="471" y="1904"/>
                    </a:cxn>
                    <a:cxn ang="0">
                      <a:pos x="674" y="1821"/>
                    </a:cxn>
                    <a:cxn ang="0">
                      <a:pos x="966" y="1870"/>
                    </a:cxn>
                    <a:cxn ang="0">
                      <a:pos x="1083" y="1894"/>
                    </a:cxn>
                    <a:cxn ang="0">
                      <a:pos x="1128" y="1787"/>
                    </a:cxn>
                    <a:cxn ang="0">
                      <a:pos x="989" y="1736"/>
                    </a:cxn>
                    <a:cxn ang="0">
                      <a:pos x="879" y="1729"/>
                    </a:cxn>
                    <a:cxn ang="0">
                      <a:pos x="512" y="1728"/>
                    </a:cxn>
                    <a:cxn ang="0">
                      <a:pos x="392" y="1658"/>
                    </a:cxn>
                    <a:cxn ang="0">
                      <a:pos x="342" y="1473"/>
                    </a:cxn>
                    <a:cxn ang="0">
                      <a:pos x="397" y="1451"/>
                    </a:cxn>
                    <a:cxn ang="0">
                      <a:pos x="138" y="1252"/>
                    </a:cxn>
                    <a:cxn ang="0">
                      <a:pos x="89" y="1094"/>
                    </a:cxn>
                    <a:cxn ang="0">
                      <a:pos x="144" y="965"/>
                    </a:cxn>
                    <a:cxn ang="0">
                      <a:pos x="363" y="802"/>
                    </a:cxn>
                  </a:cxnLst>
                  <a:rect l="0" t="0" r="r" b="b"/>
                  <a:pathLst>
                    <a:path w="2331" h="2644">
                      <a:moveTo>
                        <a:pt x="390" y="594"/>
                      </a:moveTo>
                      <a:lnTo>
                        <a:pt x="405" y="593"/>
                      </a:lnTo>
                      <a:lnTo>
                        <a:pt x="416" y="589"/>
                      </a:lnTo>
                      <a:lnTo>
                        <a:pt x="425" y="585"/>
                      </a:lnTo>
                      <a:lnTo>
                        <a:pt x="434" y="580"/>
                      </a:lnTo>
                      <a:lnTo>
                        <a:pt x="442" y="575"/>
                      </a:lnTo>
                      <a:lnTo>
                        <a:pt x="451" y="570"/>
                      </a:lnTo>
                      <a:lnTo>
                        <a:pt x="460" y="566"/>
                      </a:lnTo>
                      <a:lnTo>
                        <a:pt x="472" y="562"/>
                      </a:lnTo>
                      <a:lnTo>
                        <a:pt x="517" y="555"/>
                      </a:lnTo>
                      <a:lnTo>
                        <a:pt x="554" y="550"/>
                      </a:lnTo>
                      <a:lnTo>
                        <a:pt x="563" y="548"/>
                      </a:lnTo>
                      <a:lnTo>
                        <a:pt x="570" y="545"/>
                      </a:lnTo>
                      <a:lnTo>
                        <a:pt x="580" y="542"/>
                      </a:lnTo>
                      <a:lnTo>
                        <a:pt x="587" y="537"/>
                      </a:lnTo>
                      <a:lnTo>
                        <a:pt x="596" y="532"/>
                      </a:lnTo>
                      <a:lnTo>
                        <a:pt x="605" y="526"/>
                      </a:lnTo>
                      <a:lnTo>
                        <a:pt x="615" y="518"/>
                      </a:lnTo>
                      <a:lnTo>
                        <a:pt x="625" y="509"/>
                      </a:lnTo>
                      <a:lnTo>
                        <a:pt x="651" y="483"/>
                      </a:lnTo>
                      <a:lnTo>
                        <a:pt x="673" y="466"/>
                      </a:lnTo>
                      <a:lnTo>
                        <a:pt x="682" y="458"/>
                      </a:lnTo>
                      <a:lnTo>
                        <a:pt x="692" y="453"/>
                      </a:lnTo>
                      <a:lnTo>
                        <a:pt x="701" y="449"/>
                      </a:lnTo>
                      <a:lnTo>
                        <a:pt x="710" y="447"/>
                      </a:lnTo>
                      <a:lnTo>
                        <a:pt x="721" y="444"/>
                      </a:lnTo>
                      <a:lnTo>
                        <a:pt x="730" y="443"/>
                      </a:lnTo>
                      <a:lnTo>
                        <a:pt x="740" y="441"/>
                      </a:lnTo>
                      <a:lnTo>
                        <a:pt x="752" y="441"/>
                      </a:lnTo>
                      <a:lnTo>
                        <a:pt x="779" y="443"/>
                      </a:lnTo>
                      <a:lnTo>
                        <a:pt x="811" y="444"/>
                      </a:lnTo>
                      <a:lnTo>
                        <a:pt x="832" y="444"/>
                      </a:lnTo>
                      <a:lnTo>
                        <a:pt x="850" y="444"/>
                      </a:lnTo>
                      <a:lnTo>
                        <a:pt x="867" y="443"/>
                      </a:lnTo>
                      <a:lnTo>
                        <a:pt x="881" y="440"/>
                      </a:lnTo>
                      <a:lnTo>
                        <a:pt x="896" y="436"/>
                      </a:lnTo>
                      <a:lnTo>
                        <a:pt x="907" y="432"/>
                      </a:lnTo>
                      <a:lnTo>
                        <a:pt x="918" y="427"/>
                      </a:lnTo>
                      <a:lnTo>
                        <a:pt x="928" y="419"/>
                      </a:lnTo>
                      <a:lnTo>
                        <a:pt x="936" y="412"/>
                      </a:lnTo>
                      <a:lnTo>
                        <a:pt x="944" y="403"/>
                      </a:lnTo>
                      <a:lnTo>
                        <a:pt x="950" y="392"/>
                      </a:lnTo>
                      <a:lnTo>
                        <a:pt x="957" y="379"/>
                      </a:lnTo>
                      <a:lnTo>
                        <a:pt x="963" y="366"/>
                      </a:lnTo>
                      <a:lnTo>
                        <a:pt x="968" y="351"/>
                      </a:lnTo>
                      <a:lnTo>
                        <a:pt x="973" y="334"/>
                      </a:lnTo>
                      <a:lnTo>
                        <a:pt x="979" y="316"/>
                      </a:lnTo>
                      <a:lnTo>
                        <a:pt x="1016" y="296"/>
                      </a:lnTo>
                      <a:lnTo>
                        <a:pt x="1016" y="296"/>
                      </a:lnTo>
                      <a:lnTo>
                        <a:pt x="1026" y="300"/>
                      </a:lnTo>
                      <a:lnTo>
                        <a:pt x="1036" y="304"/>
                      </a:lnTo>
                      <a:lnTo>
                        <a:pt x="1043" y="305"/>
                      </a:lnTo>
                      <a:lnTo>
                        <a:pt x="1051" y="307"/>
                      </a:lnTo>
                      <a:lnTo>
                        <a:pt x="1058" y="307"/>
                      </a:lnTo>
                      <a:lnTo>
                        <a:pt x="1064" y="305"/>
                      </a:lnTo>
                      <a:lnTo>
                        <a:pt x="1069" y="304"/>
                      </a:lnTo>
                      <a:lnTo>
                        <a:pt x="1076" y="302"/>
                      </a:lnTo>
                      <a:lnTo>
                        <a:pt x="1087" y="296"/>
                      </a:lnTo>
                      <a:lnTo>
                        <a:pt x="1099" y="290"/>
                      </a:lnTo>
                      <a:lnTo>
                        <a:pt x="1113" y="283"/>
                      </a:lnTo>
                      <a:lnTo>
                        <a:pt x="1131" y="278"/>
                      </a:lnTo>
                      <a:lnTo>
                        <a:pt x="1146" y="277"/>
                      </a:lnTo>
                      <a:lnTo>
                        <a:pt x="1159" y="277"/>
                      </a:lnTo>
                      <a:lnTo>
                        <a:pt x="1173" y="280"/>
                      </a:lnTo>
                      <a:lnTo>
                        <a:pt x="1186" y="282"/>
                      </a:lnTo>
                      <a:lnTo>
                        <a:pt x="1200" y="285"/>
                      </a:lnTo>
                      <a:lnTo>
                        <a:pt x="1214" y="287"/>
                      </a:lnTo>
                      <a:lnTo>
                        <a:pt x="1229" y="289"/>
                      </a:lnTo>
                      <a:lnTo>
                        <a:pt x="1243" y="287"/>
                      </a:lnTo>
                      <a:lnTo>
                        <a:pt x="1262" y="283"/>
                      </a:lnTo>
                      <a:lnTo>
                        <a:pt x="1282" y="276"/>
                      </a:lnTo>
                      <a:lnTo>
                        <a:pt x="1302" y="267"/>
                      </a:lnTo>
                      <a:lnTo>
                        <a:pt x="1323" y="254"/>
                      </a:lnTo>
                      <a:lnTo>
                        <a:pt x="1343" y="241"/>
                      </a:lnTo>
                      <a:lnTo>
                        <a:pt x="1361" y="226"/>
                      </a:lnTo>
                      <a:lnTo>
                        <a:pt x="1368" y="219"/>
                      </a:lnTo>
                      <a:lnTo>
                        <a:pt x="1375" y="211"/>
                      </a:lnTo>
                      <a:lnTo>
                        <a:pt x="1381" y="203"/>
                      </a:lnTo>
                      <a:lnTo>
                        <a:pt x="1387" y="195"/>
                      </a:lnTo>
                      <a:lnTo>
                        <a:pt x="1393" y="184"/>
                      </a:lnTo>
                      <a:lnTo>
                        <a:pt x="1401" y="173"/>
                      </a:lnTo>
                      <a:lnTo>
                        <a:pt x="1407" y="164"/>
                      </a:lnTo>
                      <a:lnTo>
                        <a:pt x="1415" y="156"/>
                      </a:lnTo>
                      <a:lnTo>
                        <a:pt x="1422" y="149"/>
                      </a:lnTo>
                      <a:lnTo>
                        <a:pt x="1429" y="143"/>
                      </a:lnTo>
                      <a:lnTo>
                        <a:pt x="1437" y="140"/>
                      </a:lnTo>
                      <a:lnTo>
                        <a:pt x="1445" y="136"/>
                      </a:lnTo>
                      <a:lnTo>
                        <a:pt x="1453" y="132"/>
                      </a:lnTo>
                      <a:lnTo>
                        <a:pt x="1462" y="131"/>
                      </a:lnTo>
                      <a:lnTo>
                        <a:pt x="1471" y="128"/>
                      </a:lnTo>
                      <a:lnTo>
                        <a:pt x="1481" y="128"/>
                      </a:lnTo>
                      <a:lnTo>
                        <a:pt x="1503" y="127"/>
                      </a:lnTo>
                      <a:lnTo>
                        <a:pt x="1529" y="127"/>
                      </a:lnTo>
                      <a:lnTo>
                        <a:pt x="1536" y="145"/>
                      </a:lnTo>
                      <a:lnTo>
                        <a:pt x="1541" y="162"/>
                      </a:lnTo>
                      <a:lnTo>
                        <a:pt x="1545" y="169"/>
                      </a:lnTo>
                      <a:lnTo>
                        <a:pt x="1550" y="175"/>
                      </a:lnTo>
                      <a:lnTo>
                        <a:pt x="1554" y="177"/>
                      </a:lnTo>
                      <a:lnTo>
                        <a:pt x="1558" y="180"/>
                      </a:lnTo>
                      <a:lnTo>
                        <a:pt x="1563" y="182"/>
                      </a:lnTo>
                      <a:lnTo>
                        <a:pt x="1569" y="184"/>
                      </a:lnTo>
                      <a:lnTo>
                        <a:pt x="1578" y="185"/>
                      </a:lnTo>
                      <a:lnTo>
                        <a:pt x="1589" y="185"/>
                      </a:lnTo>
                      <a:lnTo>
                        <a:pt x="1599" y="185"/>
                      </a:lnTo>
                      <a:lnTo>
                        <a:pt x="1608" y="184"/>
                      </a:lnTo>
                      <a:lnTo>
                        <a:pt x="1629" y="180"/>
                      </a:lnTo>
                      <a:lnTo>
                        <a:pt x="1651" y="175"/>
                      </a:lnTo>
                      <a:lnTo>
                        <a:pt x="1672" y="172"/>
                      </a:lnTo>
                      <a:lnTo>
                        <a:pt x="1691" y="169"/>
                      </a:lnTo>
                      <a:lnTo>
                        <a:pt x="1701" y="169"/>
                      </a:lnTo>
                      <a:lnTo>
                        <a:pt x="1712" y="171"/>
                      </a:lnTo>
                      <a:lnTo>
                        <a:pt x="1721" y="173"/>
                      </a:lnTo>
                      <a:lnTo>
                        <a:pt x="1730" y="177"/>
                      </a:lnTo>
                      <a:lnTo>
                        <a:pt x="1753" y="193"/>
                      </a:lnTo>
                      <a:lnTo>
                        <a:pt x="1782" y="212"/>
                      </a:lnTo>
                      <a:lnTo>
                        <a:pt x="1796" y="220"/>
                      </a:lnTo>
                      <a:lnTo>
                        <a:pt x="1812" y="226"/>
                      </a:lnTo>
                      <a:lnTo>
                        <a:pt x="1818" y="228"/>
                      </a:lnTo>
                      <a:lnTo>
                        <a:pt x="1825" y="229"/>
                      </a:lnTo>
                      <a:lnTo>
                        <a:pt x="1832" y="229"/>
                      </a:lnTo>
                      <a:lnTo>
                        <a:pt x="1839" y="228"/>
                      </a:lnTo>
                      <a:lnTo>
                        <a:pt x="1849" y="224"/>
                      </a:lnTo>
                      <a:lnTo>
                        <a:pt x="1859" y="219"/>
                      </a:lnTo>
                      <a:lnTo>
                        <a:pt x="1869" y="213"/>
                      </a:lnTo>
                      <a:lnTo>
                        <a:pt x="1879" y="207"/>
                      </a:lnTo>
                      <a:lnTo>
                        <a:pt x="1889" y="202"/>
                      </a:lnTo>
                      <a:lnTo>
                        <a:pt x="1900" y="198"/>
                      </a:lnTo>
                      <a:lnTo>
                        <a:pt x="1911" y="194"/>
                      </a:lnTo>
                      <a:lnTo>
                        <a:pt x="1924" y="193"/>
                      </a:lnTo>
                      <a:lnTo>
                        <a:pt x="1961" y="195"/>
                      </a:lnTo>
                      <a:lnTo>
                        <a:pt x="1998" y="195"/>
                      </a:lnTo>
                      <a:lnTo>
                        <a:pt x="2016" y="194"/>
                      </a:lnTo>
                      <a:lnTo>
                        <a:pt x="2034" y="190"/>
                      </a:lnTo>
                      <a:lnTo>
                        <a:pt x="2042" y="188"/>
                      </a:lnTo>
                      <a:lnTo>
                        <a:pt x="2051" y="184"/>
                      </a:lnTo>
                      <a:lnTo>
                        <a:pt x="2059" y="178"/>
                      </a:lnTo>
                      <a:lnTo>
                        <a:pt x="2067" y="173"/>
                      </a:lnTo>
                      <a:lnTo>
                        <a:pt x="2075" y="167"/>
                      </a:lnTo>
                      <a:lnTo>
                        <a:pt x="2080" y="159"/>
                      </a:lnTo>
                      <a:lnTo>
                        <a:pt x="2082" y="153"/>
                      </a:lnTo>
                      <a:lnTo>
                        <a:pt x="2084" y="146"/>
                      </a:lnTo>
                      <a:lnTo>
                        <a:pt x="2084" y="140"/>
                      </a:lnTo>
                      <a:lnTo>
                        <a:pt x="2082" y="132"/>
                      </a:lnTo>
                      <a:lnTo>
                        <a:pt x="2080" y="125"/>
                      </a:lnTo>
                      <a:lnTo>
                        <a:pt x="2076" y="119"/>
                      </a:lnTo>
                      <a:lnTo>
                        <a:pt x="2058" y="93"/>
                      </a:lnTo>
                      <a:lnTo>
                        <a:pt x="2042" y="68"/>
                      </a:lnTo>
                      <a:lnTo>
                        <a:pt x="2047" y="54"/>
                      </a:lnTo>
                      <a:lnTo>
                        <a:pt x="2053" y="39"/>
                      </a:lnTo>
                      <a:lnTo>
                        <a:pt x="2055" y="31"/>
                      </a:lnTo>
                      <a:lnTo>
                        <a:pt x="2058" y="24"/>
                      </a:lnTo>
                      <a:lnTo>
                        <a:pt x="2062" y="18"/>
                      </a:lnTo>
                      <a:lnTo>
                        <a:pt x="2067" y="14"/>
                      </a:lnTo>
                      <a:lnTo>
                        <a:pt x="2073" y="9"/>
                      </a:lnTo>
                      <a:lnTo>
                        <a:pt x="2081" y="5"/>
                      </a:lnTo>
                      <a:lnTo>
                        <a:pt x="2088" y="2"/>
                      </a:lnTo>
                      <a:lnTo>
                        <a:pt x="2094" y="1"/>
                      </a:lnTo>
                      <a:lnTo>
                        <a:pt x="2102" y="0"/>
                      </a:lnTo>
                      <a:lnTo>
                        <a:pt x="2110" y="1"/>
                      </a:lnTo>
                      <a:lnTo>
                        <a:pt x="2117" y="1"/>
                      </a:lnTo>
                      <a:lnTo>
                        <a:pt x="2126" y="4"/>
                      </a:lnTo>
                      <a:lnTo>
                        <a:pt x="2146" y="7"/>
                      </a:lnTo>
                      <a:lnTo>
                        <a:pt x="2161" y="9"/>
                      </a:lnTo>
                      <a:lnTo>
                        <a:pt x="2170" y="9"/>
                      </a:lnTo>
                      <a:lnTo>
                        <a:pt x="2178" y="7"/>
                      </a:lnTo>
                      <a:lnTo>
                        <a:pt x="2187" y="5"/>
                      </a:lnTo>
                      <a:lnTo>
                        <a:pt x="2198" y="2"/>
                      </a:lnTo>
                      <a:lnTo>
                        <a:pt x="2198" y="2"/>
                      </a:lnTo>
                      <a:lnTo>
                        <a:pt x="2203" y="9"/>
                      </a:lnTo>
                      <a:lnTo>
                        <a:pt x="2209" y="17"/>
                      </a:lnTo>
                      <a:lnTo>
                        <a:pt x="2216" y="22"/>
                      </a:lnTo>
                      <a:lnTo>
                        <a:pt x="2222" y="28"/>
                      </a:lnTo>
                      <a:lnTo>
                        <a:pt x="2238" y="37"/>
                      </a:lnTo>
                      <a:lnTo>
                        <a:pt x="2253" y="46"/>
                      </a:lnTo>
                      <a:lnTo>
                        <a:pt x="2268" y="55"/>
                      </a:lnTo>
                      <a:lnTo>
                        <a:pt x="2282" y="64"/>
                      </a:lnTo>
                      <a:lnTo>
                        <a:pt x="2288" y="70"/>
                      </a:lnTo>
                      <a:lnTo>
                        <a:pt x="2293" y="75"/>
                      </a:lnTo>
                      <a:lnTo>
                        <a:pt x="2299" y="81"/>
                      </a:lnTo>
                      <a:lnTo>
                        <a:pt x="2303" y="88"/>
                      </a:lnTo>
                      <a:lnTo>
                        <a:pt x="2305" y="97"/>
                      </a:lnTo>
                      <a:lnTo>
                        <a:pt x="2305" y="109"/>
                      </a:lnTo>
                      <a:lnTo>
                        <a:pt x="2304" y="119"/>
                      </a:lnTo>
                      <a:lnTo>
                        <a:pt x="2304" y="129"/>
                      </a:lnTo>
                      <a:lnTo>
                        <a:pt x="2306" y="136"/>
                      </a:lnTo>
                      <a:lnTo>
                        <a:pt x="2310" y="143"/>
                      </a:lnTo>
                      <a:lnTo>
                        <a:pt x="2317" y="151"/>
                      </a:lnTo>
                      <a:lnTo>
                        <a:pt x="2322" y="160"/>
                      </a:lnTo>
                      <a:lnTo>
                        <a:pt x="2327" y="169"/>
                      </a:lnTo>
                      <a:lnTo>
                        <a:pt x="2331" y="177"/>
                      </a:lnTo>
                      <a:lnTo>
                        <a:pt x="2331" y="181"/>
                      </a:lnTo>
                      <a:lnTo>
                        <a:pt x="2331" y="185"/>
                      </a:lnTo>
                      <a:lnTo>
                        <a:pt x="2330" y="189"/>
                      </a:lnTo>
                      <a:lnTo>
                        <a:pt x="2326" y="193"/>
                      </a:lnTo>
                      <a:lnTo>
                        <a:pt x="2321" y="198"/>
                      </a:lnTo>
                      <a:lnTo>
                        <a:pt x="2313" y="200"/>
                      </a:lnTo>
                      <a:lnTo>
                        <a:pt x="2305" y="204"/>
                      </a:lnTo>
                      <a:lnTo>
                        <a:pt x="2296" y="207"/>
                      </a:lnTo>
                      <a:lnTo>
                        <a:pt x="2288" y="208"/>
                      </a:lnTo>
                      <a:lnTo>
                        <a:pt x="2282" y="212"/>
                      </a:lnTo>
                      <a:lnTo>
                        <a:pt x="2275" y="216"/>
                      </a:lnTo>
                      <a:lnTo>
                        <a:pt x="2270" y="221"/>
                      </a:lnTo>
                      <a:lnTo>
                        <a:pt x="2266" y="225"/>
                      </a:lnTo>
                      <a:lnTo>
                        <a:pt x="2261" y="229"/>
                      </a:lnTo>
                      <a:lnTo>
                        <a:pt x="2256" y="232"/>
                      </a:lnTo>
                      <a:lnTo>
                        <a:pt x="2251" y="234"/>
                      </a:lnTo>
                      <a:lnTo>
                        <a:pt x="2240" y="237"/>
                      </a:lnTo>
                      <a:lnTo>
                        <a:pt x="2229" y="238"/>
                      </a:lnTo>
                      <a:lnTo>
                        <a:pt x="2218" y="239"/>
                      </a:lnTo>
                      <a:lnTo>
                        <a:pt x="2208" y="243"/>
                      </a:lnTo>
                      <a:lnTo>
                        <a:pt x="2204" y="247"/>
                      </a:lnTo>
                      <a:lnTo>
                        <a:pt x="2199" y="251"/>
                      </a:lnTo>
                      <a:lnTo>
                        <a:pt x="2196" y="257"/>
                      </a:lnTo>
                      <a:lnTo>
                        <a:pt x="2194" y="264"/>
                      </a:lnTo>
                      <a:lnTo>
                        <a:pt x="2192" y="270"/>
                      </a:lnTo>
                      <a:lnTo>
                        <a:pt x="2192" y="276"/>
                      </a:lnTo>
                      <a:lnTo>
                        <a:pt x="2194" y="281"/>
                      </a:lnTo>
                      <a:lnTo>
                        <a:pt x="2196" y="286"/>
                      </a:lnTo>
                      <a:lnTo>
                        <a:pt x="2203" y="296"/>
                      </a:lnTo>
                      <a:lnTo>
                        <a:pt x="2211" y="307"/>
                      </a:lnTo>
                      <a:lnTo>
                        <a:pt x="2220" y="317"/>
                      </a:lnTo>
                      <a:lnTo>
                        <a:pt x="2225" y="330"/>
                      </a:lnTo>
                      <a:lnTo>
                        <a:pt x="2227" y="335"/>
                      </a:lnTo>
                      <a:lnTo>
                        <a:pt x="2229" y="342"/>
                      </a:lnTo>
                      <a:lnTo>
                        <a:pt x="2227" y="348"/>
                      </a:lnTo>
                      <a:lnTo>
                        <a:pt x="2226" y="356"/>
                      </a:lnTo>
                      <a:lnTo>
                        <a:pt x="2226" y="361"/>
                      </a:lnTo>
                      <a:lnTo>
                        <a:pt x="2226" y="366"/>
                      </a:lnTo>
                      <a:lnTo>
                        <a:pt x="2225" y="370"/>
                      </a:lnTo>
                      <a:lnTo>
                        <a:pt x="2224" y="374"/>
                      </a:lnTo>
                      <a:lnTo>
                        <a:pt x="2218" y="382"/>
                      </a:lnTo>
                      <a:lnTo>
                        <a:pt x="2212" y="388"/>
                      </a:lnTo>
                      <a:lnTo>
                        <a:pt x="2198" y="400"/>
                      </a:lnTo>
                      <a:lnTo>
                        <a:pt x="2183" y="412"/>
                      </a:lnTo>
                      <a:lnTo>
                        <a:pt x="2168" y="430"/>
                      </a:lnTo>
                      <a:lnTo>
                        <a:pt x="2155" y="449"/>
                      </a:lnTo>
                      <a:lnTo>
                        <a:pt x="2147" y="458"/>
                      </a:lnTo>
                      <a:lnTo>
                        <a:pt x="2139" y="471"/>
                      </a:lnTo>
                      <a:lnTo>
                        <a:pt x="2130" y="484"/>
                      </a:lnTo>
                      <a:lnTo>
                        <a:pt x="2122" y="493"/>
                      </a:lnTo>
                      <a:lnTo>
                        <a:pt x="2122" y="493"/>
                      </a:lnTo>
                      <a:lnTo>
                        <a:pt x="2117" y="488"/>
                      </a:lnTo>
                      <a:lnTo>
                        <a:pt x="2112" y="484"/>
                      </a:lnTo>
                      <a:lnTo>
                        <a:pt x="2104" y="482"/>
                      </a:lnTo>
                      <a:lnTo>
                        <a:pt x="2095" y="482"/>
                      </a:lnTo>
                      <a:lnTo>
                        <a:pt x="2065" y="483"/>
                      </a:lnTo>
                      <a:lnTo>
                        <a:pt x="2032" y="482"/>
                      </a:lnTo>
                      <a:lnTo>
                        <a:pt x="2014" y="482"/>
                      </a:lnTo>
                      <a:lnTo>
                        <a:pt x="1996" y="479"/>
                      </a:lnTo>
                      <a:lnTo>
                        <a:pt x="1977" y="476"/>
                      </a:lnTo>
                      <a:lnTo>
                        <a:pt x="1959" y="474"/>
                      </a:lnTo>
                      <a:lnTo>
                        <a:pt x="1941" y="470"/>
                      </a:lnTo>
                      <a:lnTo>
                        <a:pt x="1923" y="465"/>
                      </a:lnTo>
                      <a:lnTo>
                        <a:pt x="1906" y="458"/>
                      </a:lnTo>
                      <a:lnTo>
                        <a:pt x="1891" y="452"/>
                      </a:lnTo>
                      <a:lnTo>
                        <a:pt x="1875" y="444"/>
                      </a:lnTo>
                      <a:lnTo>
                        <a:pt x="1861" y="435"/>
                      </a:lnTo>
                      <a:lnTo>
                        <a:pt x="1849" y="426"/>
                      </a:lnTo>
                      <a:lnTo>
                        <a:pt x="1839" y="414"/>
                      </a:lnTo>
                      <a:lnTo>
                        <a:pt x="1831" y="403"/>
                      </a:lnTo>
                      <a:lnTo>
                        <a:pt x="1822" y="383"/>
                      </a:lnTo>
                      <a:lnTo>
                        <a:pt x="1813" y="365"/>
                      </a:lnTo>
                      <a:lnTo>
                        <a:pt x="1810" y="357"/>
                      </a:lnTo>
                      <a:lnTo>
                        <a:pt x="1805" y="360"/>
                      </a:lnTo>
                      <a:lnTo>
                        <a:pt x="1801" y="364"/>
                      </a:lnTo>
                      <a:lnTo>
                        <a:pt x="1799" y="369"/>
                      </a:lnTo>
                      <a:lnTo>
                        <a:pt x="1796" y="374"/>
                      </a:lnTo>
                      <a:lnTo>
                        <a:pt x="1793" y="386"/>
                      </a:lnTo>
                      <a:lnTo>
                        <a:pt x="1793" y="400"/>
                      </a:lnTo>
                      <a:lnTo>
                        <a:pt x="1793" y="414"/>
                      </a:lnTo>
                      <a:lnTo>
                        <a:pt x="1793" y="427"/>
                      </a:lnTo>
                      <a:lnTo>
                        <a:pt x="1792" y="432"/>
                      </a:lnTo>
                      <a:lnTo>
                        <a:pt x="1791" y="438"/>
                      </a:lnTo>
                      <a:lnTo>
                        <a:pt x="1788" y="443"/>
                      </a:lnTo>
                      <a:lnTo>
                        <a:pt x="1786" y="447"/>
                      </a:lnTo>
                      <a:lnTo>
                        <a:pt x="1769" y="460"/>
                      </a:lnTo>
                      <a:lnTo>
                        <a:pt x="1751" y="473"/>
                      </a:lnTo>
                      <a:lnTo>
                        <a:pt x="1740" y="479"/>
                      </a:lnTo>
                      <a:lnTo>
                        <a:pt x="1730" y="483"/>
                      </a:lnTo>
                      <a:lnTo>
                        <a:pt x="1720" y="487"/>
                      </a:lnTo>
                      <a:lnTo>
                        <a:pt x="1709" y="489"/>
                      </a:lnTo>
                      <a:lnTo>
                        <a:pt x="1690" y="500"/>
                      </a:lnTo>
                      <a:lnTo>
                        <a:pt x="1666" y="509"/>
                      </a:lnTo>
                      <a:lnTo>
                        <a:pt x="1660" y="510"/>
                      </a:lnTo>
                      <a:lnTo>
                        <a:pt x="1655" y="511"/>
                      </a:lnTo>
                      <a:lnTo>
                        <a:pt x="1650" y="511"/>
                      </a:lnTo>
                      <a:lnTo>
                        <a:pt x="1644" y="510"/>
                      </a:lnTo>
                      <a:lnTo>
                        <a:pt x="1639" y="509"/>
                      </a:lnTo>
                      <a:lnTo>
                        <a:pt x="1635" y="506"/>
                      </a:lnTo>
                      <a:lnTo>
                        <a:pt x="1631" y="501"/>
                      </a:lnTo>
                      <a:lnTo>
                        <a:pt x="1629" y="496"/>
                      </a:lnTo>
                      <a:lnTo>
                        <a:pt x="1625" y="487"/>
                      </a:lnTo>
                      <a:lnTo>
                        <a:pt x="1621" y="479"/>
                      </a:lnTo>
                      <a:lnTo>
                        <a:pt x="1616" y="473"/>
                      </a:lnTo>
                      <a:lnTo>
                        <a:pt x="1609" y="467"/>
                      </a:lnTo>
                      <a:lnTo>
                        <a:pt x="1603" y="465"/>
                      </a:lnTo>
                      <a:lnTo>
                        <a:pt x="1595" y="463"/>
                      </a:lnTo>
                      <a:lnTo>
                        <a:pt x="1587" y="466"/>
                      </a:lnTo>
                      <a:lnTo>
                        <a:pt x="1577" y="471"/>
                      </a:lnTo>
                      <a:lnTo>
                        <a:pt x="1542" y="498"/>
                      </a:lnTo>
                      <a:lnTo>
                        <a:pt x="1508" y="527"/>
                      </a:lnTo>
                      <a:lnTo>
                        <a:pt x="1499" y="533"/>
                      </a:lnTo>
                      <a:lnTo>
                        <a:pt x="1490" y="540"/>
                      </a:lnTo>
                      <a:lnTo>
                        <a:pt x="1481" y="545"/>
                      </a:lnTo>
                      <a:lnTo>
                        <a:pt x="1471" y="549"/>
                      </a:lnTo>
                      <a:lnTo>
                        <a:pt x="1462" y="552"/>
                      </a:lnTo>
                      <a:lnTo>
                        <a:pt x="1451" y="553"/>
                      </a:lnTo>
                      <a:lnTo>
                        <a:pt x="1440" y="553"/>
                      </a:lnTo>
                      <a:lnTo>
                        <a:pt x="1428" y="552"/>
                      </a:lnTo>
                      <a:lnTo>
                        <a:pt x="1402" y="542"/>
                      </a:lnTo>
                      <a:lnTo>
                        <a:pt x="1376" y="531"/>
                      </a:lnTo>
                      <a:lnTo>
                        <a:pt x="1370" y="530"/>
                      </a:lnTo>
                      <a:lnTo>
                        <a:pt x="1363" y="528"/>
                      </a:lnTo>
                      <a:lnTo>
                        <a:pt x="1358" y="528"/>
                      </a:lnTo>
                      <a:lnTo>
                        <a:pt x="1352" y="530"/>
                      </a:lnTo>
                      <a:lnTo>
                        <a:pt x="1346" y="532"/>
                      </a:lnTo>
                      <a:lnTo>
                        <a:pt x="1343" y="536"/>
                      </a:lnTo>
                      <a:lnTo>
                        <a:pt x="1337" y="542"/>
                      </a:lnTo>
                      <a:lnTo>
                        <a:pt x="1334" y="550"/>
                      </a:lnTo>
                      <a:lnTo>
                        <a:pt x="1330" y="559"/>
                      </a:lnTo>
                      <a:lnTo>
                        <a:pt x="1328" y="568"/>
                      </a:lnTo>
                      <a:lnTo>
                        <a:pt x="1328" y="577"/>
                      </a:lnTo>
                      <a:lnTo>
                        <a:pt x="1330" y="585"/>
                      </a:lnTo>
                      <a:lnTo>
                        <a:pt x="1334" y="593"/>
                      </a:lnTo>
                      <a:lnTo>
                        <a:pt x="1337" y="601"/>
                      </a:lnTo>
                      <a:lnTo>
                        <a:pt x="1343" y="609"/>
                      </a:lnTo>
                      <a:lnTo>
                        <a:pt x="1348" y="615"/>
                      </a:lnTo>
                      <a:lnTo>
                        <a:pt x="1376" y="641"/>
                      </a:lnTo>
                      <a:lnTo>
                        <a:pt x="1405" y="664"/>
                      </a:lnTo>
                      <a:lnTo>
                        <a:pt x="1407" y="667"/>
                      </a:lnTo>
                      <a:lnTo>
                        <a:pt x="1409" y="669"/>
                      </a:lnTo>
                      <a:lnTo>
                        <a:pt x="1409" y="672"/>
                      </a:lnTo>
                      <a:lnTo>
                        <a:pt x="1409" y="675"/>
                      </a:lnTo>
                      <a:lnTo>
                        <a:pt x="1406" y="681"/>
                      </a:lnTo>
                      <a:lnTo>
                        <a:pt x="1401" y="686"/>
                      </a:lnTo>
                      <a:lnTo>
                        <a:pt x="1389" y="698"/>
                      </a:lnTo>
                      <a:lnTo>
                        <a:pt x="1381" y="707"/>
                      </a:lnTo>
                      <a:lnTo>
                        <a:pt x="1397" y="719"/>
                      </a:lnTo>
                      <a:lnTo>
                        <a:pt x="1415" y="728"/>
                      </a:lnTo>
                      <a:lnTo>
                        <a:pt x="1432" y="735"/>
                      </a:lnTo>
                      <a:lnTo>
                        <a:pt x="1450" y="743"/>
                      </a:lnTo>
                      <a:lnTo>
                        <a:pt x="1467" y="750"/>
                      </a:lnTo>
                      <a:lnTo>
                        <a:pt x="1483" y="759"/>
                      </a:lnTo>
                      <a:lnTo>
                        <a:pt x="1489" y="763"/>
                      </a:lnTo>
                      <a:lnTo>
                        <a:pt x="1497" y="768"/>
                      </a:lnTo>
                      <a:lnTo>
                        <a:pt x="1503" y="774"/>
                      </a:lnTo>
                      <a:lnTo>
                        <a:pt x="1508" y="780"/>
                      </a:lnTo>
                      <a:lnTo>
                        <a:pt x="1516" y="790"/>
                      </a:lnTo>
                      <a:lnTo>
                        <a:pt x="1527" y="808"/>
                      </a:lnTo>
                      <a:lnTo>
                        <a:pt x="1538" y="827"/>
                      </a:lnTo>
                      <a:lnTo>
                        <a:pt x="1549" y="848"/>
                      </a:lnTo>
                      <a:lnTo>
                        <a:pt x="1556" y="865"/>
                      </a:lnTo>
                      <a:lnTo>
                        <a:pt x="1559" y="875"/>
                      </a:lnTo>
                      <a:lnTo>
                        <a:pt x="1559" y="877"/>
                      </a:lnTo>
                      <a:lnTo>
                        <a:pt x="1558" y="877"/>
                      </a:lnTo>
                      <a:lnTo>
                        <a:pt x="1556" y="877"/>
                      </a:lnTo>
                      <a:lnTo>
                        <a:pt x="1555" y="875"/>
                      </a:lnTo>
                      <a:lnTo>
                        <a:pt x="1549" y="872"/>
                      </a:lnTo>
                      <a:lnTo>
                        <a:pt x="1541" y="864"/>
                      </a:lnTo>
                      <a:lnTo>
                        <a:pt x="1524" y="844"/>
                      </a:lnTo>
                      <a:lnTo>
                        <a:pt x="1511" y="830"/>
                      </a:lnTo>
                      <a:lnTo>
                        <a:pt x="1503" y="825"/>
                      </a:lnTo>
                      <a:lnTo>
                        <a:pt x="1495" y="818"/>
                      </a:lnTo>
                      <a:lnTo>
                        <a:pt x="1485" y="812"/>
                      </a:lnTo>
                      <a:lnTo>
                        <a:pt x="1471" y="805"/>
                      </a:lnTo>
                      <a:lnTo>
                        <a:pt x="1448" y="790"/>
                      </a:lnTo>
                      <a:lnTo>
                        <a:pt x="1428" y="777"/>
                      </a:lnTo>
                      <a:lnTo>
                        <a:pt x="1419" y="772"/>
                      </a:lnTo>
                      <a:lnTo>
                        <a:pt x="1409" y="769"/>
                      </a:lnTo>
                      <a:lnTo>
                        <a:pt x="1402" y="769"/>
                      </a:lnTo>
                      <a:lnTo>
                        <a:pt x="1396" y="769"/>
                      </a:lnTo>
                      <a:lnTo>
                        <a:pt x="1389" y="770"/>
                      </a:lnTo>
                      <a:lnTo>
                        <a:pt x="1381" y="772"/>
                      </a:lnTo>
                      <a:lnTo>
                        <a:pt x="1367" y="777"/>
                      </a:lnTo>
                      <a:lnTo>
                        <a:pt x="1357" y="782"/>
                      </a:lnTo>
                      <a:lnTo>
                        <a:pt x="1349" y="789"/>
                      </a:lnTo>
                      <a:lnTo>
                        <a:pt x="1344" y="795"/>
                      </a:lnTo>
                      <a:lnTo>
                        <a:pt x="1340" y="802"/>
                      </a:lnTo>
                      <a:lnTo>
                        <a:pt x="1340" y="809"/>
                      </a:lnTo>
                      <a:lnTo>
                        <a:pt x="1341" y="816"/>
                      </a:lnTo>
                      <a:lnTo>
                        <a:pt x="1344" y="824"/>
                      </a:lnTo>
                      <a:lnTo>
                        <a:pt x="1349" y="833"/>
                      </a:lnTo>
                      <a:lnTo>
                        <a:pt x="1354" y="840"/>
                      </a:lnTo>
                      <a:lnTo>
                        <a:pt x="1362" y="848"/>
                      </a:lnTo>
                      <a:lnTo>
                        <a:pt x="1370" y="856"/>
                      </a:lnTo>
                      <a:lnTo>
                        <a:pt x="1388" y="870"/>
                      </a:lnTo>
                      <a:lnTo>
                        <a:pt x="1407" y="883"/>
                      </a:lnTo>
                      <a:lnTo>
                        <a:pt x="1418" y="891"/>
                      </a:lnTo>
                      <a:lnTo>
                        <a:pt x="1426" y="900"/>
                      </a:lnTo>
                      <a:lnTo>
                        <a:pt x="1431" y="909"/>
                      </a:lnTo>
                      <a:lnTo>
                        <a:pt x="1435" y="918"/>
                      </a:lnTo>
                      <a:lnTo>
                        <a:pt x="1440" y="940"/>
                      </a:lnTo>
                      <a:lnTo>
                        <a:pt x="1444" y="963"/>
                      </a:lnTo>
                      <a:lnTo>
                        <a:pt x="1441" y="965"/>
                      </a:lnTo>
                      <a:lnTo>
                        <a:pt x="1438" y="966"/>
                      </a:lnTo>
                      <a:lnTo>
                        <a:pt x="1435" y="966"/>
                      </a:lnTo>
                      <a:lnTo>
                        <a:pt x="1431" y="965"/>
                      </a:lnTo>
                      <a:lnTo>
                        <a:pt x="1423" y="961"/>
                      </a:lnTo>
                      <a:lnTo>
                        <a:pt x="1414" y="953"/>
                      </a:lnTo>
                      <a:lnTo>
                        <a:pt x="1405" y="944"/>
                      </a:lnTo>
                      <a:lnTo>
                        <a:pt x="1394" y="934"/>
                      </a:lnTo>
                      <a:lnTo>
                        <a:pt x="1385" y="921"/>
                      </a:lnTo>
                      <a:lnTo>
                        <a:pt x="1375" y="908"/>
                      </a:lnTo>
                      <a:lnTo>
                        <a:pt x="1356" y="881"/>
                      </a:lnTo>
                      <a:lnTo>
                        <a:pt x="1339" y="856"/>
                      </a:lnTo>
                      <a:lnTo>
                        <a:pt x="1331" y="846"/>
                      </a:lnTo>
                      <a:lnTo>
                        <a:pt x="1324" y="838"/>
                      </a:lnTo>
                      <a:lnTo>
                        <a:pt x="1318" y="831"/>
                      </a:lnTo>
                      <a:lnTo>
                        <a:pt x="1314" y="829"/>
                      </a:lnTo>
                      <a:lnTo>
                        <a:pt x="1296" y="824"/>
                      </a:lnTo>
                      <a:lnTo>
                        <a:pt x="1280" y="820"/>
                      </a:lnTo>
                      <a:lnTo>
                        <a:pt x="1264" y="817"/>
                      </a:lnTo>
                      <a:lnTo>
                        <a:pt x="1249" y="815"/>
                      </a:lnTo>
                      <a:lnTo>
                        <a:pt x="1235" y="815"/>
                      </a:lnTo>
                      <a:lnTo>
                        <a:pt x="1223" y="816"/>
                      </a:lnTo>
                      <a:lnTo>
                        <a:pt x="1213" y="817"/>
                      </a:lnTo>
                      <a:lnTo>
                        <a:pt x="1204" y="821"/>
                      </a:lnTo>
                      <a:lnTo>
                        <a:pt x="1200" y="824"/>
                      </a:lnTo>
                      <a:lnTo>
                        <a:pt x="1197" y="826"/>
                      </a:lnTo>
                      <a:lnTo>
                        <a:pt x="1196" y="829"/>
                      </a:lnTo>
                      <a:lnTo>
                        <a:pt x="1194" y="833"/>
                      </a:lnTo>
                      <a:lnTo>
                        <a:pt x="1194" y="837"/>
                      </a:lnTo>
                      <a:lnTo>
                        <a:pt x="1194" y="840"/>
                      </a:lnTo>
                      <a:lnTo>
                        <a:pt x="1194" y="844"/>
                      </a:lnTo>
                      <a:lnTo>
                        <a:pt x="1195" y="849"/>
                      </a:lnTo>
                      <a:lnTo>
                        <a:pt x="1201" y="861"/>
                      </a:lnTo>
                      <a:lnTo>
                        <a:pt x="1210" y="874"/>
                      </a:lnTo>
                      <a:lnTo>
                        <a:pt x="1223" y="888"/>
                      </a:lnTo>
                      <a:lnTo>
                        <a:pt x="1240" y="904"/>
                      </a:lnTo>
                      <a:lnTo>
                        <a:pt x="1265" y="922"/>
                      </a:lnTo>
                      <a:lnTo>
                        <a:pt x="1301" y="947"/>
                      </a:lnTo>
                      <a:lnTo>
                        <a:pt x="1319" y="960"/>
                      </a:lnTo>
                      <a:lnTo>
                        <a:pt x="1334" y="973"/>
                      </a:lnTo>
                      <a:lnTo>
                        <a:pt x="1339" y="979"/>
                      </a:lnTo>
                      <a:lnTo>
                        <a:pt x="1341" y="986"/>
                      </a:lnTo>
                      <a:lnTo>
                        <a:pt x="1344" y="991"/>
                      </a:lnTo>
                      <a:lnTo>
                        <a:pt x="1344" y="996"/>
                      </a:lnTo>
                      <a:lnTo>
                        <a:pt x="1331" y="996"/>
                      </a:lnTo>
                      <a:lnTo>
                        <a:pt x="1313" y="995"/>
                      </a:lnTo>
                      <a:lnTo>
                        <a:pt x="1289" y="991"/>
                      </a:lnTo>
                      <a:lnTo>
                        <a:pt x="1265" y="986"/>
                      </a:lnTo>
                      <a:lnTo>
                        <a:pt x="1240" y="980"/>
                      </a:lnTo>
                      <a:lnTo>
                        <a:pt x="1218" y="974"/>
                      </a:lnTo>
                      <a:lnTo>
                        <a:pt x="1209" y="970"/>
                      </a:lnTo>
                      <a:lnTo>
                        <a:pt x="1203" y="966"/>
                      </a:lnTo>
                      <a:lnTo>
                        <a:pt x="1196" y="963"/>
                      </a:lnTo>
                      <a:lnTo>
                        <a:pt x="1194" y="960"/>
                      </a:lnTo>
                      <a:lnTo>
                        <a:pt x="1187" y="949"/>
                      </a:lnTo>
                      <a:lnTo>
                        <a:pt x="1183" y="939"/>
                      </a:lnTo>
                      <a:lnTo>
                        <a:pt x="1179" y="927"/>
                      </a:lnTo>
                      <a:lnTo>
                        <a:pt x="1175" y="916"/>
                      </a:lnTo>
                      <a:lnTo>
                        <a:pt x="1172" y="892"/>
                      </a:lnTo>
                      <a:lnTo>
                        <a:pt x="1166" y="870"/>
                      </a:lnTo>
                      <a:lnTo>
                        <a:pt x="1163" y="860"/>
                      </a:lnTo>
                      <a:lnTo>
                        <a:pt x="1159" y="849"/>
                      </a:lnTo>
                      <a:lnTo>
                        <a:pt x="1155" y="840"/>
                      </a:lnTo>
                      <a:lnTo>
                        <a:pt x="1148" y="833"/>
                      </a:lnTo>
                      <a:lnTo>
                        <a:pt x="1142" y="826"/>
                      </a:lnTo>
                      <a:lnTo>
                        <a:pt x="1133" y="820"/>
                      </a:lnTo>
                      <a:lnTo>
                        <a:pt x="1122" y="816"/>
                      </a:lnTo>
                      <a:lnTo>
                        <a:pt x="1109" y="815"/>
                      </a:lnTo>
                      <a:lnTo>
                        <a:pt x="1085" y="812"/>
                      </a:lnTo>
                      <a:lnTo>
                        <a:pt x="1064" y="808"/>
                      </a:lnTo>
                      <a:lnTo>
                        <a:pt x="1056" y="805"/>
                      </a:lnTo>
                      <a:lnTo>
                        <a:pt x="1049" y="803"/>
                      </a:lnTo>
                      <a:lnTo>
                        <a:pt x="1041" y="800"/>
                      </a:lnTo>
                      <a:lnTo>
                        <a:pt x="1034" y="796"/>
                      </a:lnTo>
                      <a:lnTo>
                        <a:pt x="1029" y="791"/>
                      </a:lnTo>
                      <a:lnTo>
                        <a:pt x="1024" y="786"/>
                      </a:lnTo>
                      <a:lnTo>
                        <a:pt x="1019" y="780"/>
                      </a:lnTo>
                      <a:lnTo>
                        <a:pt x="1014" y="772"/>
                      </a:lnTo>
                      <a:lnTo>
                        <a:pt x="1006" y="752"/>
                      </a:lnTo>
                      <a:lnTo>
                        <a:pt x="997" y="729"/>
                      </a:lnTo>
                      <a:lnTo>
                        <a:pt x="997" y="724"/>
                      </a:lnTo>
                      <a:lnTo>
                        <a:pt x="997" y="720"/>
                      </a:lnTo>
                      <a:lnTo>
                        <a:pt x="998" y="717"/>
                      </a:lnTo>
                      <a:lnTo>
                        <a:pt x="1001" y="713"/>
                      </a:lnTo>
                      <a:lnTo>
                        <a:pt x="1006" y="708"/>
                      </a:lnTo>
                      <a:lnTo>
                        <a:pt x="1014" y="703"/>
                      </a:lnTo>
                      <a:lnTo>
                        <a:pt x="1021" y="699"/>
                      </a:lnTo>
                      <a:lnTo>
                        <a:pt x="1028" y="695"/>
                      </a:lnTo>
                      <a:lnTo>
                        <a:pt x="1032" y="693"/>
                      </a:lnTo>
                      <a:lnTo>
                        <a:pt x="1033" y="690"/>
                      </a:lnTo>
                      <a:lnTo>
                        <a:pt x="1034" y="688"/>
                      </a:lnTo>
                      <a:lnTo>
                        <a:pt x="1036" y="685"/>
                      </a:lnTo>
                      <a:lnTo>
                        <a:pt x="1020" y="681"/>
                      </a:lnTo>
                      <a:lnTo>
                        <a:pt x="1004" y="678"/>
                      </a:lnTo>
                      <a:lnTo>
                        <a:pt x="997" y="678"/>
                      </a:lnTo>
                      <a:lnTo>
                        <a:pt x="988" y="678"/>
                      </a:lnTo>
                      <a:lnTo>
                        <a:pt x="981" y="680"/>
                      </a:lnTo>
                      <a:lnTo>
                        <a:pt x="973" y="681"/>
                      </a:lnTo>
                      <a:lnTo>
                        <a:pt x="967" y="684"/>
                      </a:lnTo>
                      <a:lnTo>
                        <a:pt x="960" y="688"/>
                      </a:lnTo>
                      <a:lnTo>
                        <a:pt x="957" y="693"/>
                      </a:lnTo>
                      <a:lnTo>
                        <a:pt x="953" y="698"/>
                      </a:lnTo>
                      <a:lnTo>
                        <a:pt x="949" y="704"/>
                      </a:lnTo>
                      <a:lnTo>
                        <a:pt x="947" y="713"/>
                      </a:lnTo>
                      <a:lnTo>
                        <a:pt x="947" y="723"/>
                      </a:lnTo>
                      <a:lnTo>
                        <a:pt x="949" y="734"/>
                      </a:lnTo>
                      <a:lnTo>
                        <a:pt x="950" y="741"/>
                      </a:lnTo>
                      <a:lnTo>
                        <a:pt x="950" y="750"/>
                      </a:lnTo>
                      <a:lnTo>
                        <a:pt x="949" y="759"/>
                      </a:lnTo>
                      <a:lnTo>
                        <a:pt x="947" y="770"/>
                      </a:lnTo>
                      <a:lnTo>
                        <a:pt x="942" y="794"/>
                      </a:lnTo>
                      <a:lnTo>
                        <a:pt x="936" y="818"/>
                      </a:lnTo>
                      <a:lnTo>
                        <a:pt x="928" y="843"/>
                      </a:lnTo>
                      <a:lnTo>
                        <a:pt x="919" y="866"/>
                      </a:lnTo>
                      <a:lnTo>
                        <a:pt x="911" y="886"/>
                      </a:lnTo>
                      <a:lnTo>
                        <a:pt x="903" y="900"/>
                      </a:lnTo>
                      <a:lnTo>
                        <a:pt x="923" y="940"/>
                      </a:lnTo>
                      <a:lnTo>
                        <a:pt x="944" y="979"/>
                      </a:lnTo>
                      <a:lnTo>
                        <a:pt x="955" y="997"/>
                      </a:lnTo>
                      <a:lnTo>
                        <a:pt x="968" y="1014"/>
                      </a:lnTo>
                      <a:lnTo>
                        <a:pt x="975" y="1022"/>
                      </a:lnTo>
                      <a:lnTo>
                        <a:pt x="982" y="1030"/>
                      </a:lnTo>
                      <a:lnTo>
                        <a:pt x="992" y="1037"/>
                      </a:lnTo>
                      <a:lnTo>
                        <a:pt x="1001" y="1045"/>
                      </a:lnTo>
                      <a:lnTo>
                        <a:pt x="1014" y="1055"/>
                      </a:lnTo>
                      <a:lnTo>
                        <a:pt x="1023" y="1066"/>
                      </a:lnTo>
                      <a:lnTo>
                        <a:pt x="1028" y="1075"/>
                      </a:lnTo>
                      <a:lnTo>
                        <a:pt x="1032" y="1085"/>
                      </a:lnTo>
                      <a:lnTo>
                        <a:pt x="1033" y="1096"/>
                      </a:lnTo>
                      <a:lnTo>
                        <a:pt x="1036" y="1107"/>
                      </a:lnTo>
                      <a:lnTo>
                        <a:pt x="1038" y="1120"/>
                      </a:lnTo>
                      <a:lnTo>
                        <a:pt x="1043" y="1134"/>
                      </a:lnTo>
                      <a:lnTo>
                        <a:pt x="1049" y="1144"/>
                      </a:lnTo>
                      <a:lnTo>
                        <a:pt x="1055" y="1150"/>
                      </a:lnTo>
                      <a:lnTo>
                        <a:pt x="1063" y="1156"/>
                      </a:lnTo>
                      <a:lnTo>
                        <a:pt x="1071" y="1162"/>
                      </a:lnTo>
                      <a:lnTo>
                        <a:pt x="1089" y="1169"/>
                      </a:lnTo>
                      <a:lnTo>
                        <a:pt x="1106" y="1179"/>
                      </a:lnTo>
                      <a:lnTo>
                        <a:pt x="1116" y="1186"/>
                      </a:lnTo>
                      <a:lnTo>
                        <a:pt x="1125" y="1195"/>
                      </a:lnTo>
                      <a:lnTo>
                        <a:pt x="1134" y="1204"/>
                      </a:lnTo>
                      <a:lnTo>
                        <a:pt x="1143" y="1213"/>
                      </a:lnTo>
                      <a:lnTo>
                        <a:pt x="1151" y="1224"/>
                      </a:lnTo>
                      <a:lnTo>
                        <a:pt x="1157" y="1236"/>
                      </a:lnTo>
                      <a:lnTo>
                        <a:pt x="1164" y="1246"/>
                      </a:lnTo>
                      <a:lnTo>
                        <a:pt x="1169" y="1259"/>
                      </a:lnTo>
                      <a:lnTo>
                        <a:pt x="1178" y="1274"/>
                      </a:lnTo>
                      <a:lnTo>
                        <a:pt x="1188" y="1289"/>
                      </a:lnTo>
                      <a:lnTo>
                        <a:pt x="1200" y="1302"/>
                      </a:lnTo>
                      <a:lnTo>
                        <a:pt x="1209" y="1315"/>
                      </a:lnTo>
                      <a:lnTo>
                        <a:pt x="1213" y="1320"/>
                      </a:lnTo>
                      <a:lnTo>
                        <a:pt x="1214" y="1326"/>
                      </a:lnTo>
                      <a:lnTo>
                        <a:pt x="1214" y="1331"/>
                      </a:lnTo>
                      <a:lnTo>
                        <a:pt x="1213" y="1337"/>
                      </a:lnTo>
                      <a:lnTo>
                        <a:pt x="1210" y="1343"/>
                      </a:lnTo>
                      <a:lnTo>
                        <a:pt x="1204" y="1348"/>
                      </a:lnTo>
                      <a:lnTo>
                        <a:pt x="1196" y="1353"/>
                      </a:lnTo>
                      <a:lnTo>
                        <a:pt x="1185" y="1357"/>
                      </a:lnTo>
                      <a:lnTo>
                        <a:pt x="1174" y="1361"/>
                      </a:lnTo>
                      <a:lnTo>
                        <a:pt x="1157" y="1366"/>
                      </a:lnTo>
                      <a:lnTo>
                        <a:pt x="1148" y="1368"/>
                      </a:lnTo>
                      <a:lnTo>
                        <a:pt x="1140" y="1369"/>
                      </a:lnTo>
                      <a:lnTo>
                        <a:pt x="1135" y="1369"/>
                      </a:lnTo>
                      <a:lnTo>
                        <a:pt x="1134" y="1366"/>
                      </a:lnTo>
                      <a:lnTo>
                        <a:pt x="1134" y="1361"/>
                      </a:lnTo>
                      <a:lnTo>
                        <a:pt x="1135" y="1356"/>
                      </a:lnTo>
                      <a:lnTo>
                        <a:pt x="1137" y="1352"/>
                      </a:lnTo>
                      <a:lnTo>
                        <a:pt x="1139" y="1350"/>
                      </a:lnTo>
                      <a:lnTo>
                        <a:pt x="1146" y="1344"/>
                      </a:lnTo>
                      <a:lnTo>
                        <a:pt x="1153" y="1340"/>
                      </a:lnTo>
                      <a:lnTo>
                        <a:pt x="1161" y="1338"/>
                      </a:lnTo>
                      <a:lnTo>
                        <a:pt x="1168" y="1335"/>
                      </a:lnTo>
                      <a:lnTo>
                        <a:pt x="1170" y="1334"/>
                      </a:lnTo>
                      <a:lnTo>
                        <a:pt x="1173" y="1333"/>
                      </a:lnTo>
                      <a:lnTo>
                        <a:pt x="1174" y="1330"/>
                      </a:lnTo>
                      <a:lnTo>
                        <a:pt x="1174" y="1327"/>
                      </a:lnTo>
                      <a:lnTo>
                        <a:pt x="1174" y="1322"/>
                      </a:lnTo>
                      <a:lnTo>
                        <a:pt x="1173" y="1317"/>
                      </a:lnTo>
                      <a:lnTo>
                        <a:pt x="1172" y="1313"/>
                      </a:lnTo>
                      <a:lnTo>
                        <a:pt x="1169" y="1309"/>
                      </a:lnTo>
                      <a:lnTo>
                        <a:pt x="1163" y="1303"/>
                      </a:lnTo>
                      <a:lnTo>
                        <a:pt x="1155" y="1298"/>
                      </a:lnTo>
                      <a:lnTo>
                        <a:pt x="1147" y="1293"/>
                      </a:lnTo>
                      <a:lnTo>
                        <a:pt x="1138" y="1289"/>
                      </a:lnTo>
                      <a:lnTo>
                        <a:pt x="1130" y="1283"/>
                      </a:lnTo>
                      <a:lnTo>
                        <a:pt x="1124" y="1277"/>
                      </a:lnTo>
                      <a:lnTo>
                        <a:pt x="1117" y="1270"/>
                      </a:lnTo>
                      <a:lnTo>
                        <a:pt x="1112" y="1267"/>
                      </a:lnTo>
                      <a:lnTo>
                        <a:pt x="1106" y="1263"/>
                      </a:lnTo>
                      <a:lnTo>
                        <a:pt x="1099" y="1261"/>
                      </a:lnTo>
                      <a:lnTo>
                        <a:pt x="1093" y="1261"/>
                      </a:lnTo>
                      <a:lnTo>
                        <a:pt x="1086" y="1261"/>
                      </a:lnTo>
                      <a:lnTo>
                        <a:pt x="1080" y="1261"/>
                      </a:lnTo>
                      <a:lnTo>
                        <a:pt x="1073" y="1263"/>
                      </a:lnTo>
                      <a:lnTo>
                        <a:pt x="1059" y="1267"/>
                      </a:lnTo>
                      <a:lnTo>
                        <a:pt x="1045" y="1270"/>
                      </a:lnTo>
                      <a:lnTo>
                        <a:pt x="1037" y="1272"/>
                      </a:lnTo>
                      <a:lnTo>
                        <a:pt x="1029" y="1272"/>
                      </a:lnTo>
                      <a:lnTo>
                        <a:pt x="1021" y="1272"/>
                      </a:lnTo>
                      <a:lnTo>
                        <a:pt x="1014" y="1272"/>
                      </a:lnTo>
                      <a:lnTo>
                        <a:pt x="1010" y="1272"/>
                      </a:lnTo>
                      <a:lnTo>
                        <a:pt x="1007" y="1274"/>
                      </a:lnTo>
                      <a:lnTo>
                        <a:pt x="1004" y="1276"/>
                      </a:lnTo>
                      <a:lnTo>
                        <a:pt x="1002" y="1280"/>
                      </a:lnTo>
                      <a:lnTo>
                        <a:pt x="997" y="1286"/>
                      </a:lnTo>
                      <a:lnTo>
                        <a:pt x="993" y="1295"/>
                      </a:lnTo>
                      <a:lnTo>
                        <a:pt x="990" y="1304"/>
                      </a:lnTo>
                      <a:lnTo>
                        <a:pt x="989" y="1313"/>
                      </a:lnTo>
                      <a:lnTo>
                        <a:pt x="989" y="1322"/>
                      </a:lnTo>
                      <a:lnTo>
                        <a:pt x="990" y="1327"/>
                      </a:lnTo>
                      <a:lnTo>
                        <a:pt x="995" y="1333"/>
                      </a:lnTo>
                      <a:lnTo>
                        <a:pt x="1001" y="1338"/>
                      </a:lnTo>
                      <a:lnTo>
                        <a:pt x="1007" y="1342"/>
                      </a:lnTo>
                      <a:lnTo>
                        <a:pt x="1014" y="1344"/>
                      </a:lnTo>
                      <a:lnTo>
                        <a:pt x="1028" y="1351"/>
                      </a:lnTo>
                      <a:lnTo>
                        <a:pt x="1041" y="1356"/>
                      </a:lnTo>
                      <a:lnTo>
                        <a:pt x="1049" y="1360"/>
                      </a:lnTo>
                      <a:lnTo>
                        <a:pt x="1054" y="1364"/>
                      </a:lnTo>
                      <a:lnTo>
                        <a:pt x="1058" y="1368"/>
                      </a:lnTo>
                      <a:lnTo>
                        <a:pt x="1060" y="1372"/>
                      </a:lnTo>
                      <a:lnTo>
                        <a:pt x="1063" y="1379"/>
                      </a:lnTo>
                      <a:lnTo>
                        <a:pt x="1063" y="1388"/>
                      </a:lnTo>
                      <a:lnTo>
                        <a:pt x="1063" y="1397"/>
                      </a:lnTo>
                      <a:lnTo>
                        <a:pt x="1064" y="1407"/>
                      </a:lnTo>
                      <a:lnTo>
                        <a:pt x="1065" y="1410"/>
                      </a:lnTo>
                      <a:lnTo>
                        <a:pt x="1068" y="1416"/>
                      </a:lnTo>
                      <a:lnTo>
                        <a:pt x="1072" y="1419"/>
                      </a:lnTo>
                      <a:lnTo>
                        <a:pt x="1077" y="1425"/>
                      </a:lnTo>
                      <a:lnTo>
                        <a:pt x="1085" y="1431"/>
                      </a:lnTo>
                      <a:lnTo>
                        <a:pt x="1090" y="1436"/>
                      </a:lnTo>
                      <a:lnTo>
                        <a:pt x="1093" y="1440"/>
                      </a:lnTo>
                      <a:lnTo>
                        <a:pt x="1091" y="1443"/>
                      </a:lnTo>
                      <a:lnTo>
                        <a:pt x="1083" y="1449"/>
                      </a:lnTo>
                      <a:lnTo>
                        <a:pt x="1068" y="1458"/>
                      </a:lnTo>
                      <a:lnTo>
                        <a:pt x="1056" y="1467"/>
                      </a:lnTo>
                      <a:lnTo>
                        <a:pt x="1045" y="1474"/>
                      </a:lnTo>
                      <a:lnTo>
                        <a:pt x="1034" y="1478"/>
                      </a:lnTo>
                      <a:lnTo>
                        <a:pt x="1024" y="1480"/>
                      </a:lnTo>
                      <a:lnTo>
                        <a:pt x="1002" y="1484"/>
                      </a:lnTo>
                      <a:lnTo>
                        <a:pt x="975" y="1489"/>
                      </a:lnTo>
                      <a:lnTo>
                        <a:pt x="966" y="1491"/>
                      </a:lnTo>
                      <a:lnTo>
                        <a:pt x="951" y="1492"/>
                      </a:lnTo>
                      <a:lnTo>
                        <a:pt x="945" y="1493"/>
                      </a:lnTo>
                      <a:lnTo>
                        <a:pt x="938" y="1495"/>
                      </a:lnTo>
                      <a:lnTo>
                        <a:pt x="936" y="1497"/>
                      </a:lnTo>
                      <a:lnTo>
                        <a:pt x="935" y="1498"/>
                      </a:lnTo>
                      <a:lnTo>
                        <a:pt x="937" y="1504"/>
                      </a:lnTo>
                      <a:lnTo>
                        <a:pt x="941" y="1510"/>
                      </a:lnTo>
                      <a:lnTo>
                        <a:pt x="946" y="1515"/>
                      </a:lnTo>
                      <a:lnTo>
                        <a:pt x="953" y="1519"/>
                      </a:lnTo>
                      <a:lnTo>
                        <a:pt x="964" y="1527"/>
                      </a:lnTo>
                      <a:lnTo>
                        <a:pt x="976" y="1532"/>
                      </a:lnTo>
                      <a:lnTo>
                        <a:pt x="988" y="1536"/>
                      </a:lnTo>
                      <a:lnTo>
                        <a:pt x="1002" y="1539"/>
                      </a:lnTo>
                      <a:lnTo>
                        <a:pt x="1015" y="1540"/>
                      </a:lnTo>
                      <a:lnTo>
                        <a:pt x="1028" y="1541"/>
                      </a:lnTo>
                      <a:lnTo>
                        <a:pt x="1046" y="1546"/>
                      </a:lnTo>
                      <a:lnTo>
                        <a:pt x="1063" y="1553"/>
                      </a:lnTo>
                      <a:lnTo>
                        <a:pt x="1078" y="1561"/>
                      </a:lnTo>
                      <a:lnTo>
                        <a:pt x="1096" y="1565"/>
                      </a:lnTo>
                      <a:lnTo>
                        <a:pt x="1108" y="1568"/>
                      </a:lnTo>
                      <a:lnTo>
                        <a:pt x="1117" y="1571"/>
                      </a:lnTo>
                      <a:lnTo>
                        <a:pt x="1124" y="1576"/>
                      </a:lnTo>
                      <a:lnTo>
                        <a:pt x="1128" y="1581"/>
                      </a:lnTo>
                      <a:lnTo>
                        <a:pt x="1130" y="1587"/>
                      </a:lnTo>
                      <a:lnTo>
                        <a:pt x="1134" y="1593"/>
                      </a:lnTo>
                      <a:lnTo>
                        <a:pt x="1138" y="1598"/>
                      </a:lnTo>
                      <a:lnTo>
                        <a:pt x="1146" y="1606"/>
                      </a:lnTo>
                      <a:lnTo>
                        <a:pt x="1151" y="1610"/>
                      </a:lnTo>
                      <a:lnTo>
                        <a:pt x="1156" y="1611"/>
                      </a:lnTo>
                      <a:lnTo>
                        <a:pt x="1161" y="1612"/>
                      </a:lnTo>
                      <a:lnTo>
                        <a:pt x="1165" y="1612"/>
                      </a:lnTo>
                      <a:lnTo>
                        <a:pt x="1174" y="1610"/>
                      </a:lnTo>
                      <a:lnTo>
                        <a:pt x="1181" y="1605"/>
                      </a:lnTo>
                      <a:lnTo>
                        <a:pt x="1187" y="1600"/>
                      </a:lnTo>
                      <a:lnTo>
                        <a:pt x="1194" y="1593"/>
                      </a:lnTo>
                      <a:lnTo>
                        <a:pt x="1196" y="1592"/>
                      </a:lnTo>
                      <a:lnTo>
                        <a:pt x="1199" y="1590"/>
                      </a:lnTo>
                      <a:lnTo>
                        <a:pt x="1201" y="1589"/>
                      </a:lnTo>
                      <a:lnTo>
                        <a:pt x="1204" y="1590"/>
                      </a:lnTo>
                      <a:lnTo>
                        <a:pt x="1210" y="1593"/>
                      </a:lnTo>
                      <a:lnTo>
                        <a:pt x="1214" y="1598"/>
                      </a:lnTo>
                      <a:lnTo>
                        <a:pt x="1218" y="1605"/>
                      </a:lnTo>
                      <a:lnTo>
                        <a:pt x="1222" y="1612"/>
                      </a:lnTo>
                      <a:lnTo>
                        <a:pt x="1226" y="1628"/>
                      </a:lnTo>
                      <a:lnTo>
                        <a:pt x="1230" y="1641"/>
                      </a:lnTo>
                      <a:lnTo>
                        <a:pt x="1234" y="1647"/>
                      </a:lnTo>
                      <a:lnTo>
                        <a:pt x="1238" y="1654"/>
                      </a:lnTo>
                      <a:lnTo>
                        <a:pt x="1242" y="1659"/>
                      </a:lnTo>
                      <a:lnTo>
                        <a:pt x="1247" y="1663"/>
                      </a:lnTo>
                      <a:lnTo>
                        <a:pt x="1253" y="1666"/>
                      </a:lnTo>
                      <a:lnTo>
                        <a:pt x="1258" y="1668"/>
                      </a:lnTo>
                      <a:lnTo>
                        <a:pt x="1265" y="1671"/>
                      </a:lnTo>
                      <a:lnTo>
                        <a:pt x="1271" y="1672"/>
                      </a:lnTo>
                      <a:lnTo>
                        <a:pt x="1300" y="1675"/>
                      </a:lnTo>
                      <a:lnTo>
                        <a:pt x="1327" y="1675"/>
                      </a:lnTo>
                      <a:lnTo>
                        <a:pt x="1332" y="1675"/>
                      </a:lnTo>
                      <a:lnTo>
                        <a:pt x="1337" y="1676"/>
                      </a:lnTo>
                      <a:lnTo>
                        <a:pt x="1341" y="1677"/>
                      </a:lnTo>
                      <a:lnTo>
                        <a:pt x="1345" y="1680"/>
                      </a:lnTo>
                      <a:lnTo>
                        <a:pt x="1353" y="1686"/>
                      </a:lnTo>
                      <a:lnTo>
                        <a:pt x="1358" y="1694"/>
                      </a:lnTo>
                      <a:lnTo>
                        <a:pt x="1365" y="1702"/>
                      </a:lnTo>
                      <a:lnTo>
                        <a:pt x="1370" y="1711"/>
                      </a:lnTo>
                      <a:lnTo>
                        <a:pt x="1376" y="1719"/>
                      </a:lnTo>
                      <a:lnTo>
                        <a:pt x="1383" y="1725"/>
                      </a:lnTo>
                      <a:lnTo>
                        <a:pt x="1391" y="1730"/>
                      </a:lnTo>
                      <a:lnTo>
                        <a:pt x="1400" y="1736"/>
                      </a:lnTo>
                      <a:lnTo>
                        <a:pt x="1409" y="1739"/>
                      </a:lnTo>
                      <a:lnTo>
                        <a:pt x="1419" y="1743"/>
                      </a:lnTo>
                      <a:lnTo>
                        <a:pt x="1441" y="1751"/>
                      </a:lnTo>
                      <a:lnTo>
                        <a:pt x="1462" y="1759"/>
                      </a:lnTo>
                      <a:lnTo>
                        <a:pt x="1471" y="1764"/>
                      </a:lnTo>
                      <a:lnTo>
                        <a:pt x="1479" y="1769"/>
                      </a:lnTo>
                      <a:lnTo>
                        <a:pt x="1484" y="1774"/>
                      </a:lnTo>
                      <a:lnTo>
                        <a:pt x="1488" y="1781"/>
                      </a:lnTo>
                      <a:lnTo>
                        <a:pt x="1489" y="1785"/>
                      </a:lnTo>
                      <a:lnTo>
                        <a:pt x="1490" y="1789"/>
                      </a:lnTo>
                      <a:lnTo>
                        <a:pt x="1490" y="1793"/>
                      </a:lnTo>
                      <a:lnTo>
                        <a:pt x="1490" y="1796"/>
                      </a:lnTo>
                      <a:lnTo>
                        <a:pt x="1486" y="1807"/>
                      </a:lnTo>
                      <a:lnTo>
                        <a:pt x="1480" y="1817"/>
                      </a:lnTo>
                      <a:lnTo>
                        <a:pt x="1475" y="1826"/>
                      </a:lnTo>
                      <a:lnTo>
                        <a:pt x="1471" y="1838"/>
                      </a:lnTo>
                      <a:lnTo>
                        <a:pt x="1470" y="1852"/>
                      </a:lnTo>
                      <a:lnTo>
                        <a:pt x="1468" y="1866"/>
                      </a:lnTo>
                      <a:lnTo>
                        <a:pt x="1468" y="1882"/>
                      </a:lnTo>
                      <a:lnTo>
                        <a:pt x="1471" y="1896"/>
                      </a:lnTo>
                      <a:lnTo>
                        <a:pt x="1473" y="1909"/>
                      </a:lnTo>
                      <a:lnTo>
                        <a:pt x="1477" y="1919"/>
                      </a:lnTo>
                      <a:lnTo>
                        <a:pt x="1484" y="1931"/>
                      </a:lnTo>
                      <a:lnTo>
                        <a:pt x="1490" y="1939"/>
                      </a:lnTo>
                      <a:lnTo>
                        <a:pt x="1497" y="1944"/>
                      </a:lnTo>
                      <a:lnTo>
                        <a:pt x="1503" y="1948"/>
                      </a:lnTo>
                      <a:lnTo>
                        <a:pt x="1510" y="1952"/>
                      </a:lnTo>
                      <a:lnTo>
                        <a:pt x="1516" y="1956"/>
                      </a:lnTo>
                      <a:lnTo>
                        <a:pt x="1524" y="1961"/>
                      </a:lnTo>
                      <a:lnTo>
                        <a:pt x="1532" y="1969"/>
                      </a:lnTo>
                      <a:lnTo>
                        <a:pt x="1533" y="1971"/>
                      </a:lnTo>
                      <a:lnTo>
                        <a:pt x="1534" y="1975"/>
                      </a:lnTo>
                      <a:lnTo>
                        <a:pt x="1536" y="1978"/>
                      </a:lnTo>
                      <a:lnTo>
                        <a:pt x="1534" y="1982"/>
                      </a:lnTo>
                      <a:lnTo>
                        <a:pt x="1533" y="1988"/>
                      </a:lnTo>
                      <a:lnTo>
                        <a:pt x="1529" y="1996"/>
                      </a:lnTo>
                      <a:lnTo>
                        <a:pt x="1524" y="2004"/>
                      </a:lnTo>
                      <a:lnTo>
                        <a:pt x="1519" y="2011"/>
                      </a:lnTo>
                      <a:lnTo>
                        <a:pt x="1515" y="2021"/>
                      </a:lnTo>
                      <a:lnTo>
                        <a:pt x="1512" y="2030"/>
                      </a:lnTo>
                      <a:lnTo>
                        <a:pt x="1510" y="2040"/>
                      </a:lnTo>
                      <a:lnTo>
                        <a:pt x="1506" y="2045"/>
                      </a:lnTo>
                      <a:lnTo>
                        <a:pt x="1505" y="2046"/>
                      </a:lnTo>
                      <a:lnTo>
                        <a:pt x="1502" y="2048"/>
                      </a:lnTo>
                      <a:lnTo>
                        <a:pt x="1499" y="2046"/>
                      </a:lnTo>
                      <a:lnTo>
                        <a:pt x="1497" y="2045"/>
                      </a:lnTo>
                      <a:lnTo>
                        <a:pt x="1492" y="2041"/>
                      </a:lnTo>
                      <a:lnTo>
                        <a:pt x="1485" y="2035"/>
                      </a:lnTo>
                      <a:lnTo>
                        <a:pt x="1480" y="2026"/>
                      </a:lnTo>
                      <a:lnTo>
                        <a:pt x="1473" y="2015"/>
                      </a:lnTo>
                      <a:lnTo>
                        <a:pt x="1460" y="1992"/>
                      </a:lnTo>
                      <a:lnTo>
                        <a:pt x="1449" y="1970"/>
                      </a:lnTo>
                      <a:lnTo>
                        <a:pt x="1440" y="1952"/>
                      </a:lnTo>
                      <a:lnTo>
                        <a:pt x="1435" y="1942"/>
                      </a:lnTo>
                      <a:lnTo>
                        <a:pt x="1422" y="1932"/>
                      </a:lnTo>
                      <a:lnTo>
                        <a:pt x="1406" y="1922"/>
                      </a:lnTo>
                      <a:lnTo>
                        <a:pt x="1389" y="1913"/>
                      </a:lnTo>
                      <a:lnTo>
                        <a:pt x="1375" y="1905"/>
                      </a:lnTo>
                      <a:lnTo>
                        <a:pt x="1368" y="1900"/>
                      </a:lnTo>
                      <a:lnTo>
                        <a:pt x="1365" y="1894"/>
                      </a:lnTo>
                      <a:lnTo>
                        <a:pt x="1361" y="1886"/>
                      </a:lnTo>
                      <a:lnTo>
                        <a:pt x="1358" y="1878"/>
                      </a:lnTo>
                      <a:lnTo>
                        <a:pt x="1354" y="1873"/>
                      </a:lnTo>
                      <a:lnTo>
                        <a:pt x="1349" y="1868"/>
                      </a:lnTo>
                      <a:lnTo>
                        <a:pt x="1346" y="1866"/>
                      </a:lnTo>
                      <a:lnTo>
                        <a:pt x="1343" y="1865"/>
                      </a:lnTo>
                      <a:lnTo>
                        <a:pt x="1337" y="1865"/>
                      </a:lnTo>
                      <a:lnTo>
                        <a:pt x="1332" y="1866"/>
                      </a:lnTo>
                      <a:lnTo>
                        <a:pt x="1318" y="1873"/>
                      </a:lnTo>
                      <a:lnTo>
                        <a:pt x="1301" y="1883"/>
                      </a:lnTo>
                      <a:lnTo>
                        <a:pt x="1284" y="1894"/>
                      </a:lnTo>
                      <a:lnTo>
                        <a:pt x="1271" y="1904"/>
                      </a:lnTo>
                      <a:lnTo>
                        <a:pt x="1261" y="1912"/>
                      </a:lnTo>
                      <a:lnTo>
                        <a:pt x="1252" y="1917"/>
                      </a:lnTo>
                      <a:lnTo>
                        <a:pt x="1244" y="1922"/>
                      </a:lnTo>
                      <a:lnTo>
                        <a:pt x="1236" y="1925"/>
                      </a:lnTo>
                      <a:lnTo>
                        <a:pt x="1220" y="1929"/>
                      </a:lnTo>
                      <a:lnTo>
                        <a:pt x="1199" y="1935"/>
                      </a:lnTo>
                      <a:lnTo>
                        <a:pt x="1179" y="1939"/>
                      </a:lnTo>
                      <a:lnTo>
                        <a:pt x="1159" y="1942"/>
                      </a:lnTo>
                      <a:lnTo>
                        <a:pt x="1148" y="1944"/>
                      </a:lnTo>
                      <a:lnTo>
                        <a:pt x="1140" y="1948"/>
                      </a:lnTo>
                      <a:lnTo>
                        <a:pt x="1138" y="1952"/>
                      </a:lnTo>
                      <a:lnTo>
                        <a:pt x="1135" y="1956"/>
                      </a:lnTo>
                      <a:lnTo>
                        <a:pt x="1134" y="1961"/>
                      </a:lnTo>
                      <a:lnTo>
                        <a:pt x="1134" y="1966"/>
                      </a:lnTo>
                      <a:lnTo>
                        <a:pt x="1134" y="1973"/>
                      </a:lnTo>
                      <a:lnTo>
                        <a:pt x="1135" y="1978"/>
                      </a:lnTo>
                      <a:lnTo>
                        <a:pt x="1137" y="1983"/>
                      </a:lnTo>
                      <a:lnTo>
                        <a:pt x="1139" y="1987"/>
                      </a:lnTo>
                      <a:lnTo>
                        <a:pt x="1142" y="1989"/>
                      </a:lnTo>
                      <a:lnTo>
                        <a:pt x="1146" y="1992"/>
                      </a:lnTo>
                      <a:lnTo>
                        <a:pt x="1150" y="1995"/>
                      </a:lnTo>
                      <a:lnTo>
                        <a:pt x="1153" y="1996"/>
                      </a:lnTo>
                      <a:lnTo>
                        <a:pt x="1172" y="1999"/>
                      </a:lnTo>
                      <a:lnTo>
                        <a:pt x="1192" y="2002"/>
                      </a:lnTo>
                      <a:lnTo>
                        <a:pt x="1190" y="2023"/>
                      </a:lnTo>
                      <a:lnTo>
                        <a:pt x="1186" y="2041"/>
                      </a:lnTo>
                      <a:lnTo>
                        <a:pt x="1185" y="2050"/>
                      </a:lnTo>
                      <a:lnTo>
                        <a:pt x="1185" y="2059"/>
                      </a:lnTo>
                      <a:lnTo>
                        <a:pt x="1187" y="2070"/>
                      </a:lnTo>
                      <a:lnTo>
                        <a:pt x="1194" y="2081"/>
                      </a:lnTo>
                      <a:lnTo>
                        <a:pt x="1200" y="2090"/>
                      </a:lnTo>
                      <a:lnTo>
                        <a:pt x="1207" y="2096"/>
                      </a:lnTo>
                      <a:lnTo>
                        <a:pt x="1212" y="2101"/>
                      </a:lnTo>
                      <a:lnTo>
                        <a:pt x="1218" y="2102"/>
                      </a:lnTo>
                      <a:lnTo>
                        <a:pt x="1223" y="2103"/>
                      </a:lnTo>
                      <a:lnTo>
                        <a:pt x="1229" y="2102"/>
                      </a:lnTo>
                      <a:lnTo>
                        <a:pt x="1235" y="2101"/>
                      </a:lnTo>
                      <a:lnTo>
                        <a:pt x="1239" y="2098"/>
                      </a:lnTo>
                      <a:lnTo>
                        <a:pt x="1248" y="2094"/>
                      </a:lnTo>
                      <a:lnTo>
                        <a:pt x="1256" y="2090"/>
                      </a:lnTo>
                      <a:lnTo>
                        <a:pt x="1258" y="2089"/>
                      </a:lnTo>
                      <a:lnTo>
                        <a:pt x="1262" y="2090"/>
                      </a:lnTo>
                      <a:lnTo>
                        <a:pt x="1264" y="2093"/>
                      </a:lnTo>
                      <a:lnTo>
                        <a:pt x="1265" y="2097"/>
                      </a:lnTo>
                      <a:lnTo>
                        <a:pt x="1266" y="2106"/>
                      </a:lnTo>
                      <a:lnTo>
                        <a:pt x="1265" y="2114"/>
                      </a:lnTo>
                      <a:lnTo>
                        <a:pt x="1261" y="2122"/>
                      </a:lnTo>
                      <a:lnTo>
                        <a:pt x="1258" y="2129"/>
                      </a:lnTo>
                      <a:lnTo>
                        <a:pt x="1257" y="2133"/>
                      </a:lnTo>
                      <a:lnTo>
                        <a:pt x="1257" y="2137"/>
                      </a:lnTo>
                      <a:lnTo>
                        <a:pt x="1258" y="2141"/>
                      </a:lnTo>
                      <a:lnTo>
                        <a:pt x="1261" y="2145"/>
                      </a:lnTo>
                      <a:lnTo>
                        <a:pt x="1266" y="2151"/>
                      </a:lnTo>
                      <a:lnTo>
                        <a:pt x="1274" y="2158"/>
                      </a:lnTo>
                      <a:lnTo>
                        <a:pt x="1282" y="2163"/>
                      </a:lnTo>
                      <a:lnTo>
                        <a:pt x="1289" y="2170"/>
                      </a:lnTo>
                      <a:lnTo>
                        <a:pt x="1296" y="2175"/>
                      </a:lnTo>
                      <a:lnTo>
                        <a:pt x="1300" y="2179"/>
                      </a:lnTo>
                      <a:lnTo>
                        <a:pt x="1289" y="2181"/>
                      </a:lnTo>
                      <a:lnTo>
                        <a:pt x="1282" y="2182"/>
                      </a:lnTo>
                      <a:lnTo>
                        <a:pt x="1275" y="2182"/>
                      </a:lnTo>
                      <a:lnTo>
                        <a:pt x="1270" y="2182"/>
                      </a:lnTo>
                      <a:lnTo>
                        <a:pt x="1261" y="2179"/>
                      </a:lnTo>
                      <a:lnTo>
                        <a:pt x="1256" y="2176"/>
                      </a:lnTo>
                      <a:lnTo>
                        <a:pt x="1253" y="2175"/>
                      </a:lnTo>
                      <a:lnTo>
                        <a:pt x="1251" y="2175"/>
                      </a:lnTo>
                      <a:lnTo>
                        <a:pt x="1248" y="2176"/>
                      </a:lnTo>
                      <a:lnTo>
                        <a:pt x="1245" y="2179"/>
                      </a:lnTo>
                      <a:lnTo>
                        <a:pt x="1238" y="2189"/>
                      </a:lnTo>
                      <a:lnTo>
                        <a:pt x="1226" y="2208"/>
                      </a:lnTo>
                      <a:lnTo>
                        <a:pt x="1222" y="2212"/>
                      </a:lnTo>
                      <a:lnTo>
                        <a:pt x="1218" y="2216"/>
                      </a:lnTo>
                      <a:lnTo>
                        <a:pt x="1214" y="2217"/>
                      </a:lnTo>
                      <a:lnTo>
                        <a:pt x="1209" y="2219"/>
                      </a:lnTo>
                      <a:lnTo>
                        <a:pt x="1204" y="2220"/>
                      </a:lnTo>
                      <a:lnTo>
                        <a:pt x="1199" y="2219"/>
                      </a:lnTo>
                      <a:lnTo>
                        <a:pt x="1194" y="2217"/>
                      </a:lnTo>
                      <a:lnTo>
                        <a:pt x="1190" y="2216"/>
                      </a:lnTo>
                      <a:lnTo>
                        <a:pt x="1186" y="2214"/>
                      </a:lnTo>
                      <a:lnTo>
                        <a:pt x="1183" y="2210"/>
                      </a:lnTo>
                      <a:lnTo>
                        <a:pt x="1181" y="2204"/>
                      </a:lnTo>
                      <a:lnTo>
                        <a:pt x="1181" y="2199"/>
                      </a:lnTo>
                      <a:lnTo>
                        <a:pt x="1181" y="2194"/>
                      </a:lnTo>
                      <a:lnTo>
                        <a:pt x="1183" y="2188"/>
                      </a:lnTo>
                      <a:lnTo>
                        <a:pt x="1188" y="2180"/>
                      </a:lnTo>
                      <a:lnTo>
                        <a:pt x="1195" y="2172"/>
                      </a:lnTo>
                      <a:lnTo>
                        <a:pt x="1195" y="2171"/>
                      </a:lnTo>
                      <a:lnTo>
                        <a:pt x="1195" y="2168"/>
                      </a:lnTo>
                      <a:lnTo>
                        <a:pt x="1194" y="2167"/>
                      </a:lnTo>
                      <a:lnTo>
                        <a:pt x="1191" y="2164"/>
                      </a:lnTo>
                      <a:lnTo>
                        <a:pt x="1185" y="2158"/>
                      </a:lnTo>
                      <a:lnTo>
                        <a:pt x="1177" y="2153"/>
                      </a:lnTo>
                      <a:lnTo>
                        <a:pt x="1160" y="2141"/>
                      </a:lnTo>
                      <a:lnTo>
                        <a:pt x="1148" y="2133"/>
                      </a:lnTo>
                      <a:lnTo>
                        <a:pt x="1128" y="2124"/>
                      </a:lnTo>
                      <a:lnTo>
                        <a:pt x="1090" y="2111"/>
                      </a:lnTo>
                      <a:lnTo>
                        <a:pt x="1071" y="2105"/>
                      </a:lnTo>
                      <a:lnTo>
                        <a:pt x="1055" y="2100"/>
                      </a:lnTo>
                      <a:lnTo>
                        <a:pt x="1042" y="2097"/>
                      </a:lnTo>
                      <a:lnTo>
                        <a:pt x="1037" y="2096"/>
                      </a:lnTo>
                      <a:lnTo>
                        <a:pt x="1028" y="2105"/>
                      </a:lnTo>
                      <a:lnTo>
                        <a:pt x="1021" y="2114"/>
                      </a:lnTo>
                      <a:lnTo>
                        <a:pt x="1017" y="2123"/>
                      </a:lnTo>
                      <a:lnTo>
                        <a:pt x="1015" y="2133"/>
                      </a:lnTo>
                      <a:lnTo>
                        <a:pt x="1015" y="2142"/>
                      </a:lnTo>
                      <a:lnTo>
                        <a:pt x="1016" y="2153"/>
                      </a:lnTo>
                      <a:lnTo>
                        <a:pt x="1019" y="2163"/>
                      </a:lnTo>
                      <a:lnTo>
                        <a:pt x="1023" y="2173"/>
                      </a:lnTo>
                      <a:lnTo>
                        <a:pt x="1045" y="2211"/>
                      </a:lnTo>
                      <a:lnTo>
                        <a:pt x="1064" y="2243"/>
                      </a:lnTo>
                      <a:lnTo>
                        <a:pt x="1067" y="2250"/>
                      </a:lnTo>
                      <a:lnTo>
                        <a:pt x="1068" y="2258"/>
                      </a:lnTo>
                      <a:lnTo>
                        <a:pt x="1069" y="2265"/>
                      </a:lnTo>
                      <a:lnTo>
                        <a:pt x="1069" y="2272"/>
                      </a:lnTo>
                      <a:lnTo>
                        <a:pt x="1071" y="2280"/>
                      </a:lnTo>
                      <a:lnTo>
                        <a:pt x="1072" y="2287"/>
                      </a:lnTo>
                      <a:lnTo>
                        <a:pt x="1073" y="2295"/>
                      </a:lnTo>
                      <a:lnTo>
                        <a:pt x="1077" y="2303"/>
                      </a:lnTo>
                      <a:lnTo>
                        <a:pt x="1098" y="2335"/>
                      </a:lnTo>
                      <a:lnTo>
                        <a:pt x="1121" y="2370"/>
                      </a:lnTo>
                      <a:lnTo>
                        <a:pt x="1133" y="2387"/>
                      </a:lnTo>
                      <a:lnTo>
                        <a:pt x="1144" y="2405"/>
                      </a:lnTo>
                      <a:lnTo>
                        <a:pt x="1153" y="2422"/>
                      </a:lnTo>
                      <a:lnTo>
                        <a:pt x="1160" y="2438"/>
                      </a:lnTo>
                      <a:lnTo>
                        <a:pt x="1161" y="2444"/>
                      </a:lnTo>
                      <a:lnTo>
                        <a:pt x="1163" y="2451"/>
                      </a:lnTo>
                      <a:lnTo>
                        <a:pt x="1161" y="2456"/>
                      </a:lnTo>
                      <a:lnTo>
                        <a:pt x="1161" y="2460"/>
                      </a:lnTo>
                      <a:lnTo>
                        <a:pt x="1157" y="2469"/>
                      </a:lnTo>
                      <a:lnTo>
                        <a:pt x="1153" y="2477"/>
                      </a:lnTo>
                      <a:lnTo>
                        <a:pt x="1148" y="2482"/>
                      </a:lnTo>
                      <a:lnTo>
                        <a:pt x="1146" y="2488"/>
                      </a:lnTo>
                      <a:lnTo>
                        <a:pt x="1144" y="2491"/>
                      </a:lnTo>
                      <a:lnTo>
                        <a:pt x="1144" y="2495"/>
                      </a:lnTo>
                      <a:lnTo>
                        <a:pt x="1144" y="2497"/>
                      </a:lnTo>
                      <a:lnTo>
                        <a:pt x="1146" y="2501"/>
                      </a:lnTo>
                      <a:lnTo>
                        <a:pt x="1155" y="2513"/>
                      </a:lnTo>
                      <a:lnTo>
                        <a:pt x="1165" y="2522"/>
                      </a:lnTo>
                      <a:lnTo>
                        <a:pt x="1175" y="2531"/>
                      </a:lnTo>
                      <a:lnTo>
                        <a:pt x="1186" y="2540"/>
                      </a:lnTo>
                      <a:lnTo>
                        <a:pt x="1195" y="2549"/>
                      </a:lnTo>
                      <a:lnTo>
                        <a:pt x="1203" y="2561"/>
                      </a:lnTo>
                      <a:lnTo>
                        <a:pt x="1205" y="2566"/>
                      </a:lnTo>
                      <a:lnTo>
                        <a:pt x="1208" y="2574"/>
                      </a:lnTo>
                      <a:lnTo>
                        <a:pt x="1209" y="2581"/>
                      </a:lnTo>
                      <a:lnTo>
                        <a:pt x="1209" y="2589"/>
                      </a:lnTo>
                      <a:lnTo>
                        <a:pt x="1208" y="2591"/>
                      </a:lnTo>
                      <a:lnTo>
                        <a:pt x="1190" y="2591"/>
                      </a:lnTo>
                      <a:lnTo>
                        <a:pt x="1173" y="2589"/>
                      </a:lnTo>
                      <a:lnTo>
                        <a:pt x="1169" y="2581"/>
                      </a:lnTo>
                      <a:lnTo>
                        <a:pt x="1165" y="2572"/>
                      </a:lnTo>
                      <a:lnTo>
                        <a:pt x="1052" y="2510"/>
                      </a:lnTo>
                      <a:lnTo>
                        <a:pt x="1051" y="2508"/>
                      </a:lnTo>
                      <a:lnTo>
                        <a:pt x="1050" y="2502"/>
                      </a:lnTo>
                      <a:lnTo>
                        <a:pt x="1050" y="2497"/>
                      </a:lnTo>
                      <a:lnTo>
                        <a:pt x="1051" y="2491"/>
                      </a:lnTo>
                      <a:lnTo>
                        <a:pt x="1051" y="2484"/>
                      </a:lnTo>
                      <a:lnTo>
                        <a:pt x="1051" y="2478"/>
                      </a:lnTo>
                      <a:lnTo>
                        <a:pt x="1050" y="2473"/>
                      </a:lnTo>
                      <a:lnTo>
                        <a:pt x="1047" y="2467"/>
                      </a:lnTo>
                      <a:lnTo>
                        <a:pt x="1041" y="2461"/>
                      </a:lnTo>
                      <a:lnTo>
                        <a:pt x="1034" y="2457"/>
                      </a:lnTo>
                      <a:lnTo>
                        <a:pt x="1029" y="2455"/>
                      </a:lnTo>
                      <a:lnTo>
                        <a:pt x="1023" y="2453"/>
                      </a:lnTo>
                      <a:lnTo>
                        <a:pt x="1017" y="2453"/>
                      </a:lnTo>
                      <a:lnTo>
                        <a:pt x="1012" y="2455"/>
                      </a:lnTo>
                      <a:lnTo>
                        <a:pt x="1007" y="2456"/>
                      </a:lnTo>
                      <a:lnTo>
                        <a:pt x="1002" y="2460"/>
                      </a:lnTo>
                      <a:lnTo>
                        <a:pt x="998" y="2464"/>
                      </a:lnTo>
                      <a:lnTo>
                        <a:pt x="993" y="2469"/>
                      </a:lnTo>
                      <a:lnTo>
                        <a:pt x="989" y="2475"/>
                      </a:lnTo>
                      <a:lnTo>
                        <a:pt x="985" y="2482"/>
                      </a:lnTo>
                      <a:lnTo>
                        <a:pt x="977" y="2497"/>
                      </a:lnTo>
                      <a:lnTo>
                        <a:pt x="971" y="2515"/>
                      </a:lnTo>
                      <a:lnTo>
                        <a:pt x="964" y="2534"/>
                      </a:lnTo>
                      <a:lnTo>
                        <a:pt x="959" y="2553"/>
                      </a:lnTo>
                      <a:lnTo>
                        <a:pt x="955" y="2572"/>
                      </a:lnTo>
                      <a:lnTo>
                        <a:pt x="951" y="2591"/>
                      </a:lnTo>
                      <a:lnTo>
                        <a:pt x="946" y="2622"/>
                      </a:lnTo>
                      <a:lnTo>
                        <a:pt x="945" y="2641"/>
                      </a:lnTo>
                      <a:lnTo>
                        <a:pt x="944" y="2642"/>
                      </a:lnTo>
                      <a:lnTo>
                        <a:pt x="941" y="2644"/>
                      </a:lnTo>
                      <a:lnTo>
                        <a:pt x="937" y="2642"/>
                      </a:lnTo>
                      <a:lnTo>
                        <a:pt x="931" y="2640"/>
                      </a:lnTo>
                      <a:lnTo>
                        <a:pt x="916" y="2633"/>
                      </a:lnTo>
                      <a:lnTo>
                        <a:pt x="902" y="2624"/>
                      </a:lnTo>
                      <a:lnTo>
                        <a:pt x="894" y="2618"/>
                      </a:lnTo>
                      <a:lnTo>
                        <a:pt x="888" y="2613"/>
                      </a:lnTo>
                      <a:lnTo>
                        <a:pt x="884" y="2606"/>
                      </a:lnTo>
                      <a:lnTo>
                        <a:pt x="880" y="2600"/>
                      </a:lnTo>
                      <a:lnTo>
                        <a:pt x="878" y="2594"/>
                      </a:lnTo>
                      <a:lnTo>
                        <a:pt x="878" y="2588"/>
                      </a:lnTo>
                      <a:lnTo>
                        <a:pt x="880" y="2583"/>
                      </a:lnTo>
                      <a:lnTo>
                        <a:pt x="885" y="2578"/>
                      </a:lnTo>
                      <a:lnTo>
                        <a:pt x="893" y="2571"/>
                      </a:lnTo>
                      <a:lnTo>
                        <a:pt x="898" y="2563"/>
                      </a:lnTo>
                      <a:lnTo>
                        <a:pt x="902" y="2554"/>
                      </a:lnTo>
                      <a:lnTo>
                        <a:pt x="905" y="2544"/>
                      </a:lnTo>
                      <a:lnTo>
                        <a:pt x="906" y="2532"/>
                      </a:lnTo>
                      <a:lnTo>
                        <a:pt x="906" y="2521"/>
                      </a:lnTo>
                      <a:lnTo>
                        <a:pt x="905" y="2509"/>
                      </a:lnTo>
                      <a:lnTo>
                        <a:pt x="902" y="2496"/>
                      </a:lnTo>
                      <a:lnTo>
                        <a:pt x="898" y="2484"/>
                      </a:lnTo>
                      <a:lnTo>
                        <a:pt x="893" y="2473"/>
                      </a:lnTo>
                      <a:lnTo>
                        <a:pt x="888" y="2461"/>
                      </a:lnTo>
                      <a:lnTo>
                        <a:pt x="881" y="2451"/>
                      </a:lnTo>
                      <a:lnTo>
                        <a:pt x="875" y="2442"/>
                      </a:lnTo>
                      <a:lnTo>
                        <a:pt x="867" y="2435"/>
                      </a:lnTo>
                      <a:lnTo>
                        <a:pt x="859" y="2429"/>
                      </a:lnTo>
                      <a:lnTo>
                        <a:pt x="850" y="2425"/>
                      </a:lnTo>
                      <a:lnTo>
                        <a:pt x="845" y="2422"/>
                      </a:lnTo>
                      <a:lnTo>
                        <a:pt x="840" y="2417"/>
                      </a:lnTo>
                      <a:lnTo>
                        <a:pt x="836" y="2413"/>
                      </a:lnTo>
                      <a:lnTo>
                        <a:pt x="833" y="2408"/>
                      </a:lnTo>
                      <a:lnTo>
                        <a:pt x="831" y="2395"/>
                      </a:lnTo>
                      <a:lnTo>
                        <a:pt x="831" y="2382"/>
                      </a:lnTo>
                      <a:lnTo>
                        <a:pt x="831" y="2368"/>
                      </a:lnTo>
                      <a:lnTo>
                        <a:pt x="830" y="2355"/>
                      </a:lnTo>
                      <a:lnTo>
                        <a:pt x="827" y="2348"/>
                      </a:lnTo>
                      <a:lnTo>
                        <a:pt x="824" y="2343"/>
                      </a:lnTo>
                      <a:lnTo>
                        <a:pt x="822" y="2338"/>
                      </a:lnTo>
                      <a:lnTo>
                        <a:pt x="817" y="2334"/>
                      </a:lnTo>
                      <a:lnTo>
                        <a:pt x="808" y="2330"/>
                      </a:lnTo>
                      <a:lnTo>
                        <a:pt x="798" y="2328"/>
                      </a:lnTo>
                      <a:lnTo>
                        <a:pt x="789" y="2328"/>
                      </a:lnTo>
                      <a:lnTo>
                        <a:pt x="782" y="2330"/>
                      </a:lnTo>
                      <a:lnTo>
                        <a:pt x="774" y="2334"/>
                      </a:lnTo>
                      <a:lnTo>
                        <a:pt x="767" y="2339"/>
                      </a:lnTo>
                      <a:lnTo>
                        <a:pt x="761" y="2346"/>
                      </a:lnTo>
                      <a:lnTo>
                        <a:pt x="754" y="2353"/>
                      </a:lnTo>
                      <a:lnTo>
                        <a:pt x="749" y="2361"/>
                      </a:lnTo>
                      <a:lnTo>
                        <a:pt x="745" y="2370"/>
                      </a:lnTo>
                      <a:lnTo>
                        <a:pt x="741" y="2379"/>
                      </a:lnTo>
                      <a:lnTo>
                        <a:pt x="738" y="2388"/>
                      </a:lnTo>
                      <a:lnTo>
                        <a:pt x="735" y="2398"/>
                      </a:lnTo>
                      <a:lnTo>
                        <a:pt x="734" y="2407"/>
                      </a:lnTo>
                      <a:lnTo>
                        <a:pt x="734" y="2416"/>
                      </a:lnTo>
                      <a:lnTo>
                        <a:pt x="734" y="2423"/>
                      </a:lnTo>
                      <a:lnTo>
                        <a:pt x="736" y="2435"/>
                      </a:lnTo>
                      <a:lnTo>
                        <a:pt x="741" y="2456"/>
                      </a:lnTo>
                      <a:lnTo>
                        <a:pt x="743" y="2466"/>
                      </a:lnTo>
                      <a:lnTo>
                        <a:pt x="741" y="2475"/>
                      </a:lnTo>
                      <a:lnTo>
                        <a:pt x="740" y="2478"/>
                      </a:lnTo>
                      <a:lnTo>
                        <a:pt x="739" y="2480"/>
                      </a:lnTo>
                      <a:lnTo>
                        <a:pt x="736" y="2483"/>
                      </a:lnTo>
                      <a:lnTo>
                        <a:pt x="732" y="2483"/>
                      </a:lnTo>
                      <a:lnTo>
                        <a:pt x="717" y="2482"/>
                      </a:lnTo>
                      <a:lnTo>
                        <a:pt x="700" y="2478"/>
                      </a:lnTo>
                      <a:lnTo>
                        <a:pt x="691" y="2475"/>
                      </a:lnTo>
                      <a:lnTo>
                        <a:pt x="682" y="2471"/>
                      </a:lnTo>
                      <a:lnTo>
                        <a:pt x="673" y="2467"/>
                      </a:lnTo>
                      <a:lnTo>
                        <a:pt x="665" y="2462"/>
                      </a:lnTo>
                      <a:lnTo>
                        <a:pt x="659" y="2457"/>
                      </a:lnTo>
                      <a:lnTo>
                        <a:pt x="652" y="2452"/>
                      </a:lnTo>
                      <a:lnTo>
                        <a:pt x="648" y="2445"/>
                      </a:lnTo>
                      <a:lnTo>
                        <a:pt x="646" y="2439"/>
                      </a:lnTo>
                      <a:lnTo>
                        <a:pt x="644" y="2432"/>
                      </a:lnTo>
                      <a:lnTo>
                        <a:pt x="646" y="2425"/>
                      </a:lnTo>
                      <a:lnTo>
                        <a:pt x="651" y="2417"/>
                      </a:lnTo>
                      <a:lnTo>
                        <a:pt x="657" y="2409"/>
                      </a:lnTo>
                      <a:lnTo>
                        <a:pt x="665" y="2401"/>
                      </a:lnTo>
                      <a:lnTo>
                        <a:pt x="669" y="2395"/>
                      </a:lnTo>
                      <a:lnTo>
                        <a:pt x="670" y="2392"/>
                      </a:lnTo>
                      <a:lnTo>
                        <a:pt x="670" y="2390"/>
                      </a:lnTo>
                      <a:lnTo>
                        <a:pt x="669" y="2388"/>
                      </a:lnTo>
                      <a:lnTo>
                        <a:pt x="666" y="2387"/>
                      </a:lnTo>
                      <a:lnTo>
                        <a:pt x="656" y="2382"/>
                      </a:lnTo>
                      <a:lnTo>
                        <a:pt x="640" y="2373"/>
                      </a:lnTo>
                      <a:lnTo>
                        <a:pt x="627" y="2363"/>
                      </a:lnTo>
                      <a:lnTo>
                        <a:pt x="618" y="2353"/>
                      </a:lnTo>
                      <a:lnTo>
                        <a:pt x="612" y="2344"/>
                      </a:lnTo>
                      <a:lnTo>
                        <a:pt x="608" y="2335"/>
                      </a:lnTo>
                      <a:lnTo>
                        <a:pt x="607" y="2328"/>
                      </a:lnTo>
                      <a:lnTo>
                        <a:pt x="608" y="2321"/>
                      </a:lnTo>
                      <a:lnTo>
                        <a:pt x="611" y="2313"/>
                      </a:lnTo>
                      <a:lnTo>
                        <a:pt x="613" y="2307"/>
                      </a:lnTo>
                      <a:lnTo>
                        <a:pt x="624" y="2293"/>
                      </a:lnTo>
                      <a:lnTo>
                        <a:pt x="634" y="2277"/>
                      </a:lnTo>
                      <a:lnTo>
                        <a:pt x="639" y="2268"/>
                      </a:lnTo>
                      <a:lnTo>
                        <a:pt x="644" y="2259"/>
                      </a:lnTo>
                      <a:lnTo>
                        <a:pt x="647" y="2249"/>
                      </a:lnTo>
                      <a:lnTo>
                        <a:pt x="649" y="2238"/>
                      </a:lnTo>
                      <a:lnTo>
                        <a:pt x="648" y="2228"/>
                      </a:lnTo>
                      <a:lnTo>
                        <a:pt x="646" y="2219"/>
                      </a:lnTo>
                      <a:lnTo>
                        <a:pt x="642" y="2208"/>
                      </a:lnTo>
                      <a:lnTo>
                        <a:pt x="638" y="2199"/>
                      </a:lnTo>
                      <a:lnTo>
                        <a:pt x="633" y="2189"/>
                      </a:lnTo>
                      <a:lnTo>
                        <a:pt x="627" y="2180"/>
                      </a:lnTo>
                      <a:lnTo>
                        <a:pt x="621" y="2171"/>
                      </a:lnTo>
                      <a:lnTo>
                        <a:pt x="615" y="2162"/>
                      </a:lnTo>
                      <a:lnTo>
                        <a:pt x="599" y="2144"/>
                      </a:lnTo>
                      <a:lnTo>
                        <a:pt x="582" y="2128"/>
                      </a:lnTo>
                      <a:lnTo>
                        <a:pt x="565" y="2115"/>
                      </a:lnTo>
                      <a:lnTo>
                        <a:pt x="550" y="2105"/>
                      </a:lnTo>
                      <a:lnTo>
                        <a:pt x="539" y="2100"/>
                      </a:lnTo>
                      <a:lnTo>
                        <a:pt x="529" y="2096"/>
                      </a:lnTo>
                      <a:lnTo>
                        <a:pt x="520" y="2093"/>
                      </a:lnTo>
                      <a:lnTo>
                        <a:pt x="512" y="2092"/>
                      </a:lnTo>
                      <a:lnTo>
                        <a:pt x="497" y="2090"/>
                      </a:lnTo>
                      <a:lnTo>
                        <a:pt x="485" y="2090"/>
                      </a:lnTo>
                      <a:lnTo>
                        <a:pt x="480" y="2089"/>
                      </a:lnTo>
                      <a:lnTo>
                        <a:pt x="475" y="2087"/>
                      </a:lnTo>
                      <a:lnTo>
                        <a:pt x="471" y="2084"/>
                      </a:lnTo>
                      <a:lnTo>
                        <a:pt x="468" y="2080"/>
                      </a:lnTo>
                      <a:lnTo>
                        <a:pt x="466" y="2074"/>
                      </a:lnTo>
                      <a:lnTo>
                        <a:pt x="464" y="2066"/>
                      </a:lnTo>
                      <a:lnTo>
                        <a:pt x="464" y="2056"/>
                      </a:lnTo>
                      <a:lnTo>
                        <a:pt x="464" y="2043"/>
                      </a:lnTo>
                      <a:lnTo>
                        <a:pt x="464" y="2031"/>
                      </a:lnTo>
                      <a:lnTo>
                        <a:pt x="463" y="2021"/>
                      </a:lnTo>
                      <a:lnTo>
                        <a:pt x="459" y="2013"/>
                      </a:lnTo>
                      <a:lnTo>
                        <a:pt x="455" y="2006"/>
                      </a:lnTo>
                      <a:lnTo>
                        <a:pt x="449" y="2000"/>
                      </a:lnTo>
                      <a:lnTo>
                        <a:pt x="441" y="1995"/>
                      </a:lnTo>
                      <a:lnTo>
                        <a:pt x="432" y="1989"/>
                      </a:lnTo>
                      <a:lnTo>
                        <a:pt x="421" y="1983"/>
                      </a:lnTo>
                      <a:lnTo>
                        <a:pt x="414" y="1979"/>
                      </a:lnTo>
                      <a:lnTo>
                        <a:pt x="407" y="1975"/>
                      </a:lnTo>
                      <a:lnTo>
                        <a:pt x="405" y="1970"/>
                      </a:lnTo>
                      <a:lnTo>
                        <a:pt x="402" y="1966"/>
                      </a:lnTo>
                      <a:lnTo>
                        <a:pt x="402" y="1962"/>
                      </a:lnTo>
                      <a:lnTo>
                        <a:pt x="403" y="1957"/>
                      </a:lnTo>
                      <a:lnTo>
                        <a:pt x="406" y="1953"/>
                      </a:lnTo>
                      <a:lnTo>
                        <a:pt x="409" y="1949"/>
                      </a:lnTo>
                      <a:lnTo>
                        <a:pt x="418" y="1942"/>
                      </a:lnTo>
                      <a:lnTo>
                        <a:pt x="429" y="1935"/>
                      </a:lnTo>
                      <a:lnTo>
                        <a:pt x="441" y="1929"/>
                      </a:lnTo>
                      <a:lnTo>
                        <a:pt x="453" y="1922"/>
                      </a:lnTo>
                      <a:lnTo>
                        <a:pt x="459" y="1918"/>
                      </a:lnTo>
                      <a:lnTo>
                        <a:pt x="466" y="1912"/>
                      </a:lnTo>
                      <a:lnTo>
                        <a:pt x="471" y="1904"/>
                      </a:lnTo>
                      <a:lnTo>
                        <a:pt x="475" y="1896"/>
                      </a:lnTo>
                      <a:lnTo>
                        <a:pt x="482" y="1877"/>
                      </a:lnTo>
                      <a:lnTo>
                        <a:pt x="490" y="1859"/>
                      </a:lnTo>
                      <a:lnTo>
                        <a:pt x="497" y="1842"/>
                      </a:lnTo>
                      <a:lnTo>
                        <a:pt x="504" y="1829"/>
                      </a:lnTo>
                      <a:lnTo>
                        <a:pt x="508" y="1825"/>
                      </a:lnTo>
                      <a:lnTo>
                        <a:pt x="513" y="1824"/>
                      </a:lnTo>
                      <a:lnTo>
                        <a:pt x="519" y="1824"/>
                      </a:lnTo>
                      <a:lnTo>
                        <a:pt x="525" y="1828"/>
                      </a:lnTo>
                      <a:lnTo>
                        <a:pt x="542" y="1840"/>
                      </a:lnTo>
                      <a:lnTo>
                        <a:pt x="556" y="1852"/>
                      </a:lnTo>
                      <a:lnTo>
                        <a:pt x="563" y="1857"/>
                      </a:lnTo>
                      <a:lnTo>
                        <a:pt x="572" y="1860"/>
                      </a:lnTo>
                      <a:lnTo>
                        <a:pt x="582" y="1862"/>
                      </a:lnTo>
                      <a:lnTo>
                        <a:pt x="594" y="1864"/>
                      </a:lnTo>
                      <a:lnTo>
                        <a:pt x="604" y="1862"/>
                      </a:lnTo>
                      <a:lnTo>
                        <a:pt x="616" y="1860"/>
                      </a:lnTo>
                      <a:lnTo>
                        <a:pt x="627" y="1857"/>
                      </a:lnTo>
                      <a:lnTo>
                        <a:pt x="639" y="1852"/>
                      </a:lnTo>
                      <a:lnTo>
                        <a:pt x="651" y="1846"/>
                      </a:lnTo>
                      <a:lnTo>
                        <a:pt x="660" y="1839"/>
                      </a:lnTo>
                      <a:lnTo>
                        <a:pt x="668" y="1830"/>
                      </a:lnTo>
                      <a:lnTo>
                        <a:pt x="674" y="1821"/>
                      </a:lnTo>
                      <a:lnTo>
                        <a:pt x="678" y="1812"/>
                      </a:lnTo>
                      <a:lnTo>
                        <a:pt x="683" y="1804"/>
                      </a:lnTo>
                      <a:lnTo>
                        <a:pt x="687" y="1799"/>
                      </a:lnTo>
                      <a:lnTo>
                        <a:pt x="692" y="1795"/>
                      </a:lnTo>
                      <a:lnTo>
                        <a:pt x="697" y="1794"/>
                      </a:lnTo>
                      <a:lnTo>
                        <a:pt x="701" y="1793"/>
                      </a:lnTo>
                      <a:lnTo>
                        <a:pt x="706" y="1793"/>
                      </a:lnTo>
                      <a:lnTo>
                        <a:pt x="712" y="1795"/>
                      </a:lnTo>
                      <a:lnTo>
                        <a:pt x="734" y="1806"/>
                      </a:lnTo>
                      <a:lnTo>
                        <a:pt x="757" y="1816"/>
                      </a:lnTo>
                      <a:lnTo>
                        <a:pt x="758" y="1818"/>
                      </a:lnTo>
                      <a:lnTo>
                        <a:pt x="762" y="1820"/>
                      </a:lnTo>
                      <a:lnTo>
                        <a:pt x="766" y="1820"/>
                      </a:lnTo>
                      <a:lnTo>
                        <a:pt x="770" y="1821"/>
                      </a:lnTo>
                      <a:lnTo>
                        <a:pt x="780" y="1820"/>
                      </a:lnTo>
                      <a:lnTo>
                        <a:pt x="787" y="1818"/>
                      </a:lnTo>
                      <a:lnTo>
                        <a:pt x="815" y="1826"/>
                      </a:lnTo>
                      <a:lnTo>
                        <a:pt x="841" y="1834"/>
                      </a:lnTo>
                      <a:lnTo>
                        <a:pt x="867" y="1844"/>
                      </a:lnTo>
                      <a:lnTo>
                        <a:pt x="894" y="1855"/>
                      </a:lnTo>
                      <a:lnTo>
                        <a:pt x="916" y="1861"/>
                      </a:lnTo>
                      <a:lnTo>
                        <a:pt x="941" y="1866"/>
                      </a:lnTo>
                      <a:lnTo>
                        <a:pt x="966" y="1870"/>
                      </a:lnTo>
                      <a:lnTo>
                        <a:pt x="989" y="1875"/>
                      </a:lnTo>
                      <a:lnTo>
                        <a:pt x="997" y="1878"/>
                      </a:lnTo>
                      <a:lnTo>
                        <a:pt x="1004" y="1881"/>
                      </a:lnTo>
                      <a:lnTo>
                        <a:pt x="1010" y="1885"/>
                      </a:lnTo>
                      <a:lnTo>
                        <a:pt x="1015" y="1890"/>
                      </a:lnTo>
                      <a:lnTo>
                        <a:pt x="1025" y="1900"/>
                      </a:lnTo>
                      <a:lnTo>
                        <a:pt x="1037" y="1912"/>
                      </a:lnTo>
                      <a:lnTo>
                        <a:pt x="1046" y="1921"/>
                      </a:lnTo>
                      <a:lnTo>
                        <a:pt x="1061" y="1931"/>
                      </a:lnTo>
                      <a:lnTo>
                        <a:pt x="1068" y="1936"/>
                      </a:lnTo>
                      <a:lnTo>
                        <a:pt x="1076" y="1940"/>
                      </a:lnTo>
                      <a:lnTo>
                        <a:pt x="1080" y="1940"/>
                      </a:lnTo>
                      <a:lnTo>
                        <a:pt x="1082" y="1940"/>
                      </a:lnTo>
                      <a:lnTo>
                        <a:pt x="1085" y="1940"/>
                      </a:lnTo>
                      <a:lnTo>
                        <a:pt x="1086" y="1938"/>
                      </a:lnTo>
                      <a:lnTo>
                        <a:pt x="1090" y="1934"/>
                      </a:lnTo>
                      <a:lnTo>
                        <a:pt x="1093" y="1930"/>
                      </a:lnTo>
                      <a:lnTo>
                        <a:pt x="1094" y="1926"/>
                      </a:lnTo>
                      <a:lnTo>
                        <a:pt x="1095" y="1922"/>
                      </a:lnTo>
                      <a:lnTo>
                        <a:pt x="1094" y="1914"/>
                      </a:lnTo>
                      <a:lnTo>
                        <a:pt x="1091" y="1908"/>
                      </a:lnTo>
                      <a:lnTo>
                        <a:pt x="1087" y="1900"/>
                      </a:lnTo>
                      <a:lnTo>
                        <a:pt x="1083" y="1894"/>
                      </a:lnTo>
                      <a:lnTo>
                        <a:pt x="1080" y="1886"/>
                      </a:lnTo>
                      <a:lnTo>
                        <a:pt x="1077" y="1878"/>
                      </a:lnTo>
                      <a:lnTo>
                        <a:pt x="1078" y="1874"/>
                      </a:lnTo>
                      <a:lnTo>
                        <a:pt x="1081" y="1872"/>
                      </a:lnTo>
                      <a:lnTo>
                        <a:pt x="1085" y="1869"/>
                      </a:lnTo>
                      <a:lnTo>
                        <a:pt x="1090" y="1868"/>
                      </a:lnTo>
                      <a:lnTo>
                        <a:pt x="1103" y="1865"/>
                      </a:lnTo>
                      <a:lnTo>
                        <a:pt x="1120" y="1862"/>
                      </a:lnTo>
                      <a:lnTo>
                        <a:pt x="1135" y="1861"/>
                      </a:lnTo>
                      <a:lnTo>
                        <a:pt x="1151" y="1857"/>
                      </a:lnTo>
                      <a:lnTo>
                        <a:pt x="1157" y="1856"/>
                      </a:lnTo>
                      <a:lnTo>
                        <a:pt x="1163" y="1853"/>
                      </a:lnTo>
                      <a:lnTo>
                        <a:pt x="1166" y="1851"/>
                      </a:lnTo>
                      <a:lnTo>
                        <a:pt x="1169" y="1848"/>
                      </a:lnTo>
                      <a:lnTo>
                        <a:pt x="1170" y="1844"/>
                      </a:lnTo>
                      <a:lnTo>
                        <a:pt x="1170" y="1842"/>
                      </a:lnTo>
                      <a:lnTo>
                        <a:pt x="1169" y="1839"/>
                      </a:lnTo>
                      <a:lnTo>
                        <a:pt x="1168" y="1835"/>
                      </a:lnTo>
                      <a:lnTo>
                        <a:pt x="1163" y="1830"/>
                      </a:lnTo>
                      <a:lnTo>
                        <a:pt x="1156" y="1824"/>
                      </a:lnTo>
                      <a:lnTo>
                        <a:pt x="1142" y="1812"/>
                      </a:lnTo>
                      <a:lnTo>
                        <a:pt x="1133" y="1802"/>
                      </a:lnTo>
                      <a:lnTo>
                        <a:pt x="1128" y="1787"/>
                      </a:lnTo>
                      <a:lnTo>
                        <a:pt x="1121" y="1777"/>
                      </a:lnTo>
                      <a:lnTo>
                        <a:pt x="1116" y="1778"/>
                      </a:lnTo>
                      <a:lnTo>
                        <a:pt x="1111" y="1780"/>
                      </a:lnTo>
                      <a:lnTo>
                        <a:pt x="1106" y="1783"/>
                      </a:lnTo>
                      <a:lnTo>
                        <a:pt x="1099" y="1786"/>
                      </a:lnTo>
                      <a:lnTo>
                        <a:pt x="1087" y="1794"/>
                      </a:lnTo>
                      <a:lnTo>
                        <a:pt x="1076" y="1799"/>
                      </a:lnTo>
                      <a:lnTo>
                        <a:pt x="1063" y="1800"/>
                      </a:lnTo>
                      <a:lnTo>
                        <a:pt x="1052" y="1800"/>
                      </a:lnTo>
                      <a:lnTo>
                        <a:pt x="1045" y="1798"/>
                      </a:lnTo>
                      <a:lnTo>
                        <a:pt x="1039" y="1793"/>
                      </a:lnTo>
                      <a:lnTo>
                        <a:pt x="1036" y="1787"/>
                      </a:lnTo>
                      <a:lnTo>
                        <a:pt x="1032" y="1781"/>
                      </a:lnTo>
                      <a:lnTo>
                        <a:pt x="1030" y="1774"/>
                      </a:lnTo>
                      <a:lnTo>
                        <a:pt x="1028" y="1767"/>
                      </a:lnTo>
                      <a:lnTo>
                        <a:pt x="1025" y="1751"/>
                      </a:lnTo>
                      <a:lnTo>
                        <a:pt x="1020" y="1738"/>
                      </a:lnTo>
                      <a:lnTo>
                        <a:pt x="1016" y="1734"/>
                      </a:lnTo>
                      <a:lnTo>
                        <a:pt x="1011" y="1730"/>
                      </a:lnTo>
                      <a:lnTo>
                        <a:pt x="1003" y="1729"/>
                      </a:lnTo>
                      <a:lnTo>
                        <a:pt x="994" y="1730"/>
                      </a:lnTo>
                      <a:lnTo>
                        <a:pt x="992" y="1732"/>
                      </a:lnTo>
                      <a:lnTo>
                        <a:pt x="989" y="1736"/>
                      </a:lnTo>
                      <a:lnTo>
                        <a:pt x="985" y="1741"/>
                      </a:lnTo>
                      <a:lnTo>
                        <a:pt x="982" y="1746"/>
                      </a:lnTo>
                      <a:lnTo>
                        <a:pt x="975" y="1760"/>
                      </a:lnTo>
                      <a:lnTo>
                        <a:pt x="967" y="1776"/>
                      </a:lnTo>
                      <a:lnTo>
                        <a:pt x="963" y="1781"/>
                      </a:lnTo>
                      <a:lnTo>
                        <a:pt x="958" y="1786"/>
                      </a:lnTo>
                      <a:lnTo>
                        <a:pt x="954" y="1790"/>
                      </a:lnTo>
                      <a:lnTo>
                        <a:pt x="950" y="1791"/>
                      </a:lnTo>
                      <a:lnTo>
                        <a:pt x="945" y="1790"/>
                      </a:lnTo>
                      <a:lnTo>
                        <a:pt x="941" y="1786"/>
                      </a:lnTo>
                      <a:lnTo>
                        <a:pt x="936" y="1778"/>
                      </a:lnTo>
                      <a:lnTo>
                        <a:pt x="932" y="1768"/>
                      </a:lnTo>
                      <a:lnTo>
                        <a:pt x="925" y="1751"/>
                      </a:lnTo>
                      <a:lnTo>
                        <a:pt x="912" y="1726"/>
                      </a:lnTo>
                      <a:lnTo>
                        <a:pt x="909" y="1720"/>
                      </a:lnTo>
                      <a:lnTo>
                        <a:pt x="905" y="1716"/>
                      </a:lnTo>
                      <a:lnTo>
                        <a:pt x="901" y="1712"/>
                      </a:lnTo>
                      <a:lnTo>
                        <a:pt x="897" y="1710"/>
                      </a:lnTo>
                      <a:lnTo>
                        <a:pt x="894" y="1708"/>
                      </a:lnTo>
                      <a:lnTo>
                        <a:pt x="890" y="1710"/>
                      </a:lnTo>
                      <a:lnTo>
                        <a:pt x="888" y="1712"/>
                      </a:lnTo>
                      <a:lnTo>
                        <a:pt x="885" y="1717"/>
                      </a:lnTo>
                      <a:lnTo>
                        <a:pt x="879" y="1729"/>
                      </a:lnTo>
                      <a:lnTo>
                        <a:pt x="874" y="1739"/>
                      </a:lnTo>
                      <a:lnTo>
                        <a:pt x="868" y="1747"/>
                      </a:lnTo>
                      <a:lnTo>
                        <a:pt x="863" y="1754"/>
                      </a:lnTo>
                      <a:lnTo>
                        <a:pt x="858" y="1759"/>
                      </a:lnTo>
                      <a:lnTo>
                        <a:pt x="853" y="1761"/>
                      </a:lnTo>
                      <a:lnTo>
                        <a:pt x="846" y="1764"/>
                      </a:lnTo>
                      <a:lnTo>
                        <a:pt x="841" y="1765"/>
                      </a:lnTo>
                      <a:lnTo>
                        <a:pt x="813" y="1763"/>
                      </a:lnTo>
                      <a:lnTo>
                        <a:pt x="773" y="1759"/>
                      </a:lnTo>
                      <a:lnTo>
                        <a:pt x="751" y="1760"/>
                      </a:lnTo>
                      <a:lnTo>
                        <a:pt x="717" y="1761"/>
                      </a:lnTo>
                      <a:lnTo>
                        <a:pt x="674" y="1764"/>
                      </a:lnTo>
                      <a:lnTo>
                        <a:pt x="629" y="1765"/>
                      </a:lnTo>
                      <a:lnTo>
                        <a:pt x="586" y="1767"/>
                      </a:lnTo>
                      <a:lnTo>
                        <a:pt x="548" y="1764"/>
                      </a:lnTo>
                      <a:lnTo>
                        <a:pt x="534" y="1763"/>
                      </a:lnTo>
                      <a:lnTo>
                        <a:pt x="523" y="1760"/>
                      </a:lnTo>
                      <a:lnTo>
                        <a:pt x="519" y="1758"/>
                      </a:lnTo>
                      <a:lnTo>
                        <a:pt x="516" y="1756"/>
                      </a:lnTo>
                      <a:lnTo>
                        <a:pt x="515" y="1754"/>
                      </a:lnTo>
                      <a:lnTo>
                        <a:pt x="513" y="1751"/>
                      </a:lnTo>
                      <a:lnTo>
                        <a:pt x="513" y="1737"/>
                      </a:lnTo>
                      <a:lnTo>
                        <a:pt x="512" y="1728"/>
                      </a:lnTo>
                      <a:lnTo>
                        <a:pt x="510" y="1725"/>
                      </a:lnTo>
                      <a:lnTo>
                        <a:pt x="508" y="1724"/>
                      </a:lnTo>
                      <a:lnTo>
                        <a:pt x="506" y="1723"/>
                      </a:lnTo>
                      <a:lnTo>
                        <a:pt x="502" y="1723"/>
                      </a:lnTo>
                      <a:lnTo>
                        <a:pt x="495" y="1724"/>
                      </a:lnTo>
                      <a:lnTo>
                        <a:pt x="488" y="1726"/>
                      </a:lnTo>
                      <a:lnTo>
                        <a:pt x="478" y="1730"/>
                      </a:lnTo>
                      <a:lnTo>
                        <a:pt x="469" y="1736"/>
                      </a:lnTo>
                      <a:lnTo>
                        <a:pt x="459" y="1739"/>
                      </a:lnTo>
                      <a:lnTo>
                        <a:pt x="449" y="1742"/>
                      </a:lnTo>
                      <a:lnTo>
                        <a:pt x="444" y="1742"/>
                      </a:lnTo>
                      <a:lnTo>
                        <a:pt x="438" y="1742"/>
                      </a:lnTo>
                      <a:lnTo>
                        <a:pt x="433" y="1742"/>
                      </a:lnTo>
                      <a:lnTo>
                        <a:pt x="429" y="1741"/>
                      </a:lnTo>
                      <a:lnTo>
                        <a:pt x="424" y="1738"/>
                      </a:lnTo>
                      <a:lnTo>
                        <a:pt x="420" y="1734"/>
                      </a:lnTo>
                      <a:lnTo>
                        <a:pt x="415" y="1730"/>
                      </a:lnTo>
                      <a:lnTo>
                        <a:pt x="411" y="1725"/>
                      </a:lnTo>
                      <a:lnTo>
                        <a:pt x="407" y="1717"/>
                      </a:lnTo>
                      <a:lnTo>
                        <a:pt x="403" y="1710"/>
                      </a:lnTo>
                      <a:lnTo>
                        <a:pt x="401" y="1699"/>
                      </a:lnTo>
                      <a:lnTo>
                        <a:pt x="397" y="1689"/>
                      </a:lnTo>
                      <a:lnTo>
                        <a:pt x="392" y="1658"/>
                      </a:lnTo>
                      <a:lnTo>
                        <a:pt x="384" y="1618"/>
                      </a:lnTo>
                      <a:lnTo>
                        <a:pt x="379" y="1598"/>
                      </a:lnTo>
                      <a:lnTo>
                        <a:pt x="372" y="1580"/>
                      </a:lnTo>
                      <a:lnTo>
                        <a:pt x="368" y="1572"/>
                      </a:lnTo>
                      <a:lnTo>
                        <a:pt x="364" y="1566"/>
                      </a:lnTo>
                      <a:lnTo>
                        <a:pt x="361" y="1561"/>
                      </a:lnTo>
                      <a:lnTo>
                        <a:pt x="355" y="1555"/>
                      </a:lnTo>
                      <a:lnTo>
                        <a:pt x="344" y="1548"/>
                      </a:lnTo>
                      <a:lnTo>
                        <a:pt x="336" y="1544"/>
                      </a:lnTo>
                      <a:lnTo>
                        <a:pt x="330" y="1543"/>
                      </a:lnTo>
                      <a:lnTo>
                        <a:pt x="326" y="1543"/>
                      </a:lnTo>
                      <a:lnTo>
                        <a:pt x="324" y="1541"/>
                      </a:lnTo>
                      <a:lnTo>
                        <a:pt x="322" y="1537"/>
                      </a:lnTo>
                      <a:lnTo>
                        <a:pt x="319" y="1530"/>
                      </a:lnTo>
                      <a:lnTo>
                        <a:pt x="317" y="1514"/>
                      </a:lnTo>
                      <a:lnTo>
                        <a:pt x="313" y="1500"/>
                      </a:lnTo>
                      <a:lnTo>
                        <a:pt x="313" y="1488"/>
                      </a:lnTo>
                      <a:lnTo>
                        <a:pt x="314" y="1484"/>
                      </a:lnTo>
                      <a:lnTo>
                        <a:pt x="318" y="1480"/>
                      </a:lnTo>
                      <a:lnTo>
                        <a:pt x="323" y="1476"/>
                      </a:lnTo>
                      <a:lnTo>
                        <a:pt x="331" y="1473"/>
                      </a:lnTo>
                      <a:lnTo>
                        <a:pt x="336" y="1471"/>
                      </a:lnTo>
                      <a:lnTo>
                        <a:pt x="342" y="1473"/>
                      </a:lnTo>
                      <a:lnTo>
                        <a:pt x="350" y="1474"/>
                      </a:lnTo>
                      <a:lnTo>
                        <a:pt x="359" y="1478"/>
                      </a:lnTo>
                      <a:lnTo>
                        <a:pt x="376" y="1487"/>
                      </a:lnTo>
                      <a:lnTo>
                        <a:pt x="394" y="1497"/>
                      </a:lnTo>
                      <a:lnTo>
                        <a:pt x="411" y="1508"/>
                      </a:lnTo>
                      <a:lnTo>
                        <a:pt x="424" y="1517"/>
                      </a:lnTo>
                      <a:lnTo>
                        <a:pt x="431" y="1518"/>
                      </a:lnTo>
                      <a:lnTo>
                        <a:pt x="434" y="1519"/>
                      </a:lnTo>
                      <a:lnTo>
                        <a:pt x="437" y="1519"/>
                      </a:lnTo>
                      <a:lnTo>
                        <a:pt x="438" y="1517"/>
                      </a:lnTo>
                      <a:lnTo>
                        <a:pt x="440" y="1509"/>
                      </a:lnTo>
                      <a:lnTo>
                        <a:pt x="438" y="1500"/>
                      </a:lnTo>
                      <a:lnTo>
                        <a:pt x="438" y="1489"/>
                      </a:lnTo>
                      <a:lnTo>
                        <a:pt x="436" y="1479"/>
                      </a:lnTo>
                      <a:lnTo>
                        <a:pt x="433" y="1469"/>
                      </a:lnTo>
                      <a:lnTo>
                        <a:pt x="429" y="1461"/>
                      </a:lnTo>
                      <a:lnTo>
                        <a:pt x="427" y="1458"/>
                      </a:lnTo>
                      <a:lnTo>
                        <a:pt x="424" y="1456"/>
                      </a:lnTo>
                      <a:lnTo>
                        <a:pt x="421" y="1454"/>
                      </a:lnTo>
                      <a:lnTo>
                        <a:pt x="418" y="1454"/>
                      </a:lnTo>
                      <a:lnTo>
                        <a:pt x="410" y="1453"/>
                      </a:lnTo>
                      <a:lnTo>
                        <a:pt x="403" y="1452"/>
                      </a:lnTo>
                      <a:lnTo>
                        <a:pt x="397" y="1451"/>
                      </a:lnTo>
                      <a:lnTo>
                        <a:pt x="390" y="1448"/>
                      </a:lnTo>
                      <a:lnTo>
                        <a:pt x="379" y="1443"/>
                      </a:lnTo>
                      <a:lnTo>
                        <a:pt x="370" y="1436"/>
                      </a:lnTo>
                      <a:lnTo>
                        <a:pt x="361" y="1430"/>
                      </a:lnTo>
                      <a:lnTo>
                        <a:pt x="352" y="1425"/>
                      </a:lnTo>
                      <a:lnTo>
                        <a:pt x="342" y="1419"/>
                      </a:lnTo>
                      <a:lnTo>
                        <a:pt x="332" y="1417"/>
                      </a:lnTo>
                      <a:lnTo>
                        <a:pt x="326" y="1418"/>
                      </a:lnTo>
                      <a:lnTo>
                        <a:pt x="318" y="1421"/>
                      </a:lnTo>
                      <a:lnTo>
                        <a:pt x="313" y="1425"/>
                      </a:lnTo>
                      <a:lnTo>
                        <a:pt x="306" y="1429"/>
                      </a:lnTo>
                      <a:lnTo>
                        <a:pt x="301" y="1434"/>
                      </a:lnTo>
                      <a:lnTo>
                        <a:pt x="296" y="1436"/>
                      </a:lnTo>
                      <a:lnTo>
                        <a:pt x="292" y="1439"/>
                      </a:lnTo>
                      <a:lnTo>
                        <a:pt x="287" y="1439"/>
                      </a:lnTo>
                      <a:lnTo>
                        <a:pt x="283" y="1436"/>
                      </a:lnTo>
                      <a:lnTo>
                        <a:pt x="278" y="1430"/>
                      </a:lnTo>
                      <a:lnTo>
                        <a:pt x="271" y="1422"/>
                      </a:lnTo>
                      <a:lnTo>
                        <a:pt x="266" y="1413"/>
                      </a:lnTo>
                      <a:lnTo>
                        <a:pt x="257" y="1395"/>
                      </a:lnTo>
                      <a:lnTo>
                        <a:pt x="253" y="1382"/>
                      </a:lnTo>
                      <a:lnTo>
                        <a:pt x="159" y="1273"/>
                      </a:lnTo>
                      <a:lnTo>
                        <a:pt x="138" y="1252"/>
                      </a:lnTo>
                      <a:lnTo>
                        <a:pt x="117" y="1233"/>
                      </a:lnTo>
                      <a:lnTo>
                        <a:pt x="108" y="1221"/>
                      </a:lnTo>
                      <a:lnTo>
                        <a:pt x="101" y="1210"/>
                      </a:lnTo>
                      <a:lnTo>
                        <a:pt x="99" y="1203"/>
                      </a:lnTo>
                      <a:lnTo>
                        <a:pt x="96" y="1197"/>
                      </a:lnTo>
                      <a:lnTo>
                        <a:pt x="95" y="1189"/>
                      </a:lnTo>
                      <a:lnTo>
                        <a:pt x="95" y="1180"/>
                      </a:lnTo>
                      <a:lnTo>
                        <a:pt x="95" y="1171"/>
                      </a:lnTo>
                      <a:lnTo>
                        <a:pt x="92" y="1163"/>
                      </a:lnTo>
                      <a:lnTo>
                        <a:pt x="90" y="1156"/>
                      </a:lnTo>
                      <a:lnTo>
                        <a:pt x="86" y="1151"/>
                      </a:lnTo>
                      <a:lnTo>
                        <a:pt x="74" y="1144"/>
                      </a:lnTo>
                      <a:lnTo>
                        <a:pt x="60" y="1132"/>
                      </a:lnTo>
                      <a:lnTo>
                        <a:pt x="47" y="1122"/>
                      </a:lnTo>
                      <a:lnTo>
                        <a:pt x="30" y="1111"/>
                      </a:lnTo>
                      <a:lnTo>
                        <a:pt x="21" y="1106"/>
                      </a:lnTo>
                      <a:lnTo>
                        <a:pt x="13" y="1100"/>
                      </a:lnTo>
                      <a:lnTo>
                        <a:pt x="6" y="1094"/>
                      </a:lnTo>
                      <a:lnTo>
                        <a:pt x="0" y="1087"/>
                      </a:lnTo>
                      <a:lnTo>
                        <a:pt x="0" y="1087"/>
                      </a:lnTo>
                      <a:lnTo>
                        <a:pt x="60" y="1084"/>
                      </a:lnTo>
                      <a:lnTo>
                        <a:pt x="74" y="1089"/>
                      </a:lnTo>
                      <a:lnTo>
                        <a:pt x="89" y="1094"/>
                      </a:lnTo>
                      <a:lnTo>
                        <a:pt x="96" y="1097"/>
                      </a:lnTo>
                      <a:lnTo>
                        <a:pt x="104" y="1100"/>
                      </a:lnTo>
                      <a:lnTo>
                        <a:pt x="112" y="1101"/>
                      </a:lnTo>
                      <a:lnTo>
                        <a:pt x="120" y="1101"/>
                      </a:lnTo>
                      <a:lnTo>
                        <a:pt x="126" y="1100"/>
                      </a:lnTo>
                      <a:lnTo>
                        <a:pt x="131" y="1097"/>
                      </a:lnTo>
                      <a:lnTo>
                        <a:pt x="135" y="1094"/>
                      </a:lnTo>
                      <a:lnTo>
                        <a:pt x="136" y="1089"/>
                      </a:lnTo>
                      <a:lnTo>
                        <a:pt x="140" y="1079"/>
                      </a:lnTo>
                      <a:lnTo>
                        <a:pt x="143" y="1067"/>
                      </a:lnTo>
                      <a:lnTo>
                        <a:pt x="148" y="1059"/>
                      </a:lnTo>
                      <a:lnTo>
                        <a:pt x="155" y="1052"/>
                      </a:lnTo>
                      <a:lnTo>
                        <a:pt x="159" y="1049"/>
                      </a:lnTo>
                      <a:lnTo>
                        <a:pt x="162" y="1045"/>
                      </a:lnTo>
                      <a:lnTo>
                        <a:pt x="164" y="1041"/>
                      </a:lnTo>
                      <a:lnTo>
                        <a:pt x="165" y="1036"/>
                      </a:lnTo>
                      <a:lnTo>
                        <a:pt x="164" y="1027"/>
                      </a:lnTo>
                      <a:lnTo>
                        <a:pt x="160" y="1017"/>
                      </a:lnTo>
                      <a:lnTo>
                        <a:pt x="155" y="1005"/>
                      </a:lnTo>
                      <a:lnTo>
                        <a:pt x="149" y="993"/>
                      </a:lnTo>
                      <a:lnTo>
                        <a:pt x="146" y="980"/>
                      </a:lnTo>
                      <a:lnTo>
                        <a:pt x="144" y="970"/>
                      </a:lnTo>
                      <a:lnTo>
                        <a:pt x="144" y="965"/>
                      </a:lnTo>
                      <a:lnTo>
                        <a:pt x="146" y="960"/>
                      </a:lnTo>
                      <a:lnTo>
                        <a:pt x="147" y="956"/>
                      </a:lnTo>
                      <a:lnTo>
                        <a:pt x="151" y="952"/>
                      </a:lnTo>
                      <a:lnTo>
                        <a:pt x="156" y="948"/>
                      </a:lnTo>
                      <a:lnTo>
                        <a:pt x="165" y="945"/>
                      </a:lnTo>
                      <a:lnTo>
                        <a:pt x="174" y="944"/>
                      </a:lnTo>
                      <a:lnTo>
                        <a:pt x="186" y="941"/>
                      </a:lnTo>
                      <a:lnTo>
                        <a:pt x="208" y="938"/>
                      </a:lnTo>
                      <a:lnTo>
                        <a:pt x="225" y="934"/>
                      </a:lnTo>
                      <a:lnTo>
                        <a:pt x="234" y="931"/>
                      </a:lnTo>
                      <a:lnTo>
                        <a:pt x="243" y="926"/>
                      </a:lnTo>
                      <a:lnTo>
                        <a:pt x="249" y="922"/>
                      </a:lnTo>
                      <a:lnTo>
                        <a:pt x="256" y="917"/>
                      </a:lnTo>
                      <a:lnTo>
                        <a:pt x="266" y="905"/>
                      </a:lnTo>
                      <a:lnTo>
                        <a:pt x="275" y="892"/>
                      </a:lnTo>
                      <a:lnTo>
                        <a:pt x="284" y="878"/>
                      </a:lnTo>
                      <a:lnTo>
                        <a:pt x="292" y="864"/>
                      </a:lnTo>
                      <a:lnTo>
                        <a:pt x="302" y="849"/>
                      </a:lnTo>
                      <a:lnTo>
                        <a:pt x="314" y="837"/>
                      </a:lnTo>
                      <a:lnTo>
                        <a:pt x="326" y="826"/>
                      </a:lnTo>
                      <a:lnTo>
                        <a:pt x="339" y="818"/>
                      </a:lnTo>
                      <a:lnTo>
                        <a:pt x="350" y="811"/>
                      </a:lnTo>
                      <a:lnTo>
                        <a:pt x="363" y="802"/>
                      </a:lnTo>
                      <a:lnTo>
                        <a:pt x="370" y="795"/>
                      </a:lnTo>
                      <a:lnTo>
                        <a:pt x="375" y="789"/>
                      </a:lnTo>
                      <a:lnTo>
                        <a:pt x="380" y="781"/>
                      </a:lnTo>
                      <a:lnTo>
                        <a:pt x="383" y="773"/>
                      </a:lnTo>
                      <a:lnTo>
                        <a:pt x="388" y="756"/>
                      </a:lnTo>
                      <a:lnTo>
                        <a:pt x="392" y="738"/>
                      </a:lnTo>
                      <a:lnTo>
                        <a:pt x="398" y="720"/>
                      </a:lnTo>
                      <a:lnTo>
                        <a:pt x="402" y="701"/>
                      </a:lnTo>
                      <a:lnTo>
                        <a:pt x="399" y="688"/>
                      </a:lnTo>
                      <a:lnTo>
                        <a:pt x="396" y="677"/>
                      </a:lnTo>
                      <a:lnTo>
                        <a:pt x="392" y="666"/>
                      </a:lnTo>
                      <a:lnTo>
                        <a:pt x="388" y="654"/>
                      </a:lnTo>
                      <a:lnTo>
                        <a:pt x="387" y="640"/>
                      </a:lnTo>
                      <a:lnTo>
                        <a:pt x="388" y="624"/>
                      </a:lnTo>
                      <a:lnTo>
                        <a:pt x="389" y="610"/>
                      </a:lnTo>
                      <a:lnTo>
                        <a:pt x="390" y="594"/>
                      </a:lnTo>
                      <a:lnTo>
                        <a:pt x="390" y="59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4" name="Freeform 112">
                  <a:extLst>
                    <a:ext uri="{FF2B5EF4-FFF2-40B4-BE49-F238E27FC236}">
                      <a16:creationId xmlns:a16="http://schemas.microsoft.com/office/drawing/2014/main" id="{605AF64B-EBAD-0F49-9C2B-69BC55AEE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4294" y="5253395"/>
                  <a:ext cx="370345" cy="340904"/>
                </a:xfrm>
                <a:custGeom>
                  <a:avLst/>
                  <a:gdLst/>
                  <a:ahLst/>
                  <a:cxnLst>
                    <a:cxn ang="0">
                      <a:pos x="232" y="114"/>
                    </a:cxn>
                    <a:cxn ang="0">
                      <a:pos x="276" y="36"/>
                    </a:cxn>
                    <a:cxn ang="0">
                      <a:pos x="302" y="9"/>
                    </a:cxn>
                    <a:cxn ang="0">
                      <a:pos x="344" y="3"/>
                    </a:cxn>
                    <a:cxn ang="0">
                      <a:pos x="418" y="70"/>
                    </a:cxn>
                    <a:cxn ang="0">
                      <a:pos x="469" y="118"/>
                    </a:cxn>
                    <a:cxn ang="0">
                      <a:pos x="528" y="120"/>
                    </a:cxn>
                    <a:cxn ang="0">
                      <a:pos x="644" y="40"/>
                    </a:cxn>
                    <a:cxn ang="0">
                      <a:pos x="686" y="89"/>
                    </a:cxn>
                    <a:cxn ang="0">
                      <a:pos x="696" y="117"/>
                    </a:cxn>
                    <a:cxn ang="0">
                      <a:pos x="669" y="130"/>
                    </a:cxn>
                    <a:cxn ang="0">
                      <a:pos x="675" y="189"/>
                    </a:cxn>
                    <a:cxn ang="0">
                      <a:pos x="713" y="241"/>
                    </a:cxn>
                    <a:cxn ang="0">
                      <a:pos x="761" y="263"/>
                    </a:cxn>
                    <a:cxn ang="0">
                      <a:pos x="832" y="295"/>
                    </a:cxn>
                    <a:cxn ang="0">
                      <a:pos x="900" y="312"/>
                    </a:cxn>
                    <a:cxn ang="0">
                      <a:pos x="990" y="307"/>
                    </a:cxn>
                    <a:cxn ang="0">
                      <a:pos x="1049" y="289"/>
                    </a:cxn>
                    <a:cxn ang="0">
                      <a:pos x="1056" y="328"/>
                    </a:cxn>
                    <a:cxn ang="0">
                      <a:pos x="1045" y="400"/>
                    </a:cxn>
                    <a:cxn ang="0">
                      <a:pos x="1045" y="474"/>
                    </a:cxn>
                    <a:cxn ang="0">
                      <a:pos x="1021" y="490"/>
                    </a:cxn>
                    <a:cxn ang="0">
                      <a:pos x="946" y="487"/>
                    </a:cxn>
                    <a:cxn ang="0">
                      <a:pos x="819" y="452"/>
                    </a:cxn>
                    <a:cxn ang="0">
                      <a:pos x="764" y="453"/>
                    </a:cxn>
                    <a:cxn ang="0">
                      <a:pos x="677" y="495"/>
                    </a:cxn>
                    <a:cxn ang="0">
                      <a:pos x="596" y="513"/>
                    </a:cxn>
                    <a:cxn ang="0">
                      <a:pos x="537" y="509"/>
                    </a:cxn>
                    <a:cxn ang="0">
                      <a:pos x="501" y="543"/>
                    </a:cxn>
                    <a:cxn ang="0">
                      <a:pos x="466" y="637"/>
                    </a:cxn>
                    <a:cxn ang="0">
                      <a:pos x="407" y="718"/>
                    </a:cxn>
                    <a:cxn ang="0">
                      <a:pos x="339" y="758"/>
                    </a:cxn>
                    <a:cxn ang="0">
                      <a:pos x="271" y="820"/>
                    </a:cxn>
                    <a:cxn ang="0">
                      <a:pos x="203" y="889"/>
                    </a:cxn>
                    <a:cxn ang="0">
                      <a:pos x="151" y="946"/>
                    </a:cxn>
                    <a:cxn ang="0">
                      <a:pos x="100" y="991"/>
                    </a:cxn>
                    <a:cxn ang="0">
                      <a:pos x="80" y="1003"/>
                    </a:cxn>
                    <a:cxn ang="0">
                      <a:pos x="76" y="975"/>
                    </a:cxn>
                    <a:cxn ang="0">
                      <a:pos x="98" y="922"/>
                    </a:cxn>
                    <a:cxn ang="0">
                      <a:pos x="77" y="859"/>
                    </a:cxn>
                    <a:cxn ang="0">
                      <a:pos x="108" y="836"/>
                    </a:cxn>
                    <a:cxn ang="0">
                      <a:pos x="161" y="823"/>
                    </a:cxn>
                    <a:cxn ang="0">
                      <a:pos x="223" y="769"/>
                    </a:cxn>
                    <a:cxn ang="0">
                      <a:pos x="261" y="728"/>
                    </a:cxn>
                    <a:cxn ang="0">
                      <a:pos x="241" y="715"/>
                    </a:cxn>
                    <a:cxn ang="0">
                      <a:pos x="139" y="727"/>
                    </a:cxn>
                    <a:cxn ang="0">
                      <a:pos x="46" y="736"/>
                    </a:cxn>
                    <a:cxn ang="0">
                      <a:pos x="21" y="712"/>
                    </a:cxn>
                    <a:cxn ang="0">
                      <a:pos x="8" y="654"/>
                    </a:cxn>
                    <a:cxn ang="0">
                      <a:pos x="61" y="582"/>
                    </a:cxn>
                    <a:cxn ang="0">
                      <a:pos x="103" y="540"/>
                    </a:cxn>
                    <a:cxn ang="0">
                      <a:pos x="107" y="512"/>
                    </a:cxn>
                    <a:cxn ang="0">
                      <a:pos x="81" y="466"/>
                    </a:cxn>
                    <a:cxn ang="0">
                      <a:pos x="72" y="434"/>
                    </a:cxn>
                    <a:cxn ang="0">
                      <a:pos x="96" y="409"/>
                    </a:cxn>
                    <a:cxn ang="0">
                      <a:pos x="139" y="399"/>
                    </a:cxn>
                    <a:cxn ang="0">
                      <a:pos x="166" y="378"/>
                    </a:cxn>
                    <a:cxn ang="0">
                      <a:pos x="204" y="363"/>
                    </a:cxn>
                    <a:cxn ang="0">
                      <a:pos x="205" y="339"/>
                    </a:cxn>
                    <a:cxn ang="0">
                      <a:pos x="182" y="299"/>
                    </a:cxn>
                    <a:cxn ang="0">
                      <a:pos x="177" y="251"/>
                    </a:cxn>
                    <a:cxn ang="0">
                      <a:pos x="131" y="216"/>
                    </a:cxn>
                    <a:cxn ang="0">
                      <a:pos x="81" y="179"/>
                    </a:cxn>
                  </a:cxnLst>
                  <a:rect l="0" t="0" r="r" b="b"/>
                  <a:pathLst>
                    <a:path w="1060" h="1005">
                      <a:moveTo>
                        <a:pt x="76" y="172"/>
                      </a:moveTo>
                      <a:lnTo>
                        <a:pt x="191" y="128"/>
                      </a:lnTo>
                      <a:lnTo>
                        <a:pt x="208" y="123"/>
                      </a:lnTo>
                      <a:lnTo>
                        <a:pt x="225" y="118"/>
                      </a:lnTo>
                      <a:lnTo>
                        <a:pt x="232" y="114"/>
                      </a:lnTo>
                      <a:lnTo>
                        <a:pt x="240" y="109"/>
                      </a:lnTo>
                      <a:lnTo>
                        <a:pt x="245" y="102"/>
                      </a:lnTo>
                      <a:lnTo>
                        <a:pt x="251" y="95"/>
                      </a:lnTo>
                      <a:lnTo>
                        <a:pt x="263" y="65"/>
                      </a:lnTo>
                      <a:lnTo>
                        <a:pt x="276" y="36"/>
                      </a:lnTo>
                      <a:lnTo>
                        <a:pt x="280" y="30"/>
                      </a:lnTo>
                      <a:lnTo>
                        <a:pt x="284" y="23"/>
                      </a:lnTo>
                      <a:lnTo>
                        <a:pt x="289" y="18"/>
                      </a:lnTo>
                      <a:lnTo>
                        <a:pt x="296" y="13"/>
                      </a:lnTo>
                      <a:lnTo>
                        <a:pt x="302" y="9"/>
                      </a:lnTo>
                      <a:lnTo>
                        <a:pt x="310" y="5"/>
                      </a:lnTo>
                      <a:lnTo>
                        <a:pt x="319" y="3"/>
                      </a:lnTo>
                      <a:lnTo>
                        <a:pt x="328" y="0"/>
                      </a:lnTo>
                      <a:lnTo>
                        <a:pt x="336" y="0"/>
                      </a:lnTo>
                      <a:lnTo>
                        <a:pt x="344" y="3"/>
                      </a:lnTo>
                      <a:lnTo>
                        <a:pt x="353" y="6"/>
                      </a:lnTo>
                      <a:lnTo>
                        <a:pt x="362" y="13"/>
                      </a:lnTo>
                      <a:lnTo>
                        <a:pt x="380" y="30"/>
                      </a:lnTo>
                      <a:lnTo>
                        <a:pt x="399" y="49"/>
                      </a:lnTo>
                      <a:lnTo>
                        <a:pt x="418" y="70"/>
                      </a:lnTo>
                      <a:lnTo>
                        <a:pt x="437" y="89"/>
                      </a:lnTo>
                      <a:lnTo>
                        <a:pt x="445" y="98"/>
                      </a:lnTo>
                      <a:lnTo>
                        <a:pt x="454" y="106"/>
                      </a:lnTo>
                      <a:lnTo>
                        <a:pt x="462" y="113"/>
                      </a:lnTo>
                      <a:lnTo>
                        <a:pt x="469" y="118"/>
                      </a:lnTo>
                      <a:lnTo>
                        <a:pt x="481" y="123"/>
                      </a:lnTo>
                      <a:lnTo>
                        <a:pt x="493" y="126"/>
                      </a:lnTo>
                      <a:lnTo>
                        <a:pt x="504" y="126"/>
                      </a:lnTo>
                      <a:lnTo>
                        <a:pt x="516" y="123"/>
                      </a:lnTo>
                      <a:lnTo>
                        <a:pt x="528" y="120"/>
                      </a:lnTo>
                      <a:lnTo>
                        <a:pt x="539" y="115"/>
                      </a:lnTo>
                      <a:lnTo>
                        <a:pt x="550" y="109"/>
                      </a:lnTo>
                      <a:lnTo>
                        <a:pt x="561" y="102"/>
                      </a:lnTo>
                      <a:lnTo>
                        <a:pt x="604" y="69"/>
                      </a:lnTo>
                      <a:lnTo>
                        <a:pt x="644" y="40"/>
                      </a:lnTo>
                      <a:lnTo>
                        <a:pt x="644" y="40"/>
                      </a:lnTo>
                      <a:lnTo>
                        <a:pt x="657" y="57"/>
                      </a:lnTo>
                      <a:lnTo>
                        <a:pt x="673" y="74"/>
                      </a:lnTo>
                      <a:lnTo>
                        <a:pt x="679" y="82"/>
                      </a:lnTo>
                      <a:lnTo>
                        <a:pt x="686" y="89"/>
                      </a:lnTo>
                      <a:lnTo>
                        <a:pt x="691" y="97"/>
                      </a:lnTo>
                      <a:lnTo>
                        <a:pt x="695" y="106"/>
                      </a:lnTo>
                      <a:lnTo>
                        <a:pt x="696" y="110"/>
                      </a:lnTo>
                      <a:lnTo>
                        <a:pt x="696" y="113"/>
                      </a:lnTo>
                      <a:lnTo>
                        <a:pt x="696" y="117"/>
                      </a:lnTo>
                      <a:lnTo>
                        <a:pt x="695" y="118"/>
                      </a:lnTo>
                      <a:lnTo>
                        <a:pt x="690" y="122"/>
                      </a:lnTo>
                      <a:lnTo>
                        <a:pt x="683" y="124"/>
                      </a:lnTo>
                      <a:lnTo>
                        <a:pt x="675" y="127"/>
                      </a:lnTo>
                      <a:lnTo>
                        <a:pt x="669" y="130"/>
                      </a:lnTo>
                      <a:lnTo>
                        <a:pt x="661" y="132"/>
                      </a:lnTo>
                      <a:lnTo>
                        <a:pt x="656" y="135"/>
                      </a:lnTo>
                      <a:lnTo>
                        <a:pt x="660" y="152"/>
                      </a:lnTo>
                      <a:lnTo>
                        <a:pt x="666" y="170"/>
                      </a:lnTo>
                      <a:lnTo>
                        <a:pt x="675" y="189"/>
                      </a:lnTo>
                      <a:lnTo>
                        <a:pt x="686" y="209"/>
                      </a:lnTo>
                      <a:lnTo>
                        <a:pt x="692" y="218"/>
                      </a:lnTo>
                      <a:lnTo>
                        <a:pt x="699" y="227"/>
                      </a:lnTo>
                      <a:lnTo>
                        <a:pt x="705" y="234"/>
                      </a:lnTo>
                      <a:lnTo>
                        <a:pt x="713" y="241"/>
                      </a:lnTo>
                      <a:lnTo>
                        <a:pt x="719" y="247"/>
                      </a:lnTo>
                      <a:lnTo>
                        <a:pt x="727" y="253"/>
                      </a:lnTo>
                      <a:lnTo>
                        <a:pt x="736" y="256"/>
                      </a:lnTo>
                      <a:lnTo>
                        <a:pt x="744" y="259"/>
                      </a:lnTo>
                      <a:lnTo>
                        <a:pt x="761" y="263"/>
                      </a:lnTo>
                      <a:lnTo>
                        <a:pt x="776" y="268"/>
                      </a:lnTo>
                      <a:lnTo>
                        <a:pt x="791" y="275"/>
                      </a:lnTo>
                      <a:lnTo>
                        <a:pt x="805" y="282"/>
                      </a:lnTo>
                      <a:lnTo>
                        <a:pt x="818" y="289"/>
                      </a:lnTo>
                      <a:lnTo>
                        <a:pt x="832" y="295"/>
                      </a:lnTo>
                      <a:lnTo>
                        <a:pt x="846" y="301"/>
                      </a:lnTo>
                      <a:lnTo>
                        <a:pt x="862" y="306"/>
                      </a:lnTo>
                      <a:lnTo>
                        <a:pt x="874" y="308"/>
                      </a:lnTo>
                      <a:lnTo>
                        <a:pt x="887" y="311"/>
                      </a:lnTo>
                      <a:lnTo>
                        <a:pt x="900" y="312"/>
                      </a:lnTo>
                      <a:lnTo>
                        <a:pt x="913" y="312"/>
                      </a:lnTo>
                      <a:lnTo>
                        <a:pt x="940" y="312"/>
                      </a:lnTo>
                      <a:lnTo>
                        <a:pt x="966" y="311"/>
                      </a:lnTo>
                      <a:lnTo>
                        <a:pt x="977" y="310"/>
                      </a:lnTo>
                      <a:lnTo>
                        <a:pt x="990" y="307"/>
                      </a:lnTo>
                      <a:lnTo>
                        <a:pt x="1002" y="303"/>
                      </a:lnTo>
                      <a:lnTo>
                        <a:pt x="1015" y="299"/>
                      </a:lnTo>
                      <a:lnTo>
                        <a:pt x="1027" y="295"/>
                      </a:lnTo>
                      <a:lnTo>
                        <a:pt x="1038" y="291"/>
                      </a:lnTo>
                      <a:lnTo>
                        <a:pt x="1049" y="289"/>
                      </a:lnTo>
                      <a:lnTo>
                        <a:pt x="1058" y="288"/>
                      </a:lnTo>
                      <a:lnTo>
                        <a:pt x="1060" y="299"/>
                      </a:lnTo>
                      <a:lnTo>
                        <a:pt x="1060" y="308"/>
                      </a:lnTo>
                      <a:lnTo>
                        <a:pt x="1059" y="319"/>
                      </a:lnTo>
                      <a:lnTo>
                        <a:pt x="1056" y="328"/>
                      </a:lnTo>
                      <a:lnTo>
                        <a:pt x="1051" y="346"/>
                      </a:lnTo>
                      <a:lnTo>
                        <a:pt x="1046" y="365"/>
                      </a:lnTo>
                      <a:lnTo>
                        <a:pt x="1045" y="377"/>
                      </a:lnTo>
                      <a:lnTo>
                        <a:pt x="1045" y="389"/>
                      </a:lnTo>
                      <a:lnTo>
                        <a:pt x="1045" y="400"/>
                      </a:lnTo>
                      <a:lnTo>
                        <a:pt x="1045" y="413"/>
                      </a:lnTo>
                      <a:lnTo>
                        <a:pt x="1047" y="438"/>
                      </a:lnTo>
                      <a:lnTo>
                        <a:pt x="1047" y="462"/>
                      </a:lnTo>
                      <a:lnTo>
                        <a:pt x="1046" y="469"/>
                      </a:lnTo>
                      <a:lnTo>
                        <a:pt x="1045" y="474"/>
                      </a:lnTo>
                      <a:lnTo>
                        <a:pt x="1041" y="478"/>
                      </a:lnTo>
                      <a:lnTo>
                        <a:pt x="1038" y="482"/>
                      </a:lnTo>
                      <a:lnTo>
                        <a:pt x="1033" y="486"/>
                      </a:lnTo>
                      <a:lnTo>
                        <a:pt x="1028" y="488"/>
                      </a:lnTo>
                      <a:lnTo>
                        <a:pt x="1021" y="490"/>
                      </a:lnTo>
                      <a:lnTo>
                        <a:pt x="1015" y="491"/>
                      </a:lnTo>
                      <a:lnTo>
                        <a:pt x="1001" y="492"/>
                      </a:lnTo>
                      <a:lnTo>
                        <a:pt x="984" y="492"/>
                      </a:lnTo>
                      <a:lnTo>
                        <a:pt x="966" y="490"/>
                      </a:lnTo>
                      <a:lnTo>
                        <a:pt x="946" y="487"/>
                      </a:lnTo>
                      <a:lnTo>
                        <a:pt x="909" y="478"/>
                      </a:lnTo>
                      <a:lnTo>
                        <a:pt x="874" y="469"/>
                      </a:lnTo>
                      <a:lnTo>
                        <a:pt x="845" y="460"/>
                      </a:lnTo>
                      <a:lnTo>
                        <a:pt x="827" y="453"/>
                      </a:lnTo>
                      <a:lnTo>
                        <a:pt x="819" y="452"/>
                      </a:lnTo>
                      <a:lnTo>
                        <a:pt x="810" y="450"/>
                      </a:lnTo>
                      <a:lnTo>
                        <a:pt x="802" y="450"/>
                      </a:lnTo>
                      <a:lnTo>
                        <a:pt x="795" y="450"/>
                      </a:lnTo>
                      <a:lnTo>
                        <a:pt x="779" y="451"/>
                      </a:lnTo>
                      <a:lnTo>
                        <a:pt x="764" y="453"/>
                      </a:lnTo>
                      <a:lnTo>
                        <a:pt x="749" y="459"/>
                      </a:lnTo>
                      <a:lnTo>
                        <a:pt x="734" y="465"/>
                      </a:lnTo>
                      <a:lnTo>
                        <a:pt x="719" y="473"/>
                      </a:lnTo>
                      <a:lnTo>
                        <a:pt x="705" y="479"/>
                      </a:lnTo>
                      <a:lnTo>
                        <a:pt x="677" y="495"/>
                      </a:lnTo>
                      <a:lnTo>
                        <a:pt x="650" y="508"/>
                      </a:lnTo>
                      <a:lnTo>
                        <a:pt x="637" y="512"/>
                      </a:lnTo>
                      <a:lnTo>
                        <a:pt x="622" y="514"/>
                      </a:lnTo>
                      <a:lnTo>
                        <a:pt x="609" y="516"/>
                      </a:lnTo>
                      <a:lnTo>
                        <a:pt x="596" y="513"/>
                      </a:lnTo>
                      <a:lnTo>
                        <a:pt x="580" y="509"/>
                      </a:lnTo>
                      <a:lnTo>
                        <a:pt x="565" y="507"/>
                      </a:lnTo>
                      <a:lnTo>
                        <a:pt x="552" y="505"/>
                      </a:lnTo>
                      <a:lnTo>
                        <a:pt x="542" y="508"/>
                      </a:lnTo>
                      <a:lnTo>
                        <a:pt x="537" y="509"/>
                      </a:lnTo>
                      <a:lnTo>
                        <a:pt x="532" y="512"/>
                      </a:lnTo>
                      <a:lnTo>
                        <a:pt x="526" y="514"/>
                      </a:lnTo>
                      <a:lnTo>
                        <a:pt x="523" y="518"/>
                      </a:lnTo>
                      <a:lnTo>
                        <a:pt x="512" y="529"/>
                      </a:lnTo>
                      <a:lnTo>
                        <a:pt x="501" y="543"/>
                      </a:lnTo>
                      <a:lnTo>
                        <a:pt x="493" y="557"/>
                      </a:lnTo>
                      <a:lnTo>
                        <a:pt x="485" y="571"/>
                      </a:lnTo>
                      <a:lnTo>
                        <a:pt x="479" y="588"/>
                      </a:lnTo>
                      <a:lnTo>
                        <a:pt x="475" y="604"/>
                      </a:lnTo>
                      <a:lnTo>
                        <a:pt x="466" y="637"/>
                      </a:lnTo>
                      <a:lnTo>
                        <a:pt x="459" y="670"/>
                      </a:lnTo>
                      <a:lnTo>
                        <a:pt x="442" y="687"/>
                      </a:lnTo>
                      <a:lnTo>
                        <a:pt x="425" y="703"/>
                      </a:lnTo>
                      <a:lnTo>
                        <a:pt x="416" y="711"/>
                      </a:lnTo>
                      <a:lnTo>
                        <a:pt x="407" y="718"/>
                      </a:lnTo>
                      <a:lnTo>
                        <a:pt x="397" y="724"/>
                      </a:lnTo>
                      <a:lnTo>
                        <a:pt x="387" y="729"/>
                      </a:lnTo>
                      <a:lnTo>
                        <a:pt x="371" y="736"/>
                      </a:lnTo>
                      <a:lnTo>
                        <a:pt x="354" y="746"/>
                      </a:lnTo>
                      <a:lnTo>
                        <a:pt x="339" y="758"/>
                      </a:lnTo>
                      <a:lnTo>
                        <a:pt x="326" y="771"/>
                      </a:lnTo>
                      <a:lnTo>
                        <a:pt x="314" y="784"/>
                      </a:lnTo>
                      <a:lnTo>
                        <a:pt x="300" y="797"/>
                      </a:lnTo>
                      <a:lnTo>
                        <a:pt x="285" y="808"/>
                      </a:lnTo>
                      <a:lnTo>
                        <a:pt x="271" y="820"/>
                      </a:lnTo>
                      <a:lnTo>
                        <a:pt x="257" y="832"/>
                      </a:lnTo>
                      <a:lnTo>
                        <a:pt x="243" y="845"/>
                      </a:lnTo>
                      <a:lnTo>
                        <a:pt x="230" y="858"/>
                      </a:lnTo>
                      <a:lnTo>
                        <a:pt x="217" y="871"/>
                      </a:lnTo>
                      <a:lnTo>
                        <a:pt x="203" y="889"/>
                      </a:lnTo>
                      <a:lnTo>
                        <a:pt x="186" y="911"/>
                      </a:lnTo>
                      <a:lnTo>
                        <a:pt x="177" y="921"/>
                      </a:lnTo>
                      <a:lnTo>
                        <a:pt x="168" y="930"/>
                      </a:lnTo>
                      <a:lnTo>
                        <a:pt x="159" y="939"/>
                      </a:lnTo>
                      <a:lnTo>
                        <a:pt x="151" y="946"/>
                      </a:lnTo>
                      <a:lnTo>
                        <a:pt x="138" y="955"/>
                      </a:lnTo>
                      <a:lnTo>
                        <a:pt x="126" y="964"/>
                      </a:lnTo>
                      <a:lnTo>
                        <a:pt x="114" y="973"/>
                      </a:lnTo>
                      <a:lnTo>
                        <a:pt x="104" y="985"/>
                      </a:lnTo>
                      <a:lnTo>
                        <a:pt x="100" y="991"/>
                      </a:lnTo>
                      <a:lnTo>
                        <a:pt x="94" y="999"/>
                      </a:lnTo>
                      <a:lnTo>
                        <a:pt x="90" y="1003"/>
                      </a:lnTo>
                      <a:lnTo>
                        <a:pt x="87" y="1004"/>
                      </a:lnTo>
                      <a:lnTo>
                        <a:pt x="83" y="1005"/>
                      </a:lnTo>
                      <a:lnTo>
                        <a:pt x="80" y="1003"/>
                      </a:lnTo>
                      <a:lnTo>
                        <a:pt x="76" y="1000"/>
                      </a:lnTo>
                      <a:lnTo>
                        <a:pt x="74" y="995"/>
                      </a:lnTo>
                      <a:lnTo>
                        <a:pt x="73" y="991"/>
                      </a:lnTo>
                      <a:lnTo>
                        <a:pt x="73" y="986"/>
                      </a:lnTo>
                      <a:lnTo>
                        <a:pt x="76" y="975"/>
                      </a:lnTo>
                      <a:lnTo>
                        <a:pt x="80" y="964"/>
                      </a:lnTo>
                      <a:lnTo>
                        <a:pt x="86" y="952"/>
                      </a:lnTo>
                      <a:lnTo>
                        <a:pt x="91" y="942"/>
                      </a:lnTo>
                      <a:lnTo>
                        <a:pt x="96" y="931"/>
                      </a:lnTo>
                      <a:lnTo>
                        <a:pt x="98" y="922"/>
                      </a:lnTo>
                      <a:lnTo>
                        <a:pt x="94" y="913"/>
                      </a:lnTo>
                      <a:lnTo>
                        <a:pt x="86" y="898"/>
                      </a:lnTo>
                      <a:lnTo>
                        <a:pt x="78" y="882"/>
                      </a:lnTo>
                      <a:lnTo>
                        <a:pt x="72" y="869"/>
                      </a:lnTo>
                      <a:lnTo>
                        <a:pt x="77" y="859"/>
                      </a:lnTo>
                      <a:lnTo>
                        <a:pt x="82" y="851"/>
                      </a:lnTo>
                      <a:lnTo>
                        <a:pt x="89" y="846"/>
                      </a:lnTo>
                      <a:lnTo>
                        <a:pt x="95" y="841"/>
                      </a:lnTo>
                      <a:lnTo>
                        <a:pt x="102" y="838"/>
                      </a:lnTo>
                      <a:lnTo>
                        <a:pt x="108" y="836"/>
                      </a:lnTo>
                      <a:lnTo>
                        <a:pt x="116" y="833"/>
                      </a:lnTo>
                      <a:lnTo>
                        <a:pt x="124" y="832"/>
                      </a:lnTo>
                      <a:lnTo>
                        <a:pt x="138" y="830"/>
                      </a:lnTo>
                      <a:lnTo>
                        <a:pt x="153" y="826"/>
                      </a:lnTo>
                      <a:lnTo>
                        <a:pt x="161" y="823"/>
                      </a:lnTo>
                      <a:lnTo>
                        <a:pt x="168" y="819"/>
                      </a:lnTo>
                      <a:lnTo>
                        <a:pt x="175" y="814"/>
                      </a:lnTo>
                      <a:lnTo>
                        <a:pt x="182" y="807"/>
                      </a:lnTo>
                      <a:lnTo>
                        <a:pt x="201" y="788"/>
                      </a:lnTo>
                      <a:lnTo>
                        <a:pt x="223" y="769"/>
                      </a:lnTo>
                      <a:lnTo>
                        <a:pt x="234" y="759"/>
                      </a:lnTo>
                      <a:lnTo>
                        <a:pt x="244" y="750"/>
                      </a:lnTo>
                      <a:lnTo>
                        <a:pt x="252" y="741"/>
                      </a:lnTo>
                      <a:lnTo>
                        <a:pt x="260" y="732"/>
                      </a:lnTo>
                      <a:lnTo>
                        <a:pt x="261" y="728"/>
                      </a:lnTo>
                      <a:lnTo>
                        <a:pt x="261" y="724"/>
                      </a:lnTo>
                      <a:lnTo>
                        <a:pt x="261" y="722"/>
                      </a:lnTo>
                      <a:lnTo>
                        <a:pt x="258" y="719"/>
                      </a:lnTo>
                      <a:lnTo>
                        <a:pt x="252" y="716"/>
                      </a:lnTo>
                      <a:lnTo>
                        <a:pt x="241" y="715"/>
                      </a:lnTo>
                      <a:lnTo>
                        <a:pt x="228" y="715"/>
                      </a:lnTo>
                      <a:lnTo>
                        <a:pt x="213" y="716"/>
                      </a:lnTo>
                      <a:lnTo>
                        <a:pt x="196" y="718"/>
                      </a:lnTo>
                      <a:lnTo>
                        <a:pt x="177" y="720"/>
                      </a:lnTo>
                      <a:lnTo>
                        <a:pt x="139" y="727"/>
                      </a:lnTo>
                      <a:lnTo>
                        <a:pt x="105" y="733"/>
                      </a:lnTo>
                      <a:lnTo>
                        <a:pt x="78" y="738"/>
                      </a:lnTo>
                      <a:lnTo>
                        <a:pt x="63" y="740"/>
                      </a:lnTo>
                      <a:lnTo>
                        <a:pt x="54" y="738"/>
                      </a:lnTo>
                      <a:lnTo>
                        <a:pt x="46" y="736"/>
                      </a:lnTo>
                      <a:lnTo>
                        <a:pt x="39" y="732"/>
                      </a:lnTo>
                      <a:lnTo>
                        <a:pt x="33" y="728"/>
                      </a:lnTo>
                      <a:lnTo>
                        <a:pt x="28" y="723"/>
                      </a:lnTo>
                      <a:lnTo>
                        <a:pt x="24" y="719"/>
                      </a:lnTo>
                      <a:lnTo>
                        <a:pt x="21" y="712"/>
                      </a:lnTo>
                      <a:lnTo>
                        <a:pt x="17" y="707"/>
                      </a:lnTo>
                      <a:lnTo>
                        <a:pt x="10" y="683"/>
                      </a:lnTo>
                      <a:lnTo>
                        <a:pt x="0" y="663"/>
                      </a:lnTo>
                      <a:lnTo>
                        <a:pt x="0" y="663"/>
                      </a:lnTo>
                      <a:lnTo>
                        <a:pt x="8" y="654"/>
                      </a:lnTo>
                      <a:lnTo>
                        <a:pt x="17" y="641"/>
                      </a:lnTo>
                      <a:lnTo>
                        <a:pt x="25" y="628"/>
                      </a:lnTo>
                      <a:lnTo>
                        <a:pt x="33" y="619"/>
                      </a:lnTo>
                      <a:lnTo>
                        <a:pt x="46" y="600"/>
                      </a:lnTo>
                      <a:lnTo>
                        <a:pt x="61" y="582"/>
                      </a:lnTo>
                      <a:lnTo>
                        <a:pt x="76" y="570"/>
                      </a:lnTo>
                      <a:lnTo>
                        <a:pt x="90" y="558"/>
                      </a:lnTo>
                      <a:lnTo>
                        <a:pt x="96" y="552"/>
                      </a:lnTo>
                      <a:lnTo>
                        <a:pt x="102" y="544"/>
                      </a:lnTo>
                      <a:lnTo>
                        <a:pt x="103" y="540"/>
                      </a:lnTo>
                      <a:lnTo>
                        <a:pt x="104" y="536"/>
                      </a:lnTo>
                      <a:lnTo>
                        <a:pt x="104" y="531"/>
                      </a:lnTo>
                      <a:lnTo>
                        <a:pt x="104" y="526"/>
                      </a:lnTo>
                      <a:lnTo>
                        <a:pt x="105" y="518"/>
                      </a:lnTo>
                      <a:lnTo>
                        <a:pt x="107" y="512"/>
                      </a:lnTo>
                      <a:lnTo>
                        <a:pt x="105" y="505"/>
                      </a:lnTo>
                      <a:lnTo>
                        <a:pt x="103" y="500"/>
                      </a:lnTo>
                      <a:lnTo>
                        <a:pt x="98" y="487"/>
                      </a:lnTo>
                      <a:lnTo>
                        <a:pt x="89" y="477"/>
                      </a:lnTo>
                      <a:lnTo>
                        <a:pt x="81" y="466"/>
                      </a:lnTo>
                      <a:lnTo>
                        <a:pt x="74" y="456"/>
                      </a:lnTo>
                      <a:lnTo>
                        <a:pt x="72" y="451"/>
                      </a:lnTo>
                      <a:lnTo>
                        <a:pt x="70" y="446"/>
                      </a:lnTo>
                      <a:lnTo>
                        <a:pt x="70" y="440"/>
                      </a:lnTo>
                      <a:lnTo>
                        <a:pt x="72" y="434"/>
                      </a:lnTo>
                      <a:lnTo>
                        <a:pt x="74" y="427"/>
                      </a:lnTo>
                      <a:lnTo>
                        <a:pt x="77" y="421"/>
                      </a:lnTo>
                      <a:lnTo>
                        <a:pt x="82" y="417"/>
                      </a:lnTo>
                      <a:lnTo>
                        <a:pt x="86" y="413"/>
                      </a:lnTo>
                      <a:lnTo>
                        <a:pt x="96" y="409"/>
                      </a:lnTo>
                      <a:lnTo>
                        <a:pt x="107" y="408"/>
                      </a:lnTo>
                      <a:lnTo>
                        <a:pt x="118" y="407"/>
                      </a:lnTo>
                      <a:lnTo>
                        <a:pt x="129" y="404"/>
                      </a:lnTo>
                      <a:lnTo>
                        <a:pt x="134" y="402"/>
                      </a:lnTo>
                      <a:lnTo>
                        <a:pt x="139" y="399"/>
                      </a:lnTo>
                      <a:lnTo>
                        <a:pt x="144" y="395"/>
                      </a:lnTo>
                      <a:lnTo>
                        <a:pt x="148" y="391"/>
                      </a:lnTo>
                      <a:lnTo>
                        <a:pt x="153" y="386"/>
                      </a:lnTo>
                      <a:lnTo>
                        <a:pt x="160" y="382"/>
                      </a:lnTo>
                      <a:lnTo>
                        <a:pt x="166" y="378"/>
                      </a:lnTo>
                      <a:lnTo>
                        <a:pt x="174" y="377"/>
                      </a:lnTo>
                      <a:lnTo>
                        <a:pt x="183" y="374"/>
                      </a:lnTo>
                      <a:lnTo>
                        <a:pt x="191" y="370"/>
                      </a:lnTo>
                      <a:lnTo>
                        <a:pt x="199" y="368"/>
                      </a:lnTo>
                      <a:lnTo>
                        <a:pt x="204" y="363"/>
                      </a:lnTo>
                      <a:lnTo>
                        <a:pt x="208" y="359"/>
                      </a:lnTo>
                      <a:lnTo>
                        <a:pt x="209" y="355"/>
                      </a:lnTo>
                      <a:lnTo>
                        <a:pt x="209" y="351"/>
                      </a:lnTo>
                      <a:lnTo>
                        <a:pt x="209" y="347"/>
                      </a:lnTo>
                      <a:lnTo>
                        <a:pt x="205" y="339"/>
                      </a:lnTo>
                      <a:lnTo>
                        <a:pt x="200" y="330"/>
                      </a:lnTo>
                      <a:lnTo>
                        <a:pt x="195" y="321"/>
                      </a:lnTo>
                      <a:lnTo>
                        <a:pt x="188" y="313"/>
                      </a:lnTo>
                      <a:lnTo>
                        <a:pt x="184" y="306"/>
                      </a:lnTo>
                      <a:lnTo>
                        <a:pt x="182" y="299"/>
                      </a:lnTo>
                      <a:lnTo>
                        <a:pt x="182" y="289"/>
                      </a:lnTo>
                      <a:lnTo>
                        <a:pt x="183" y="279"/>
                      </a:lnTo>
                      <a:lnTo>
                        <a:pt x="183" y="267"/>
                      </a:lnTo>
                      <a:lnTo>
                        <a:pt x="181" y="258"/>
                      </a:lnTo>
                      <a:lnTo>
                        <a:pt x="177" y="251"/>
                      </a:lnTo>
                      <a:lnTo>
                        <a:pt x="171" y="245"/>
                      </a:lnTo>
                      <a:lnTo>
                        <a:pt x="166" y="240"/>
                      </a:lnTo>
                      <a:lnTo>
                        <a:pt x="160" y="234"/>
                      </a:lnTo>
                      <a:lnTo>
                        <a:pt x="146" y="225"/>
                      </a:lnTo>
                      <a:lnTo>
                        <a:pt x="131" y="216"/>
                      </a:lnTo>
                      <a:lnTo>
                        <a:pt x="116" y="207"/>
                      </a:lnTo>
                      <a:lnTo>
                        <a:pt x="100" y="198"/>
                      </a:lnTo>
                      <a:lnTo>
                        <a:pt x="94" y="192"/>
                      </a:lnTo>
                      <a:lnTo>
                        <a:pt x="87" y="187"/>
                      </a:lnTo>
                      <a:lnTo>
                        <a:pt x="81" y="179"/>
                      </a:lnTo>
                      <a:lnTo>
                        <a:pt x="76" y="172"/>
                      </a:lnTo>
                      <a:lnTo>
                        <a:pt x="76" y="17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5" name="Freeform 113">
                  <a:extLst>
                    <a:ext uri="{FF2B5EF4-FFF2-40B4-BE49-F238E27FC236}">
                      <a16:creationId xmlns:a16="http://schemas.microsoft.com/office/drawing/2014/main" id="{6FAB8AFF-B182-CA4F-A3ED-B0B1A305C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754" y="5567242"/>
                  <a:ext cx="33542" cy="20292"/>
                </a:xfrm>
                <a:custGeom>
                  <a:avLst/>
                  <a:gdLst/>
                  <a:ahLst/>
                  <a:cxnLst>
                    <a:cxn ang="0">
                      <a:pos x="80" y="0"/>
                    </a:cxn>
                    <a:cxn ang="0">
                      <a:pos x="66" y="5"/>
                    </a:cxn>
                    <a:cxn ang="0">
                      <a:pos x="51" y="9"/>
                    </a:cxn>
                    <a:cxn ang="0">
                      <a:pos x="37" y="11"/>
                    </a:cxn>
                    <a:cxn ang="0">
                      <a:pos x="22" y="12"/>
                    </a:cxn>
                    <a:cxn ang="0">
                      <a:pos x="11" y="14"/>
                    </a:cxn>
                    <a:cxn ang="0">
                      <a:pos x="3" y="16"/>
                    </a:cxn>
                    <a:cxn ang="0">
                      <a:pos x="1" y="19"/>
                    </a:cxn>
                    <a:cxn ang="0">
                      <a:pos x="0" y="22"/>
                    </a:cxn>
                    <a:cxn ang="0">
                      <a:pos x="0" y="27"/>
                    </a:cxn>
                    <a:cxn ang="0">
                      <a:pos x="3" y="33"/>
                    </a:cxn>
                    <a:cxn ang="0">
                      <a:pos x="6" y="40"/>
                    </a:cxn>
                    <a:cxn ang="0">
                      <a:pos x="7" y="47"/>
                    </a:cxn>
                    <a:cxn ang="0">
                      <a:pos x="9" y="51"/>
                    </a:cxn>
                    <a:cxn ang="0">
                      <a:pos x="10" y="54"/>
                    </a:cxn>
                    <a:cxn ang="0">
                      <a:pos x="13" y="57"/>
                    </a:cxn>
                    <a:cxn ang="0">
                      <a:pos x="16" y="58"/>
                    </a:cxn>
                    <a:cxn ang="0">
                      <a:pos x="24" y="58"/>
                    </a:cxn>
                    <a:cxn ang="0">
                      <a:pos x="31" y="57"/>
                    </a:cxn>
                    <a:cxn ang="0">
                      <a:pos x="36" y="54"/>
                    </a:cxn>
                    <a:cxn ang="0">
                      <a:pos x="42" y="51"/>
                    </a:cxn>
                    <a:cxn ang="0">
                      <a:pos x="54" y="47"/>
                    </a:cxn>
                    <a:cxn ang="0">
                      <a:pos x="66" y="45"/>
                    </a:cxn>
                    <a:cxn ang="0">
                      <a:pos x="80" y="45"/>
                    </a:cxn>
                    <a:cxn ang="0">
                      <a:pos x="94" y="45"/>
                    </a:cxn>
                    <a:cxn ang="0">
                      <a:pos x="97" y="42"/>
                    </a:cxn>
                    <a:cxn ang="0">
                      <a:pos x="97" y="40"/>
                    </a:cxn>
                    <a:cxn ang="0">
                      <a:pos x="97" y="36"/>
                    </a:cxn>
                    <a:cxn ang="0">
                      <a:pos x="95" y="31"/>
                    </a:cxn>
                    <a:cxn ang="0">
                      <a:pos x="93" y="23"/>
                    </a:cxn>
                    <a:cxn ang="0">
                      <a:pos x="92" y="15"/>
                    </a:cxn>
                    <a:cxn ang="0">
                      <a:pos x="80" y="0"/>
                    </a:cxn>
                  </a:cxnLst>
                  <a:rect l="0" t="0" r="r" b="b"/>
                  <a:pathLst>
                    <a:path w="97" h="58">
                      <a:moveTo>
                        <a:pt x="80" y="0"/>
                      </a:moveTo>
                      <a:lnTo>
                        <a:pt x="66" y="5"/>
                      </a:lnTo>
                      <a:lnTo>
                        <a:pt x="51" y="9"/>
                      </a:lnTo>
                      <a:lnTo>
                        <a:pt x="37" y="11"/>
                      </a:lnTo>
                      <a:lnTo>
                        <a:pt x="22" y="12"/>
                      </a:lnTo>
                      <a:lnTo>
                        <a:pt x="11" y="14"/>
                      </a:lnTo>
                      <a:lnTo>
                        <a:pt x="3" y="16"/>
                      </a:lnTo>
                      <a:lnTo>
                        <a:pt x="1" y="19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3" y="33"/>
                      </a:lnTo>
                      <a:lnTo>
                        <a:pt x="6" y="40"/>
                      </a:lnTo>
                      <a:lnTo>
                        <a:pt x="7" y="47"/>
                      </a:lnTo>
                      <a:lnTo>
                        <a:pt x="9" y="51"/>
                      </a:lnTo>
                      <a:lnTo>
                        <a:pt x="10" y="54"/>
                      </a:lnTo>
                      <a:lnTo>
                        <a:pt x="13" y="57"/>
                      </a:lnTo>
                      <a:lnTo>
                        <a:pt x="16" y="58"/>
                      </a:lnTo>
                      <a:lnTo>
                        <a:pt x="24" y="58"/>
                      </a:lnTo>
                      <a:lnTo>
                        <a:pt x="31" y="57"/>
                      </a:lnTo>
                      <a:lnTo>
                        <a:pt x="36" y="54"/>
                      </a:lnTo>
                      <a:lnTo>
                        <a:pt x="42" y="51"/>
                      </a:lnTo>
                      <a:lnTo>
                        <a:pt x="54" y="47"/>
                      </a:lnTo>
                      <a:lnTo>
                        <a:pt x="66" y="45"/>
                      </a:lnTo>
                      <a:lnTo>
                        <a:pt x="80" y="45"/>
                      </a:lnTo>
                      <a:lnTo>
                        <a:pt x="94" y="45"/>
                      </a:lnTo>
                      <a:lnTo>
                        <a:pt x="97" y="42"/>
                      </a:lnTo>
                      <a:lnTo>
                        <a:pt x="97" y="40"/>
                      </a:lnTo>
                      <a:lnTo>
                        <a:pt x="97" y="36"/>
                      </a:lnTo>
                      <a:lnTo>
                        <a:pt x="95" y="31"/>
                      </a:lnTo>
                      <a:lnTo>
                        <a:pt x="93" y="23"/>
                      </a:lnTo>
                      <a:lnTo>
                        <a:pt x="92" y="15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6" name="Freeform 115">
                  <a:extLst>
                    <a:ext uri="{FF2B5EF4-FFF2-40B4-BE49-F238E27FC236}">
                      <a16:creationId xmlns:a16="http://schemas.microsoft.com/office/drawing/2014/main" id="{F018C0FD-6E63-604E-A62E-B89E4CEDA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6648" y="4658168"/>
                  <a:ext cx="486339" cy="623637"/>
                </a:xfrm>
                <a:custGeom>
                  <a:avLst/>
                  <a:gdLst/>
                  <a:ahLst/>
                  <a:cxnLst>
                    <a:cxn ang="0">
                      <a:pos x="601" y="219"/>
                    </a:cxn>
                    <a:cxn ang="0">
                      <a:pos x="675" y="391"/>
                    </a:cxn>
                    <a:cxn ang="0">
                      <a:pos x="780" y="487"/>
                    </a:cxn>
                    <a:cxn ang="0">
                      <a:pos x="818" y="600"/>
                    </a:cxn>
                    <a:cxn ang="0">
                      <a:pos x="873" y="681"/>
                    </a:cxn>
                    <a:cxn ang="0">
                      <a:pos x="981" y="719"/>
                    </a:cxn>
                    <a:cxn ang="0">
                      <a:pos x="1079" y="784"/>
                    </a:cxn>
                    <a:cxn ang="0">
                      <a:pos x="1119" y="784"/>
                    </a:cxn>
                    <a:cxn ang="0">
                      <a:pos x="1141" y="703"/>
                    </a:cxn>
                    <a:cxn ang="0">
                      <a:pos x="1204" y="692"/>
                    </a:cxn>
                    <a:cxn ang="0">
                      <a:pos x="1303" y="741"/>
                    </a:cxn>
                    <a:cxn ang="0">
                      <a:pos x="1267" y="782"/>
                    </a:cxn>
                    <a:cxn ang="0">
                      <a:pos x="1226" y="869"/>
                    </a:cxn>
                    <a:cxn ang="0">
                      <a:pos x="1227" y="1041"/>
                    </a:cxn>
                    <a:cxn ang="0">
                      <a:pos x="1217" y="1176"/>
                    </a:cxn>
                    <a:cxn ang="0">
                      <a:pos x="1287" y="1301"/>
                    </a:cxn>
                    <a:cxn ang="0">
                      <a:pos x="1388" y="1389"/>
                    </a:cxn>
                    <a:cxn ang="0">
                      <a:pos x="1373" y="1448"/>
                    </a:cxn>
                    <a:cxn ang="0">
                      <a:pos x="1241" y="1508"/>
                    </a:cxn>
                    <a:cxn ang="0">
                      <a:pos x="1209" y="1615"/>
                    </a:cxn>
                    <a:cxn ang="0">
                      <a:pos x="1215" y="1754"/>
                    </a:cxn>
                    <a:cxn ang="0">
                      <a:pos x="1173" y="1797"/>
                    </a:cxn>
                    <a:cxn ang="0">
                      <a:pos x="1116" y="1821"/>
                    </a:cxn>
                    <a:cxn ang="0">
                      <a:pos x="1070" y="1803"/>
                    </a:cxn>
                    <a:cxn ang="0">
                      <a:pos x="1022" y="1832"/>
                    </a:cxn>
                    <a:cxn ang="0">
                      <a:pos x="926" y="1825"/>
                    </a:cxn>
                    <a:cxn ang="0">
                      <a:pos x="985" y="1649"/>
                    </a:cxn>
                    <a:cxn ang="0">
                      <a:pos x="933" y="1639"/>
                    </a:cxn>
                    <a:cxn ang="0">
                      <a:pos x="880" y="1595"/>
                    </a:cxn>
                    <a:cxn ang="0">
                      <a:pos x="860" y="1553"/>
                    </a:cxn>
                    <a:cxn ang="0">
                      <a:pos x="797" y="1487"/>
                    </a:cxn>
                    <a:cxn ang="0">
                      <a:pos x="737" y="1440"/>
                    </a:cxn>
                    <a:cxn ang="0">
                      <a:pos x="684" y="1407"/>
                    </a:cxn>
                    <a:cxn ang="0">
                      <a:pos x="660" y="1373"/>
                    </a:cxn>
                    <a:cxn ang="0">
                      <a:pos x="604" y="1416"/>
                    </a:cxn>
                    <a:cxn ang="0">
                      <a:pos x="615" y="1474"/>
                    </a:cxn>
                    <a:cxn ang="0">
                      <a:pos x="560" y="1539"/>
                    </a:cxn>
                    <a:cxn ang="0">
                      <a:pos x="527" y="1574"/>
                    </a:cxn>
                    <a:cxn ang="0">
                      <a:pos x="472" y="1518"/>
                    </a:cxn>
                    <a:cxn ang="0">
                      <a:pos x="382" y="1462"/>
                    </a:cxn>
                    <a:cxn ang="0">
                      <a:pos x="333" y="1442"/>
                    </a:cxn>
                    <a:cxn ang="0">
                      <a:pos x="293" y="1413"/>
                    </a:cxn>
                    <a:cxn ang="0">
                      <a:pos x="231" y="1361"/>
                    </a:cxn>
                    <a:cxn ang="0">
                      <a:pos x="167" y="1303"/>
                    </a:cxn>
                    <a:cxn ang="0">
                      <a:pos x="201" y="1229"/>
                    </a:cxn>
                    <a:cxn ang="0">
                      <a:pos x="206" y="1171"/>
                    </a:cxn>
                    <a:cxn ang="0">
                      <a:pos x="152" y="1079"/>
                    </a:cxn>
                    <a:cxn ang="0">
                      <a:pos x="227" y="1058"/>
                    </a:cxn>
                    <a:cxn ang="0">
                      <a:pos x="210" y="1012"/>
                    </a:cxn>
                    <a:cxn ang="0">
                      <a:pos x="112" y="905"/>
                    </a:cxn>
                    <a:cxn ang="0">
                      <a:pos x="108" y="813"/>
                    </a:cxn>
                    <a:cxn ang="0">
                      <a:pos x="163" y="554"/>
                    </a:cxn>
                    <a:cxn ang="0">
                      <a:pos x="150" y="488"/>
                    </a:cxn>
                    <a:cxn ang="0">
                      <a:pos x="130" y="448"/>
                    </a:cxn>
                    <a:cxn ang="0">
                      <a:pos x="86" y="372"/>
                    </a:cxn>
                    <a:cxn ang="0">
                      <a:pos x="23" y="291"/>
                    </a:cxn>
                    <a:cxn ang="0">
                      <a:pos x="1" y="176"/>
                    </a:cxn>
                    <a:cxn ang="0">
                      <a:pos x="110" y="115"/>
                    </a:cxn>
                    <a:cxn ang="0">
                      <a:pos x="191" y="60"/>
                    </a:cxn>
                    <a:cxn ang="0">
                      <a:pos x="271" y="1"/>
                    </a:cxn>
                    <a:cxn ang="0">
                      <a:pos x="377" y="18"/>
                    </a:cxn>
                  </a:cxnLst>
                  <a:rect l="0" t="0" r="r" b="b"/>
                  <a:pathLst>
                    <a:path w="1393" h="1845">
                      <a:moveTo>
                        <a:pt x="520" y="40"/>
                      </a:moveTo>
                      <a:lnTo>
                        <a:pt x="542" y="72"/>
                      </a:lnTo>
                      <a:lnTo>
                        <a:pt x="562" y="105"/>
                      </a:lnTo>
                      <a:lnTo>
                        <a:pt x="571" y="122"/>
                      </a:lnTo>
                      <a:lnTo>
                        <a:pt x="579" y="140"/>
                      </a:lnTo>
                      <a:lnTo>
                        <a:pt x="586" y="158"/>
                      </a:lnTo>
                      <a:lnTo>
                        <a:pt x="591" y="176"/>
                      </a:lnTo>
                      <a:lnTo>
                        <a:pt x="601" y="219"/>
                      </a:lnTo>
                      <a:lnTo>
                        <a:pt x="610" y="260"/>
                      </a:lnTo>
                      <a:lnTo>
                        <a:pt x="617" y="280"/>
                      </a:lnTo>
                      <a:lnTo>
                        <a:pt x="623" y="300"/>
                      </a:lnTo>
                      <a:lnTo>
                        <a:pt x="634" y="319"/>
                      </a:lnTo>
                      <a:lnTo>
                        <a:pt x="645" y="338"/>
                      </a:lnTo>
                      <a:lnTo>
                        <a:pt x="657" y="355"/>
                      </a:lnTo>
                      <a:lnTo>
                        <a:pt x="666" y="373"/>
                      </a:lnTo>
                      <a:lnTo>
                        <a:pt x="675" y="391"/>
                      </a:lnTo>
                      <a:lnTo>
                        <a:pt x="688" y="409"/>
                      </a:lnTo>
                      <a:lnTo>
                        <a:pt x="698" y="422"/>
                      </a:lnTo>
                      <a:lnTo>
                        <a:pt x="711" y="434"/>
                      </a:lnTo>
                      <a:lnTo>
                        <a:pt x="726" y="444"/>
                      </a:lnTo>
                      <a:lnTo>
                        <a:pt x="741" y="455"/>
                      </a:lnTo>
                      <a:lnTo>
                        <a:pt x="755" y="465"/>
                      </a:lnTo>
                      <a:lnTo>
                        <a:pt x="768" y="475"/>
                      </a:lnTo>
                      <a:lnTo>
                        <a:pt x="780" y="487"/>
                      </a:lnTo>
                      <a:lnTo>
                        <a:pt x="789" y="500"/>
                      </a:lnTo>
                      <a:lnTo>
                        <a:pt x="797" y="514"/>
                      </a:lnTo>
                      <a:lnTo>
                        <a:pt x="803" y="527"/>
                      </a:lnTo>
                      <a:lnTo>
                        <a:pt x="808" y="541"/>
                      </a:lnTo>
                      <a:lnTo>
                        <a:pt x="812" y="556"/>
                      </a:lnTo>
                      <a:lnTo>
                        <a:pt x="815" y="570"/>
                      </a:lnTo>
                      <a:lnTo>
                        <a:pt x="816" y="584"/>
                      </a:lnTo>
                      <a:lnTo>
                        <a:pt x="818" y="600"/>
                      </a:lnTo>
                      <a:lnTo>
                        <a:pt x="819" y="615"/>
                      </a:lnTo>
                      <a:lnTo>
                        <a:pt x="823" y="667"/>
                      </a:lnTo>
                      <a:lnTo>
                        <a:pt x="829" y="667"/>
                      </a:lnTo>
                      <a:lnTo>
                        <a:pt x="836" y="667"/>
                      </a:lnTo>
                      <a:lnTo>
                        <a:pt x="842" y="668"/>
                      </a:lnTo>
                      <a:lnTo>
                        <a:pt x="849" y="670"/>
                      </a:lnTo>
                      <a:lnTo>
                        <a:pt x="862" y="675"/>
                      </a:lnTo>
                      <a:lnTo>
                        <a:pt x="873" y="681"/>
                      </a:lnTo>
                      <a:lnTo>
                        <a:pt x="895" y="697"/>
                      </a:lnTo>
                      <a:lnTo>
                        <a:pt x="917" y="711"/>
                      </a:lnTo>
                      <a:lnTo>
                        <a:pt x="928" y="715"/>
                      </a:lnTo>
                      <a:lnTo>
                        <a:pt x="938" y="718"/>
                      </a:lnTo>
                      <a:lnTo>
                        <a:pt x="950" y="719"/>
                      </a:lnTo>
                      <a:lnTo>
                        <a:pt x="960" y="719"/>
                      </a:lnTo>
                      <a:lnTo>
                        <a:pt x="970" y="719"/>
                      </a:lnTo>
                      <a:lnTo>
                        <a:pt x="981" y="719"/>
                      </a:lnTo>
                      <a:lnTo>
                        <a:pt x="991" y="720"/>
                      </a:lnTo>
                      <a:lnTo>
                        <a:pt x="1002" y="723"/>
                      </a:lnTo>
                      <a:lnTo>
                        <a:pt x="1016" y="729"/>
                      </a:lnTo>
                      <a:lnTo>
                        <a:pt x="1029" y="738"/>
                      </a:lnTo>
                      <a:lnTo>
                        <a:pt x="1043" y="750"/>
                      </a:lnTo>
                      <a:lnTo>
                        <a:pt x="1056" y="762"/>
                      </a:lnTo>
                      <a:lnTo>
                        <a:pt x="1068" y="773"/>
                      </a:lnTo>
                      <a:lnTo>
                        <a:pt x="1079" y="784"/>
                      </a:lnTo>
                      <a:lnTo>
                        <a:pt x="1086" y="788"/>
                      </a:lnTo>
                      <a:lnTo>
                        <a:pt x="1091" y="790"/>
                      </a:lnTo>
                      <a:lnTo>
                        <a:pt x="1096" y="793"/>
                      </a:lnTo>
                      <a:lnTo>
                        <a:pt x="1100" y="794"/>
                      </a:lnTo>
                      <a:lnTo>
                        <a:pt x="1106" y="793"/>
                      </a:lnTo>
                      <a:lnTo>
                        <a:pt x="1112" y="791"/>
                      </a:lnTo>
                      <a:lnTo>
                        <a:pt x="1116" y="788"/>
                      </a:lnTo>
                      <a:lnTo>
                        <a:pt x="1119" y="784"/>
                      </a:lnTo>
                      <a:lnTo>
                        <a:pt x="1123" y="772"/>
                      </a:lnTo>
                      <a:lnTo>
                        <a:pt x="1126" y="758"/>
                      </a:lnTo>
                      <a:lnTo>
                        <a:pt x="1128" y="742"/>
                      </a:lnTo>
                      <a:lnTo>
                        <a:pt x="1131" y="727"/>
                      </a:lnTo>
                      <a:lnTo>
                        <a:pt x="1134" y="720"/>
                      </a:lnTo>
                      <a:lnTo>
                        <a:pt x="1135" y="714"/>
                      </a:lnTo>
                      <a:lnTo>
                        <a:pt x="1139" y="709"/>
                      </a:lnTo>
                      <a:lnTo>
                        <a:pt x="1141" y="703"/>
                      </a:lnTo>
                      <a:lnTo>
                        <a:pt x="1149" y="698"/>
                      </a:lnTo>
                      <a:lnTo>
                        <a:pt x="1156" y="694"/>
                      </a:lnTo>
                      <a:lnTo>
                        <a:pt x="1163" y="692"/>
                      </a:lnTo>
                      <a:lnTo>
                        <a:pt x="1171" y="690"/>
                      </a:lnTo>
                      <a:lnTo>
                        <a:pt x="1179" y="689"/>
                      </a:lnTo>
                      <a:lnTo>
                        <a:pt x="1187" y="689"/>
                      </a:lnTo>
                      <a:lnTo>
                        <a:pt x="1195" y="690"/>
                      </a:lnTo>
                      <a:lnTo>
                        <a:pt x="1204" y="692"/>
                      </a:lnTo>
                      <a:lnTo>
                        <a:pt x="1220" y="697"/>
                      </a:lnTo>
                      <a:lnTo>
                        <a:pt x="1237" y="702"/>
                      </a:lnTo>
                      <a:lnTo>
                        <a:pt x="1254" y="710"/>
                      </a:lnTo>
                      <a:lnTo>
                        <a:pt x="1270" y="716"/>
                      </a:lnTo>
                      <a:lnTo>
                        <a:pt x="1279" y="720"/>
                      </a:lnTo>
                      <a:lnTo>
                        <a:pt x="1288" y="727"/>
                      </a:lnTo>
                      <a:lnTo>
                        <a:pt x="1297" y="733"/>
                      </a:lnTo>
                      <a:lnTo>
                        <a:pt x="1303" y="741"/>
                      </a:lnTo>
                      <a:lnTo>
                        <a:pt x="1305" y="744"/>
                      </a:lnTo>
                      <a:lnTo>
                        <a:pt x="1305" y="746"/>
                      </a:lnTo>
                      <a:lnTo>
                        <a:pt x="1303" y="749"/>
                      </a:lnTo>
                      <a:lnTo>
                        <a:pt x="1302" y="751"/>
                      </a:lnTo>
                      <a:lnTo>
                        <a:pt x="1298" y="758"/>
                      </a:lnTo>
                      <a:lnTo>
                        <a:pt x="1293" y="763"/>
                      </a:lnTo>
                      <a:lnTo>
                        <a:pt x="1279" y="773"/>
                      </a:lnTo>
                      <a:lnTo>
                        <a:pt x="1267" y="782"/>
                      </a:lnTo>
                      <a:lnTo>
                        <a:pt x="1252" y="799"/>
                      </a:lnTo>
                      <a:lnTo>
                        <a:pt x="1233" y="823"/>
                      </a:lnTo>
                      <a:lnTo>
                        <a:pt x="1226" y="835"/>
                      </a:lnTo>
                      <a:lnTo>
                        <a:pt x="1222" y="847"/>
                      </a:lnTo>
                      <a:lnTo>
                        <a:pt x="1220" y="854"/>
                      </a:lnTo>
                      <a:lnTo>
                        <a:pt x="1222" y="859"/>
                      </a:lnTo>
                      <a:lnTo>
                        <a:pt x="1223" y="864"/>
                      </a:lnTo>
                      <a:lnTo>
                        <a:pt x="1226" y="869"/>
                      </a:lnTo>
                      <a:lnTo>
                        <a:pt x="1236" y="877"/>
                      </a:lnTo>
                      <a:lnTo>
                        <a:pt x="1250" y="886"/>
                      </a:lnTo>
                      <a:lnTo>
                        <a:pt x="1266" y="892"/>
                      </a:lnTo>
                      <a:lnTo>
                        <a:pt x="1279" y="899"/>
                      </a:lnTo>
                      <a:lnTo>
                        <a:pt x="1292" y="904"/>
                      </a:lnTo>
                      <a:lnTo>
                        <a:pt x="1306" y="911"/>
                      </a:lnTo>
                      <a:lnTo>
                        <a:pt x="1239" y="1023"/>
                      </a:lnTo>
                      <a:lnTo>
                        <a:pt x="1227" y="1041"/>
                      </a:lnTo>
                      <a:lnTo>
                        <a:pt x="1218" y="1056"/>
                      </a:lnTo>
                      <a:lnTo>
                        <a:pt x="1210" y="1071"/>
                      </a:lnTo>
                      <a:lnTo>
                        <a:pt x="1206" y="1084"/>
                      </a:lnTo>
                      <a:lnTo>
                        <a:pt x="1205" y="1100"/>
                      </a:lnTo>
                      <a:lnTo>
                        <a:pt x="1205" y="1115"/>
                      </a:lnTo>
                      <a:lnTo>
                        <a:pt x="1208" y="1135"/>
                      </a:lnTo>
                      <a:lnTo>
                        <a:pt x="1213" y="1157"/>
                      </a:lnTo>
                      <a:lnTo>
                        <a:pt x="1217" y="1176"/>
                      </a:lnTo>
                      <a:lnTo>
                        <a:pt x="1222" y="1193"/>
                      </a:lnTo>
                      <a:lnTo>
                        <a:pt x="1227" y="1210"/>
                      </a:lnTo>
                      <a:lnTo>
                        <a:pt x="1233" y="1227"/>
                      </a:lnTo>
                      <a:lnTo>
                        <a:pt x="1241" y="1242"/>
                      </a:lnTo>
                      <a:lnTo>
                        <a:pt x="1250" y="1258"/>
                      </a:lnTo>
                      <a:lnTo>
                        <a:pt x="1259" y="1272"/>
                      </a:lnTo>
                      <a:lnTo>
                        <a:pt x="1272" y="1288"/>
                      </a:lnTo>
                      <a:lnTo>
                        <a:pt x="1287" y="1301"/>
                      </a:lnTo>
                      <a:lnTo>
                        <a:pt x="1305" y="1315"/>
                      </a:lnTo>
                      <a:lnTo>
                        <a:pt x="1325" y="1330"/>
                      </a:lnTo>
                      <a:lnTo>
                        <a:pt x="1347" y="1346"/>
                      </a:lnTo>
                      <a:lnTo>
                        <a:pt x="1356" y="1354"/>
                      </a:lnTo>
                      <a:lnTo>
                        <a:pt x="1367" y="1363"/>
                      </a:lnTo>
                      <a:lnTo>
                        <a:pt x="1375" y="1370"/>
                      </a:lnTo>
                      <a:lnTo>
                        <a:pt x="1381" y="1380"/>
                      </a:lnTo>
                      <a:lnTo>
                        <a:pt x="1388" y="1389"/>
                      </a:lnTo>
                      <a:lnTo>
                        <a:pt x="1391" y="1399"/>
                      </a:lnTo>
                      <a:lnTo>
                        <a:pt x="1393" y="1408"/>
                      </a:lnTo>
                      <a:lnTo>
                        <a:pt x="1391" y="1418"/>
                      </a:lnTo>
                      <a:lnTo>
                        <a:pt x="1390" y="1424"/>
                      </a:lnTo>
                      <a:lnTo>
                        <a:pt x="1388" y="1430"/>
                      </a:lnTo>
                      <a:lnTo>
                        <a:pt x="1385" y="1435"/>
                      </a:lnTo>
                      <a:lnTo>
                        <a:pt x="1382" y="1439"/>
                      </a:lnTo>
                      <a:lnTo>
                        <a:pt x="1373" y="1448"/>
                      </a:lnTo>
                      <a:lnTo>
                        <a:pt x="1363" y="1456"/>
                      </a:lnTo>
                      <a:lnTo>
                        <a:pt x="1351" y="1462"/>
                      </a:lnTo>
                      <a:lnTo>
                        <a:pt x="1338" y="1468"/>
                      </a:lnTo>
                      <a:lnTo>
                        <a:pt x="1325" y="1474"/>
                      </a:lnTo>
                      <a:lnTo>
                        <a:pt x="1311" y="1479"/>
                      </a:lnTo>
                      <a:lnTo>
                        <a:pt x="1281" y="1490"/>
                      </a:lnTo>
                      <a:lnTo>
                        <a:pt x="1254" y="1501"/>
                      </a:lnTo>
                      <a:lnTo>
                        <a:pt x="1241" y="1508"/>
                      </a:lnTo>
                      <a:lnTo>
                        <a:pt x="1230" y="1516"/>
                      </a:lnTo>
                      <a:lnTo>
                        <a:pt x="1220" y="1523"/>
                      </a:lnTo>
                      <a:lnTo>
                        <a:pt x="1213" y="1534"/>
                      </a:lnTo>
                      <a:lnTo>
                        <a:pt x="1211" y="1548"/>
                      </a:lnTo>
                      <a:lnTo>
                        <a:pt x="1210" y="1563"/>
                      </a:lnTo>
                      <a:lnTo>
                        <a:pt x="1208" y="1578"/>
                      </a:lnTo>
                      <a:lnTo>
                        <a:pt x="1208" y="1593"/>
                      </a:lnTo>
                      <a:lnTo>
                        <a:pt x="1209" y="1615"/>
                      </a:lnTo>
                      <a:lnTo>
                        <a:pt x="1213" y="1636"/>
                      </a:lnTo>
                      <a:lnTo>
                        <a:pt x="1217" y="1658"/>
                      </a:lnTo>
                      <a:lnTo>
                        <a:pt x="1219" y="1679"/>
                      </a:lnTo>
                      <a:lnTo>
                        <a:pt x="1218" y="1700"/>
                      </a:lnTo>
                      <a:lnTo>
                        <a:pt x="1217" y="1722"/>
                      </a:lnTo>
                      <a:lnTo>
                        <a:pt x="1215" y="1733"/>
                      </a:lnTo>
                      <a:lnTo>
                        <a:pt x="1215" y="1744"/>
                      </a:lnTo>
                      <a:lnTo>
                        <a:pt x="1215" y="1754"/>
                      </a:lnTo>
                      <a:lnTo>
                        <a:pt x="1217" y="1764"/>
                      </a:lnTo>
                      <a:lnTo>
                        <a:pt x="1201" y="1829"/>
                      </a:lnTo>
                      <a:lnTo>
                        <a:pt x="1200" y="1825"/>
                      </a:lnTo>
                      <a:lnTo>
                        <a:pt x="1196" y="1819"/>
                      </a:lnTo>
                      <a:lnTo>
                        <a:pt x="1191" y="1812"/>
                      </a:lnTo>
                      <a:lnTo>
                        <a:pt x="1185" y="1806"/>
                      </a:lnTo>
                      <a:lnTo>
                        <a:pt x="1179" y="1801"/>
                      </a:lnTo>
                      <a:lnTo>
                        <a:pt x="1173" y="1797"/>
                      </a:lnTo>
                      <a:lnTo>
                        <a:pt x="1166" y="1793"/>
                      </a:lnTo>
                      <a:lnTo>
                        <a:pt x="1161" y="1793"/>
                      </a:lnTo>
                      <a:lnTo>
                        <a:pt x="1153" y="1795"/>
                      </a:lnTo>
                      <a:lnTo>
                        <a:pt x="1145" y="1801"/>
                      </a:lnTo>
                      <a:lnTo>
                        <a:pt x="1138" y="1806"/>
                      </a:lnTo>
                      <a:lnTo>
                        <a:pt x="1130" y="1812"/>
                      </a:lnTo>
                      <a:lnTo>
                        <a:pt x="1123" y="1817"/>
                      </a:lnTo>
                      <a:lnTo>
                        <a:pt x="1116" y="1821"/>
                      </a:lnTo>
                      <a:lnTo>
                        <a:pt x="1112" y="1823"/>
                      </a:lnTo>
                      <a:lnTo>
                        <a:pt x="1108" y="1824"/>
                      </a:lnTo>
                      <a:lnTo>
                        <a:pt x="1103" y="1824"/>
                      </a:lnTo>
                      <a:lnTo>
                        <a:pt x="1099" y="1823"/>
                      </a:lnTo>
                      <a:lnTo>
                        <a:pt x="1090" y="1820"/>
                      </a:lnTo>
                      <a:lnTo>
                        <a:pt x="1083" y="1815"/>
                      </a:lnTo>
                      <a:lnTo>
                        <a:pt x="1077" y="1808"/>
                      </a:lnTo>
                      <a:lnTo>
                        <a:pt x="1070" y="1803"/>
                      </a:lnTo>
                      <a:lnTo>
                        <a:pt x="1068" y="1802"/>
                      </a:lnTo>
                      <a:lnTo>
                        <a:pt x="1064" y="1801"/>
                      </a:lnTo>
                      <a:lnTo>
                        <a:pt x="1061" y="1801"/>
                      </a:lnTo>
                      <a:lnTo>
                        <a:pt x="1057" y="1802"/>
                      </a:lnTo>
                      <a:lnTo>
                        <a:pt x="1051" y="1806"/>
                      </a:lnTo>
                      <a:lnTo>
                        <a:pt x="1043" y="1810"/>
                      </a:lnTo>
                      <a:lnTo>
                        <a:pt x="1031" y="1823"/>
                      </a:lnTo>
                      <a:lnTo>
                        <a:pt x="1022" y="1832"/>
                      </a:lnTo>
                      <a:lnTo>
                        <a:pt x="1018" y="1837"/>
                      </a:lnTo>
                      <a:lnTo>
                        <a:pt x="1013" y="1841"/>
                      </a:lnTo>
                      <a:lnTo>
                        <a:pt x="1008" y="1843"/>
                      </a:lnTo>
                      <a:lnTo>
                        <a:pt x="1003" y="1845"/>
                      </a:lnTo>
                      <a:lnTo>
                        <a:pt x="990" y="1845"/>
                      </a:lnTo>
                      <a:lnTo>
                        <a:pt x="977" y="1842"/>
                      </a:lnTo>
                      <a:lnTo>
                        <a:pt x="950" y="1833"/>
                      </a:lnTo>
                      <a:lnTo>
                        <a:pt x="926" y="1825"/>
                      </a:lnTo>
                      <a:lnTo>
                        <a:pt x="987" y="1679"/>
                      </a:lnTo>
                      <a:lnTo>
                        <a:pt x="991" y="1670"/>
                      </a:lnTo>
                      <a:lnTo>
                        <a:pt x="992" y="1663"/>
                      </a:lnTo>
                      <a:lnTo>
                        <a:pt x="994" y="1658"/>
                      </a:lnTo>
                      <a:lnTo>
                        <a:pt x="992" y="1654"/>
                      </a:lnTo>
                      <a:lnTo>
                        <a:pt x="991" y="1652"/>
                      </a:lnTo>
                      <a:lnTo>
                        <a:pt x="989" y="1650"/>
                      </a:lnTo>
                      <a:lnTo>
                        <a:pt x="985" y="1649"/>
                      </a:lnTo>
                      <a:lnTo>
                        <a:pt x="981" y="1649"/>
                      </a:lnTo>
                      <a:lnTo>
                        <a:pt x="972" y="1649"/>
                      </a:lnTo>
                      <a:lnTo>
                        <a:pt x="961" y="1649"/>
                      </a:lnTo>
                      <a:lnTo>
                        <a:pt x="956" y="1649"/>
                      </a:lnTo>
                      <a:lnTo>
                        <a:pt x="951" y="1649"/>
                      </a:lnTo>
                      <a:lnTo>
                        <a:pt x="946" y="1648"/>
                      </a:lnTo>
                      <a:lnTo>
                        <a:pt x="941" y="1645"/>
                      </a:lnTo>
                      <a:lnTo>
                        <a:pt x="933" y="1639"/>
                      </a:lnTo>
                      <a:lnTo>
                        <a:pt x="924" y="1632"/>
                      </a:lnTo>
                      <a:lnTo>
                        <a:pt x="916" y="1627"/>
                      </a:lnTo>
                      <a:lnTo>
                        <a:pt x="906" y="1622"/>
                      </a:lnTo>
                      <a:lnTo>
                        <a:pt x="897" y="1619"/>
                      </a:lnTo>
                      <a:lnTo>
                        <a:pt x="890" y="1614"/>
                      </a:lnTo>
                      <a:lnTo>
                        <a:pt x="885" y="1610"/>
                      </a:lnTo>
                      <a:lnTo>
                        <a:pt x="882" y="1605"/>
                      </a:lnTo>
                      <a:lnTo>
                        <a:pt x="880" y="1595"/>
                      </a:lnTo>
                      <a:lnTo>
                        <a:pt x="880" y="1583"/>
                      </a:lnTo>
                      <a:lnTo>
                        <a:pt x="880" y="1578"/>
                      </a:lnTo>
                      <a:lnTo>
                        <a:pt x="880" y="1573"/>
                      </a:lnTo>
                      <a:lnTo>
                        <a:pt x="880" y="1567"/>
                      </a:lnTo>
                      <a:lnTo>
                        <a:pt x="877" y="1563"/>
                      </a:lnTo>
                      <a:lnTo>
                        <a:pt x="873" y="1560"/>
                      </a:lnTo>
                      <a:lnTo>
                        <a:pt x="868" y="1556"/>
                      </a:lnTo>
                      <a:lnTo>
                        <a:pt x="860" y="1553"/>
                      </a:lnTo>
                      <a:lnTo>
                        <a:pt x="850" y="1551"/>
                      </a:lnTo>
                      <a:lnTo>
                        <a:pt x="843" y="1549"/>
                      </a:lnTo>
                      <a:lnTo>
                        <a:pt x="837" y="1545"/>
                      </a:lnTo>
                      <a:lnTo>
                        <a:pt x="832" y="1540"/>
                      </a:lnTo>
                      <a:lnTo>
                        <a:pt x="825" y="1535"/>
                      </a:lnTo>
                      <a:lnTo>
                        <a:pt x="815" y="1521"/>
                      </a:lnTo>
                      <a:lnTo>
                        <a:pt x="806" y="1504"/>
                      </a:lnTo>
                      <a:lnTo>
                        <a:pt x="797" y="1487"/>
                      </a:lnTo>
                      <a:lnTo>
                        <a:pt x="789" y="1472"/>
                      </a:lnTo>
                      <a:lnTo>
                        <a:pt x="784" y="1464"/>
                      </a:lnTo>
                      <a:lnTo>
                        <a:pt x="780" y="1459"/>
                      </a:lnTo>
                      <a:lnTo>
                        <a:pt x="775" y="1453"/>
                      </a:lnTo>
                      <a:lnTo>
                        <a:pt x="770" y="1450"/>
                      </a:lnTo>
                      <a:lnTo>
                        <a:pt x="761" y="1446"/>
                      </a:lnTo>
                      <a:lnTo>
                        <a:pt x="749" y="1443"/>
                      </a:lnTo>
                      <a:lnTo>
                        <a:pt x="737" y="1440"/>
                      </a:lnTo>
                      <a:lnTo>
                        <a:pt x="726" y="1438"/>
                      </a:lnTo>
                      <a:lnTo>
                        <a:pt x="715" y="1435"/>
                      </a:lnTo>
                      <a:lnTo>
                        <a:pt x="705" y="1431"/>
                      </a:lnTo>
                      <a:lnTo>
                        <a:pt x="700" y="1429"/>
                      </a:lnTo>
                      <a:lnTo>
                        <a:pt x="696" y="1425"/>
                      </a:lnTo>
                      <a:lnTo>
                        <a:pt x="692" y="1421"/>
                      </a:lnTo>
                      <a:lnTo>
                        <a:pt x="688" y="1417"/>
                      </a:lnTo>
                      <a:lnTo>
                        <a:pt x="684" y="1407"/>
                      </a:lnTo>
                      <a:lnTo>
                        <a:pt x="680" y="1393"/>
                      </a:lnTo>
                      <a:lnTo>
                        <a:pt x="679" y="1386"/>
                      </a:lnTo>
                      <a:lnTo>
                        <a:pt x="676" y="1380"/>
                      </a:lnTo>
                      <a:lnTo>
                        <a:pt x="675" y="1376"/>
                      </a:lnTo>
                      <a:lnTo>
                        <a:pt x="672" y="1373"/>
                      </a:lnTo>
                      <a:lnTo>
                        <a:pt x="669" y="1372"/>
                      </a:lnTo>
                      <a:lnTo>
                        <a:pt x="665" y="1372"/>
                      </a:lnTo>
                      <a:lnTo>
                        <a:pt x="660" y="1373"/>
                      </a:lnTo>
                      <a:lnTo>
                        <a:pt x="653" y="1374"/>
                      </a:lnTo>
                      <a:lnTo>
                        <a:pt x="640" y="1381"/>
                      </a:lnTo>
                      <a:lnTo>
                        <a:pt x="627" y="1389"/>
                      </a:lnTo>
                      <a:lnTo>
                        <a:pt x="621" y="1394"/>
                      </a:lnTo>
                      <a:lnTo>
                        <a:pt x="615" y="1399"/>
                      </a:lnTo>
                      <a:lnTo>
                        <a:pt x="610" y="1404"/>
                      </a:lnTo>
                      <a:lnTo>
                        <a:pt x="606" y="1411"/>
                      </a:lnTo>
                      <a:lnTo>
                        <a:pt x="604" y="1416"/>
                      </a:lnTo>
                      <a:lnTo>
                        <a:pt x="603" y="1422"/>
                      </a:lnTo>
                      <a:lnTo>
                        <a:pt x="603" y="1427"/>
                      </a:lnTo>
                      <a:lnTo>
                        <a:pt x="605" y="1434"/>
                      </a:lnTo>
                      <a:lnTo>
                        <a:pt x="610" y="1444"/>
                      </a:lnTo>
                      <a:lnTo>
                        <a:pt x="613" y="1453"/>
                      </a:lnTo>
                      <a:lnTo>
                        <a:pt x="615" y="1461"/>
                      </a:lnTo>
                      <a:lnTo>
                        <a:pt x="615" y="1468"/>
                      </a:lnTo>
                      <a:lnTo>
                        <a:pt x="615" y="1474"/>
                      </a:lnTo>
                      <a:lnTo>
                        <a:pt x="613" y="1479"/>
                      </a:lnTo>
                      <a:lnTo>
                        <a:pt x="610" y="1484"/>
                      </a:lnTo>
                      <a:lnTo>
                        <a:pt x="606" y="1488"/>
                      </a:lnTo>
                      <a:lnTo>
                        <a:pt x="597" y="1496"/>
                      </a:lnTo>
                      <a:lnTo>
                        <a:pt x="587" y="1505"/>
                      </a:lnTo>
                      <a:lnTo>
                        <a:pt x="575" y="1516"/>
                      </a:lnTo>
                      <a:lnTo>
                        <a:pt x="564" y="1530"/>
                      </a:lnTo>
                      <a:lnTo>
                        <a:pt x="560" y="1539"/>
                      </a:lnTo>
                      <a:lnTo>
                        <a:pt x="558" y="1545"/>
                      </a:lnTo>
                      <a:lnTo>
                        <a:pt x="558" y="1552"/>
                      </a:lnTo>
                      <a:lnTo>
                        <a:pt x="557" y="1557"/>
                      </a:lnTo>
                      <a:lnTo>
                        <a:pt x="556" y="1562"/>
                      </a:lnTo>
                      <a:lnTo>
                        <a:pt x="552" y="1567"/>
                      </a:lnTo>
                      <a:lnTo>
                        <a:pt x="546" y="1573"/>
                      </a:lnTo>
                      <a:lnTo>
                        <a:pt x="533" y="1580"/>
                      </a:lnTo>
                      <a:lnTo>
                        <a:pt x="527" y="1574"/>
                      </a:lnTo>
                      <a:lnTo>
                        <a:pt x="523" y="1566"/>
                      </a:lnTo>
                      <a:lnTo>
                        <a:pt x="521" y="1560"/>
                      </a:lnTo>
                      <a:lnTo>
                        <a:pt x="517" y="1552"/>
                      </a:lnTo>
                      <a:lnTo>
                        <a:pt x="513" y="1545"/>
                      </a:lnTo>
                      <a:lnTo>
                        <a:pt x="509" y="1539"/>
                      </a:lnTo>
                      <a:lnTo>
                        <a:pt x="503" y="1532"/>
                      </a:lnTo>
                      <a:lnTo>
                        <a:pt x="495" y="1527"/>
                      </a:lnTo>
                      <a:lnTo>
                        <a:pt x="472" y="1518"/>
                      </a:lnTo>
                      <a:lnTo>
                        <a:pt x="443" y="1510"/>
                      </a:lnTo>
                      <a:lnTo>
                        <a:pt x="429" y="1507"/>
                      </a:lnTo>
                      <a:lnTo>
                        <a:pt x="416" y="1503"/>
                      </a:lnTo>
                      <a:lnTo>
                        <a:pt x="407" y="1497"/>
                      </a:lnTo>
                      <a:lnTo>
                        <a:pt x="399" y="1491"/>
                      </a:lnTo>
                      <a:lnTo>
                        <a:pt x="393" y="1479"/>
                      </a:lnTo>
                      <a:lnTo>
                        <a:pt x="386" y="1468"/>
                      </a:lnTo>
                      <a:lnTo>
                        <a:pt x="382" y="1462"/>
                      </a:lnTo>
                      <a:lnTo>
                        <a:pt x="377" y="1459"/>
                      </a:lnTo>
                      <a:lnTo>
                        <a:pt x="371" y="1456"/>
                      </a:lnTo>
                      <a:lnTo>
                        <a:pt x="363" y="1455"/>
                      </a:lnTo>
                      <a:lnTo>
                        <a:pt x="355" y="1455"/>
                      </a:lnTo>
                      <a:lnTo>
                        <a:pt x="350" y="1453"/>
                      </a:lnTo>
                      <a:lnTo>
                        <a:pt x="345" y="1451"/>
                      </a:lnTo>
                      <a:lnTo>
                        <a:pt x="340" y="1448"/>
                      </a:lnTo>
                      <a:lnTo>
                        <a:pt x="333" y="1442"/>
                      </a:lnTo>
                      <a:lnTo>
                        <a:pt x="327" y="1435"/>
                      </a:lnTo>
                      <a:lnTo>
                        <a:pt x="323" y="1427"/>
                      </a:lnTo>
                      <a:lnTo>
                        <a:pt x="317" y="1421"/>
                      </a:lnTo>
                      <a:lnTo>
                        <a:pt x="314" y="1418"/>
                      </a:lnTo>
                      <a:lnTo>
                        <a:pt x="310" y="1416"/>
                      </a:lnTo>
                      <a:lnTo>
                        <a:pt x="306" y="1415"/>
                      </a:lnTo>
                      <a:lnTo>
                        <a:pt x="301" y="1413"/>
                      </a:lnTo>
                      <a:lnTo>
                        <a:pt x="293" y="1413"/>
                      </a:lnTo>
                      <a:lnTo>
                        <a:pt x="286" y="1412"/>
                      </a:lnTo>
                      <a:lnTo>
                        <a:pt x="280" y="1409"/>
                      </a:lnTo>
                      <a:lnTo>
                        <a:pt x="275" y="1407"/>
                      </a:lnTo>
                      <a:lnTo>
                        <a:pt x="263" y="1400"/>
                      </a:lnTo>
                      <a:lnTo>
                        <a:pt x="253" y="1393"/>
                      </a:lnTo>
                      <a:lnTo>
                        <a:pt x="245" y="1383"/>
                      </a:lnTo>
                      <a:lnTo>
                        <a:pt x="237" y="1372"/>
                      </a:lnTo>
                      <a:lnTo>
                        <a:pt x="231" y="1361"/>
                      </a:lnTo>
                      <a:lnTo>
                        <a:pt x="227" y="1350"/>
                      </a:lnTo>
                      <a:lnTo>
                        <a:pt x="223" y="1341"/>
                      </a:lnTo>
                      <a:lnTo>
                        <a:pt x="218" y="1334"/>
                      </a:lnTo>
                      <a:lnTo>
                        <a:pt x="211" y="1328"/>
                      </a:lnTo>
                      <a:lnTo>
                        <a:pt x="205" y="1323"/>
                      </a:lnTo>
                      <a:lnTo>
                        <a:pt x="191" y="1313"/>
                      </a:lnTo>
                      <a:lnTo>
                        <a:pt x="175" y="1307"/>
                      </a:lnTo>
                      <a:lnTo>
                        <a:pt x="167" y="1303"/>
                      </a:lnTo>
                      <a:lnTo>
                        <a:pt x="159" y="1299"/>
                      </a:lnTo>
                      <a:lnTo>
                        <a:pt x="153" y="1294"/>
                      </a:lnTo>
                      <a:lnTo>
                        <a:pt x="146" y="1289"/>
                      </a:lnTo>
                      <a:lnTo>
                        <a:pt x="141" y="1282"/>
                      </a:lnTo>
                      <a:lnTo>
                        <a:pt x="137" y="1275"/>
                      </a:lnTo>
                      <a:lnTo>
                        <a:pt x="134" y="1267"/>
                      </a:lnTo>
                      <a:lnTo>
                        <a:pt x="131" y="1256"/>
                      </a:lnTo>
                      <a:lnTo>
                        <a:pt x="201" y="1229"/>
                      </a:lnTo>
                      <a:lnTo>
                        <a:pt x="207" y="1223"/>
                      </a:lnTo>
                      <a:lnTo>
                        <a:pt x="213" y="1215"/>
                      </a:lnTo>
                      <a:lnTo>
                        <a:pt x="215" y="1209"/>
                      </a:lnTo>
                      <a:lnTo>
                        <a:pt x="216" y="1201"/>
                      </a:lnTo>
                      <a:lnTo>
                        <a:pt x="215" y="1193"/>
                      </a:lnTo>
                      <a:lnTo>
                        <a:pt x="213" y="1185"/>
                      </a:lnTo>
                      <a:lnTo>
                        <a:pt x="210" y="1179"/>
                      </a:lnTo>
                      <a:lnTo>
                        <a:pt x="206" y="1171"/>
                      </a:lnTo>
                      <a:lnTo>
                        <a:pt x="184" y="1142"/>
                      </a:lnTo>
                      <a:lnTo>
                        <a:pt x="165" y="1118"/>
                      </a:lnTo>
                      <a:lnTo>
                        <a:pt x="159" y="1109"/>
                      </a:lnTo>
                      <a:lnTo>
                        <a:pt x="156" y="1100"/>
                      </a:lnTo>
                      <a:lnTo>
                        <a:pt x="152" y="1093"/>
                      </a:lnTo>
                      <a:lnTo>
                        <a:pt x="150" y="1087"/>
                      </a:lnTo>
                      <a:lnTo>
                        <a:pt x="150" y="1083"/>
                      </a:lnTo>
                      <a:lnTo>
                        <a:pt x="152" y="1079"/>
                      </a:lnTo>
                      <a:lnTo>
                        <a:pt x="153" y="1076"/>
                      </a:lnTo>
                      <a:lnTo>
                        <a:pt x="157" y="1074"/>
                      </a:lnTo>
                      <a:lnTo>
                        <a:pt x="178" y="1070"/>
                      </a:lnTo>
                      <a:lnTo>
                        <a:pt x="210" y="1066"/>
                      </a:lnTo>
                      <a:lnTo>
                        <a:pt x="215" y="1065"/>
                      </a:lnTo>
                      <a:lnTo>
                        <a:pt x="220" y="1063"/>
                      </a:lnTo>
                      <a:lnTo>
                        <a:pt x="224" y="1061"/>
                      </a:lnTo>
                      <a:lnTo>
                        <a:pt x="227" y="1058"/>
                      </a:lnTo>
                      <a:lnTo>
                        <a:pt x="229" y="1056"/>
                      </a:lnTo>
                      <a:lnTo>
                        <a:pt x="231" y="1052"/>
                      </a:lnTo>
                      <a:lnTo>
                        <a:pt x="231" y="1049"/>
                      </a:lnTo>
                      <a:lnTo>
                        <a:pt x="231" y="1045"/>
                      </a:lnTo>
                      <a:lnTo>
                        <a:pt x="228" y="1038"/>
                      </a:lnTo>
                      <a:lnTo>
                        <a:pt x="224" y="1030"/>
                      </a:lnTo>
                      <a:lnTo>
                        <a:pt x="218" y="1021"/>
                      </a:lnTo>
                      <a:lnTo>
                        <a:pt x="210" y="1012"/>
                      </a:lnTo>
                      <a:lnTo>
                        <a:pt x="191" y="994"/>
                      </a:lnTo>
                      <a:lnTo>
                        <a:pt x="172" y="977"/>
                      </a:lnTo>
                      <a:lnTo>
                        <a:pt x="154" y="962"/>
                      </a:lnTo>
                      <a:lnTo>
                        <a:pt x="144" y="952"/>
                      </a:lnTo>
                      <a:lnTo>
                        <a:pt x="134" y="939"/>
                      </a:lnTo>
                      <a:lnTo>
                        <a:pt x="126" y="927"/>
                      </a:lnTo>
                      <a:lnTo>
                        <a:pt x="118" y="917"/>
                      </a:lnTo>
                      <a:lnTo>
                        <a:pt x="112" y="905"/>
                      </a:lnTo>
                      <a:lnTo>
                        <a:pt x="108" y="894"/>
                      </a:lnTo>
                      <a:lnTo>
                        <a:pt x="104" y="883"/>
                      </a:lnTo>
                      <a:lnTo>
                        <a:pt x="101" y="872"/>
                      </a:lnTo>
                      <a:lnTo>
                        <a:pt x="100" y="860"/>
                      </a:lnTo>
                      <a:lnTo>
                        <a:pt x="100" y="848"/>
                      </a:lnTo>
                      <a:lnTo>
                        <a:pt x="101" y="837"/>
                      </a:lnTo>
                      <a:lnTo>
                        <a:pt x="104" y="825"/>
                      </a:lnTo>
                      <a:lnTo>
                        <a:pt x="108" y="813"/>
                      </a:lnTo>
                      <a:lnTo>
                        <a:pt x="112" y="800"/>
                      </a:lnTo>
                      <a:lnTo>
                        <a:pt x="117" y="788"/>
                      </a:lnTo>
                      <a:lnTo>
                        <a:pt x="123" y="773"/>
                      </a:lnTo>
                      <a:lnTo>
                        <a:pt x="131" y="759"/>
                      </a:lnTo>
                      <a:lnTo>
                        <a:pt x="169" y="676"/>
                      </a:lnTo>
                      <a:lnTo>
                        <a:pt x="170" y="622"/>
                      </a:lnTo>
                      <a:lnTo>
                        <a:pt x="165" y="567"/>
                      </a:lnTo>
                      <a:lnTo>
                        <a:pt x="163" y="554"/>
                      </a:lnTo>
                      <a:lnTo>
                        <a:pt x="159" y="543"/>
                      </a:lnTo>
                      <a:lnTo>
                        <a:pt x="156" y="531"/>
                      </a:lnTo>
                      <a:lnTo>
                        <a:pt x="150" y="519"/>
                      </a:lnTo>
                      <a:lnTo>
                        <a:pt x="148" y="514"/>
                      </a:lnTo>
                      <a:lnTo>
                        <a:pt x="148" y="509"/>
                      </a:lnTo>
                      <a:lnTo>
                        <a:pt x="146" y="504"/>
                      </a:lnTo>
                      <a:lnTo>
                        <a:pt x="148" y="499"/>
                      </a:lnTo>
                      <a:lnTo>
                        <a:pt x="150" y="488"/>
                      </a:lnTo>
                      <a:lnTo>
                        <a:pt x="154" y="478"/>
                      </a:lnTo>
                      <a:lnTo>
                        <a:pt x="157" y="474"/>
                      </a:lnTo>
                      <a:lnTo>
                        <a:pt x="158" y="471"/>
                      </a:lnTo>
                      <a:lnTo>
                        <a:pt x="159" y="469"/>
                      </a:lnTo>
                      <a:lnTo>
                        <a:pt x="161" y="461"/>
                      </a:lnTo>
                      <a:lnTo>
                        <a:pt x="149" y="457"/>
                      </a:lnTo>
                      <a:lnTo>
                        <a:pt x="139" y="453"/>
                      </a:lnTo>
                      <a:lnTo>
                        <a:pt x="130" y="448"/>
                      </a:lnTo>
                      <a:lnTo>
                        <a:pt x="122" y="443"/>
                      </a:lnTo>
                      <a:lnTo>
                        <a:pt x="115" y="438"/>
                      </a:lnTo>
                      <a:lnTo>
                        <a:pt x="110" y="433"/>
                      </a:lnTo>
                      <a:lnTo>
                        <a:pt x="105" y="426"/>
                      </a:lnTo>
                      <a:lnTo>
                        <a:pt x="101" y="420"/>
                      </a:lnTo>
                      <a:lnTo>
                        <a:pt x="95" y="405"/>
                      </a:lnTo>
                      <a:lnTo>
                        <a:pt x="89" y="390"/>
                      </a:lnTo>
                      <a:lnTo>
                        <a:pt x="86" y="372"/>
                      </a:lnTo>
                      <a:lnTo>
                        <a:pt x="82" y="351"/>
                      </a:lnTo>
                      <a:lnTo>
                        <a:pt x="79" y="339"/>
                      </a:lnTo>
                      <a:lnTo>
                        <a:pt x="74" y="332"/>
                      </a:lnTo>
                      <a:lnTo>
                        <a:pt x="69" y="325"/>
                      </a:lnTo>
                      <a:lnTo>
                        <a:pt x="62" y="320"/>
                      </a:lnTo>
                      <a:lnTo>
                        <a:pt x="47" y="312"/>
                      </a:lnTo>
                      <a:lnTo>
                        <a:pt x="30" y="300"/>
                      </a:lnTo>
                      <a:lnTo>
                        <a:pt x="23" y="291"/>
                      </a:lnTo>
                      <a:lnTo>
                        <a:pt x="18" y="280"/>
                      </a:lnTo>
                      <a:lnTo>
                        <a:pt x="13" y="264"/>
                      </a:lnTo>
                      <a:lnTo>
                        <a:pt x="8" y="246"/>
                      </a:lnTo>
                      <a:lnTo>
                        <a:pt x="4" y="229"/>
                      </a:lnTo>
                      <a:lnTo>
                        <a:pt x="1" y="214"/>
                      </a:lnTo>
                      <a:lnTo>
                        <a:pt x="0" y="199"/>
                      </a:lnTo>
                      <a:lnTo>
                        <a:pt x="0" y="189"/>
                      </a:lnTo>
                      <a:lnTo>
                        <a:pt x="1" y="176"/>
                      </a:lnTo>
                      <a:lnTo>
                        <a:pt x="3" y="163"/>
                      </a:lnTo>
                      <a:lnTo>
                        <a:pt x="3" y="151"/>
                      </a:lnTo>
                      <a:lnTo>
                        <a:pt x="3" y="140"/>
                      </a:lnTo>
                      <a:lnTo>
                        <a:pt x="4" y="140"/>
                      </a:lnTo>
                      <a:lnTo>
                        <a:pt x="27" y="132"/>
                      </a:lnTo>
                      <a:lnTo>
                        <a:pt x="55" y="126"/>
                      </a:lnTo>
                      <a:lnTo>
                        <a:pt x="82" y="120"/>
                      </a:lnTo>
                      <a:lnTo>
                        <a:pt x="110" y="115"/>
                      </a:lnTo>
                      <a:lnTo>
                        <a:pt x="123" y="111"/>
                      </a:lnTo>
                      <a:lnTo>
                        <a:pt x="136" y="107"/>
                      </a:lnTo>
                      <a:lnTo>
                        <a:pt x="149" y="102"/>
                      </a:lnTo>
                      <a:lnTo>
                        <a:pt x="159" y="96"/>
                      </a:lnTo>
                      <a:lnTo>
                        <a:pt x="170" y="89"/>
                      </a:lnTo>
                      <a:lnTo>
                        <a:pt x="178" y="82"/>
                      </a:lnTo>
                      <a:lnTo>
                        <a:pt x="185" y="71"/>
                      </a:lnTo>
                      <a:lnTo>
                        <a:pt x="191" y="60"/>
                      </a:lnTo>
                      <a:lnTo>
                        <a:pt x="196" y="47"/>
                      </a:lnTo>
                      <a:lnTo>
                        <a:pt x="203" y="35"/>
                      </a:lnTo>
                      <a:lnTo>
                        <a:pt x="213" y="26"/>
                      </a:lnTo>
                      <a:lnTo>
                        <a:pt x="222" y="18"/>
                      </a:lnTo>
                      <a:lnTo>
                        <a:pt x="233" y="12"/>
                      </a:lnTo>
                      <a:lnTo>
                        <a:pt x="245" y="6"/>
                      </a:lnTo>
                      <a:lnTo>
                        <a:pt x="258" y="3"/>
                      </a:lnTo>
                      <a:lnTo>
                        <a:pt x="271" y="1"/>
                      </a:lnTo>
                      <a:lnTo>
                        <a:pt x="285" y="0"/>
                      </a:lnTo>
                      <a:lnTo>
                        <a:pt x="299" y="0"/>
                      </a:lnTo>
                      <a:lnTo>
                        <a:pt x="312" y="1"/>
                      </a:lnTo>
                      <a:lnTo>
                        <a:pt x="327" y="3"/>
                      </a:lnTo>
                      <a:lnTo>
                        <a:pt x="341" y="5"/>
                      </a:lnTo>
                      <a:lnTo>
                        <a:pt x="354" y="9"/>
                      </a:lnTo>
                      <a:lnTo>
                        <a:pt x="365" y="14"/>
                      </a:lnTo>
                      <a:lnTo>
                        <a:pt x="377" y="18"/>
                      </a:lnTo>
                      <a:lnTo>
                        <a:pt x="466" y="36"/>
                      </a:lnTo>
                      <a:lnTo>
                        <a:pt x="520" y="4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7" name="Freeform 117">
                  <a:extLst>
                    <a:ext uri="{FF2B5EF4-FFF2-40B4-BE49-F238E27FC236}">
                      <a16:creationId xmlns:a16="http://schemas.microsoft.com/office/drawing/2014/main" id="{6D1B4106-3E58-B44E-837B-F76B85AC5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809" y="5122173"/>
                  <a:ext cx="213822" cy="223210"/>
                </a:xfrm>
                <a:custGeom>
                  <a:avLst/>
                  <a:gdLst/>
                  <a:ahLst/>
                  <a:cxnLst>
                    <a:cxn ang="0">
                      <a:pos x="174" y="190"/>
                    </a:cxn>
                    <a:cxn ang="0">
                      <a:pos x="178" y="167"/>
                    </a:cxn>
                    <a:cxn ang="0">
                      <a:pos x="215" y="124"/>
                    </a:cxn>
                    <a:cxn ang="0">
                      <a:pos x="233" y="102"/>
                    </a:cxn>
                    <a:cxn ang="0">
                      <a:pos x="228" y="72"/>
                    </a:cxn>
                    <a:cxn ang="0">
                      <a:pos x="222" y="44"/>
                    </a:cxn>
                    <a:cxn ang="0">
                      <a:pos x="239" y="22"/>
                    </a:cxn>
                    <a:cxn ang="0">
                      <a:pos x="278" y="1"/>
                    </a:cxn>
                    <a:cxn ang="0">
                      <a:pos x="293" y="4"/>
                    </a:cxn>
                    <a:cxn ang="0">
                      <a:pos x="302" y="35"/>
                    </a:cxn>
                    <a:cxn ang="0">
                      <a:pos x="318" y="57"/>
                    </a:cxn>
                    <a:cxn ang="0">
                      <a:pos x="355" y="68"/>
                    </a:cxn>
                    <a:cxn ang="0">
                      <a:pos x="393" y="81"/>
                    </a:cxn>
                    <a:cxn ang="0">
                      <a:pos x="415" y="115"/>
                    </a:cxn>
                    <a:cxn ang="0">
                      <a:pos x="450" y="168"/>
                    </a:cxn>
                    <a:cxn ang="0">
                      <a:pos x="478" y="181"/>
                    </a:cxn>
                    <a:cxn ang="0">
                      <a:pos x="498" y="195"/>
                    </a:cxn>
                    <a:cxn ang="0">
                      <a:pos x="498" y="223"/>
                    </a:cxn>
                    <a:cxn ang="0">
                      <a:pos x="515" y="247"/>
                    </a:cxn>
                    <a:cxn ang="0">
                      <a:pos x="551" y="267"/>
                    </a:cxn>
                    <a:cxn ang="0">
                      <a:pos x="574" y="277"/>
                    </a:cxn>
                    <a:cxn ang="0">
                      <a:pos x="603" y="277"/>
                    </a:cxn>
                    <a:cxn ang="0">
                      <a:pos x="612" y="286"/>
                    </a:cxn>
                    <a:cxn ang="0">
                      <a:pos x="544" y="453"/>
                    </a:cxn>
                    <a:cxn ang="0">
                      <a:pos x="494" y="476"/>
                    </a:cxn>
                    <a:cxn ang="0">
                      <a:pos x="452" y="517"/>
                    </a:cxn>
                    <a:cxn ang="0">
                      <a:pos x="420" y="545"/>
                    </a:cxn>
                    <a:cxn ang="0">
                      <a:pos x="376" y="513"/>
                    </a:cxn>
                    <a:cxn ang="0">
                      <a:pos x="359" y="509"/>
                    </a:cxn>
                    <a:cxn ang="0">
                      <a:pos x="322" y="523"/>
                    </a:cxn>
                    <a:cxn ang="0">
                      <a:pos x="289" y="554"/>
                    </a:cxn>
                    <a:cxn ang="0">
                      <a:pos x="268" y="570"/>
                    </a:cxn>
                    <a:cxn ang="0">
                      <a:pos x="252" y="588"/>
                    </a:cxn>
                    <a:cxn ang="0">
                      <a:pos x="252" y="633"/>
                    </a:cxn>
                    <a:cxn ang="0">
                      <a:pos x="239" y="655"/>
                    </a:cxn>
                    <a:cxn ang="0">
                      <a:pos x="211" y="641"/>
                    </a:cxn>
                    <a:cxn ang="0">
                      <a:pos x="209" y="570"/>
                    </a:cxn>
                    <a:cxn ang="0">
                      <a:pos x="195" y="522"/>
                    </a:cxn>
                    <a:cxn ang="0">
                      <a:pos x="161" y="461"/>
                    </a:cxn>
                    <a:cxn ang="0">
                      <a:pos x="138" y="439"/>
                    </a:cxn>
                    <a:cxn ang="0">
                      <a:pos x="105" y="427"/>
                    </a:cxn>
                    <a:cxn ang="0">
                      <a:pos x="88" y="405"/>
                    </a:cxn>
                    <a:cxn ang="0">
                      <a:pos x="81" y="379"/>
                    </a:cxn>
                    <a:cxn ang="0">
                      <a:pos x="39" y="334"/>
                    </a:cxn>
                    <a:cxn ang="0">
                      <a:pos x="18" y="272"/>
                    </a:cxn>
                    <a:cxn ang="0">
                      <a:pos x="2" y="247"/>
                    </a:cxn>
                    <a:cxn ang="0">
                      <a:pos x="18" y="239"/>
                    </a:cxn>
                    <a:cxn ang="0">
                      <a:pos x="82" y="242"/>
                    </a:cxn>
                    <a:cxn ang="0">
                      <a:pos x="100" y="221"/>
                    </a:cxn>
                    <a:cxn ang="0">
                      <a:pos x="138" y="211"/>
                    </a:cxn>
                  </a:cxnLst>
                  <a:rect l="0" t="0" r="r" b="b"/>
                  <a:pathLst>
                    <a:path w="612" h="659">
                      <a:moveTo>
                        <a:pt x="151" y="208"/>
                      </a:moveTo>
                      <a:lnTo>
                        <a:pt x="164" y="201"/>
                      </a:lnTo>
                      <a:lnTo>
                        <a:pt x="170" y="195"/>
                      </a:lnTo>
                      <a:lnTo>
                        <a:pt x="174" y="190"/>
                      </a:lnTo>
                      <a:lnTo>
                        <a:pt x="175" y="185"/>
                      </a:lnTo>
                      <a:lnTo>
                        <a:pt x="176" y="180"/>
                      </a:lnTo>
                      <a:lnTo>
                        <a:pt x="176" y="173"/>
                      </a:lnTo>
                      <a:lnTo>
                        <a:pt x="178" y="167"/>
                      </a:lnTo>
                      <a:lnTo>
                        <a:pt x="182" y="158"/>
                      </a:lnTo>
                      <a:lnTo>
                        <a:pt x="193" y="144"/>
                      </a:lnTo>
                      <a:lnTo>
                        <a:pt x="205" y="133"/>
                      </a:lnTo>
                      <a:lnTo>
                        <a:pt x="215" y="124"/>
                      </a:lnTo>
                      <a:lnTo>
                        <a:pt x="224" y="116"/>
                      </a:lnTo>
                      <a:lnTo>
                        <a:pt x="228" y="112"/>
                      </a:lnTo>
                      <a:lnTo>
                        <a:pt x="231" y="107"/>
                      </a:lnTo>
                      <a:lnTo>
                        <a:pt x="233" y="102"/>
                      </a:lnTo>
                      <a:lnTo>
                        <a:pt x="233" y="96"/>
                      </a:lnTo>
                      <a:lnTo>
                        <a:pt x="233" y="89"/>
                      </a:lnTo>
                      <a:lnTo>
                        <a:pt x="231" y="81"/>
                      </a:lnTo>
                      <a:lnTo>
                        <a:pt x="228" y="72"/>
                      </a:lnTo>
                      <a:lnTo>
                        <a:pt x="223" y="62"/>
                      </a:lnTo>
                      <a:lnTo>
                        <a:pt x="221" y="55"/>
                      </a:lnTo>
                      <a:lnTo>
                        <a:pt x="221" y="50"/>
                      </a:lnTo>
                      <a:lnTo>
                        <a:pt x="222" y="44"/>
                      </a:lnTo>
                      <a:lnTo>
                        <a:pt x="224" y="39"/>
                      </a:lnTo>
                      <a:lnTo>
                        <a:pt x="228" y="32"/>
                      </a:lnTo>
                      <a:lnTo>
                        <a:pt x="233" y="27"/>
                      </a:lnTo>
                      <a:lnTo>
                        <a:pt x="239" y="22"/>
                      </a:lnTo>
                      <a:lnTo>
                        <a:pt x="245" y="17"/>
                      </a:lnTo>
                      <a:lnTo>
                        <a:pt x="258" y="9"/>
                      </a:lnTo>
                      <a:lnTo>
                        <a:pt x="271" y="2"/>
                      </a:lnTo>
                      <a:lnTo>
                        <a:pt x="278" y="1"/>
                      </a:lnTo>
                      <a:lnTo>
                        <a:pt x="283" y="0"/>
                      </a:lnTo>
                      <a:lnTo>
                        <a:pt x="287" y="0"/>
                      </a:lnTo>
                      <a:lnTo>
                        <a:pt x="290" y="1"/>
                      </a:lnTo>
                      <a:lnTo>
                        <a:pt x="293" y="4"/>
                      </a:lnTo>
                      <a:lnTo>
                        <a:pt x="294" y="8"/>
                      </a:lnTo>
                      <a:lnTo>
                        <a:pt x="297" y="14"/>
                      </a:lnTo>
                      <a:lnTo>
                        <a:pt x="298" y="21"/>
                      </a:lnTo>
                      <a:lnTo>
                        <a:pt x="302" y="35"/>
                      </a:lnTo>
                      <a:lnTo>
                        <a:pt x="306" y="45"/>
                      </a:lnTo>
                      <a:lnTo>
                        <a:pt x="310" y="49"/>
                      </a:lnTo>
                      <a:lnTo>
                        <a:pt x="314" y="53"/>
                      </a:lnTo>
                      <a:lnTo>
                        <a:pt x="318" y="57"/>
                      </a:lnTo>
                      <a:lnTo>
                        <a:pt x="323" y="59"/>
                      </a:lnTo>
                      <a:lnTo>
                        <a:pt x="333" y="63"/>
                      </a:lnTo>
                      <a:lnTo>
                        <a:pt x="344" y="66"/>
                      </a:lnTo>
                      <a:lnTo>
                        <a:pt x="355" y="68"/>
                      </a:lnTo>
                      <a:lnTo>
                        <a:pt x="367" y="71"/>
                      </a:lnTo>
                      <a:lnTo>
                        <a:pt x="379" y="74"/>
                      </a:lnTo>
                      <a:lnTo>
                        <a:pt x="388" y="78"/>
                      </a:lnTo>
                      <a:lnTo>
                        <a:pt x="393" y="81"/>
                      </a:lnTo>
                      <a:lnTo>
                        <a:pt x="398" y="87"/>
                      </a:lnTo>
                      <a:lnTo>
                        <a:pt x="402" y="92"/>
                      </a:lnTo>
                      <a:lnTo>
                        <a:pt x="407" y="100"/>
                      </a:lnTo>
                      <a:lnTo>
                        <a:pt x="415" y="115"/>
                      </a:lnTo>
                      <a:lnTo>
                        <a:pt x="424" y="132"/>
                      </a:lnTo>
                      <a:lnTo>
                        <a:pt x="433" y="149"/>
                      </a:lnTo>
                      <a:lnTo>
                        <a:pt x="443" y="163"/>
                      </a:lnTo>
                      <a:lnTo>
                        <a:pt x="450" y="168"/>
                      </a:lnTo>
                      <a:lnTo>
                        <a:pt x="455" y="173"/>
                      </a:lnTo>
                      <a:lnTo>
                        <a:pt x="461" y="177"/>
                      </a:lnTo>
                      <a:lnTo>
                        <a:pt x="468" y="179"/>
                      </a:lnTo>
                      <a:lnTo>
                        <a:pt x="478" y="181"/>
                      </a:lnTo>
                      <a:lnTo>
                        <a:pt x="486" y="184"/>
                      </a:lnTo>
                      <a:lnTo>
                        <a:pt x="491" y="188"/>
                      </a:lnTo>
                      <a:lnTo>
                        <a:pt x="495" y="191"/>
                      </a:lnTo>
                      <a:lnTo>
                        <a:pt x="498" y="195"/>
                      </a:lnTo>
                      <a:lnTo>
                        <a:pt x="498" y="201"/>
                      </a:lnTo>
                      <a:lnTo>
                        <a:pt x="498" y="206"/>
                      </a:lnTo>
                      <a:lnTo>
                        <a:pt x="498" y="211"/>
                      </a:lnTo>
                      <a:lnTo>
                        <a:pt x="498" y="223"/>
                      </a:lnTo>
                      <a:lnTo>
                        <a:pt x="500" y="233"/>
                      </a:lnTo>
                      <a:lnTo>
                        <a:pt x="503" y="238"/>
                      </a:lnTo>
                      <a:lnTo>
                        <a:pt x="508" y="242"/>
                      </a:lnTo>
                      <a:lnTo>
                        <a:pt x="515" y="247"/>
                      </a:lnTo>
                      <a:lnTo>
                        <a:pt x="524" y="250"/>
                      </a:lnTo>
                      <a:lnTo>
                        <a:pt x="534" y="255"/>
                      </a:lnTo>
                      <a:lnTo>
                        <a:pt x="542" y="260"/>
                      </a:lnTo>
                      <a:lnTo>
                        <a:pt x="551" y="267"/>
                      </a:lnTo>
                      <a:lnTo>
                        <a:pt x="559" y="273"/>
                      </a:lnTo>
                      <a:lnTo>
                        <a:pt x="564" y="276"/>
                      </a:lnTo>
                      <a:lnTo>
                        <a:pt x="569" y="277"/>
                      </a:lnTo>
                      <a:lnTo>
                        <a:pt x="574" y="277"/>
                      </a:lnTo>
                      <a:lnTo>
                        <a:pt x="579" y="277"/>
                      </a:lnTo>
                      <a:lnTo>
                        <a:pt x="590" y="277"/>
                      </a:lnTo>
                      <a:lnTo>
                        <a:pt x="599" y="277"/>
                      </a:lnTo>
                      <a:lnTo>
                        <a:pt x="603" y="277"/>
                      </a:lnTo>
                      <a:lnTo>
                        <a:pt x="607" y="278"/>
                      </a:lnTo>
                      <a:lnTo>
                        <a:pt x="609" y="280"/>
                      </a:lnTo>
                      <a:lnTo>
                        <a:pt x="610" y="282"/>
                      </a:lnTo>
                      <a:lnTo>
                        <a:pt x="612" y="286"/>
                      </a:lnTo>
                      <a:lnTo>
                        <a:pt x="610" y="291"/>
                      </a:lnTo>
                      <a:lnTo>
                        <a:pt x="609" y="298"/>
                      </a:lnTo>
                      <a:lnTo>
                        <a:pt x="605" y="307"/>
                      </a:lnTo>
                      <a:lnTo>
                        <a:pt x="544" y="453"/>
                      </a:lnTo>
                      <a:lnTo>
                        <a:pt x="531" y="456"/>
                      </a:lnTo>
                      <a:lnTo>
                        <a:pt x="517" y="461"/>
                      </a:lnTo>
                      <a:lnTo>
                        <a:pt x="506" y="469"/>
                      </a:lnTo>
                      <a:lnTo>
                        <a:pt x="494" y="476"/>
                      </a:lnTo>
                      <a:lnTo>
                        <a:pt x="482" y="487"/>
                      </a:lnTo>
                      <a:lnTo>
                        <a:pt x="472" y="496"/>
                      </a:lnTo>
                      <a:lnTo>
                        <a:pt x="461" y="506"/>
                      </a:lnTo>
                      <a:lnTo>
                        <a:pt x="452" y="517"/>
                      </a:lnTo>
                      <a:lnTo>
                        <a:pt x="438" y="532"/>
                      </a:lnTo>
                      <a:lnTo>
                        <a:pt x="428" y="543"/>
                      </a:lnTo>
                      <a:lnTo>
                        <a:pt x="423" y="544"/>
                      </a:lnTo>
                      <a:lnTo>
                        <a:pt x="420" y="545"/>
                      </a:lnTo>
                      <a:lnTo>
                        <a:pt x="416" y="545"/>
                      </a:lnTo>
                      <a:lnTo>
                        <a:pt x="414" y="544"/>
                      </a:lnTo>
                      <a:lnTo>
                        <a:pt x="401" y="532"/>
                      </a:lnTo>
                      <a:lnTo>
                        <a:pt x="376" y="513"/>
                      </a:lnTo>
                      <a:lnTo>
                        <a:pt x="372" y="510"/>
                      </a:lnTo>
                      <a:lnTo>
                        <a:pt x="368" y="509"/>
                      </a:lnTo>
                      <a:lnTo>
                        <a:pt x="364" y="509"/>
                      </a:lnTo>
                      <a:lnTo>
                        <a:pt x="359" y="509"/>
                      </a:lnTo>
                      <a:lnTo>
                        <a:pt x="350" y="510"/>
                      </a:lnTo>
                      <a:lnTo>
                        <a:pt x="340" y="514"/>
                      </a:lnTo>
                      <a:lnTo>
                        <a:pt x="331" y="518"/>
                      </a:lnTo>
                      <a:lnTo>
                        <a:pt x="322" y="523"/>
                      </a:lnTo>
                      <a:lnTo>
                        <a:pt x="314" y="528"/>
                      </a:lnTo>
                      <a:lnTo>
                        <a:pt x="307" y="533"/>
                      </a:lnTo>
                      <a:lnTo>
                        <a:pt x="300" y="543"/>
                      </a:lnTo>
                      <a:lnTo>
                        <a:pt x="289" y="554"/>
                      </a:lnTo>
                      <a:lnTo>
                        <a:pt x="284" y="559"/>
                      </a:lnTo>
                      <a:lnTo>
                        <a:pt x="279" y="563"/>
                      </a:lnTo>
                      <a:lnTo>
                        <a:pt x="274" y="567"/>
                      </a:lnTo>
                      <a:lnTo>
                        <a:pt x="268" y="570"/>
                      </a:lnTo>
                      <a:lnTo>
                        <a:pt x="262" y="572"/>
                      </a:lnTo>
                      <a:lnTo>
                        <a:pt x="257" y="576"/>
                      </a:lnTo>
                      <a:lnTo>
                        <a:pt x="253" y="581"/>
                      </a:lnTo>
                      <a:lnTo>
                        <a:pt x="252" y="588"/>
                      </a:lnTo>
                      <a:lnTo>
                        <a:pt x="250" y="602"/>
                      </a:lnTo>
                      <a:lnTo>
                        <a:pt x="252" y="618"/>
                      </a:lnTo>
                      <a:lnTo>
                        <a:pt x="253" y="625"/>
                      </a:lnTo>
                      <a:lnTo>
                        <a:pt x="252" y="633"/>
                      </a:lnTo>
                      <a:lnTo>
                        <a:pt x="252" y="640"/>
                      </a:lnTo>
                      <a:lnTo>
                        <a:pt x="249" y="646"/>
                      </a:lnTo>
                      <a:lnTo>
                        <a:pt x="245" y="651"/>
                      </a:lnTo>
                      <a:lnTo>
                        <a:pt x="239" y="655"/>
                      </a:lnTo>
                      <a:lnTo>
                        <a:pt x="230" y="658"/>
                      </a:lnTo>
                      <a:lnTo>
                        <a:pt x="219" y="659"/>
                      </a:lnTo>
                      <a:lnTo>
                        <a:pt x="214" y="651"/>
                      </a:lnTo>
                      <a:lnTo>
                        <a:pt x="211" y="641"/>
                      </a:lnTo>
                      <a:lnTo>
                        <a:pt x="209" y="629"/>
                      </a:lnTo>
                      <a:lnTo>
                        <a:pt x="209" y="616"/>
                      </a:lnTo>
                      <a:lnTo>
                        <a:pt x="208" y="592"/>
                      </a:lnTo>
                      <a:lnTo>
                        <a:pt x="209" y="570"/>
                      </a:lnTo>
                      <a:lnTo>
                        <a:pt x="208" y="557"/>
                      </a:lnTo>
                      <a:lnTo>
                        <a:pt x="205" y="545"/>
                      </a:lnTo>
                      <a:lnTo>
                        <a:pt x="200" y="533"/>
                      </a:lnTo>
                      <a:lnTo>
                        <a:pt x="195" y="522"/>
                      </a:lnTo>
                      <a:lnTo>
                        <a:pt x="182" y="501"/>
                      </a:lnTo>
                      <a:lnTo>
                        <a:pt x="170" y="478"/>
                      </a:lnTo>
                      <a:lnTo>
                        <a:pt x="166" y="469"/>
                      </a:lnTo>
                      <a:lnTo>
                        <a:pt x="161" y="461"/>
                      </a:lnTo>
                      <a:lnTo>
                        <a:pt x="157" y="454"/>
                      </a:lnTo>
                      <a:lnTo>
                        <a:pt x="152" y="449"/>
                      </a:lnTo>
                      <a:lnTo>
                        <a:pt x="145" y="444"/>
                      </a:lnTo>
                      <a:lnTo>
                        <a:pt x="138" y="439"/>
                      </a:lnTo>
                      <a:lnTo>
                        <a:pt x="130" y="436"/>
                      </a:lnTo>
                      <a:lnTo>
                        <a:pt x="119" y="432"/>
                      </a:lnTo>
                      <a:lnTo>
                        <a:pt x="112" y="430"/>
                      </a:lnTo>
                      <a:lnTo>
                        <a:pt x="105" y="427"/>
                      </a:lnTo>
                      <a:lnTo>
                        <a:pt x="101" y="425"/>
                      </a:lnTo>
                      <a:lnTo>
                        <a:pt x="96" y="421"/>
                      </a:lnTo>
                      <a:lnTo>
                        <a:pt x="91" y="413"/>
                      </a:lnTo>
                      <a:lnTo>
                        <a:pt x="88" y="405"/>
                      </a:lnTo>
                      <a:lnTo>
                        <a:pt x="87" y="397"/>
                      </a:lnTo>
                      <a:lnTo>
                        <a:pt x="84" y="388"/>
                      </a:lnTo>
                      <a:lnTo>
                        <a:pt x="83" y="385"/>
                      </a:lnTo>
                      <a:lnTo>
                        <a:pt x="81" y="379"/>
                      </a:lnTo>
                      <a:lnTo>
                        <a:pt x="78" y="375"/>
                      </a:lnTo>
                      <a:lnTo>
                        <a:pt x="74" y="370"/>
                      </a:lnTo>
                      <a:lnTo>
                        <a:pt x="57" y="352"/>
                      </a:lnTo>
                      <a:lnTo>
                        <a:pt x="39" y="334"/>
                      </a:lnTo>
                      <a:lnTo>
                        <a:pt x="44" y="313"/>
                      </a:lnTo>
                      <a:lnTo>
                        <a:pt x="39" y="298"/>
                      </a:lnTo>
                      <a:lnTo>
                        <a:pt x="34" y="282"/>
                      </a:lnTo>
                      <a:lnTo>
                        <a:pt x="18" y="272"/>
                      </a:lnTo>
                      <a:lnTo>
                        <a:pt x="3" y="260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2" y="247"/>
                      </a:lnTo>
                      <a:lnTo>
                        <a:pt x="4" y="245"/>
                      </a:lnTo>
                      <a:lnTo>
                        <a:pt x="8" y="242"/>
                      </a:lnTo>
                      <a:lnTo>
                        <a:pt x="13" y="241"/>
                      </a:lnTo>
                      <a:lnTo>
                        <a:pt x="18" y="239"/>
                      </a:lnTo>
                      <a:lnTo>
                        <a:pt x="25" y="239"/>
                      </a:lnTo>
                      <a:lnTo>
                        <a:pt x="52" y="241"/>
                      </a:lnTo>
                      <a:lnTo>
                        <a:pt x="70" y="242"/>
                      </a:lnTo>
                      <a:lnTo>
                        <a:pt x="82" y="242"/>
                      </a:lnTo>
                      <a:lnTo>
                        <a:pt x="88" y="239"/>
                      </a:lnTo>
                      <a:lnTo>
                        <a:pt x="91" y="234"/>
                      </a:lnTo>
                      <a:lnTo>
                        <a:pt x="96" y="225"/>
                      </a:lnTo>
                      <a:lnTo>
                        <a:pt x="100" y="221"/>
                      </a:lnTo>
                      <a:lnTo>
                        <a:pt x="106" y="219"/>
                      </a:lnTo>
                      <a:lnTo>
                        <a:pt x="113" y="216"/>
                      </a:lnTo>
                      <a:lnTo>
                        <a:pt x="121" y="214"/>
                      </a:lnTo>
                      <a:lnTo>
                        <a:pt x="138" y="211"/>
                      </a:lnTo>
                      <a:lnTo>
                        <a:pt x="151" y="20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8" name="Freeform 118">
                  <a:extLst>
                    <a:ext uri="{FF2B5EF4-FFF2-40B4-BE49-F238E27FC236}">
                      <a16:creationId xmlns:a16="http://schemas.microsoft.com/office/drawing/2014/main" id="{D34DBF5B-CA11-5F44-AE2E-12061697A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809" y="5122173"/>
                  <a:ext cx="213822" cy="223210"/>
                </a:xfrm>
                <a:custGeom>
                  <a:avLst/>
                  <a:gdLst/>
                  <a:ahLst/>
                  <a:cxnLst>
                    <a:cxn ang="0">
                      <a:pos x="174" y="190"/>
                    </a:cxn>
                    <a:cxn ang="0">
                      <a:pos x="178" y="167"/>
                    </a:cxn>
                    <a:cxn ang="0">
                      <a:pos x="215" y="124"/>
                    </a:cxn>
                    <a:cxn ang="0">
                      <a:pos x="233" y="102"/>
                    </a:cxn>
                    <a:cxn ang="0">
                      <a:pos x="228" y="72"/>
                    </a:cxn>
                    <a:cxn ang="0">
                      <a:pos x="222" y="44"/>
                    </a:cxn>
                    <a:cxn ang="0">
                      <a:pos x="239" y="22"/>
                    </a:cxn>
                    <a:cxn ang="0">
                      <a:pos x="278" y="1"/>
                    </a:cxn>
                    <a:cxn ang="0">
                      <a:pos x="293" y="4"/>
                    </a:cxn>
                    <a:cxn ang="0">
                      <a:pos x="302" y="35"/>
                    </a:cxn>
                    <a:cxn ang="0">
                      <a:pos x="318" y="57"/>
                    </a:cxn>
                    <a:cxn ang="0">
                      <a:pos x="355" y="68"/>
                    </a:cxn>
                    <a:cxn ang="0">
                      <a:pos x="393" y="81"/>
                    </a:cxn>
                    <a:cxn ang="0">
                      <a:pos x="415" y="115"/>
                    </a:cxn>
                    <a:cxn ang="0">
                      <a:pos x="450" y="168"/>
                    </a:cxn>
                    <a:cxn ang="0">
                      <a:pos x="478" y="181"/>
                    </a:cxn>
                    <a:cxn ang="0">
                      <a:pos x="498" y="195"/>
                    </a:cxn>
                    <a:cxn ang="0">
                      <a:pos x="498" y="223"/>
                    </a:cxn>
                    <a:cxn ang="0">
                      <a:pos x="515" y="247"/>
                    </a:cxn>
                    <a:cxn ang="0">
                      <a:pos x="551" y="267"/>
                    </a:cxn>
                    <a:cxn ang="0">
                      <a:pos x="574" y="277"/>
                    </a:cxn>
                    <a:cxn ang="0">
                      <a:pos x="603" y="277"/>
                    </a:cxn>
                    <a:cxn ang="0">
                      <a:pos x="612" y="286"/>
                    </a:cxn>
                    <a:cxn ang="0">
                      <a:pos x="544" y="453"/>
                    </a:cxn>
                    <a:cxn ang="0">
                      <a:pos x="506" y="469"/>
                    </a:cxn>
                    <a:cxn ang="0">
                      <a:pos x="461" y="506"/>
                    </a:cxn>
                    <a:cxn ang="0">
                      <a:pos x="423" y="544"/>
                    </a:cxn>
                    <a:cxn ang="0">
                      <a:pos x="401" y="532"/>
                    </a:cxn>
                    <a:cxn ang="0">
                      <a:pos x="364" y="509"/>
                    </a:cxn>
                    <a:cxn ang="0">
                      <a:pos x="331" y="518"/>
                    </a:cxn>
                    <a:cxn ang="0">
                      <a:pos x="300" y="543"/>
                    </a:cxn>
                    <a:cxn ang="0">
                      <a:pos x="274" y="567"/>
                    </a:cxn>
                    <a:cxn ang="0">
                      <a:pos x="253" y="581"/>
                    </a:cxn>
                    <a:cxn ang="0">
                      <a:pos x="253" y="625"/>
                    </a:cxn>
                    <a:cxn ang="0">
                      <a:pos x="245" y="651"/>
                    </a:cxn>
                    <a:cxn ang="0">
                      <a:pos x="219" y="659"/>
                    </a:cxn>
                    <a:cxn ang="0">
                      <a:pos x="209" y="616"/>
                    </a:cxn>
                    <a:cxn ang="0">
                      <a:pos x="205" y="545"/>
                    </a:cxn>
                    <a:cxn ang="0">
                      <a:pos x="170" y="478"/>
                    </a:cxn>
                    <a:cxn ang="0">
                      <a:pos x="152" y="449"/>
                    </a:cxn>
                    <a:cxn ang="0">
                      <a:pos x="119" y="432"/>
                    </a:cxn>
                    <a:cxn ang="0">
                      <a:pos x="96" y="421"/>
                    </a:cxn>
                    <a:cxn ang="0">
                      <a:pos x="84" y="388"/>
                    </a:cxn>
                    <a:cxn ang="0">
                      <a:pos x="74" y="370"/>
                    </a:cxn>
                    <a:cxn ang="0">
                      <a:pos x="44" y="313"/>
                    </a:cxn>
                    <a:cxn ang="0">
                      <a:pos x="3" y="260"/>
                    </a:cxn>
                    <a:cxn ang="0">
                      <a:pos x="4" y="245"/>
                    </a:cxn>
                    <a:cxn ang="0">
                      <a:pos x="25" y="239"/>
                    </a:cxn>
                    <a:cxn ang="0">
                      <a:pos x="88" y="239"/>
                    </a:cxn>
                    <a:cxn ang="0">
                      <a:pos x="106" y="219"/>
                    </a:cxn>
                    <a:cxn ang="0">
                      <a:pos x="151" y="208"/>
                    </a:cxn>
                  </a:cxnLst>
                  <a:rect l="0" t="0" r="r" b="b"/>
                  <a:pathLst>
                    <a:path w="612" h="659">
                      <a:moveTo>
                        <a:pt x="151" y="208"/>
                      </a:moveTo>
                      <a:lnTo>
                        <a:pt x="164" y="201"/>
                      </a:lnTo>
                      <a:lnTo>
                        <a:pt x="170" y="195"/>
                      </a:lnTo>
                      <a:lnTo>
                        <a:pt x="174" y="190"/>
                      </a:lnTo>
                      <a:lnTo>
                        <a:pt x="175" y="185"/>
                      </a:lnTo>
                      <a:lnTo>
                        <a:pt x="176" y="180"/>
                      </a:lnTo>
                      <a:lnTo>
                        <a:pt x="176" y="173"/>
                      </a:lnTo>
                      <a:lnTo>
                        <a:pt x="178" y="167"/>
                      </a:lnTo>
                      <a:lnTo>
                        <a:pt x="182" y="158"/>
                      </a:lnTo>
                      <a:lnTo>
                        <a:pt x="193" y="144"/>
                      </a:lnTo>
                      <a:lnTo>
                        <a:pt x="205" y="133"/>
                      </a:lnTo>
                      <a:lnTo>
                        <a:pt x="215" y="124"/>
                      </a:lnTo>
                      <a:lnTo>
                        <a:pt x="224" y="116"/>
                      </a:lnTo>
                      <a:lnTo>
                        <a:pt x="228" y="112"/>
                      </a:lnTo>
                      <a:lnTo>
                        <a:pt x="231" y="107"/>
                      </a:lnTo>
                      <a:lnTo>
                        <a:pt x="233" y="102"/>
                      </a:lnTo>
                      <a:lnTo>
                        <a:pt x="233" y="96"/>
                      </a:lnTo>
                      <a:lnTo>
                        <a:pt x="233" y="89"/>
                      </a:lnTo>
                      <a:lnTo>
                        <a:pt x="231" y="81"/>
                      </a:lnTo>
                      <a:lnTo>
                        <a:pt x="228" y="72"/>
                      </a:lnTo>
                      <a:lnTo>
                        <a:pt x="223" y="62"/>
                      </a:lnTo>
                      <a:lnTo>
                        <a:pt x="221" y="55"/>
                      </a:lnTo>
                      <a:lnTo>
                        <a:pt x="221" y="50"/>
                      </a:lnTo>
                      <a:lnTo>
                        <a:pt x="222" y="44"/>
                      </a:lnTo>
                      <a:lnTo>
                        <a:pt x="224" y="39"/>
                      </a:lnTo>
                      <a:lnTo>
                        <a:pt x="228" y="32"/>
                      </a:lnTo>
                      <a:lnTo>
                        <a:pt x="233" y="27"/>
                      </a:lnTo>
                      <a:lnTo>
                        <a:pt x="239" y="22"/>
                      </a:lnTo>
                      <a:lnTo>
                        <a:pt x="245" y="17"/>
                      </a:lnTo>
                      <a:lnTo>
                        <a:pt x="258" y="9"/>
                      </a:lnTo>
                      <a:lnTo>
                        <a:pt x="271" y="2"/>
                      </a:lnTo>
                      <a:lnTo>
                        <a:pt x="278" y="1"/>
                      </a:lnTo>
                      <a:lnTo>
                        <a:pt x="283" y="0"/>
                      </a:lnTo>
                      <a:lnTo>
                        <a:pt x="287" y="0"/>
                      </a:lnTo>
                      <a:lnTo>
                        <a:pt x="290" y="1"/>
                      </a:lnTo>
                      <a:lnTo>
                        <a:pt x="293" y="4"/>
                      </a:lnTo>
                      <a:lnTo>
                        <a:pt x="294" y="8"/>
                      </a:lnTo>
                      <a:lnTo>
                        <a:pt x="297" y="14"/>
                      </a:lnTo>
                      <a:lnTo>
                        <a:pt x="298" y="21"/>
                      </a:lnTo>
                      <a:lnTo>
                        <a:pt x="302" y="35"/>
                      </a:lnTo>
                      <a:lnTo>
                        <a:pt x="306" y="45"/>
                      </a:lnTo>
                      <a:lnTo>
                        <a:pt x="310" y="49"/>
                      </a:lnTo>
                      <a:lnTo>
                        <a:pt x="314" y="53"/>
                      </a:lnTo>
                      <a:lnTo>
                        <a:pt x="318" y="57"/>
                      </a:lnTo>
                      <a:lnTo>
                        <a:pt x="323" y="59"/>
                      </a:lnTo>
                      <a:lnTo>
                        <a:pt x="333" y="63"/>
                      </a:lnTo>
                      <a:lnTo>
                        <a:pt x="344" y="66"/>
                      </a:lnTo>
                      <a:lnTo>
                        <a:pt x="355" y="68"/>
                      </a:lnTo>
                      <a:lnTo>
                        <a:pt x="367" y="71"/>
                      </a:lnTo>
                      <a:lnTo>
                        <a:pt x="379" y="74"/>
                      </a:lnTo>
                      <a:lnTo>
                        <a:pt x="388" y="78"/>
                      </a:lnTo>
                      <a:lnTo>
                        <a:pt x="393" y="81"/>
                      </a:lnTo>
                      <a:lnTo>
                        <a:pt x="398" y="87"/>
                      </a:lnTo>
                      <a:lnTo>
                        <a:pt x="402" y="92"/>
                      </a:lnTo>
                      <a:lnTo>
                        <a:pt x="407" y="100"/>
                      </a:lnTo>
                      <a:lnTo>
                        <a:pt x="415" y="115"/>
                      </a:lnTo>
                      <a:lnTo>
                        <a:pt x="424" y="132"/>
                      </a:lnTo>
                      <a:lnTo>
                        <a:pt x="433" y="149"/>
                      </a:lnTo>
                      <a:lnTo>
                        <a:pt x="443" y="163"/>
                      </a:lnTo>
                      <a:lnTo>
                        <a:pt x="450" y="168"/>
                      </a:lnTo>
                      <a:lnTo>
                        <a:pt x="455" y="173"/>
                      </a:lnTo>
                      <a:lnTo>
                        <a:pt x="461" y="177"/>
                      </a:lnTo>
                      <a:lnTo>
                        <a:pt x="468" y="179"/>
                      </a:lnTo>
                      <a:lnTo>
                        <a:pt x="478" y="181"/>
                      </a:lnTo>
                      <a:lnTo>
                        <a:pt x="486" y="184"/>
                      </a:lnTo>
                      <a:lnTo>
                        <a:pt x="491" y="188"/>
                      </a:lnTo>
                      <a:lnTo>
                        <a:pt x="495" y="191"/>
                      </a:lnTo>
                      <a:lnTo>
                        <a:pt x="498" y="195"/>
                      </a:lnTo>
                      <a:lnTo>
                        <a:pt x="498" y="201"/>
                      </a:lnTo>
                      <a:lnTo>
                        <a:pt x="498" y="206"/>
                      </a:lnTo>
                      <a:lnTo>
                        <a:pt x="498" y="211"/>
                      </a:lnTo>
                      <a:lnTo>
                        <a:pt x="498" y="223"/>
                      </a:lnTo>
                      <a:lnTo>
                        <a:pt x="500" y="233"/>
                      </a:lnTo>
                      <a:lnTo>
                        <a:pt x="503" y="238"/>
                      </a:lnTo>
                      <a:lnTo>
                        <a:pt x="508" y="242"/>
                      </a:lnTo>
                      <a:lnTo>
                        <a:pt x="515" y="247"/>
                      </a:lnTo>
                      <a:lnTo>
                        <a:pt x="524" y="250"/>
                      </a:lnTo>
                      <a:lnTo>
                        <a:pt x="534" y="255"/>
                      </a:lnTo>
                      <a:lnTo>
                        <a:pt x="542" y="260"/>
                      </a:lnTo>
                      <a:lnTo>
                        <a:pt x="551" y="267"/>
                      </a:lnTo>
                      <a:lnTo>
                        <a:pt x="559" y="273"/>
                      </a:lnTo>
                      <a:lnTo>
                        <a:pt x="564" y="276"/>
                      </a:lnTo>
                      <a:lnTo>
                        <a:pt x="569" y="277"/>
                      </a:lnTo>
                      <a:lnTo>
                        <a:pt x="574" y="277"/>
                      </a:lnTo>
                      <a:lnTo>
                        <a:pt x="579" y="277"/>
                      </a:lnTo>
                      <a:lnTo>
                        <a:pt x="590" y="277"/>
                      </a:lnTo>
                      <a:lnTo>
                        <a:pt x="599" y="277"/>
                      </a:lnTo>
                      <a:lnTo>
                        <a:pt x="603" y="277"/>
                      </a:lnTo>
                      <a:lnTo>
                        <a:pt x="607" y="278"/>
                      </a:lnTo>
                      <a:lnTo>
                        <a:pt x="609" y="280"/>
                      </a:lnTo>
                      <a:lnTo>
                        <a:pt x="610" y="282"/>
                      </a:lnTo>
                      <a:lnTo>
                        <a:pt x="612" y="286"/>
                      </a:lnTo>
                      <a:lnTo>
                        <a:pt x="610" y="291"/>
                      </a:lnTo>
                      <a:lnTo>
                        <a:pt x="609" y="298"/>
                      </a:lnTo>
                      <a:lnTo>
                        <a:pt x="605" y="307"/>
                      </a:lnTo>
                      <a:lnTo>
                        <a:pt x="544" y="453"/>
                      </a:lnTo>
                      <a:lnTo>
                        <a:pt x="544" y="453"/>
                      </a:lnTo>
                      <a:lnTo>
                        <a:pt x="531" y="456"/>
                      </a:lnTo>
                      <a:lnTo>
                        <a:pt x="517" y="461"/>
                      </a:lnTo>
                      <a:lnTo>
                        <a:pt x="506" y="469"/>
                      </a:lnTo>
                      <a:lnTo>
                        <a:pt x="494" y="476"/>
                      </a:lnTo>
                      <a:lnTo>
                        <a:pt x="482" y="487"/>
                      </a:lnTo>
                      <a:lnTo>
                        <a:pt x="472" y="496"/>
                      </a:lnTo>
                      <a:lnTo>
                        <a:pt x="461" y="506"/>
                      </a:lnTo>
                      <a:lnTo>
                        <a:pt x="452" y="517"/>
                      </a:lnTo>
                      <a:lnTo>
                        <a:pt x="438" y="532"/>
                      </a:lnTo>
                      <a:lnTo>
                        <a:pt x="428" y="543"/>
                      </a:lnTo>
                      <a:lnTo>
                        <a:pt x="423" y="544"/>
                      </a:lnTo>
                      <a:lnTo>
                        <a:pt x="420" y="545"/>
                      </a:lnTo>
                      <a:lnTo>
                        <a:pt x="416" y="545"/>
                      </a:lnTo>
                      <a:lnTo>
                        <a:pt x="414" y="544"/>
                      </a:lnTo>
                      <a:lnTo>
                        <a:pt x="401" y="532"/>
                      </a:lnTo>
                      <a:lnTo>
                        <a:pt x="376" y="513"/>
                      </a:lnTo>
                      <a:lnTo>
                        <a:pt x="372" y="510"/>
                      </a:lnTo>
                      <a:lnTo>
                        <a:pt x="368" y="509"/>
                      </a:lnTo>
                      <a:lnTo>
                        <a:pt x="364" y="509"/>
                      </a:lnTo>
                      <a:lnTo>
                        <a:pt x="359" y="509"/>
                      </a:lnTo>
                      <a:lnTo>
                        <a:pt x="350" y="510"/>
                      </a:lnTo>
                      <a:lnTo>
                        <a:pt x="340" y="514"/>
                      </a:lnTo>
                      <a:lnTo>
                        <a:pt x="331" y="518"/>
                      </a:lnTo>
                      <a:lnTo>
                        <a:pt x="322" y="523"/>
                      </a:lnTo>
                      <a:lnTo>
                        <a:pt x="314" y="528"/>
                      </a:lnTo>
                      <a:lnTo>
                        <a:pt x="307" y="533"/>
                      </a:lnTo>
                      <a:lnTo>
                        <a:pt x="300" y="543"/>
                      </a:lnTo>
                      <a:lnTo>
                        <a:pt x="289" y="554"/>
                      </a:lnTo>
                      <a:lnTo>
                        <a:pt x="284" y="559"/>
                      </a:lnTo>
                      <a:lnTo>
                        <a:pt x="279" y="563"/>
                      </a:lnTo>
                      <a:lnTo>
                        <a:pt x="274" y="567"/>
                      </a:lnTo>
                      <a:lnTo>
                        <a:pt x="268" y="570"/>
                      </a:lnTo>
                      <a:lnTo>
                        <a:pt x="262" y="572"/>
                      </a:lnTo>
                      <a:lnTo>
                        <a:pt x="257" y="576"/>
                      </a:lnTo>
                      <a:lnTo>
                        <a:pt x="253" y="581"/>
                      </a:lnTo>
                      <a:lnTo>
                        <a:pt x="252" y="588"/>
                      </a:lnTo>
                      <a:lnTo>
                        <a:pt x="250" y="602"/>
                      </a:lnTo>
                      <a:lnTo>
                        <a:pt x="252" y="618"/>
                      </a:lnTo>
                      <a:lnTo>
                        <a:pt x="253" y="625"/>
                      </a:lnTo>
                      <a:lnTo>
                        <a:pt x="252" y="633"/>
                      </a:lnTo>
                      <a:lnTo>
                        <a:pt x="252" y="640"/>
                      </a:lnTo>
                      <a:lnTo>
                        <a:pt x="249" y="646"/>
                      </a:lnTo>
                      <a:lnTo>
                        <a:pt x="245" y="651"/>
                      </a:lnTo>
                      <a:lnTo>
                        <a:pt x="239" y="655"/>
                      </a:lnTo>
                      <a:lnTo>
                        <a:pt x="230" y="658"/>
                      </a:lnTo>
                      <a:lnTo>
                        <a:pt x="219" y="659"/>
                      </a:lnTo>
                      <a:lnTo>
                        <a:pt x="219" y="659"/>
                      </a:lnTo>
                      <a:lnTo>
                        <a:pt x="214" y="651"/>
                      </a:lnTo>
                      <a:lnTo>
                        <a:pt x="211" y="641"/>
                      </a:lnTo>
                      <a:lnTo>
                        <a:pt x="209" y="629"/>
                      </a:lnTo>
                      <a:lnTo>
                        <a:pt x="209" y="616"/>
                      </a:lnTo>
                      <a:lnTo>
                        <a:pt x="208" y="592"/>
                      </a:lnTo>
                      <a:lnTo>
                        <a:pt x="209" y="570"/>
                      </a:lnTo>
                      <a:lnTo>
                        <a:pt x="208" y="557"/>
                      </a:lnTo>
                      <a:lnTo>
                        <a:pt x="205" y="545"/>
                      </a:lnTo>
                      <a:lnTo>
                        <a:pt x="200" y="533"/>
                      </a:lnTo>
                      <a:lnTo>
                        <a:pt x="195" y="522"/>
                      </a:lnTo>
                      <a:lnTo>
                        <a:pt x="182" y="501"/>
                      </a:lnTo>
                      <a:lnTo>
                        <a:pt x="170" y="478"/>
                      </a:lnTo>
                      <a:lnTo>
                        <a:pt x="166" y="469"/>
                      </a:lnTo>
                      <a:lnTo>
                        <a:pt x="161" y="461"/>
                      </a:lnTo>
                      <a:lnTo>
                        <a:pt x="157" y="454"/>
                      </a:lnTo>
                      <a:lnTo>
                        <a:pt x="152" y="449"/>
                      </a:lnTo>
                      <a:lnTo>
                        <a:pt x="145" y="444"/>
                      </a:lnTo>
                      <a:lnTo>
                        <a:pt x="138" y="439"/>
                      </a:lnTo>
                      <a:lnTo>
                        <a:pt x="130" y="436"/>
                      </a:lnTo>
                      <a:lnTo>
                        <a:pt x="119" y="432"/>
                      </a:lnTo>
                      <a:lnTo>
                        <a:pt x="112" y="430"/>
                      </a:lnTo>
                      <a:lnTo>
                        <a:pt x="105" y="427"/>
                      </a:lnTo>
                      <a:lnTo>
                        <a:pt x="101" y="425"/>
                      </a:lnTo>
                      <a:lnTo>
                        <a:pt x="96" y="421"/>
                      </a:lnTo>
                      <a:lnTo>
                        <a:pt x="91" y="413"/>
                      </a:lnTo>
                      <a:lnTo>
                        <a:pt x="88" y="405"/>
                      </a:lnTo>
                      <a:lnTo>
                        <a:pt x="87" y="397"/>
                      </a:lnTo>
                      <a:lnTo>
                        <a:pt x="84" y="388"/>
                      </a:lnTo>
                      <a:lnTo>
                        <a:pt x="83" y="385"/>
                      </a:lnTo>
                      <a:lnTo>
                        <a:pt x="81" y="379"/>
                      </a:lnTo>
                      <a:lnTo>
                        <a:pt x="78" y="375"/>
                      </a:lnTo>
                      <a:lnTo>
                        <a:pt x="74" y="370"/>
                      </a:lnTo>
                      <a:lnTo>
                        <a:pt x="57" y="352"/>
                      </a:lnTo>
                      <a:lnTo>
                        <a:pt x="39" y="334"/>
                      </a:lnTo>
                      <a:lnTo>
                        <a:pt x="39" y="334"/>
                      </a:lnTo>
                      <a:lnTo>
                        <a:pt x="44" y="313"/>
                      </a:lnTo>
                      <a:lnTo>
                        <a:pt x="39" y="298"/>
                      </a:lnTo>
                      <a:lnTo>
                        <a:pt x="34" y="282"/>
                      </a:lnTo>
                      <a:lnTo>
                        <a:pt x="18" y="272"/>
                      </a:lnTo>
                      <a:lnTo>
                        <a:pt x="3" y="260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2" y="247"/>
                      </a:lnTo>
                      <a:lnTo>
                        <a:pt x="4" y="245"/>
                      </a:lnTo>
                      <a:lnTo>
                        <a:pt x="8" y="242"/>
                      </a:lnTo>
                      <a:lnTo>
                        <a:pt x="13" y="241"/>
                      </a:lnTo>
                      <a:lnTo>
                        <a:pt x="18" y="239"/>
                      </a:lnTo>
                      <a:lnTo>
                        <a:pt x="25" y="239"/>
                      </a:lnTo>
                      <a:lnTo>
                        <a:pt x="52" y="241"/>
                      </a:lnTo>
                      <a:lnTo>
                        <a:pt x="70" y="242"/>
                      </a:lnTo>
                      <a:lnTo>
                        <a:pt x="82" y="242"/>
                      </a:lnTo>
                      <a:lnTo>
                        <a:pt x="88" y="239"/>
                      </a:lnTo>
                      <a:lnTo>
                        <a:pt x="91" y="234"/>
                      </a:lnTo>
                      <a:lnTo>
                        <a:pt x="96" y="225"/>
                      </a:lnTo>
                      <a:lnTo>
                        <a:pt x="100" y="221"/>
                      </a:lnTo>
                      <a:lnTo>
                        <a:pt x="106" y="219"/>
                      </a:lnTo>
                      <a:lnTo>
                        <a:pt x="113" y="216"/>
                      </a:lnTo>
                      <a:lnTo>
                        <a:pt x="121" y="214"/>
                      </a:lnTo>
                      <a:lnTo>
                        <a:pt x="138" y="211"/>
                      </a:lnTo>
                      <a:lnTo>
                        <a:pt x="151" y="208"/>
                      </a:lnTo>
                      <a:lnTo>
                        <a:pt x="151" y="20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29" name="Freeform 119">
                  <a:extLst>
                    <a:ext uri="{FF2B5EF4-FFF2-40B4-BE49-F238E27FC236}">
                      <a16:creationId xmlns:a16="http://schemas.microsoft.com/office/drawing/2014/main" id="{02CCD315-F0FE-7E46-AF53-E35D8CA5B0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083" y="5264217"/>
                  <a:ext cx="289289" cy="252972"/>
                </a:xfrm>
                <a:custGeom>
                  <a:avLst/>
                  <a:gdLst/>
                  <a:ahLst/>
                  <a:cxnLst>
                    <a:cxn ang="0">
                      <a:pos x="226" y="725"/>
                    </a:cxn>
                    <a:cxn ang="0">
                      <a:pos x="261" y="706"/>
                    </a:cxn>
                    <a:cxn ang="0">
                      <a:pos x="364" y="688"/>
                    </a:cxn>
                    <a:cxn ang="0">
                      <a:pos x="397" y="672"/>
                    </a:cxn>
                    <a:cxn ang="0">
                      <a:pos x="452" y="623"/>
                    </a:cxn>
                    <a:cxn ang="0">
                      <a:pos x="502" y="589"/>
                    </a:cxn>
                    <a:cxn ang="0">
                      <a:pos x="541" y="581"/>
                    </a:cxn>
                    <a:cxn ang="0">
                      <a:pos x="633" y="584"/>
                    </a:cxn>
                    <a:cxn ang="0">
                      <a:pos x="697" y="576"/>
                    </a:cxn>
                    <a:cxn ang="0">
                      <a:pos x="737" y="552"/>
                    </a:cxn>
                    <a:cxn ang="0">
                      <a:pos x="764" y="506"/>
                    </a:cxn>
                    <a:cxn ang="0">
                      <a:pos x="817" y="436"/>
                    </a:cxn>
                    <a:cxn ang="0">
                      <a:pos x="827" y="296"/>
                    </a:cxn>
                    <a:cxn ang="0">
                      <a:pos x="803" y="224"/>
                    </a:cxn>
                    <a:cxn ang="0">
                      <a:pos x="796" y="171"/>
                    </a:cxn>
                    <a:cxn ang="0">
                      <a:pos x="803" y="144"/>
                    </a:cxn>
                    <a:cxn ang="0">
                      <a:pos x="791" y="133"/>
                    </a:cxn>
                    <a:cxn ang="0">
                      <a:pos x="728" y="115"/>
                    </a:cxn>
                    <a:cxn ang="0">
                      <a:pos x="675" y="88"/>
                    </a:cxn>
                    <a:cxn ang="0">
                      <a:pos x="623" y="46"/>
                    </a:cxn>
                    <a:cxn ang="0">
                      <a:pos x="605" y="19"/>
                    </a:cxn>
                    <a:cxn ang="0">
                      <a:pos x="580" y="0"/>
                    </a:cxn>
                    <a:cxn ang="0">
                      <a:pos x="552" y="13"/>
                    </a:cxn>
                    <a:cxn ang="0">
                      <a:pos x="526" y="30"/>
                    </a:cxn>
                    <a:cxn ang="0">
                      <a:pos x="504" y="27"/>
                    </a:cxn>
                    <a:cxn ang="0">
                      <a:pos x="482" y="9"/>
                    </a:cxn>
                    <a:cxn ang="0">
                      <a:pos x="465" y="13"/>
                    </a:cxn>
                    <a:cxn ang="0">
                      <a:pos x="432" y="44"/>
                    </a:cxn>
                    <a:cxn ang="0">
                      <a:pos x="404" y="52"/>
                    </a:cxn>
                    <a:cxn ang="0">
                      <a:pos x="327" y="35"/>
                    </a:cxn>
                    <a:cxn ang="0">
                      <a:pos x="278" y="66"/>
                    </a:cxn>
                    <a:cxn ang="0">
                      <a:pos x="234" y="111"/>
                    </a:cxn>
                    <a:cxn ang="0">
                      <a:pos x="212" y="124"/>
                    </a:cxn>
                    <a:cxn ang="0">
                      <a:pos x="168" y="89"/>
                    </a:cxn>
                    <a:cxn ang="0">
                      <a:pos x="146" y="89"/>
                    </a:cxn>
                    <a:cxn ang="0">
                      <a:pos x="110" y="107"/>
                    </a:cxn>
                    <a:cxn ang="0">
                      <a:pos x="80" y="138"/>
                    </a:cxn>
                    <a:cxn ang="0">
                      <a:pos x="58" y="151"/>
                    </a:cxn>
                    <a:cxn ang="0">
                      <a:pos x="46" y="181"/>
                    </a:cxn>
                    <a:cxn ang="0">
                      <a:pos x="48" y="219"/>
                    </a:cxn>
                    <a:cxn ang="0">
                      <a:pos x="26" y="237"/>
                    </a:cxn>
                    <a:cxn ang="0">
                      <a:pos x="5" y="333"/>
                    </a:cxn>
                    <a:cxn ang="0">
                      <a:pos x="0" y="412"/>
                    </a:cxn>
                    <a:cxn ang="0">
                      <a:pos x="10" y="461"/>
                    </a:cxn>
                    <a:cxn ang="0">
                      <a:pos x="55" y="632"/>
                    </a:cxn>
                    <a:cxn ang="0">
                      <a:pos x="93" y="720"/>
                    </a:cxn>
                    <a:cxn ang="0">
                      <a:pos x="116" y="745"/>
                    </a:cxn>
                    <a:cxn ang="0">
                      <a:pos x="145" y="746"/>
                    </a:cxn>
                  </a:cxnLst>
                  <a:rect l="0" t="0" r="r" b="b"/>
                  <a:pathLst>
                    <a:path w="829" h="749">
                      <a:moveTo>
                        <a:pt x="191" y="734"/>
                      </a:moveTo>
                      <a:lnTo>
                        <a:pt x="206" y="733"/>
                      </a:lnTo>
                      <a:lnTo>
                        <a:pt x="217" y="729"/>
                      </a:lnTo>
                      <a:lnTo>
                        <a:pt x="226" y="725"/>
                      </a:lnTo>
                      <a:lnTo>
                        <a:pt x="235" y="720"/>
                      </a:lnTo>
                      <a:lnTo>
                        <a:pt x="243" y="715"/>
                      </a:lnTo>
                      <a:lnTo>
                        <a:pt x="252" y="710"/>
                      </a:lnTo>
                      <a:lnTo>
                        <a:pt x="261" y="706"/>
                      </a:lnTo>
                      <a:lnTo>
                        <a:pt x="273" y="702"/>
                      </a:lnTo>
                      <a:lnTo>
                        <a:pt x="318" y="695"/>
                      </a:lnTo>
                      <a:lnTo>
                        <a:pt x="355" y="690"/>
                      </a:lnTo>
                      <a:lnTo>
                        <a:pt x="364" y="688"/>
                      </a:lnTo>
                      <a:lnTo>
                        <a:pt x="371" y="685"/>
                      </a:lnTo>
                      <a:lnTo>
                        <a:pt x="381" y="682"/>
                      </a:lnTo>
                      <a:lnTo>
                        <a:pt x="388" y="677"/>
                      </a:lnTo>
                      <a:lnTo>
                        <a:pt x="397" y="672"/>
                      </a:lnTo>
                      <a:lnTo>
                        <a:pt x="406" y="666"/>
                      </a:lnTo>
                      <a:lnTo>
                        <a:pt x="416" y="658"/>
                      </a:lnTo>
                      <a:lnTo>
                        <a:pt x="426" y="649"/>
                      </a:lnTo>
                      <a:lnTo>
                        <a:pt x="452" y="623"/>
                      </a:lnTo>
                      <a:lnTo>
                        <a:pt x="474" y="606"/>
                      </a:lnTo>
                      <a:lnTo>
                        <a:pt x="483" y="598"/>
                      </a:lnTo>
                      <a:lnTo>
                        <a:pt x="493" y="593"/>
                      </a:lnTo>
                      <a:lnTo>
                        <a:pt x="502" y="589"/>
                      </a:lnTo>
                      <a:lnTo>
                        <a:pt x="511" y="587"/>
                      </a:lnTo>
                      <a:lnTo>
                        <a:pt x="522" y="584"/>
                      </a:lnTo>
                      <a:lnTo>
                        <a:pt x="531" y="583"/>
                      </a:lnTo>
                      <a:lnTo>
                        <a:pt x="541" y="581"/>
                      </a:lnTo>
                      <a:lnTo>
                        <a:pt x="553" y="581"/>
                      </a:lnTo>
                      <a:lnTo>
                        <a:pt x="580" y="583"/>
                      </a:lnTo>
                      <a:lnTo>
                        <a:pt x="612" y="584"/>
                      </a:lnTo>
                      <a:lnTo>
                        <a:pt x="633" y="584"/>
                      </a:lnTo>
                      <a:lnTo>
                        <a:pt x="651" y="584"/>
                      </a:lnTo>
                      <a:lnTo>
                        <a:pt x="668" y="583"/>
                      </a:lnTo>
                      <a:lnTo>
                        <a:pt x="682" y="580"/>
                      </a:lnTo>
                      <a:lnTo>
                        <a:pt x="697" y="576"/>
                      </a:lnTo>
                      <a:lnTo>
                        <a:pt x="708" y="572"/>
                      </a:lnTo>
                      <a:lnTo>
                        <a:pt x="719" y="567"/>
                      </a:lnTo>
                      <a:lnTo>
                        <a:pt x="729" y="559"/>
                      </a:lnTo>
                      <a:lnTo>
                        <a:pt x="737" y="552"/>
                      </a:lnTo>
                      <a:lnTo>
                        <a:pt x="745" y="543"/>
                      </a:lnTo>
                      <a:lnTo>
                        <a:pt x="751" y="532"/>
                      </a:lnTo>
                      <a:lnTo>
                        <a:pt x="758" y="519"/>
                      </a:lnTo>
                      <a:lnTo>
                        <a:pt x="764" y="506"/>
                      </a:lnTo>
                      <a:lnTo>
                        <a:pt x="769" y="491"/>
                      </a:lnTo>
                      <a:lnTo>
                        <a:pt x="774" y="474"/>
                      </a:lnTo>
                      <a:lnTo>
                        <a:pt x="780" y="456"/>
                      </a:lnTo>
                      <a:lnTo>
                        <a:pt x="817" y="436"/>
                      </a:lnTo>
                      <a:lnTo>
                        <a:pt x="825" y="330"/>
                      </a:lnTo>
                      <a:lnTo>
                        <a:pt x="827" y="318"/>
                      </a:lnTo>
                      <a:lnTo>
                        <a:pt x="829" y="307"/>
                      </a:lnTo>
                      <a:lnTo>
                        <a:pt x="827" y="296"/>
                      </a:lnTo>
                      <a:lnTo>
                        <a:pt x="826" y="285"/>
                      </a:lnTo>
                      <a:lnTo>
                        <a:pt x="820" y="264"/>
                      </a:lnTo>
                      <a:lnTo>
                        <a:pt x="812" y="243"/>
                      </a:lnTo>
                      <a:lnTo>
                        <a:pt x="803" y="224"/>
                      </a:lnTo>
                      <a:lnTo>
                        <a:pt x="798" y="203"/>
                      </a:lnTo>
                      <a:lnTo>
                        <a:pt x="795" y="192"/>
                      </a:lnTo>
                      <a:lnTo>
                        <a:pt x="795" y="181"/>
                      </a:lnTo>
                      <a:lnTo>
                        <a:pt x="796" y="171"/>
                      </a:lnTo>
                      <a:lnTo>
                        <a:pt x="800" y="159"/>
                      </a:lnTo>
                      <a:lnTo>
                        <a:pt x="802" y="153"/>
                      </a:lnTo>
                      <a:lnTo>
                        <a:pt x="803" y="149"/>
                      </a:lnTo>
                      <a:lnTo>
                        <a:pt x="803" y="144"/>
                      </a:lnTo>
                      <a:lnTo>
                        <a:pt x="802" y="141"/>
                      </a:lnTo>
                      <a:lnTo>
                        <a:pt x="799" y="137"/>
                      </a:lnTo>
                      <a:lnTo>
                        <a:pt x="796" y="135"/>
                      </a:lnTo>
                      <a:lnTo>
                        <a:pt x="791" y="133"/>
                      </a:lnTo>
                      <a:lnTo>
                        <a:pt x="785" y="131"/>
                      </a:lnTo>
                      <a:lnTo>
                        <a:pt x="761" y="125"/>
                      </a:lnTo>
                      <a:lnTo>
                        <a:pt x="739" y="119"/>
                      </a:lnTo>
                      <a:lnTo>
                        <a:pt x="728" y="115"/>
                      </a:lnTo>
                      <a:lnTo>
                        <a:pt x="717" y="111"/>
                      </a:lnTo>
                      <a:lnTo>
                        <a:pt x="707" y="107"/>
                      </a:lnTo>
                      <a:lnTo>
                        <a:pt x="697" y="101"/>
                      </a:lnTo>
                      <a:lnTo>
                        <a:pt x="675" y="88"/>
                      </a:lnTo>
                      <a:lnTo>
                        <a:pt x="651" y="74"/>
                      </a:lnTo>
                      <a:lnTo>
                        <a:pt x="641" y="65"/>
                      </a:lnTo>
                      <a:lnTo>
                        <a:pt x="632" y="57"/>
                      </a:lnTo>
                      <a:lnTo>
                        <a:pt x="623" y="46"/>
                      </a:lnTo>
                      <a:lnTo>
                        <a:pt x="615" y="36"/>
                      </a:lnTo>
                      <a:lnTo>
                        <a:pt x="614" y="32"/>
                      </a:lnTo>
                      <a:lnTo>
                        <a:pt x="610" y="26"/>
                      </a:lnTo>
                      <a:lnTo>
                        <a:pt x="605" y="19"/>
                      </a:lnTo>
                      <a:lnTo>
                        <a:pt x="599" y="13"/>
                      </a:lnTo>
                      <a:lnTo>
                        <a:pt x="593" y="8"/>
                      </a:lnTo>
                      <a:lnTo>
                        <a:pt x="587" y="4"/>
                      </a:lnTo>
                      <a:lnTo>
                        <a:pt x="580" y="0"/>
                      </a:lnTo>
                      <a:lnTo>
                        <a:pt x="575" y="0"/>
                      </a:lnTo>
                      <a:lnTo>
                        <a:pt x="567" y="2"/>
                      </a:lnTo>
                      <a:lnTo>
                        <a:pt x="559" y="8"/>
                      </a:lnTo>
                      <a:lnTo>
                        <a:pt x="552" y="13"/>
                      </a:lnTo>
                      <a:lnTo>
                        <a:pt x="544" y="19"/>
                      </a:lnTo>
                      <a:lnTo>
                        <a:pt x="537" y="24"/>
                      </a:lnTo>
                      <a:lnTo>
                        <a:pt x="530" y="28"/>
                      </a:lnTo>
                      <a:lnTo>
                        <a:pt x="526" y="30"/>
                      </a:lnTo>
                      <a:lnTo>
                        <a:pt x="522" y="31"/>
                      </a:lnTo>
                      <a:lnTo>
                        <a:pt x="517" y="31"/>
                      </a:lnTo>
                      <a:lnTo>
                        <a:pt x="513" y="30"/>
                      </a:lnTo>
                      <a:lnTo>
                        <a:pt x="504" y="27"/>
                      </a:lnTo>
                      <a:lnTo>
                        <a:pt x="497" y="22"/>
                      </a:lnTo>
                      <a:lnTo>
                        <a:pt x="491" y="15"/>
                      </a:lnTo>
                      <a:lnTo>
                        <a:pt x="484" y="10"/>
                      </a:lnTo>
                      <a:lnTo>
                        <a:pt x="482" y="9"/>
                      </a:lnTo>
                      <a:lnTo>
                        <a:pt x="478" y="8"/>
                      </a:lnTo>
                      <a:lnTo>
                        <a:pt x="475" y="8"/>
                      </a:lnTo>
                      <a:lnTo>
                        <a:pt x="471" y="9"/>
                      </a:lnTo>
                      <a:lnTo>
                        <a:pt x="465" y="13"/>
                      </a:lnTo>
                      <a:lnTo>
                        <a:pt x="457" y="17"/>
                      </a:lnTo>
                      <a:lnTo>
                        <a:pt x="445" y="30"/>
                      </a:lnTo>
                      <a:lnTo>
                        <a:pt x="436" y="39"/>
                      </a:lnTo>
                      <a:lnTo>
                        <a:pt x="432" y="44"/>
                      </a:lnTo>
                      <a:lnTo>
                        <a:pt x="427" y="48"/>
                      </a:lnTo>
                      <a:lnTo>
                        <a:pt x="422" y="50"/>
                      </a:lnTo>
                      <a:lnTo>
                        <a:pt x="417" y="52"/>
                      </a:lnTo>
                      <a:lnTo>
                        <a:pt x="404" y="52"/>
                      </a:lnTo>
                      <a:lnTo>
                        <a:pt x="391" y="49"/>
                      </a:lnTo>
                      <a:lnTo>
                        <a:pt x="364" y="40"/>
                      </a:lnTo>
                      <a:lnTo>
                        <a:pt x="340" y="32"/>
                      </a:lnTo>
                      <a:lnTo>
                        <a:pt x="327" y="35"/>
                      </a:lnTo>
                      <a:lnTo>
                        <a:pt x="313" y="40"/>
                      </a:lnTo>
                      <a:lnTo>
                        <a:pt x="302" y="48"/>
                      </a:lnTo>
                      <a:lnTo>
                        <a:pt x="290" y="55"/>
                      </a:lnTo>
                      <a:lnTo>
                        <a:pt x="278" y="66"/>
                      </a:lnTo>
                      <a:lnTo>
                        <a:pt x="268" y="75"/>
                      </a:lnTo>
                      <a:lnTo>
                        <a:pt x="257" y="85"/>
                      </a:lnTo>
                      <a:lnTo>
                        <a:pt x="248" y="96"/>
                      </a:lnTo>
                      <a:lnTo>
                        <a:pt x="234" y="111"/>
                      </a:lnTo>
                      <a:lnTo>
                        <a:pt x="224" y="122"/>
                      </a:lnTo>
                      <a:lnTo>
                        <a:pt x="219" y="123"/>
                      </a:lnTo>
                      <a:lnTo>
                        <a:pt x="216" y="124"/>
                      </a:lnTo>
                      <a:lnTo>
                        <a:pt x="212" y="124"/>
                      </a:lnTo>
                      <a:lnTo>
                        <a:pt x="210" y="123"/>
                      </a:lnTo>
                      <a:lnTo>
                        <a:pt x="197" y="111"/>
                      </a:lnTo>
                      <a:lnTo>
                        <a:pt x="172" y="92"/>
                      </a:lnTo>
                      <a:lnTo>
                        <a:pt x="168" y="89"/>
                      </a:lnTo>
                      <a:lnTo>
                        <a:pt x="164" y="88"/>
                      </a:lnTo>
                      <a:lnTo>
                        <a:pt x="160" y="88"/>
                      </a:lnTo>
                      <a:lnTo>
                        <a:pt x="155" y="88"/>
                      </a:lnTo>
                      <a:lnTo>
                        <a:pt x="146" y="89"/>
                      </a:lnTo>
                      <a:lnTo>
                        <a:pt x="136" y="93"/>
                      </a:lnTo>
                      <a:lnTo>
                        <a:pt x="127" y="97"/>
                      </a:lnTo>
                      <a:lnTo>
                        <a:pt x="118" y="102"/>
                      </a:lnTo>
                      <a:lnTo>
                        <a:pt x="110" y="107"/>
                      </a:lnTo>
                      <a:lnTo>
                        <a:pt x="103" y="112"/>
                      </a:lnTo>
                      <a:lnTo>
                        <a:pt x="96" y="122"/>
                      </a:lnTo>
                      <a:lnTo>
                        <a:pt x="85" y="133"/>
                      </a:lnTo>
                      <a:lnTo>
                        <a:pt x="80" y="138"/>
                      </a:lnTo>
                      <a:lnTo>
                        <a:pt x="75" y="142"/>
                      </a:lnTo>
                      <a:lnTo>
                        <a:pt x="70" y="146"/>
                      </a:lnTo>
                      <a:lnTo>
                        <a:pt x="64" y="149"/>
                      </a:lnTo>
                      <a:lnTo>
                        <a:pt x="58" y="151"/>
                      </a:lnTo>
                      <a:lnTo>
                        <a:pt x="53" y="155"/>
                      </a:lnTo>
                      <a:lnTo>
                        <a:pt x="49" y="160"/>
                      </a:lnTo>
                      <a:lnTo>
                        <a:pt x="48" y="167"/>
                      </a:lnTo>
                      <a:lnTo>
                        <a:pt x="46" y="181"/>
                      </a:lnTo>
                      <a:lnTo>
                        <a:pt x="48" y="197"/>
                      </a:lnTo>
                      <a:lnTo>
                        <a:pt x="49" y="204"/>
                      </a:lnTo>
                      <a:lnTo>
                        <a:pt x="48" y="212"/>
                      </a:lnTo>
                      <a:lnTo>
                        <a:pt x="48" y="219"/>
                      </a:lnTo>
                      <a:lnTo>
                        <a:pt x="45" y="225"/>
                      </a:lnTo>
                      <a:lnTo>
                        <a:pt x="41" y="230"/>
                      </a:lnTo>
                      <a:lnTo>
                        <a:pt x="35" y="234"/>
                      </a:lnTo>
                      <a:lnTo>
                        <a:pt x="26" y="237"/>
                      </a:lnTo>
                      <a:lnTo>
                        <a:pt x="15" y="238"/>
                      </a:lnTo>
                      <a:lnTo>
                        <a:pt x="6" y="302"/>
                      </a:lnTo>
                      <a:lnTo>
                        <a:pt x="5" y="317"/>
                      </a:lnTo>
                      <a:lnTo>
                        <a:pt x="5" y="333"/>
                      </a:lnTo>
                      <a:lnTo>
                        <a:pt x="6" y="348"/>
                      </a:lnTo>
                      <a:lnTo>
                        <a:pt x="6" y="363"/>
                      </a:lnTo>
                      <a:lnTo>
                        <a:pt x="4" y="390"/>
                      </a:lnTo>
                      <a:lnTo>
                        <a:pt x="0" y="412"/>
                      </a:lnTo>
                      <a:lnTo>
                        <a:pt x="0" y="422"/>
                      </a:lnTo>
                      <a:lnTo>
                        <a:pt x="1" y="432"/>
                      </a:lnTo>
                      <a:lnTo>
                        <a:pt x="5" y="445"/>
                      </a:lnTo>
                      <a:lnTo>
                        <a:pt x="10" y="461"/>
                      </a:lnTo>
                      <a:lnTo>
                        <a:pt x="19" y="487"/>
                      </a:lnTo>
                      <a:lnTo>
                        <a:pt x="28" y="528"/>
                      </a:lnTo>
                      <a:lnTo>
                        <a:pt x="41" y="579"/>
                      </a:lnTo>
                      <a:lnTo>
                        <a:pt x="55" y="632"/>
                      </a:lnTo>
                      <a:lnTo>
                        <a:pt x="63" y="657"/>
                      </a:lnTo>
                      <a:lnTo>
                        <a:pt x="72" y="681"/>
                      </a:lnTo>
                      <a:lnTo>
                        <a:pt x="83" y="702"/>
                      </a:lnTo>
                      <a:lnTo>
                        <a:pt x="93" y="720"/>
                      </a:lnTo>
                      <a:lnTo>
                        <a:pt x="98" y="728"/>
                      </a:lnTo>
                      <a:lnTo>
                        <a:pt x="105" y="734"/>
                      </a:lnTo>
                      <a:lnTo>
                        <a:pt x="110" y="739"/>
                      </a:lnTo>
                      <a:lnTo>
                        <a:pt x="116" y="745"/>
                      </a:lnTo>
                      <a:lnTo>
                        <a:pt x="123" y="747"/>
                      </a:lnTo>
                      <a:lnTo>
                        <a:pt x="131" y="749"/>
                      </a:lnTo>
                      <a:lnTo>
                        <a:pt x="137" y="749"/>
                      </a:lnTo>
                      <a:lnTo>
                        <a:pt x="145" y="746"/>
                      </a:lnTo>
                      <a:lnTo>
                        <a:pt x="191" y="73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0" name="Freeform 121">
                  <a:extLst>
                    <a:ext uri="{FF2B5EF4-FFF2-40B4-BE49-F238E27FC236}">
                      <a16:creationId xmlns:a16="http://schemas.microsoft.com/office/drawing/2014/main" id="{ED99D7F6-F311-9D4D-AD78-A25D00F5C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8355" y="5222281"/>
                  <a:ext cx="225003" cy="461301"/>
                </a:xfrm>
                <a:custGeom>
                  <a:avLst/>
                  <a:gdLst/>
                  <a:ahLst/>
                  <a:cxnLst>
                    <a:cxn ang="0">
                      <a:pos x="38" y="278"/>
                    </a:cxn>
                    <a:cxn ang="0">
                      <a:pos x="4" y="217"/>
                    </a:cxn>
                    <a:cxn ang="0">
                      <a:pos x="44" y="158"/>
                    </a:cxn>
                    <a:cxn ang="0">
                      <a:pos x="128" y="13"/>
                    </a:cxn>
                    <a:cxn ang="0">
                      <a:pos x="148" y="0"/>
                    </a:cxn>
                    <a:cxn ang="0">
                      <a:pos x="158" y="39"/>
                    </a:cxn>
                    <a:cxn ang="0">
                      <a:pos x="189" y="71"/>
                    </a:cxn>
                    <a:cxn ang="0">
                      <a:pos x="213" y="64"/>
                    </a:cxn>
                    <a:cxn ang="0">
                      <a:pos x="276" y="36"/>
                    </a:cxn>
                    <a:cxn ang="0">
                      <a:pos x="321" y="90"/>
                    </a:cxn>
                    <a:cxn ang="0">
                      <a:pos x="342" y="129"/>
                    </a:cxn>
                    <a:cxn ang="0">
                      <a:pos x="389" y="151"/>
                    </a:cxn>
                    <a:cxn ang="0">
                      <a:pos x="432" y="224"/>
                    </a:cxn>
                    <a:cxn ang="0">
                      <a:pos x="446" y="318"/>
                    </a:cxn>
                    <a:cxn ang="0">
                      <a:pos x="446" y="440"/>
                    </a:cxn>
                    <a:cxn ang="0">
                      <a:pos x="441" y="545"/>
                    </a:cxn>
                    <a:cxn ang="0">
                      <a:pos x="482" y="702"/>
                    </a:cxn>
                    <a:cxn ang="0">
                      <a:pos x="539" y="851"/>
                    </a:cxn>
                    <a:cxn ang="0">
                      <a:pos x="578" y="872"/>
                    </a:cxn>
                    <a:cxn ang="0">
                      <a:pos x="630" y="917"/>
                    </a:cxn>
                    <a:cxn ang="0">
                      <a:pos x="634" y="1001"/>
                    </a:cxn>
                    <a:cxn ang="0">
                      <a:pos x="605" y="1065"/>
                    </a:cxn>
                    <a:cxn ang="0">
                      <a:pos x="534" y="1127"/>
                    </a:cxn>
                    <a:cxn ang="0">
                      <a:pos x="485" y="1189"/>
                    </a:cxn>
                    <a:cxn ang="0">
                      <a:pos x="407" y="1208"/>
                    </a:cxn>
                    <a:cxn ang="0">
                      <a:pos x="386" y="1233"/>
                    </a:cxn>
                    <a:cxn ang="0">
                      <a:pos x="407" y="1299"/>
                    </a:cxn>
                    <a:cxn ang="0">
                      <a:pos x="385" y="1330"/>
                    </a:cxn>
                    <a:cxn ang="0">
                      <a:pos x="362" y="1364"/>
                    </a:cxn>
                    <a:cxn ang="0">
                      <a:pos x="302" y="1347"/>
                    </a:cxn>
                    <a:cxn ang="0">
                      <a:pos x="235" y="1313"/>
                    </a:cxn>
                    <a:cxn ang="0">
                      <a:pos x="204" y="1269"/>
                    </a:cxn>
                    <a:cxn ang="0">
                      <a:pos x="125" y="1202"/>
                    </a:cxn>
                    <a:cxn ang="0">
                      <a:pos x="46" y="1141"/>
                    </a:cxn>
                    <a:cxn ang="0">
                      <a:pos x="3" y="1068"/>
                    </a:cxn>
                    <a:cxn ang="0">
                      <a:pos x="7" y="1054"/>
                    </a:cxn>
                    <a:cxn ang="0">
                      <a:pos x="36" y="1081"/>
                    </a:cxn>
                    <a:cxn ang="0">
                      <a:pos x="56" y="1084"/>
                    </a:cxn>
                    <a:cxn ang="0">
                      <a:pos x="34" y="1031"/>
                    </a:cxn>
                    <a:cxn ang="0">
                      <a:pos x="9" y="993"/>
                    </a:cxn>
                    <a:cxn ang="0">
                      <a:pos x="20" y="910"/>
                    </a:cxn>
                    <a:cxn ang="0">
                      <a:pos x="73" y="821"/>
                    </a:cxn>
                    <a:cxn ang="0">
                      <a:pos x="71" y="786"/>
                    </a:cxn>
                    <a:cxn ang="0">
                      <a:pos x="40" y="758"/>
                    </a:cxn>
                    <a:cxn ang="0">
                      <a:pos x="53" y="703"/>
                    </a:cxn>
                    <a:cxn ang="0">
                      <a:pos x="66" y="654"/>
                    </a:cxn>
                    <a:cxn ang="0">
                      <a:pos x="46" y="605"/>
                    </a:cxn>
                    <a:cxn ang="0">
                      <a:pos x="78" y="576"/>
                    </a:cxn>
                    <a:cxn ang="0">
                      <a:pos x="82" y="540"/>
                    </a:cxn>
                    <a:cxn ang="0">
                      <a:pos x="71" y="510"/>
                    </a:cxn>
                    <a:cxn ang="0">
                      <a:pos x="101" y="505"/>
                    </a:cxn>
                    <a:cxn ang="0">
                      <a:pos x="91" y="422"/>
                    </a:cxn>
                    <a:cxn ang="0">
                      <a:pos x="70" y="381"/>
                    </a:cxn>
                  </a:cxnLst>
                  <a:rect l="0" t="0" r="r" b="b"/>
                  <a:pathLst>
                    <a:path w="644" h="1364">
                      <a:moveTo>
                        <a:pt x="26" y="361"/>
                      </a:moveTo>
                      <a:lnTo>
                        <a:pt x="31" y="311"/>
                      </a:lnTo>
                      <a:lnTo>
                        <a:pt x="34" y="304"/>
                      </a:lnTo>
                      <a:lnTo>
                        <a:pt x="36" y="296"/>
                      </a:lnTo>
                      <a:lnTo>
                        <a:pt x="38" y="287"/>
                      </a:lnTo>
                      <a:lnTo>
                        <a:pt x="38" y="278"/>
                      </a:lnTo>
                      <a:lnTo>
                        <a:pt x="38" y="268"/>
                      </a:lnTo>
                      <a:lnTo>
                        <a:pt x="38" y="259"/>
                      </a:lnTo>
                      <a:lnTo>
                        <a:pt x="35" y="251"/>
                      </a:lnTo>
                      <a:lnTo>
                        <a:pt x="33" y="246"/>
                      </a:lnTo>
                      <a:lnTo>
                        <a:pt x="17" y="230"/>
                      </a:lnTo>
                      <a:lnTo>
                        <a:pt x="4" y="217"/>
                      </a:lnTo>
                      <a:lnTo>
                        <a:pt x="8" y="215"/>
                      </a:lnTo>
                      <a:lnTo>
                        <a:pt x="13" y="210"/>
                      </a:lnTo>
                      <a:lnTo>
                        <a:pt x="18" y="203"/>
                      </a:lnTo>
                      <a:lnTo>
                        <a:pt x="22" y="197"/>
                      </a:lnTo>
                      <a:lnTo>
                        <a:pt x="33" y="178"/>
                      </a:lnTo>
                      <a:lnTo>
                        <a:pt x="44" y="158"/>
                      </a:lnTo>
                      <a:lnTo>
                        <a:pt x="62" y="116"/>
                      </a:lnTo>
                      <a:lnTo>
                        <a:pt x="77" y="87"/>
                      </a:lnTo>
                      <a:lnTo>
                        <a:pt x="88" y="67"/>
                      </a:lnTo>
                      <a:lnTo>
                        <a:pt x="106" y="39"/>
                      </a:lnTo>
                      <a:lnTo>
                        <a:pt x="118" y="24"/>
                      </a:lnTo>
                      <a:lnTo>
                        <a:pt x="128" y="13"/>
                      </a:lnTo>
                      <a:lnTo>
                        <a:pt x="134" y="7"/>
                      </a:lnTo>
                      <a:lnTo>
                        <a:pt x="138" y="5"/>
                      </a:lnTo>
                      <a:lnTo>
                        <a:pt x="143" y="2"/>
                      </a:lnTo>
                      <a:lnTo>
                        <a:pt x="147" y="1"/>
                      </a:lnTo>
                      <a:lnTo>
                        <a:pt x="147" y="0"/>
                      </a:lnTo>
                      <a:lnTo>
                        <a:pt x="148" y="0"/>
                      </a:lnTo>
                      <a:lnTo>
                        <a:pt x="148" y="1"/>
                      </a:lnTo>
                      <a:lnTo>
                        <a:pt x="149" y="2"/>
                      </a:lnTo>
                      <a:lnTo>
                        <a:pt x="152" y="7"/>
                      </a:lnTo>
                      <a:lnTo>
                        <a:pt x="153" y="15"/>
                      </a:lnTo>
                      <a:lnTo>
                        <a:pt x="157" y="30"/>
                      </a:lnTo>
                      <a:lnTo>
                        <a:pt x="158" y="39"/>
                      </a:lnTo>
                      <a:lnTo>
                        <a:pt x="162" y="45"/>
                      </a:lnTo>
                      <a:lnTo>
                        <a:pt x="167" y="53"/>
                      </a:lnTo>
                      <a:lnTo>
                        <a:pt x="174" y="61"/>
                      </a:lnTo>
                      <a:lnTo>
                        <a:pt x="182" y="67"/>
                      </a:lnTo>
                      <a:lnTo>
                        <a:pt x="185" y="70"/>
                      </a:lnTo>
                      <a:lnTo>
                        <a:pt x="189" y="71"/>
                      </a:lnTo>
                      <a:lnTo>
                        <a:pt x="193" y="72"/>
                      </a:lnTo>
                      <a:lnTo>
                        <a:pt x="198" y="74"/>
                      </a:lnTo>
                      <a:lnTo>
                        <a:pt x="202" y="72"/>
                      </a:lnTo>
                      <a:lnTo>
                        <a:pt x="206" y="71"/>
                      </a:lnTo>
                      <a:lnTo>
                        <a:pt x="209" y="68"/>
                      </a:lnTo>
                      <a:lnTo>
                        <a:pt x="213" y="64"/>
                      </a:lnTo>
                      <a:lnTo>
                        <a:pt x="218" y="58"/>
                      </a:lnTo>
                      <a:lnTo>
                        <a:pt x="224" y="54"/>
                      </a:lnTo>
                      <a:lnTo>
                        <a:pt x="232" y="49"/>
                      </a:lnTo>
                      <a:lnTo>
                        <a:pt x="241" y="46"/>
                      </a:lnTo>
                      <a:lnTo>
                        <a:pt x="261" y="41"/>
                      </a:lnTo>
                      <a:lnTo>
                        <a:pt x="276" y="36"/>
                      </a:lnTo>
                      <a:lnTo>
                        <a:pt x="294" y="54"/>
                      </a:lnTo>
                      <a:lnTo>
                        <a:pt x="311" y="72"/>
                      </a:lnTo>
                      <a:lnTo>
                        <a:pt x="315" y="77"/>
                      </a:lnTo>
                      <a:lnTo>
                        <a:pt x="318" y="81"/>
                      </a:lnTo>
                      <a:lnTo>
                        <a:pt x="320" y="87"/>
                      </a:lnTo>
                      <a:lnTo>
                        <a:pt x="321" y="90"/>
                      </a:lnTo>
                      <a:lnTo>
                        <a:pt x="324" y="99"/>
                      </a:lnTo>
                      <a:lnTo>
                        <a:pt x="325" y="107"/>
                      </a:lnTo>
                      <a:lnTo>
                        <a:pt x="328" y="115"/>
                      </a:lnTo>
                      <a:lnTo>
                        <a:pt x="333" y="123"/>
                      </a:lnTo>
                      <a:lnTo>
                        <a:pt x="338" y="127"/>
                      </a:lnTo>
                      <a:lnTo>
                        <a:pt x="342" y="129"/>
                      </a:lnTo>
                      <a:lnTo>
                        <a:pt x="349" y="132"/>
                      </a:lnTo>
                      <a:lnTo>
                        <a:pt x="356" y="134"/>
                      </a:lnTo>
                      <a:lnTo>
                        <a:pt x="367" y="138"/>
                      </a:lnTo>
                      <a:lnTo>
                        <a:pt x="375" y="141"/>
                      </a:lnTo>
                      <a:lnTo>
                        <a:pt x="382" y="146"/>
                      </a:lnTo>
                      <a:lnTo>
                        <a:pt x="389" y="151"/>
                      </a:lnTo>
                      <a:lnTo>
                        <a:pt x="394" y="156"/>
                      </a:lnTo>
                      <a:lnTo>
                        <a:pt x="398" y="163"/>
                      </a:lnTo>
                      <a:lnTo>
                        <a:pt x="403" y="171"/>
                      </a:lnTo>
                      <a:lnTo>
                        <a:pt x="407" y="180"/>
                      </a:lnTo>
                      <a:lnTo>
                        <a:pt x="419" y="203"/>
                      </a:lnTo>
                      <a:lnTo>
                        <a:pt x="432" y="224"/>
                      </a:lnTo>
                      <a:lnTo>
                        <a:pt x="437" y="235"/>
                      </a:lnTo>
                      <a:lnTo>
                        <a:pt x="442" y="247"/>
                      </a:lnTo>
                      <a:lnTo>
                        <a:pt x="445" y="259"/>
                      </a:lnTo>
                      <a:lnTo>
                        <a:pt x="446" y="272"/>
                      </a:lnTo>
                      <a:lnTo>
                        <a:pt x="445" y="294"/>
                      </a:lnTo>
                      <a:lnTo>
                        <a:pt x="446" y="318"/>
                      </a:lnTo>
                      <a:lnTo>
                        <a:pt x="446" y="331"/>
                      </a:lnTo>
                      <a:lnTo>
                        <a:pt x="448" y="343"/>
                      </a:lnTo>
                      <a:lnTo>
                        <a:pt x="451" y="353"/>
                      </a:lnTo>
                      <a:lnTo>
                        <a:pt x="456" y="361"/>
                      </a:lnTo>
                      <a:lnTo>
                        <a:pt x="447" y="425"/>
                      </a:lnTo>
                      <a:lnTo>
                        <a:pt x="446" y="440"/>
                      </a:lnTo>
                      <a:lnTo>
                        <a:pt x="446" y="456"/>
                      </a:lnTo>
                      <a:lnTo>
                        <a:pt x="447" y="471"/>
                      </a:lnTo>
                      <a:lnTo>
                        <a:pt x="447" y="486"/>
                      </a:lnTo>
                      <a:lnTo>
                        <a:pt x="445" y="513"/>
                      </a:lnTo>
                      <a:lnTo>
                        <a:pt x="441" y="535"/>
                      </a:lnTo>
                      <a:lnTo>
                        <a:pt x="441" y="545"/>
                      </a:lnTo>
                      <a:lnTo>
                        <a:pt x="442" y="555"/>
                      </a:lnTo>
                      <a:lnTo>
                        <a:pt x="446" y="568"/>
                      </a:lnTo>
                      <a:lnTo>
                        <a:pt x="451" y="584"/>
                      </a:lnTo>
                      <a:lnTo>
                        <a:pt x="460" y="610"/>
                      </a:lnTo>
                      <a:lnTo>
                        <a:pt x="469" y="651"/>
                      </a:lnTo>
                      <a:lnTo>
                        <a:pt x="482" y="702"/>
                      </a:lnTo>
                      <a:lnTo>
                        <a:pt x="496" y="755"/>
                      </a:lnTo>
                      <a:lnTo>
                        <a:pt x="504" y="780"/>
                      </a:lnTo>
                      <a:lnTo>
                        <a:pt x="513" y="804"/>
                      </a:lnTo>
                      <a:lnTo>
                        <a:pt x="524" y="825"/>
                      </a:lnTo>
                      <a:lnTo>
                        <a:pt x="534" y="843"/>
                      </a:lnTo>
                      <a:lnTo>
                        <a:pt x="539" y="851"/>
                      </a:lnTo>
                      <a:lnTo>
                        <a:pt x="546" y="857"/>
                      </a:lnTo>
                      <a:lnTo>
                        <a:pt x="551" y="862"/>
                      </a:lnTo>
                      <a:lnTo>
                        <a:pt x="557" y="868"/>
                      </a:lnTo>
                      <a:lnTo>
                        <a:pt x="564" y="870"/>
                      </a:lnTo>
                      <a:lnTo>
                        <a:pt x="572" y="872"/>
                      </a:lnTo>
                      <a:lnTo>
                        <a:pt x="578" y="872"/>
                      </a:lnTo>
                      <a:lnTo>
                        <a:pt x="586" y="869"/>
                      </a:lnTo>
                      <a:lnTo>
                        <a:pt x="632" y="857"/>
                      </a:lnTo>
                      <a:lnTo>
                        <a:pt x="631" y="873"/>
                      </a:lnTo>
                      <a:lnTo>
                        <a:pt x="630" y="887"/>
                      </a:lnTo>
                      <a:lnTo>
                        <a:pt x="629" y="903"/>
                      </a:lnTo>
                      <a:lnTo>
                        <a:pt x="630" y="917"/>
                      </a:lnTo>
                      <a:lnTo>
                        <a:pt x="634" y="929"/>
                      </a:lnTo>
                      <a:lnTo>
                        <a:pt x="638" y="940"/>
                      </a:lnTo>
                      <a:lnTo>
                        <a:pt x="641" y="951"/>
                      </a:lnTo>
                      <a:lnTo>
                        <a:pt x="644" y="964"/>
                      </a:lnTo>
                      <a:lnTo>
                        <a:pt x="640" y="983"/>
                      </a:lnTo>
                      <a:lnTo>
                        <a:pt x="634" y="1001"/>
                      </a:lnTo>
                      <a:lnTo>
                        <a:pt x="630" y="1019"/>
                      </a:lnTo>
                      <a:lnTo>
                        <a:pt x="625" y="1036"/>
                      </a:lnTo>
                      <a:lnTo>
                        <a:pt x="622" y="1044"/>
                      </a:lnTo>
                      <a:lnTo>
                        <a:pt x="617" y="1052"/>
                      </a:lnTo>
                      <a:lnTo>
                        <a:pt x="612" y="1058"/>
                      </a:lnTo>
                      <a:lnTo>
                        <a:pt x="605" y="1065"/>
                      </a:lnTo>
                      <a:lnTo>
                        <a:pt x="592" y="1074"/>
                      </a:lnTo>
                      <a:lnTo>
                        <a:pt x="581" y="1081"/>
                      </a:lnTo>
                      <a:lnTo>
                        <a:pt x="568" y="1089"/>
                      </a:lnTo>
                      <a:lnTo>
                        <a:pt x="556" y="1100"/>
                      </a:lnTo>
                      <a:lnTo>
                        <a:pt x="544" y="1112"/>
                      </a:lnTo>
                      <a:lnTo>
                        <a:pt x="534" y="1127"/>
                      </a:lnTo>
                      <a:lnTo>
                        <a:pt x="526" y="1141"/>
                      </a:lnTo>
                      <a:lnTo>
                        <a:pt x="517" y="1155"/>
                      </a:lnTo>
                      <a:lnTo>
                        <a:pt x="508" y="1168"/>
                      </a:lnTo>
                      <a:lnTo>
                        <a:pt x="498" y="1180"/>
                      </a:lnTo>
                      <a:lnTo>
                        <a:pt x="491" y="1185"/>
                      </a:lnTo>
                      <a:lnTo>
                        <a:pt x="485" y="1189"/>
                      </a:lnTo>
                      <a:lnTo>
                        <a:pt x="476" y="1194"/>
                      </a:lnTo>
                      <a:lnTo>
                        <a:pt x="467" y="1197"/>
                      </a:lnTo>
                      <a:lnTo>
                        <a:pt x="450" y="1201"/>
                      </a:lnTo>
                      <a:lnTo>
                        <a:pt x="428" y="1204"/>
                      </a:lnTo>
                      <a:lnTo>
                        <a:pt x="416" y="1207"/>
                      </a:lnTo>
                      <a:lnTo>
                        <a:pt x="407" y="1208"/>
                      </a:lnTo>
                      <a:lnTo>
                        <a:pt x="398" y="1211"/>
                      </a:lnTo>
                      <a:lnTo>
                        <a:pt x="393" y="1215"/>
                      </a:lnTo>
                      <a:lnTo>
                        <a:pt x="389" y="1219"/>
                      </a:lnTo>
                      <a:lnTo>
                        <a:pt x="388" y="1223"/>
                      </a:lnTo>
                      <a:lnTo>
                        <a:pt x="386" y="1228"/>
                      </a:lnTo>
                      <a:lnTo>
                        <a:pt x="386" y="1233"/>
                      </a:lnTo>
                      <a:lnTo>
                        <a:pt x="388" y="1243"/>
                      </a:lnTo>
                      <a:lnTo>
                        <a:pt x="391" y="1256"/>
                      </a:lnTo>
                      <a:lnTo>
                        <a:pt x="397" y="1268"/>
                      </a:lnTo>
                      <a:lnTo>
                        <a:pt x="402" y="1280"/>
                      </a:lnTo>
                      <a:lnTo>
                        <a:pt x="406" y="1290"/>
                      </a:lnTo>
                      <a:lnTo>
                        <a:pt x="407" y="1299"/>
                      </a:lnTo>
                      <a:lnTo>
                        <a:pt x="406" y="1304"/>
                      </a:lnTo>
                      <a:lnTo>
                        <a:pt x="404" y="1308"/>
                      </a:lnTo>
                      <a:lnTo>
                        <a:pt x="401" y="1312"/>
                      </a:lnTo>
                      <a:lnTo>
                        <a:pt x="397" y="1315"/>
                      </a:lnTo>
                      <a:lnTo>
                        <a:pt x="390" y="1322"/>
                      </a:lnTo>
                      <a:lnTo>
                        <a:pt x="385" y="1330"/>
                      </a:lnTo>
                      <a:lnTo>
                        <a:pt x="382" y="1342"/>
                      </a:lnTo>
                      <a:lnTo>
                        <a:pt x="378" y="1352"/>
                      </a:lnTo>
                      <a:lnTo>
                        <a:pt x="377" y="1357"/>
                      </a:lnTo>
                      <a:lnTo>
                        <a:pt x="373" y="1360"/>
                      </a:lnTo>
                      <a:lnTo>
                        <a:pt x="368" y="1363"/>
                      </a:lnTo>
                      <a:lnTo>
                        <a:pt x="362" y="1364"/>
                      </a:lnTo>
                      <a:lnTo>
                        <a:pt x="354" y="1364"/>
                      </a:lnTo>
                      <a:lnTo>
                        <a:pt x="346" y="1363"/>
                      </a:lnTo>
                      <a:lnTo>
                        <a:pt x="338" y="1360"/>
                      </a:lnTo>
                      <a:lnTo>
                        <a:pt x="331" y="1357"/>
                      </a:lnTo>
                      <a:lnTo>
                        <a:pt x="316" y="1352"/>
                      </a:lnTo>
                      <a:lnTo>
                        <a:pt x="302" y="1347"/>
                      </a:lnTo>
                      <a:lnTo>
                        <a:pt x="242" y="1350"/>
                      </a:lnTo>
                      <a:lnTo>
                        <a:pt x="239" y="1346"/>
                      </a:lnTo>
                      <a:lnTo>
                        <a:pt x="236" y="1340"/>
                      </a:lnTo>
                      <a:lnTo>
                        <a:pt x="235" y="1335"/>
                      </a:lnTo>
                      <a:lnTo>
                        <a:pt x="235" y="1330"/>
                      </a:lnTo>
                      <a:lnTo>
                        <a:pt x="235" y="1313"/>
                      </a:lnTo>
                      <a:lnTo>
                        <a:pt x="233" y="1302"/>
                      </a:lnTo>
                      <a:lnTo>
                        <a:pt x="231" y="1294"/>
                      </a:lnTo>
                      <a:lnTo>
                        <a:pt x="227" y="1289"/>
                      </a:lnTo>
                      <a:lnTo>
                        <a:pt x="220" y="1285"/>
                      </a:lnTo>
                      <a:lnTo>
                        <a:pt x="213" y="1278"/>
                      </a:lnTo>
                      <a:lnTo>
                        <a:pt x="204" y="1269"/>
                      </a:lnTo>
                      <a:lnTo>
                        <a:pt x="192" y="1256"/>
                      </a:lnTo>
                      <a:lnTo>
                        <a:pt x="182" y="1246"/>
                      </a:lnTo>
                      <a:lnTo>
                        <a:pt x="171" y="1236"/>
                      </a:lnTo>
                      <a:lnTo>
                        <a:pt x="161" y="1226"/>
                      </a:lnTo>
                      <a:lnTo>
                        <a:pt x="149" y="1217"/>
                      </a:lnTo>
                      <a:lnTo>
                        <a:pt x="125" y="1202"/>
                      </a:lnTo>
                      <a:lnTo>
                        <a:pt x="100" y="1186"/>
                      </a:lnTo>
                      <a:lnTo>
                        <a:pt x="88" y="1179"/>
                      </a:lnTo>
                      <a:lnTo>
                        <a:pt x="77" y="1171"/>
                      </a:lnTo>
                      <a:lnTo>
                        <a:pt x="65" y="1162"/>
                      </a:lnTo>
                      <a:lnTo>
                        <a:pt x="55" y="1153"/>
                      </a:lnTo>
                      <a:lnTo>
                        <a:pt x="46" y="1141"/>
                      </a:lnTo>
                      <a:lnTo>
                        <a:pt x="36" y="1129"/>
                      </a:lnTo>
                      <a:lnTo>
                        <a:pt x="29" y="1118"/>
                      </a:lnTo>
                      <a:lnTo>
                        <a:pt x="22" y="1102"/>
                      </a:lnTo>
                      <a:lnTo>
                        <a:pt x="16" y="1093"/>
                      </a:lnTo>
                      <a:lnTo>
                        <a:pt x="7" y="1076"/>
                      </a:lnTo>
                      <a:lnTo>
                        <a:pt x="3" y="1068"/>
                      </a:lnTo>
                      <a:lnTo>
                        <a:pt x="0" y="1062"/>
                      </a:lnTo>
                      <a:lnTo>
                        <a:pt x="0" y="1058"/>
                      </a:lnTo>
                      <a:lnTo>
                        <a:pt x="0" y="1057"/>
                      </a:lnTo>
                      <a:lnTo>
                        <a:pt x="1" y="1054"/>
                      </a:lnTo>
                      <a:lnTo>
                        <a:pt x="4" y="1054"/>
                      </a:lnTo>
                      <a:lnTo>
                        <a:pt x="7" y="1054"/>
                      </a:lnTo>
                      <a:lnTo>
                        <a:pt x="9" y="1055"/>
                      </a:lnTo>
                      <a:lnTo>
                        <a:pt x="13" y="1057"/>
                      </a:lnTo>
                      <a:lnTo>
                        <a:pt x="16" y="1059"/>
                      </a:lnTo>
                      <a:lnTo>
                        <a:pt x="22" y="1066"/>
                      </a:lnTo>
                      <a:lnTo>
                        <a:pt x="30" y="1074"/>
                      </a:lnTo>
                      <a:lnTo>
                        <a:pt x="36" y="1081"/>
                      </a:lnTo>
                      <a:lnTo>
                        <a:pt x="43" y="1089"/>
                      </a:lnTo>
                      <a:lnTo>
                        <a:pt x="49" y="1094"/>
                      </a:lnTo>
                      <a:lnTo>
                        <a:pt x="55" y="1096"/>
                      </a:lnTo>
                      <a:lnTo>
                        <a:pt x="55" y="1094"/>
                      </a:lnTo>
                      <a:lnTo>
                        <a:pt x="56" y="1094"/>
                      </a:lnTo>
                      <a:lnTo>
                        <a:pt x="56" y="1084"/>
                      </a:lnTo>
                      <a:lnTo>
                        <a:pt x="55" y="1074"/>
                      </a:lnTo>
                      <a:lnTo>
                        <a:pt x="52" y="1065"/>
                      </a:lnTo>
                      <a:lnTo>
                        <a:pt x="49" y="1055"/>
                      </a:lnTo>
                      <a:lnTo>
                        <a:pt x="46" y="1046"/>
                      </a:lnTo>
                      <a:lnTo>
                        <a:pt x="40" y="1039"/>
                      </a:lnTo>
                      <a:lnTo>
                        <a:pt x="34" y="1031"/>
                      </a:lnTo>
                      <a:lnTo>
                        <a:pt x="26" y="1023"/>
                      </a:lnTo>
                      <a:lnTo>
                        <a:pt x="21" y="1018"/>
                      </a:lnTo>
                      <a:lnTo>
                        <a:pt x="17" y="1013"/>
                      </a:lnTo>
                      <a:lnTo>
                        <a:pt x="14" y="1009"/>
                      </a:lnTo>
                      <a:lnTo>
                        <a:pt x="12" y="1004"/>
                      </a:lnTo>
                      <a:lnTo>
                        <a:pt x="9" y="993"/>
                      </a:lnTo>
                      <a:lnTo>
                        <a:pt x="8" y="983"/>
                      </a:lnTo>
                      <a:lnTo>
                        <a:pt x="9" y="961"/>
                      </a:lnTo>
                      <a:lnTo>
                        <a:pt x="11" y="938"/>
                      </a:lnTo>
                      <a:lnTo>
                        <a:pt x="12" y="929"/>
                      </a:lnTo>
                      <a:lnTo>
                        <a:pt x="14" y="921"/>
                      </a:lnTo>
                      <a:lnTo>
                        <a:pt x="20" y="910"/>
                      </a:lnTo>
                      <a:lnTo>
                        <a:pt x="25" y="900"/>
                      </a:lnTo>
                      <a:lnTo>
                        <a:pt x="40" y="878"/>
                      </a:lnTo>
                      <a:lnTo>
                        <a:pt x="56" y="855"/>
                      </a:lnTo>
                      <a:lnTo>
                        <a:pt x="62" y="843"/>
                      </a:lnTo>
                      <a:lnTo>
                        <a:pt x="68" y="831"/>
                      </a:lnTo>
                      <a:lnTo>
                        <a:pt x="73" y="821"/>
                      </a:lnTo>
                      <a:lnTo>
                        <a:pt x="75" y="809"/>
                      </a:lnTo>
                      <a:lnTo>
                        <a:pt x="75" y="804"/>
                      </a:lnTo>
                      <a:lnTo>
                        <a:pt x="75" y="800"/>
                      </a:lnTo>
                      <a:lnTo>
                        <a:pt x="75" y="795"/>
                      </a:lnTo>
                      <a:lnTo>
                        <a:pt x="74" y="791"/>
                      </a:lnTo>
                      <a:lnTo>
                        <a:pt x="71" y="786"/>
                      </a:lnTo>
                      <a:lnTo>
                        <a:pt x="69" y="782"/>
                      </a:lnTo>
                      <a:lnTo>
                        <a:pt x="65" y="778"/>
                      </a:lnTo>
                      <a:lnTo>
                        <a:pt x="60" y="776"/>
                      </a:lnTo>
                      <a:lnTo>
                        <a:pt x="51" y="769"/>
                      </a:lnTo>
                      <a:lnTo>
                        <a:pt x="44" y="763"/>
                      </a:lnTo>
                      <a:lnTo>
                        <a:pt x="40" y="758"/>
                      </a:lnTo>
                      <a:lnTo>
                        <a:pt x="36" y="751"/>
                      </a:lnTo>
                      <a:lnTo>
                        <a:pt x="35" y="745"/>
                      </a:lnTo>
                      <a:lnTo>
                        <a:pt x="35" y="739"/>
                      </a:lnTo>
                      <a:lnTo>
                        <a:pt x="36" y="733"/>
                      </a:lnTo>
                      <a:lnTo>
                        <a:pt x="39" y="728"/>
                      </a:lnTo>
                      <a:lnTo>
                        <a:pt x="53" y="703"/>
                      </a:lnTo>
                      <a:lnTo>
                        <a:pt x="69" y="677"/>
                      </a:lnTo>
                      <a:lnTo>
                        <a:pt x="70" y="673"/>
                      </a:lnTo>
                      <a:lnTo>
                        <a:pt x="70" y="669"/>
                      </a:lnTo>
                      <a:lnTo>
                        <a:pt x="70" y="666"/>
                      </a:lnTo>
                      <a:lnTo>
                        <a:pt x="69" y="662"/>
                      </a:lnTo>
                      <a:lnTo>
                        <a:pt x="66" y="654"/>
                      </a:lnTo>
                      <a:lnTo>
                        <a:pt x="61" y="647"/>
                      </a:lnTo>
                      <a:lnTo>
                        <a:pt x="56" y="640"/>
                      </a:lnTo>
                      <a:lnTo>
                        <a:pt x="51" y="633"/>
                      </a:lnTo>
                      <a:lnTo>
                        <a:pt x="47" y="625"/>
                      </a:lnTo>
                      <a:lnTo>
                        <a:pt x="46" y="619"/>
                      </a:lnTo>
                      <a:lnTo>
                        <a:pt x="46" y="605"/>
                      </a:lnTo>
                      <a:lnTo>
                        <a:pt x="47" y="596"/>
                      </a:lnTo>
                      <a:lnTo>
                        <a:pt x="52" y="590"/>
                      </a:lnTo>
                      <a:lnTo>
                        <a:pt x="57" y="587"/>
                      </a:lnTo>
                      <a:lnTo>
                        <a:pt x="64" y="584"/>
                      </a:lnTo>
                      <a:lnTo>
                        <a:pt x="70" y="581"/>
                      </a:lnTo>
                      <a:lnTo>
                        <a:pt x="78" y="576"/>
                      </a:lnTo>
                      <a:lnTo>
                        <a:pt x="86" y="568"/>
                      </a:lnTo>
                      <a:lnTo>
                        <a:pt x="88" y="565"/>
                      </a:lnTo>
                      <a:lnTo>
                        <a:pt x="90" y="559"/>
                      </a:lnTo>
                      <a:lnTo>
                        <a:pt x="90" y="554"/>
                      </a:lnTo>
                      <a:lnTo>
                        <a:pt x="88" y="549"/>
                      </a:lnTo>
                      <a:lnTo>
                        <a:pt x="82" y="540"/>
                      </a:lnTo>
                      <a:lnTo>
                        <a:pt x="75" y="531"/>
                      </a:lnTo>
                      <a:lnTo>
                        <a:pt x="69" y="522"/>
                      </a:lnTo>
                      <a:lnTo>
                        <a:pt x="65" y="515"/>
                      </a:lnTo>
                      <a:lnTo>
                        <a:pt x="65" y="514"/>
                      </a:lnTo>
                      <a:lnTo>
                        <a:pt x="68" y="511"/>
                      </a:lnTo>
                      <a:lnTo>
                        <a:pt x="71" y="510"/>
                      </a:lnTo>
                      <a:lnTo>
                        <a:pt x="78" y="510"/>
                      </a:lnTo>
                      <a:lnTo>
                        <a:pt x="88" y="510"/>
                      </a:lnTo>
                      <a:lnTo>
                        <a:pt x="96" y="509"/>
                      </a:lnTo>
                      <a:lnTo>
                        <a:pt x="99" y="508"/>
                      </a:lnTo>
                      <a:lnTo>
                        <a:pt x="100" y="506"/>
                      </a:lnTo>
                      <a:lnTo>
                        <a:pt x="101" y="505"/>
                      </a:lnTo>
                      <a:lnTo>
                        <a:pt x="101" y="504"/>
                      </a:lnTo>
                      <a:lnTo>
                        <a:pt x="97" y="493"/>
                      </a:lnTo>
                      <a:lnTo>
                        <a:pt x="92" y="475"/>
                      </a:lnTo>
                      <a:lnTo>
                        <a:pt x="93" y="452"/>
                      </a:lnTo>
                      <a:lnTo>
                        <a:pt x="92" y="431"/>
                      </a:lnTo>
                      <a:lnTo>
                        <a:pt x="91" y="422"/>
                      </a:lnTo>
                      <a:lnTo>
                        <a:pt x="90" y="413"/>
                      </a:lnTo>
                      <a:lnTo>
                        <a:pt x="87" y="405"/>
                      </a:lnTo>
                      <a:lnTo>
                        <a:pt x="84" y="399"/>
                      </a:lnTo>
                      <a:lnTo>
                        <a:pt x="81" y="392"/>
                      </a:lnTo>
                      <a:lnTo>
                        <a:pt x="75" y="386"/>
                      </a:lnTo>
                      <a:lnTo>
                        <a:pt x="70" y="381"/>
                      </a:lnTo>
                      <a:lnTo>
                        <a:pt x="64" y="377"/>
                      </a:lnTo>
                      <a:lnTo>
                        <a:pt x="56" y="372"/>
                      </a:lnTo>
                      <a:lnTo>
                        <a:pt x="47" y="368"/>
                      </a:lnTo>
                      <a:lnTo>
                        <a:pt x="38" y="365"/>
                      </a:lnTo>
                      <a:lnTo>
                        <a:pt x="26" y="36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1" name="Freeform 122">
                  <a:extLst>
                    <a:ext uri="{FF2B5EF4-FFF2-40B4-BE49-F238E27FC236}">
                      <a16:creationId xmlns:a16="http://schemas.microsoft.com/office/drawing/2014/main" id="{F061477C-3D7A-C347-A5EA-802F4E772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68355" y="5222281"/>
                  <a:ext cx="225003" cy="461301"/>
                </a:xfrm>
                <a:custGeom>
                  <a:avLst/>
                  <a:gdLst/>
                  <a:ahLst/>
                  <a:cxnLst>
                    <a:cxn ang="0">
                      <a:pos x="38" y="278"/>
                    </a:cxn>
                    <a:cxn ang="0">
                      <a:pos x="4" y="217"/>
                    </a:cxn>
                    <a:cxn ang="0">
                      <a:pos x="44" y="158"/>
                    </a:cxn>
                    <a:cxn ang="0">
                      <a:pos x="128" y="13"/>
                    </a:cxn>
                    <a:cxn ang="0">
                      <a:pos x="148" y="0"/>
                    </a:cxn>
                    <a:cxn ang="0">
                      <a:pos x="158" y="39"/>
                    </a:cxn>
                    <a:cxn ang="0">
                      <a:pos x="189" y="71"/>
                    </a:cxn>
                    <a:cxn ang="0">
                      <a:pos x="213" y="64"/>
                    </a:cxn>
                    <a:cxn ang="0">
                      <a:pos x="276" y="36"/>
                    </a:cxn>
                    <a:cxn ang="0">
                      <a:pos x="320" y="87"/>
                    </a:cxn>
                    <a:cxn ang="0">
                      <a:pos x="338" y="127"/>
                    </a:cxn>
                    <a:cxn ang="0">
                      <a:pos x="382" y="146"/>
                    </a:cxn>
                    <a:cxn ang="0">
                      <a:pos x="419" y="203"/>
                    </a:cxn>
                    <a:cxn ang="0">
                      <a:pos x="445" y="294"/>
                    </a:cxn>
                    <a:cxn ang="0">
                      <a:pos x="456" y="361"/>
                    </a:cxn>
                    <a:cxn ang="0">
                      <a:pos x="445" y="513"/>
                    </a:cxn>
                    <a:cxn ang="0">
                      <a:pos x="460" y="610"/>
                    </a:cxn>
                    <a:cxn ang="0">
                      <a:pos x="524" y="825"/>
                    </a:cxn>
                    <a:cxn ang="0">
                      <a:pos x="564" y="870"/>
                    </a:cxn>
                    <a:cxn ang="0">
                      <a:pos x="631" y="873"/>
                    </a:cxn>
                    <a:cxn ang="0">
                      <a:pos x="641" y="951"/>
                    </a:cxn>
                    <a:cxn ang="0">
                      <a:pos x="622" y="1044"/>
                    </a:cxn>
                    <a:cxn ang="0">
                      <a:pos x="568" y="1089"/>
                    </a:cxn>
                    <a:cxn ang="0">
                      <a:pos x="508" y="1168"/>
                    </a:cxn>
                    <a:cxn ang="0">
                      <a:pos x="450" y="1201"/>
                    </a:cxn>
                    <a:cxn ang="0">
                      <a:pos x="389" y="1219"/>
                    </a:cxn>
                    <a:cxn ang="0">
                      <a:pos x="397" y="1268"/>
                    </a:cxn>
                    <a:cxn ang="0">
                      <a:pos x="401" y="1312"/>
                    </a:cxn>
                    <a:cxn ang="0">
                      <a:pos x="377" y="1357"/>
                    </a:cxn>
                    <a:cxn ang="0">
                      <a:pos x="338" y="1360"/>
                    </a:cxn>
                    <a:cxn ang="0">
                      <a:pos x="239" y="1346"/>
                    </a:cxn>
                    <a:cxn ang="0">
                      <a:pos x="231" y="1294"/>
                    </a:cxn>
                    <a:cxn ang="0">
                      <a:pos x="182" y="1246"/>
                    </a:cxn>
                    <a:cxn ang="0">
                      <a:pos x="88" y="1179"/>
                    </a:cxn>
                    <a:cxn ang="0">
                      <a:pos x="29" y="1118"/>
                    </a:cxn>
                    <a:cxn ang="0">
                      <a:pos x="0" y="1058"/>
                    </a:cxn>
                    <a:cxn ang="0">
                      <a:pos x="13" y="1057"/>
                    </a:cxn>
                    <a:cxn ang="0">
                      <a:pos x="49" y="1094"/>
                    </a:cxn>
                    <a:cxn ang="0">
                      <a:pos x="52" y="1065"/>
                    </a:cxn>
                    <a:cxn ang="0">
                      <a:pos x="21" y="1018"/>
                    </a:cxn>
                    <a:cxn ang="0">
                      <a:pos x="9" y="961"/>
                    </a:cxn>
                    <a:cxn ang="0">
                      <a:pos x="40" y="878"/>
                    </a:cxn>
                    <a:cxn ang="0">
                      <a:pos x="75" y="804"/>
                    </a:cxn>
                    <a:cxn ang="0">
                      <a:pos x="65" y="778"/>
                    </a:cxn>
                    <a:cxn ang="0">
                      <a:pos x="35" y="745"/>
                    </a:cxn>
                    <a:cxn ang="0">
                      <a:pos x="70" y="673"/>
                    </a:cxn>
                    <a:cxn ang="0">
                      <a:pos x="56" y="640"/>
                    </a:cxn>
                    <a:cxn ang="0">
                      <a:pos x="52" y="590"/>
                    </a:cxn>
                    <a:cxn ang="0">
                      <a:pos x="88" y="565"/>
                    </a:cxn>
                    <a:cxn ang="0">
                      <a:pos x="69" y="522"/>
                    </a:cxn>
                    <a:cxn ang="0">
                      <a:pos x="88" y="510"/>
                    </a:cxn>
                    <a:cxn ang="0">
                      <a:pos x="97" y="493"/>
                    </a:cxn>
                    <a:cxn ang="0">
                      <a:pos x="87" y="405"/>
                    </a:cxn>
                    <a:cxn ang="0">
                      <a:pos x="56" y="372"/>
                    </a:cxn>
                  </a:cxnLst>
                  <a:rect l="0" t="0" r="r" b="b"/>
                  <a:pathLst>
                    <a:path w="644" h="1364">
                      <a:moveTo>
                        <a:pt x="26" y="361"/>
                      </a:moveTo>
                      <a:lnTo>
                        <a:pt x="31" y="311"/>
                      </a:lnTo>
                      <a:lnTo>
                        <a:pt x="34" y="304"/>
                      </a:lnTo>
                      <a:lnTo>
                        <a:pt x="36" y="296"/>
                      </a:lnTo>
                      <a:lnTo>
                        <a:pt x="38" y="287"/>
                      </a:lnTo>
                      <a:lnTo>
                        <a:pt x="38" y="278"/>
                      </a:lnTo>
                      <a:lnTo>
                        <a:pt x="38" y="268"/>
                      </a:lnTo>
                      <a:lnTo>
                        <a:pt x="38" y="259"/>
                      </a:lnTo>
                      <a:lnTo>
                        <a:pt x="35" y="251"/>
                      </a:lnTo>
                      <a:lnTo>
                        <a:pt x="33" y="246"/>
                      </a:lnTo>
                      <a:lnTo>
                        <a:pt x="17" y="230"/>
                      </a:lnTo>
                      <a:lnTo>
                        <a:pt x="4" y="217"/>
                      </a:lnTo>
                      <a:lnTo>
                        <a:pt x="8" y="215"/>
                      </a:lnTo>
                      <a:lnTo>
                        <a:pt x="13" y="210"/>
                      </a:lnTo>
                      <a:lnTo>
                        <a:pt x="18" y="203"/>
                      </a:lnTo>
                      <a:lnTo>
                        <a:pt x="22" y="197"/>
                      </a:lnTo>
                      <a:lnTo>
                        <a:pt x="33" y="178"/>
                      </a:lnTo>
                      <a:lnTo>
                        <a:pt x="44" y="158"/>
                      </a:lnTo>
                      <a:lnTo>
                        <a:pt x="62" y="116"/>
                      </a:lnTo>
                      <a:lnTo>
                        <a:pt x="77" y="87"/>
                      </a:lnTo>
                      <a:lnTo>
                        <a:pt x="88" y="67"/>
                      </a:lnTo>
                      <a:lnTo>
                        <a:pt x="106" y="39"/>
                      </a:lnTo>
                      <a:lnTo>
                        <a:pt x="118" y="24"/>
                      </a:lnTo>
                      <a:lnTo>
                        <a:pt x="128" y="13"/>
                      </a:lnTo>
                      <a:lnTo>
                        <a:pt x="134" y="7"/>
                      </a:lnTo>
                      <a:lnTo>
                        <a:pt x="138" y="5"/>
                      </a:lnTo>
                      <a:lnTo>
                        <a:pt x="143" y="2"/>
                      </a:lnTo>
                      <a:lnTo>
                        <a:pt x="147" y="1"/>
                      </a:lnTo>
                      <a:lnTo>
                        <a:pt x="147" y="0"/>
                      </a:lnTo>
                      <a:lnTo>
                        <a:pt x="148" y="0"/>
                      </a:lnTo>
                      <a:lnTo>
                        <a:pt x="148" y="1"/>
                      </a:lnTo>
                      <a:lnTo>
                        <a:pt x="149" y="2"/>
                      </a:lnTo>
                      <a:lnTo>
                        <a:pt x="152" y="7"/>
                      </a:lnTo>
                      <a:lnTo>
                        <a:pt x="153" y="15"/>
                      </a:lnTo>
                      <a:lnTo>
                        <a:pt x="157" y="30"/>
                      </a:lnTo>
                      <a:lnTo>
                        <a:pt x="158" y="39"/>
                      </a:lnTo>
                      <a:lnTo>
                        <a:pt x="162" y="45"/>
                      </a:lnTo>
                      <a:lnTo>
                        <a:pt x="167" y="53"/>
                      </a:lnTo>
                      <a:lnTo>
                        <a:pt x="174" y="61"/>
                      </a:lnTo>
                      <a:lnTo>
                        <a:pt x="182" y="67"/>
                      </a:lnTo>
                      <a:lnTo>
                        <a:pt x="185" y="70"/>
                      </a:lnTo>
                      <a:lnTo>
                        <a:pt x="189" y="71"/>
                      </a:lnTo>
                      <a:lnTo>
                        <a:pt x="193" y="72"/>
                      </a:lnTo>
                      <a:lnTo>
                        <a:pt x="198" y="74"/>
                      </a:lnTo>
                      <a:lnTo>
                        <a:pt x="202" y="72"/>
                      </a:lnTo>
                      <a:lnTo>
                        <a:pt x="206" y="71"/>
                      </a:lnTo>
                      <a:lnTo>
                        <a:pt x="209" y="68"/>
                      </a:lnTo>
                      <a:lnTo>
                        <a:pt x="213" y="64"/>
                      </a:lnTo>
                      <a:lnTo>
                        <a:pt x="218" y="58"/>
                      </a:lnTo>
                      <a:lnTo>
                        <a:pt x="224" y="54"/>
                      </a:lnTo>
                      <a:lnTo>
                        <a:pt x="232" y="49"/>
                      </a:lnTo>
                      <a:lnTo>
                        <a:pt x="241" y="46"/>
                      </a:lnTo>
                      <a:lnTo>
                        <a:pt x="261" y="41"/>
                      </a:lnTo>
                      <a:lnTo>
                        <a:pt x="276" y="36"/>
                      </a:lnTo>
                      <a:lnTo>
                        <a:pt x="276" y="36"/>
                      </a:lnTo>
                      <a:lnTo>
                        <a:pt x="294" y="54"/>
                      </a:lnTo>
                      <a:lnTo>
                        <a:pt x="311" y="72"/>
                      </a:lnTo>
                      <a:lnTo>
                        <a:pt x="315" y="77"/>
                      </a:lnTo>
                      <a:lnTo>
                        <a:pt x="318" y="81"/>
                      </a:lnTo>
                      <a:lnTo>
                        <a:pt x="320" y="87"/>
                      </a:lnTo>
                      <a:lnTo>
                        <a:pt x="321" y="90"/>
                      </a:lnTo>
                      <a:lnTo>
                        <a:pt x="324" y="99"/>
                      </a:lnTo>
                      <a:lnTo>
                        <a:pt x="325" y="107"/>
                      </a:lnTo>
                      <a:lnTo>
                        <a:pt x="328" y="115"/>
                      </a:lnTo>
                      <a:lnTo>
                        <a:pt x="333" y="123"/>
                      </a:lnTo>
                      <a:lnTo>
                        <a:pt x="338" y="127"/>
                      </a:lnTo>
                      <a:lnTo>
                        <a:pt x="342" y="129"/>
                      </a:lnTo>
                      <a:lnTo>
                        <a:pt x="349" y="132"/>
                      </a:lnTo>
                      <a:lnTo>
                        <a:pt x="356" y="134"/>
                      </a:lnTo>
                      <a:lnTo>
                        <a:pt x="367" y="138"/>
                      </a:lnTo>
                      <a:lnTo>
                        <a:pt x="375" y="141"/>
                      </a:lnTo>
                      <a:lnTo>
                        <a:pt x="382" y="146"/>
                      </a:lnTo>
                      <a:lnTo>
                        <a:pt x="389" y="151"/>
                      </a:lnTo>
                      <a:lnTo>
                        <a:pt x="394" y="156"/>
                      </a:lnTo>
                      <a:lnTo>
                        <a:pt x="398" y="163"/>
                      </a:lnTo>
                      <a:lnTo>
                        <a:pt x="403" y="171"/>
                      </a:lnTo>
                      <a:lnTo>
                        <a:pt x="407" y="180"/>
                      </a:lnTo>
                      <a:lnTo>
                        <a:pt x="419" y="203"/>
                      </a:lnTo>
                      <a:lnTo>
                        <a:pt x="432" y="224"/>
                      </a:lnTo>
                      <a:lnTo>
                        <a:pt x="437" y="235"/>
                      </a:lnTo>
                      <a:lnTo>
                        <a:pt x="442" y="247"/>
                      </a:lnTo>
                      <a:lnTo>
                        <a:pt x="445" y="259"/>
                      </a:lnTo>
                      <a:lnTo>
                        <a:pt x="446" y="272"/>
                      </a:lnTo>
                      <a:lnTo>
                        <a:pt x="445" y="294"/>
                      </a:lnTo>
                      <a:lnTo>
                        <a:pt x="446" y="318"/>
                      </a:lnTo>
                      <a:lnTo>
                        <a:pt x="446" y="331"/>
                      </a:lnTo>
                      <a:lnTo>
                        <a:pt x="448" y="343"/>
                      </a:lnTo>
                      <a:lnTo>
                        <a:pt x="451" y="353"/>
                      </a:lnTo>
                      <a:lnTo>
                        <a:pt x="456" y="361"/>
                      </a:lnTo>
                      <a:lnTo>
                        <a:pt x="456" y="361"/>
                      </a:lnTo>
                      <a:lnTo>
                        <a:pt x="447" y="425"/>
                      </a:lnTo>
                      <a:lnTo>
                        <a:pt x="446" y="440"/>
                      </a:lnTo>
                      <a:lnTo>
                        <a:pt x="446" y="456"/>
                      </a:lnTo>
                      <a:lnTo>
                        <a:pt x="447" y="471"/>
                      </a:lnTo>
                      <a:lnTo>
                        <a:pt x="447" y="486"/>
                      </a:lnTo>
                      <a:lnTo>
                        <a:pt x="445" y="513"/>
                      </a:lnTo>
                      <a:lnTo>
                        <a:pt x="441" y="535"/>
                      </a:lnTo>
                      <a:lnTo>
                        <a:pt x="441" y="545"/>
                      </a:lnTo>
                      <a:lnTo>
                        <a:pt x="442" y="555"/>
                      </a:lnTo>
                      <a:lnTo>
                        <a:pt x="446" y="568"/>
                      </a:lnTo>
                      <a:lnTo>
                        <a:pt x="451" y="584"/>
                      </a:lnTo>
                      <a:lnTo>
                        <a:pt x="460" y="610"/>
                      </a:lnTo>
                      <a:lnTo>
                        <a:pt x="469" y="651"/>
                      </a:lnTo>
                      <a:lnTo>
                        <a:pt x="482" y="702"/>
                      </a:lnTo>
                      <a:lnTo>
                        <a:pt x="496" y="755"/>
                      </a:lnTo>
                      <a:lnTo>
                        <a:pt x="504" y="780"/>
                      </a:lnTo>
                      <a:lnTo>
                        <a:pt x="513" y="804"/>
                      </a:lnTo>
                      <a:lnTo>
                        <a:pt x="524" y="825"/>
                      </a:lnTo>
                      <a:lnTo>
                        <a:pt x="534" y="843"/>
                      </a:lnTo>
                      <a:lnTo>
                        <a:pt x="539" y="851"/>
                      </a:lnTo>
                      <a:lnTo>
                        <a:pt x="546" y="857"/>
                      </a:lnTo>
                      <a:lnTo>
                        <a:pt x="551" y="862"/>
                      </a:lnTo>
                      <a:lnTo>
                        <a:pt x="557" y="868"/>
                      </a:lnTo>
                      <a:lnTo>
                        <a:pt x="564" y="870"/>
                      </a:lnTo>
                      <a:lnTo>
                        <a:pt x="572" y="872"/>
                      </a:lnTo>
                      <a:lnTo>
                        <a:pt x="578" y="872"/>
                      </a:lnTo>
                      <a:lnTo>
                        <a:pt x="586" y="869"/>
                      </a:lnTo>
                      <a:lnTo>
                        <a:pt x="632" y="857"/>
                      </a:lnTo>
                      <a:lnTo>
                        <a:pt x="632" y="857"/>
                      </a:lnTo>
                      <a:lnTo>
                        <a:pt x="631" y="873"/>
                      </a:lnTo>
                      <a:lnTo>
                        <a:pt x="630" y="887"/>
                      </a:lnTo>
                      <a:lnTo>
                        <a:pt x="629" y="903"/>
                      </a:lnTo>
                      <a:lnTo>
                        <a:pt x="630" y="917"/>
                      </a:lnTo>
                      <a:lnTo>
                        <a:pt x="634" y="929"/>
                      </a:lnTo>
                      <a:lnTo>
                        <a:pt x="638" y="940"/>
                      </a:lnTo>
                      <a:lnTo>
                        <a:pt x="641" y="951"/>
                      </a:lnTo>
                      <a:lnTo>
                        <a:pt x="644" y="964"/>
                      </a:lnTo>
                      <a:lnTo>
                        <a:pt x="640" y="983"/>
                      </a:lnTo>
                      <a:lnTo>
                        <a:pt x="634" y="1001"/>
                      </a:lnTo>
                      <a:lnTo>
                        <a:pt x="630" y="1019"/>
                      </a:lnTo>
                      <a:lnTo>
                        <a:pt x="625" y="1036"/>
                      </a:lnTo>
                      <a:lnTo>
                        <a:pt x="622" y="1044"/>
                      </a:lnTo>
                      <a:lnTo>
                        <a:pt x="617" y="1052"/>
                      </a:lnTo>
                      <a:lnTo>
                        <a:pt x="612" y="1058"/>
                      </a:lnTo>
                      <a:lnTo>
                        <a:pt x="605" y="1065"/>
                      </a:lnTo>
                      <a:lnTo>
                        <a:pt x="592" y="1074"/>
                      </a:lnTo>
                      <a:lnTo>
                        <a:pt x="581" y="1081"/>
                      </a:lnTo>
                      <a:lnTo>
                        <a:pt x="568" y="1089"/>
                      </a:lnTo>
                      <a:lnTo>
                        <a:pt x="556" y="1100"/>
                      </a:lnTo>
                      <a:lnTo>
                        <a:pt x="544" y="1112"/>
                      </a:lnTo>
                      <a:lnTo>
                        <a:pt x="534" y="1127"/>
                      </a:lnTo>
                      <a:lnTo>
                        <a:pt x="526" y="1141"/>
                      </a:lnTo>
                      <a:lnTo>
                        <a:pt x="517" y="1155"/>
                      </a:lnTo>
                      <a:lnTo>
                        <a:pt x="508" y="1168"/>
                      </a:lnTo>
                      <a:lnTo>
                        <a:pt x="498" y="1180"/>
                      </a:lnTo>
                      <a:lnTo>
                        <a:pt x="491" y="1185"/>
                      </a:lnTo>
                      <a:lnTo>
                        <a:pt x="485" y="1189"/>
                      </a:lnTo>
                      <a:lnTo>
                        <a:pt x="476" y="1194"/>
                      </a:lnTo>
                      <a:lnTo>
                        <a:pt x="467" y="1197"/>
                      </a:lnTo>
                      <a:lnTo>
                        <a:pt x="450" y="1201"/>
                      </a:lnTo>
                      <a:lnTo>
                        <a:pt x="428" y="1204"/>
                      </a:lnTo>
                      <a:lnTo>
                        <a:pt x="416" y="1207"/>
                      </a:lnTo>
                      <a:lnTo>
                        <a:pt x="407" y="1208"/>
                      </a:lnTo>
                      <a:lnTo>
                        <a:pt x="398" y="1211"/>
                      </a:lnTo>
                      <a:lnTo>
                        <a:pt x="393" y="1215"/>
                      </a:lnTo>
                      <a:lnTo>
                        <a:pt x="389" y="1219"/>
                      </a:lnTo>
                      <a:lnTo>
                        <a:pt x="388" y="1223"/>
                      </a:lnTo>
                      <a:lnTo>
                        <a:pt x="386" y="1228"/>
                      </a:lnTo>
                      <a:lnTo>
                        <a:pt x="386" y="1233"/>
                      </a:lnTo>
                      <a:lnTo>
                        <a:pt x="388" y="1243"/>
                      </a:lnTo>
                      <a:lnTo>
                        <a:pt x="391" y="1256"/>
                      </a:lnTo>
                      <a:lnTo>
                        <a:pt x="397" y="1268"/>
                      </a:lnTo>
                      <a:lnTo>
                        <a:pt x="402" y="1280"/>
                      </a:lnTo>
                      <a:lnTo>
                        <a:pt x="406" y="1290"/>
                      </a:lnTo>
                      <a:lnTo>
                        <a:pt x="407" y="1299"/>
                      </a:lnTo>
                      <a:lnTo>
                        <a:pt x="406" y="1304"/>
                      </a:lnTo>
                      <a:lnTo>
                        <a:pt x="404" y="1308"/>
                      </a:lnTo>
                      <a:lnTo>
                        <a:pt x="401" y="1312"/>
                      </a:lnTo>
                      <a:lnTo>
                        <a:pt x="397" y="1315"/>
                      </a:lnTo>
                      <a:lnTo>
                        <a:pt x="390" y="1322"/>
                      </a:lnTo>
                      <a:lnTo>
                        <a:pt x="385" y="1330"/>
                      </a:lnTo>
                      <a:lnTo>
                        <a:pt x="382" y="1342"/>
                      </a:lnTo>
                      <a:lnTo>
                        <a:pt x="378" y="1352"/>
                      </a:lnTo>
                      <a:lnTo>
                        <a:pt x="377" y="1357"/>
                      </a:lnTo>
                      <a:lnTo>
                        <a:pt x="373" y="1360"/>
                      </a:lnTo>
                      <a:lnTo>
                        <a:pt x="368" y="1363"/>
                      </a:lnTo>
                      <a:lnTo>
                        <a:pt x="362" y="1364"/>
                      </a:lnTo>
                      <a:lnTo>
                        <a:pt x="354" y="1364"/>
                      </a:lnTo>
                      <a:lnTo>
                        <a:pt x="346" y="1363"/>
                      </a:lnTo>
                      <a:lnTo>
                        <a:pt x="338" y="1360"/>
                      </a:lnTo>
                      <a:lnTo>
                        <a:pt x="331" y="1357"/>
                      </a:lnTo>
                      <a:lnTo>
                        <a:pt x="316" y="1352"/>
                      </a:lnTo>
                      <a:lnTo>
                        <a:pt x="302" y="1347"/>
                      </a:lnTo>
                      <a:lnTo>
                        <a:pt x="242" y="1350"/>
                      </a:lnTo>
                      <a:lnTo>
                        <a:pt x="242" y="1350"/>
                      </a:lnTo>
                      <a:lnTo>
                        <a:pt x="239" y="1346"/>
                      </a:lnTo>
                      <a:lnTo>
                        <a:pt x="236" y="1340"/>
                      </a:lnTo>
                      <a:lnTo>
                        <a:pt x="235" y="1335"/>
                      </a:lnTo>
                      <a:lnTo>
                        <a:pt x="235" y="1330"/>
                      </a:lnTo>
                      <a:lnTo>
                        <a:pt x="235" y="1313"/>
                      </a:lnTo>
                      <a:lnTo>
                        <a:pt x="233" y="1302"/>
                      </a:lnTo>
                      <a:lnTo>
                        <a:pt x="231" y="1294"/>
                      </a:lnTo>
                      <a:lnTo>
                        <a:pt x="227" y="1289"/>
                      </a:lnTo>
                      <a:lnTo>
                        <a:pt x="220" y="1285"/>
                      </a:lnTo>
                      <a:lnTo>
                        <a:pt x="213" y="1278"/>
                      </a:lnTo>
                      <a:lnTo>
                        <a:pt x="204" y="1269"/>
                      </a:lnTo>
                      <a:lnTo>
                        <a:pt x="192" y="1256"/>
                      </a:lnTo>
                      <a:lnTo>
                        <a:pt x="182" y="1246"/>
                      </a:lnTo>
                      <a:lnTo>
                        <a:pt x="171" y="1236"/>
                      </a:lnTo>
                      <a:lnTo>
                        <a:pt x="161" y="1226"/>
                      </a:lnTo>
                      <a:lnTo>
                        <a:pt x="149" y="1217"/>
                      </a:lnTo>
                      <a:lnTo>
                        <a:pt x="125" y="1202"/>
                      </a:lnTo>
                      <a:lnTo>
                        <a:pt x="100" y="1186"/>
                      </a:lnTo>
                      <a:lnTo>
                        <a:pt x="88" y="1179"/>
                      </a:lnTo>
                      <a:lnTo>
                        <a:pt x="77" y="1171"/>
                      </a:lnTo>
                      <a:lnTo>
                        <a:pt x="65" y="1162"/>
                      </a:lnTo>
                      <a:lnTo>
                        <a:pt x="55" y="1153"/>
                      </a:lnTo>
                      <a:lnTo>
                        <a:pt x="46" y="1141"/>
                      </a:lnTo>
                      <a:lnTo>
                        <a:pt x="36" y="1129"/>
                      </a:lnTo>
                      <a:lnTo>
                        <a:pt x="29" y="1118"/>
                      </a:lnTo>
                      <a:lnTo>
                        <a:pt x="22" y="1102"/>
                      </a:lnTo>
                      <a:lnTo>
                        <a:pt x="16" y="1093"/>
                      </a:lnTo>
                      <a:lnTo>
                        <a:pt x="7" y="1076"/>
                      </a:lnTo>
                      <a:lnTo>
                        <a:pt x="3" y="1068"/>
                      </a:lnTo>
                      <a:lnTo>
                        <a:pt x="0" y="1062"/>
                      </a:lnTo>
                      <a:lnTo>
                        <a:pt x="0" y="1058"/>
                      </a:lnTo>
                      <a:lnTo>
                        <a:pt x="0" y="1057"/>
                      </a:lnTo>
                      <a:lnTo>
                        <a:pt x="1" y="1054"/>
                      </a:lnTo>
                      <a:lnTo>
                        <a:pt x="4" y="1054"/>
                      </a:lnTo>
                      <a:lnTo>
                        <a:pt x="7" y="1054"/>
                      </a:lnTo>
                      <a:lnTo>
                        <a:pt x="9" y="1055"/>
                      </a:lnTo>
                      <a:lnTo>
                        <a:pt x="13" y="1057"/>
                      </a:lnTo>
                      <a:lnTo>
                        <a:pt x="16" y="1059"/>
                      </a:lnTo>
                      <a:lnTo>
                        <a:pt x="22" y="1066"/>
                      </a:lnTo>
                      <a:lnTo>
                        <a:pt x="30" y="1074"/>
                      </a:lnTo>
                      <a:lnTo>
                        <a:pt x="36" y="1081"/>
                      </a:lnTo>
                      <a:lnTo>
                        <a:pt x="43" y="1089"/>
                      </a:lnTo>
                      <a:lnTo>
                        <a:pt x="49" y="1094"/>
                      </a:lnTo>
                      <a:lnTo>
                        <a:pt x="55" y="1096"/>
                      </a:lnTo>
                      <a:lnTo>
                        <a:pt x="55" y="1094"/>
                      </a:lnTo>
                      <a:lnTo>
                        <a:pt x="56" y="1094"/>
                      </a:lnTo>
                      <a:lnTo>
                        <a:pt x="56" y="1084"/>
                      </a:lnTo>
                      <a:lnTo>
                        <a:pt x="55" y="1074"/>
                      </a:lnTo>
                      <a:lnTo>
                        <a:pt x="52" y="1065"/>
                      </a:lnTo>
                      <a:lnTo>
                        <a:pt x="49" y="1055"/>
                      </a:lnTo>
                      <a:lnTo>
                        <a:pt x="46" y="1046"/>
                      </a:lnTo>
                      <a:lnTo>
                        <a:pt x="40" y="1039"/>
                      </a:lnTo>
                      <a:lnTo>
                        <a:pt x="34" y="1031"/>
                      </a:lnTo>
                      <a:lnTo>
                        <a:pt x="26" y="1023"/>
                      </a:lnTo>
                      <a:lnTo>
                        <a:pt x="21" y="1018"/>
                      </a:lnTo>
                      <a:lnTo>
                        <a:pt x="17" y="1013"/>
                      </a:lnTo>
                      <a:lnTo>
                        <a:pt x="14" y="1009"/>
                      </a:lnTo>
                      <a:lnTo>
                        <a:pt x="12" y="1004"/>
                      </a:lnTo>
                      <a:lnTo>
                        <a:pt x="9" y="993"/>
                      </a:lnTo>
                      <a:lnTo>
                        <a:pt x="8" y="983"/>
                      </a:lnTo>
                      <a:lnTo>
                        <a:pt x="9" y="961"/>
                      </a:lnTo>
                      <a:lnTo>
                        <a:pt x="11" y="938"/>
                      </a:lnTo>
                      <a:lnTo>
                        <a:pt x="12" y="929"/>
                      </a:lnTo>
                      <a:lnTo>
                        <a:pt x="14" y="921"/>
                      </a:lnTo>
                      <a:lnTo>
                        <a:pt x="20" y="910"/>
                      </a:lnTo>
                      <a:lnTo>
                        <a:pt x="25" y="900"/>
                      </a:lnTo>
                      <a:lnTo>
                        <a:pt x="40" y="878"/>
                      </a:lnTo>
                      <a:lnTo>
                        <a:pt x="56" y="855"/>
                      </a:lnTo>
                      <a:lnTo>
                        <a:pt x="62" y="843"/>
                      </a:lnTo>
                      <a:lnTo>
                        <a:pt x="68" y="831"/>
                      </a:lnTo>
                      <a:lnTo>
                        <a:pt x="73" y="821"/>
                      </a:lnTo>
                      <a:lnTo>
                        <a:pt x="75" y="809"/>
                      </a:lnTo>
                      <a:lnTo>
                        <a:pt x="75" y="804"/>
                      </a:lnTo>
                      <a:lnTo>
                        <a:pt x="75" y="800"/>
                      </a:lnTo>
                      <a:lnTo>
                        <a:pt x="75" y="795"/>
                      </a:lnTo>
                      <a:lnTo>
                        <a:pt x="74" y="791"/>
                      </a:lnTo>
                      <a:lnTo>
                        <a:pt x="71" y="786"/>
                      </a:lnTo>
                      <a:lnTo>
                        <a:pt x="69" y="782"/>
                      </a:lnTo>
                      <a:lnTo>
                        <a:pt x="65" y="778"/>
                      </a:lnTo>
                      <a:lnTo>
                        <a:pt x="60" y="776"/>
                      </a:lnTo>
                      <a:lnTo>
                        <a:pt x="51" y="769"/>
                      </a:lnTo>
                      <a:lnTo>
                        <a:pt x="44" y="763"/>
                      </a:lnTo>
                      <a:lnTo>
                        <a:pt x="40" y="758"/>
                      </a:lnTo>
                      <a:lnTo>
                        <a:pt x="36" y="751"/>
                      </a:lnTo>
                      <a:lnTo>
                        <a:pt x="35" y="745"/>
                      </a:lnTo>
                      <a:lnTo>
                        <a:pt x="35" y="739"/>
                      </a:lnTo>
                      <a:lnTo>
                        <a:pt x="36" y="733"/>
                      </a:lnTo>
                      <a:lnTo>
                        <a:pt x="39" y="728"/>
                      </a:lnTo>
                      <a:lnTo>
                        <a:pt x="53" y="703"/>
                      </a:lnTo>
                      <a:lnTo>
                        <a:pt x="69" y="677"/>
                      </a:lnTo>
                      <a:lnTo>
                        <a:pt x="70" y="673"/>
                      </a:lnTo>
                      <a:lnTo>
                        <a:pt x="70" y="669"/>
                      </a:lnTo>
                      <a:lnTo>
                        <a:pt x="70" y="666"/>
                      </a:lnTo>
                      <a:lnTo>
                        <a:pt x="69" y="662"/>
                      </a:lnTo>
                      <a:lnTo>
                        <a:pt x="66" y="654"/>
                      </a:lnTo>
                      <a:lnTo>
                        <a:pt x="61" y="647"/>
                      </a:lnTo>
                      <a:lnTo>
                        <a:pt x="56" y="640"/>
                      </a:lnTo>
                      <a:lnTo>
                        <a:pt x="51" y="633"/>
                      </a:lnTo>
                      <a:lnTo>
                        <a:pt x="47" y="625"/>
                      </a:lnTo>
                      <a:lnTo>
                        <a:pt x="46" y="619"/>
                      </a:lnTo>
                      <a:lnTo>
                        <a:pt x="46" y="605"/>
                      </a:lnTo>
                      <a:lnTo>
                        <a:pt x="47" y="596"/>
                      </a:lnTo>
                      <a:lnTo>
                        <a:pt x="52" y="590"/>
                      </a:lnTo>
                      <a:lnTo>
                        <a:pt x="57" y="587"/>
                      </a:lnTo>
                      <a:lnTo>
                        <a:pt x="64" y="584"/>
                      </a:lnTo>
                      <a:lnTo>
                        <a:pt x="70" y="581"/>
                      </a:lnTo>
                      <a:lnTo>
                        <a:pt x="78" y="576"/>
                      </a:lnTo>
                      <a:lnTo>
                        <a:pt x="86" y="568"/>
                      </a:lnTo>
                      <a:lnTo>
                        <a:pt x="88" y="565"/>
                      </a:lnTo>
                      <a:lnTo>
                        <a:pt x="90" y="559"/>
                      </a:lnTo>
                      <a:lnTo>
                        <a:pt x="90" y="554"/>
                      </a:lnTo>
                      <a:lnTo>
                        <a:pt x="88" y="549"/>
                      </a:lnTo>
                      <a:lnTo>
                        <a:pt x="82" y="540"/>
                      </a:lnTo>
                      <a:lnTo>
                        <a:pt x="75" y="531"/>
                      </a:lnTo>
                      <a:lnTo>
                        <a:pt x="69" y="522"/>
                      </a:lnTo>
                      <a:lnTo>
                        <a:pt x="65" y="515"/>
                      </a:lnTo>
                      <a:lnTo>
                        <a:pt x="65" y="514"/>
                      </a:lnTo>
                      <a:lnTo>
                        <a:pt x="68" y="511"/>
                      </a:lnTo>
                      <a:lnTo>
                        <a:pt x="71" y="510"/>
                      </a:lnTo>
                      <a:lnTo>
                        <a:pt x="78" y="510"/>
                      </a:lnTo>
                      <a:lnTo>
                        <a:pt x="88" y="510"/>
                      </a:lnTo>
                      <a:lnTo>
                        <a:pt x="96" y="509"/>
                      </a:lnTo>
                      <a:lnTo>
                        <a:pt x="99" y="508"/>
                      </a:lnTo>
                      <a:lnTo>
                        <a:pt x="100" y="506"/>
                      </a:lnTo>
                      <a:lnTo>
                        <a:pt x="101" y="505"/>
                      </a:lnTo>
                      <a:lnTo>
                        <a:pt x="101" y="504"/>
                      </a:lnTo>
                      <a:lnTo>
                        <a:pt x="97" y="493"/>
                      </a:lnTo>
                      <a:lnTo>
                        <a:pt x="92" y="475"/>
                      </a:lnTo>
                      <a:lnTo>
                        <a:pt x="93" y="452"/>
                      </a:lnTo>
                      <a:lnTo>
                        <a:pt x="92" y="431"/>
                      </a:lnTo>
                      <a:lnTo>
                        <a:pt x="91" y="422"/>
                      </a:lnTo>
                      <a:lnTo>
                        <a:pt x="90" y="413"/>
                      </a:lnTo>
                      <a:lnTo>
                        <a:pt x="87" y="405"/>
                      </a:lnTo>
                      <a:lnTo>
                        <a:pt x="84" y="399"/>
                      </a:lnTo>
                      <a:lnTo>
                        <a:pt x="81" y="392"/>
                      </a:lnTo>
                      <a:lnTo>
                        <a:pt x="75" y="386"/>
                      </a:lnTo>
                      <a:lnTo>
                        <a:pt x="70" y="381"/>
                      </a:lnTo>
                      <a:lnTo>
                        <a:pt x="64" y="377"/>
                      </a:lnTo>
                      <a:lnTo>
                        <a:pt x="56" y="372"/>
                      </a:lnTo>
                      <a:lnTo>
                        <a:pt x="47" y="368"/>
                      </a:lnTo>
                      <a:lnTo>
                        <a:pt x="38" y="365"/>
                      </a:lnTo>
                      <a:lnTo>
                        <a:pt x="26" y="361"/>
                      </a:lnTo>
                      <a:lnTo>
                        <a:pt x="26" y="36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2" name="Freeform 123">
                  <a:extLst>
                    <a:ext uri="{FF2B5EF4-FFF2-40B4-BE49-F238E27FC236}">
                      <a16:creationId xmlns:a16="http://schemas.microsoft.com/office/drawing/2014/main" id="{30EC87B6-40DC-3644-8545-658150EC1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7733" y="5078885"/>
                  <a:ext cx="234785" cy="266500"/>
                </a:xfrm>
                <a:custGeom>
                  <a:avLst/>
                  <a:gdLst/>
                  <a:ahLst/>
                  <a:cxnLst>
                    <a:cxn ang="0">
                      <a:pos x="267" y="773"/>
                    </a:cxn>
                    <a:cxn ang="0">
                      <a:pos x="233" y="746"/>
                    </a:cxn>
                    <a:cxn ang="0">
                      <a:pos x="207" y="698"/>
                    </a:cxn>
                    <a:cxn ang="0">
                      <a:pos x="172" y="666"/>
                    </a:cxn>
                    <a:cxn ang="0">
                      <a:pos x="141" y="615"/>
                    </a:cxn>
                    <a:cxn ang="0">
                      <a:pos x="69" y="578"/>
                    </a:cxn>
                    <a:cxn ang="0">
                      <a:pos x="60" y="564"/>
                    </a:cxn>
                    <a:cxn ang="0">
                      <a:pos x="109" y="540"/>
                    </a:cxn>
                    <a:cxn ang="0">
                      <a:pos x="101" y="503"/>
                    </a:cxn>
                    <a:cxn ang="0">
                      <a:pos x="78" y="514"/>
                    </a:cxn>
                    <a:cxn ang="0">
                      <a:pos x="55" y="547"/>
                    </a:cxn>
                    <a:cxn ang="0">
                      <a:pos x="20" y="540"/>
                    </a:cxn>
                    <a:cxn ang="0">
                      <a:pos x="42" y="429"/>
                    </a:cxn>
                    <a:cxn ang="0">
                      <a:pos x="29" y="369"/>
                    </a:cxn>
                    <a:cxn ang="0">
                      <a:pos x="8" y="333"/>
                    </a:cxn>
                    <a:cxn ang="0">
                      <a:pos x="22" y="251"/>
                    </a:cxn>
                    <a:cxn ang="0">
                      <a:pos x="55" y="241"/>
                    </a:cxn>
                    <a:cxn ang="0">
                      <a:pos x="78" y="220"/>
                    </a:cxn>
                    <a:cxn ang="0">
                      <a:pos x="77" y="184"/>
                    </a:cxn>
                    <a:cxn ang="0">
                      <a:pos x="93" y="134"/>
                    </a:cxn>
                    <a:cxn ang="0">
                      <a:pos x="109" y="109"/>
                    </a:cxn>
                    <a:cxn ang="0">
                      <a:pos x="144" y="91"/>
                    </a:cxn>
                    <a:cxn ang="0">
                      <a:pos x="172" y="114"/>
                    </a:cxn>
                    <a:cxn ang="0">
                      <a:pos x="182" y="119"/>
                    </a:cxn>
                    <a:cxn ang="0">
                      <a:pos x="211" y="99"/>
                    </a:cxn>
                    <a:cxn ang="0">
                      <a:pos x="172" y="45"/>
                    </a:cxn>
                    <a:cxn ang="0">
                      <a:pos x="274" y="21"/>
                    </a:cxn>
                    <a:cxn ang="0">
                      <a:pos x="299" y="53"/>
                    </a:cxn>
                    <a:cxn ang="0">
                      <a:pos x="351" y="82"/>
                    </a:cxn>
                    <a:cxn ang="0">
                      <a:pos x="377" y="126"/>
                    </a:cxn>
                    <a:cxn ang="0">
                      <a:pos x="420" y="163"/>
                    </a:cxn>
                    <a:cxn ang="0">
                      <a:pos x="450" y="170"/>
                    </a:cxn>
                    <a:cxn ang="0">
                      <a:pos x="473" y="196"/>
                    </a:cxn>
                    <a:cxn ang="0">
                      <a:pos x="503" y="209"/>
                    </a:cxn>
                    <a:cxn ang="0">
                      <a:pos x="533" y="233"/>
                    </a:cxn>
                    <a:cxn ang="0">
                      <a:pos x="583" y="264"/>
                    </a:cxn>
                    <a:cxn ang="0">
                      <a:pos x="653" y="299"/>
                    </a:cxn>
                    <a:cxn ang="0">
                      <a:pos x="673" y="334"/>
                    </a:cxn>
                    <a:cxn ang="0">
                      <a:pos x="622" y="347"/>
                    </a:cxn>
                    <a:cxn ang="0">
                      <a:pos x="592" y="368"/>
                    </a:cxn>
                    <a:cxn ang="0">
                      <a:pos x="530" y="368"/>
                    </a:cxn>
                    <a:cxn ang="0">
                      <a:pos x="525" y="386"/>
                    </a:cxn>
                    <a:cxn ang="0">
                      <a:pos x="561" y="460"/>
                    </a:cxn>
                    <a:cxn ang="0">
                      <a:pos x="503" y="482"/>
                    </a:cxn>
                    <a:cxn ang="0">
                      <a:pos x="483" y="498"/>
                    </a:cxn>
                    <a:cxn ang="0">
                      <a:pos x="459" y="485"/>
                    </a:cxn>
                    <a:cxn ang="0">
                      <a:pos x="438" y="439"/>
                    </a:cxn>
                    <a:cxn ang="0">
                      <a:pos x="432" y="424"/>
                    </a:cxn>
                    <a:cxn ang="0">
                      <a:pos x="413" y="437"/>
                    </a:cxn>
                    <a:cxn ang="0">
                      <a:pos x="347" y="540"/>
                    </a:cxn>
                    <a:cxn ang="0">
                      <a:pos x="298" y="634"/>
                    </a:cxn>
                    <a:cxn ang="0">
                      <a:pos x="320" y="675"/>
                    </a:cxn>
                    <a:cxn ang="0">
                      <a:pos x="321" y="720"/>
                    </a:cxn>
                  </a:cxnLst>
                  <a:rect l="0" t="0" r="r" b="b"/>
                  <a:pathLst>
                    <a:path w="673" h="785">
                      <a:moveTo>
                        <a:pt x="311" y="785"/>
                      </a:moveTo>
                      <a:lnTo>
                        <a:pt x="301" y="783"/>
                      </a:lnTo>
                      <a:lnTo>
                        <a:pt x="290" y="781"/>
                      </a:lnTo>
                      <a:lnTo>
                        <a:pt x="277" y="777"/>
                      </a:lnTo>
                      <a:lnTo>
                        <a:pt x="267" y="773"/>
                      </a:lnTo>
                      <a:lnTo>
                        <a:pt x="257" y="770"/>
                      </a:lnTo>
                      <a:lnTo>
                        <a:pt x="250" y="764"/>
                      </a:lnTo>
                      <a:lnTo>
                        <a:pt x="244" y="759"/>
                      </a:lnTo>
                      <a:lnTo>
                        <a:pt x="239" y="753"/>
                      </a:lnTo>
                      <a:lnTo>
                        <a:pt x="233" y="746"/>
                      </a:lnTo>
                      <a:lnTo>
                        <a:pt x="231" y="740"/>
                      </a:lnTo>
                      <a:lnTo>
                        <a:pt x="223" y="726"/>
                      </a:lnTo>
                      <a:lnTo>
                        <a:pt x="217" y="711"/>
                      </a:lnTo>
                      <a:lnTo>
                        <a:pt x="213" y="705"/>
                      </a:lnTo>
                      <a:lnTo>
                        <a:pt x="207" y="698"/>
                      </a:lnTo>
                      <a:lnTo>
                        <a:pt x="201" y="692"/>
                      </a:lnTo>
                      <a:lnTo>
                        <a:pt x="193" y="687"/>
                      </a:lnTo>
                      <a:lnTo>
                        <a:pt x="183" y="679"/>
                      </a:lnTo>
                      <a:lnTo>
                        <a:pt x="176" y="672"/>
                      </a:lnTo>
                      <a:lnTo>
                        <a:pt x="172" y="666"/>
                      </a:lnTo>
                      <a:lnTo>
                        <a:pt x="170" y="661"/>
                      </a:lnTo>
                      <a:lnTo>
                        <a:pt x="166" y="647"/>
                      </a:lnTo>
                      <a:lnTo>
                        <a:pt x="157" y="628"/>
                      </a:lnTo>
                      <a:lnTo>
                        <a:pt x="152" y="622"/>
                      </a:lnTo>
                      <a:lnTo>
                        <a:pt x="141" y="615"/>
                      </a:lnTo>
                      <a:lnTo>
                        <a:pt x="128" y="609"/>
                      </a:lnTo>
                      <a:lnTo>
                        <a:pt x="113" y="601"/>
                      </a:lnTo>
                      <a:lnTo>
                        <a:pt x="97" y="593"/>
                      </a:lnTo>
                      <a:lnTo>
                        <a:pt x="82" y="586"/>
                      </a:lnTo>
                      <a:lnTo>
                        <a:pt x="69" y="578"/>
                      </a:lnTo>
                      <a:lnTo>
                        <a:pt x="58" y="571"/>
                      </a:lnTo>
                      <a:lnTo>
                        <a:pt x="57" y="569"/>
                      </a:lnTo>
                      <a:lnTo>
                        <a:pt x="57" y="568"/>
                      </a:lnTo>
                      <a:lnTo>
                        <a:pt x="57" y="565"/>
                      </a:lnTo>
                      <a:lnTo>
                        <a:pt x="60" y="564"/>
                      </a:lnTo>
                      <a:lnTo>
                        <a:pt x="65" y="560"/>
                      </a:lnTo>
                      <a:lnTo>
                        <a:pt x="74" y="556"/>
                      </a:lnTo>
                      <a:lnTo>
                        <a:pt x="91" y="549"/>
                      </a:lnTo>
                      <a:lnTo>
                        <a:pt x="101" y="547"/>
                      </a:lnTo>
                      <a:lnTo>
                        <a:pt x="109" y="540"/>
                      </a:lnTo>
                      <a:lnTo>
                        <a:pt x="114" y="535"/>
                      </a:lnTo>
                      <a:lnTo>
                        <a:pt x="115" y="531"/>
                      </a:lnTo>
                      <a:lnTo>
                        <a:pt x="114" y="527"/>
                      </a:lnTo>
                      <a:lnTo>
                        <a:pt x="108" y="517"/>
                      </a:lnTo>
                      <a:lnTo>
                        <a:pt x="101" y="503"/>
                      </a:lnTo>
                      <a:lnTo>
                        <a:pt x="96" y="501"/>
                      </a:lnTo>
                      <a:lnTo>
                        <a:pt x="92" y="503"/>
                      </a:lnTo>
                      <a:lnTo>
                        <a:pt x="88" y="504"/>
                      </a:lnTo>
                      <a:lnTo>
                        <a:pt x="84" y="507"/>
                      </a:lnTo>
                      <a:lnTo>
                        <a:pt x="78" y="514"/>
                      </a:lnTo>
                      <a:lnTo>
                        <a:pt x="73" y="523"/>
                      </a:lnTo>
                      <a:lnTo>
                        <a:pt x="68" y="533"/>
                      </a:lnTo>
                      <a:lnTo>
                        <a:pt x="61" y="542"/>
                      </a:lnTo>
                      <a:lnTo>
                        <a:pt x="57" y="544"/>
                      </a:lnTo>
                      <a:lnTo>
                        <a:pt x="55" y="547"/>
                      </a:lnTo>
                      <a:lnTo>
                        <a:pt x="49" y="549"/>
                      </a:lnTo>
                      <a:lnTo>
                        <a:pt x="46" y="549"/>
                      </a:lnTo>
                      <a:lnTo>
                        <a:pt x="35" y="548"/>
                      </a:lnTo>
                      <a:lnTo>
                        <a:pt x="26" y="545"/>
                      </a:lnTo>
                      <a:lnTo>
                        <a:pt x="20" y="540"/>
                      </a:lnTo>
                      <a:lnTo>
                        <a:pt x="13" y="535"/>
                      </a:lnTo>
                      <a:lnTo>
                        <a:pt x="16" y="505"/>
                      </a:lnTo>
                      <a:lnTo>
                        <a:pt x="0" y="456"/>
                      </a:lnTo>
                      <a:lnTo>
                        <a:pt x="38" y="443"/>
                      </a:lnTo>
                      <a:lnTo>
                        <a:pt x="42" y="429"/>
                      </a:lnTo>
                      <a:lnTo>
                        <a:pt x="44" y="416"/>
                      </a:lnTo>
                      <a:lnTo>
                        <a:pt x="43" y="403"/>
                      </a:lnTo>
                      <a:lnTo>
                        <a:pt x="40" y="391"/>
                      </a:lnTo>
                      <a:lnTo>
                        <a:pt x="36" y="380"/>
                      </a:lnTo>
                      <a:lnTo>
                        <a:pt x="29" y="369"/>
                      </a:lnTo>
                      <a:lnTo>
                        <a:pt x="25" y="364"/>
                      </a:lnTo>
                      <a:lnTo>
                        <a:pt x="20" y="360"/>
                      </a:lnTo>
                      <a:lnTo>
                        <a:pt x="14" y="356"/>
                      </a:lnTo>
                      <a:lnTo>
                        <a:pt x="8" y="352"/>
                      </a:lnTo>
                      <a:lnTo>
                        <a:pt x="8" y="333"/>
                      </a:lnTo>
                      <a:lnTo>
                        <a:pt x="9" y="314"/>
                      </a:lnTo>
                      <a:lnTo>
                        <a:pt x="12" y="293"/>
                      </a:lnTo>
                      <a:lnTo>
                        <a:pt x="14" y="275"/>
                      </a:lnTo>
                      <a:lnTo>
                        <a:pt x="18" y="261"/>
                      </a:lnTo>
                      <a:lnTo>
                        <a:pt x="22" y="251"/>
                      </a:lnTo>
                      <a:lnTo>
                        <a:pt x="26" y="249"/>
                      </a:lnTo>
                      <a:lnTo>
                        <a:pt x="29" y="246"/>
                      </a:lnTo>
                      <a:lnTo>
                        <a:pt x="33" y="244"/>
                      </a:lnTo>
                      <a:lnTo>
                        <a:pt x="35" y="242"/>
                      </a:lnTo>
                      <a:lnTo>
                        <a:pt x="55" y="241"/>
                      </a:lnTo>
                      <a:lnTo>
                        <a:pt x="79" y="241"/>
                      </a:lnTo>
                      <a:lnTo>
                        <a:pt x="79" y="240"/>
                      </a:lnTo>
                      <a:lnTo>
                        <a:pt x="81" y="240"/>
                      </a:lnTo>
                      <a:lnTo>
                        <a:pt x="81" y="229"/>
                      </a:lnTo>
                      <a:lnTo>
                        <a:pt x="78" y="220"/>
                      </a:lnTo>
                      <a:lnTo>
                        <a:pt x="75" y="209"/>
                      </a:lnTo>
                      <a:lnTo>
                        <a:pt x="74" y="198"/>
                      </a:lnTo>
                      <a:lnTo>
                        <a:pt x="74" y="192"/>
                      </a:lnTo>
                      <a:lnTo>
                        <a:pt x="75" y="188"/>
                      </a:lnTo>
                      <a:lnTo>
                        <a:pt x="77" y="184"/>
                      </a:lnTo>
                      <a:lnTo>
                        <a:pt x="79" y="180"/>
                      </a:lnTo>
                      <a:lnTo>
                        <a:pt x="83" y="174"/>
                      </a:lnTo>
                      <a:lnTo>
                        <a:pt x="88" y="166"/>
                      </a:lnTo>
                      <a:lnTo>
                        <a:pt x="92" y="150"/>
                      </a:lnTo>
                      <a:lnTo>
                        <a:pt x="93" y="134"/>
                      </a:lnTo>
                      <a:lnTo>
                        <a:pt x="96" y="126"/>
                      </a:lnTo>
                      <a:lnTo>
                        <a:pt x="99" y="118"/>
                      </a:lnTo>
                      <a:lnTo>
                        <a:pt x="101" y="115"/>
                      </a:lnTo>
                      <a:lnTo>
                        <a:pt x="105" y="112"/>
                      </a:lnTo>
                      <a:lnTo>
                        <a:pt x="109" y="109"/>
                      </a:lnTo>
                      <a:lnTo>
                        <a:pt x="113" y="106"/>
                      </a:lnTo>
                      <a:lnTo>
                        <a:pt x="123" y="101"/>
                      </a:lnTo>
                      <a:lnTo>
                        <a:pt x="134" y="93"/>
                      </a:lnTo>
                      <a:lnTo>
                        <a:pt x="139" y="92"/>
                      </a:lnTo>
                      <a:lnTo>
                        <a:pt x="144" y="91"/>
                      </a:lnTo>
                      <a:lnTo>
                        <a:pt x="150" y="92"/>
                      </a:lnTo>
                      <a:lnTo>
                        <a:pt x="158" y="96"/>
                      </a:lnTo>
                      <a:lnTo>
                        <a:pt x="166" y="102"/>
                      </a:lnTo>
                      <a:lnTo>
                        <a:pt x="170" y="109"/>
                      </a:lnTo>
                      <a:lnTo>
                        <a:pt x="172" y="114"/>
                      </a:lnTo>
                      <a:lnTo>
                        <a:pt x="174" y="118"/>
                      </a:lnTo>
                      <a:lnTo>
                        <a:pt x="175" y="119"/>
                      </a:lnTo>
                      <a:lnTo>
                        <a:pt x="176" y="119"/>
                      </a:lnTo>
                      <a:lnTo>
                        <a:pt x="179" y="119"/>
                      </a:lnTo>
                      <a:lnTo>
                        <a:pt x="182" y="119"/>
                      </a:lnTo>
                      <a:lnTo>
                        <a:pt x="191" y="115"/>
                      </a:lnTo>
                      <a:lnTo>
                        <a:pt x="205" y="108"/>
                      </a:lnTo>
                      <a:lnTo>
                        <a:pt x="209" y="105"/>
                      </a:lnTo>
                      <a:lnTo>
                        <a:pt x="210" y="101"/>
                      </a:lnTo>
                      <a:lnTo>
                        <a:pt x="211" y="99"/>
                      </a:lnTo>
                      <a:lnTo>
                        <a:pt x="211" y="95"/>
                      </a:lnTo>
                      <a:lnTo>
                        <a:pt x="207" y="86"/>
                      </a:lnTo>
                      <a:lnTo>
                        <a:pt x="202" y="77"/>
                      </a:lnTo>
                      <a:lnTo>
                        <a:pt x="185" y="58"/>
                      </a:lnTo>
                      <a:lnTo>
                        <a:pt x="172" y="45"/>
                      </a:lnTo>
                      <a:lnTo>
                        <a:pt x="165" y="14"/>
                      </a:lnTo>
                      <a:lnTo>
                        <a:pt x="191" y="0"/>
                      </a:lnTo>
                      <a:lnTo>
                        <a:pt x="214" y="16"/>
                      </a:lnTo>
                      <a:lnTo>
                        <a:pt x="271" y="10"/>
                      </a:lnTo>
                      <a:lnTo>
                        <a:pt x="274" y="21"/>
                      </a:lnTo>
                      <a:lnTo>
                        <a:pt x="277" y="29"/>
                      </a:lnTo>
                      <a:lnTo>
                        <a:pt x="281" y="36"/>
                      </a:lnTo>
                      <a:lnTo>
                        <a:pt x="286" y="43"/>
                      </a:lnTo>
                      <a:lnTo>
                        <a:pt x="293" y="48"/>
                      </a:lnTo>
                      <a:lnTo>
                        <a:pt x="299" y="53"/>
                      </a:lnTo>
                      <a:lnTo>
                        <a:pt x="307" y="57"/>
                      </a:lnTo>
                      <a:lnTo>
                        <a:pt x="315" y="61"/>
                      </a:lnTo>
                      <a:lnTo>
                        <a:pt x="331" y="67"/>
                      </a:lnTo>
                      <a:lnTo>
                        <a:pt x="345" y="77"/>
                      </a:lnTo>
                      <a:lnTo>
                        <a:pt x="351" y="82"/>
                      </a:lnTo>
                      <a:lnTo>
                        <a:pt x="358" y="88"/>
                      </a:lnTo>
                      <a:lnTo>
                        <a:pt x="363" y="95"/>
                      </a:lnTo>
                      <a:lnTo>
                        <a:pt x="367" y="104"/>
                      </a:lnTo>
                      <a:lnTo>
                        <a:pt x="371" y="115"/>
                      </a:lnTo>
                      <a:lnTo>
                        <a:pt x="377" y="126"/>
                      </a:lnTo>
                      <a:lnTo>
                        <a:pt x="385" y="137"/>
                      </a:lnTo>
                      <a:lnTo>
                        <a:pt x="393" y="147"/>
                      </a:lnTo>
                      <a:lnTo>
                        <a:pt x="403" y="154"/>
                      </a:lnTo>
                      <a:lnTo>
                        <a:pt x="415" y="161"/>
                      </a:lnTo>
                      <a:lnTo>
                        <a:pt x="420" y="163"/>
                      </a:lnTo>
                      <a:lnTo>
                        <a:pt x="426" y="166"/>
                      </a:lnTo>
                      <a:lnTo>
                        <a:pt x="433" y="167"/>
                      </a:lnTo>
                      <a:lnTo>
                        <a:pt x="441" y="167"/>
                      </a:lnTo>
                      <a:lnTo>
                        <a:pt x="446" y="169"/>
                      </a:lnTo>
                      <a:lnTo>
                        <a:pt x="450" y="170"/>
                      </a:lnTo>
                      <a:lnTo>
                        <a:pt x="454" y="172"/>
                      </a:lnTo>
                      <a:lnTo>
                        <a:pt x="457" y="175"/>
                      </a:lnTo>
                      <a:lnTo>
                        <a:pt x="463" y="181"/>
                      </a:lnTo>
                      <a:lnTo>
                        <a:pt x="467" y="189"/>
                      </a:lnTo>
                      <a:lnTo>
                        <a:pt x="473" y="196"/>
                      </a:lnTo>
                      <a:lnTo>
                        <a:pt x="480" y="202"/>
                      </a:lnTo>
                      <a:lnTo>
                        <a:pt x="485" y="205"/>
                      </a:lnTo>
                      <a:lnTo>
                        <a:pt x="490" y="207"/>
                      </a:lnTo>
                      <a:lnTo>
                        <a:pt x="495" y="209"/>
                      </a:lnTo>
                      <a:lnTo>
                        <a:pt x="503" y="209"/>
                      </a:lnTo>
                      <a:lnTo>
                        <a:pt x="511" y="210"/>
                      </a:lnTo>
                      <a:lnTo>
                        <a:pt x="517" y="213"/>
                      </a:lnTo>
                      <a:lnTo>
                        <a:pt x="522" y="216"/>
                      </a:lnTo>
                      <a:lnTo>
                        <a:pt x="526" y="222"/>
                      </a:lnTo>
                      <a:lnTo>
                        <a:pt x="533" y="233"/>
                      </a:lnTo>
                      <a:lnTo>
                        <a:pt x="539" y="245"/>
                      </a:lnTo>
                      <a:lnTo>
                        <a:pt x="547" y="251"/>
                      </a:lnTo>
                      <a:lnTo>
                        <a:pt x="556" y="257"/>
                      </a:lnTo>
                      <a:lnTo>
                        <a:pt x="569" y="261"/>
                      </a:lnTo>
                      <a:lnTo>
                        <a:pt x="583" y="264"/>
                      </a:lnTo>
                      <a:lnTo>
                        <a:pt x="612" y="272"/>
                      </a:lnTo>
                      <a:lnTo>
                        <a:pt x="635" y="281"/>
                      </a:lnTo>
                      <a:lnTo>
                        <a:pt x="643" y="286"/>
                      </a:lnTo>
                      <a:lnTo>
                        <a:pt x="649" y="293"/>
                      </a:lnTo>
                      <a:lnTo>
                        <a:pt x="653" y="299"/>
                      </a:lnTo>
                      <a:lnTo>
                        <a:pt x="657" y="306"/>
                      </a:lnTo>
                      <a:lnTo>
                        <a:pt x="661" y="314"/>
                      </a:lnTo>
                      <a:lnTo>
                        <a:pt x="663" y="320"/>
                      </a:lnTo>
                      <a:lnTo>
                        <a:pt x="667" y="328"/>
                      </a:lnTo>
                      <a:lnTo>
                        <a:pt x="673" y="334"/>
                      </a:lnTo>
                      <a:lnTo>
                        <a:pt x="660" y="337"/>
                      </a:lnTo>
                      <a:lnTo>
                        <a:pt x="643" y="340"/>
                      </a:lnTo>
                      <a:lnTo>
                        <a:pt x="635" y="342"/>
                      </a:lnTo>
                      <a:lnTo>
                        <a:pt x="628" y="345"/>
                      </a:lnTo>
                      <a:lnTo>
                        <a:pt x="622" y="347"/>
                      </a:lnTo>
                      <a:lnTo>
                        <a:pt x="618" y="351"/>
                      </a:lnTo>
                      <a:lnTo>
                        <a:pt x="613" y="360"/>
                      </a:lnTo>
                      <a:lnTo>
                        <a:pt x="610" y="365"/>
                      </a:lnTo>
                      <a:lnTo>
                        <a:pt x="604" y="368"/>
                      </a:lnTo>
                      <a:lnTo>
                        <a:pt x="592" y="368"/>
                      </a:lnTo>
                      <a:lnTo>
                        <a:pt x="574" y="367"/>
                      </a:lnTo>
                      <a:lnTo>
                        <a:pt x="547" y="365"/>
                      </a:lnTo>
                      <a:lnTo>
                        <a:pt x="540" y="365"/>
                      </a:lnTo>
                      <a:lnTo>
                        <a:pt x="535" y="367"/>
                      </a:lnTo>
                      <a:lnTo>
                        <a:pt x="530" y="368"/>
                      </a:lnTo>
                      <a:lnTo>
                        <a:pt x="526" y="371"/>
                      </a:lnTo>
                      <a:lnTo>
                        <a:pt x="524" y="373"/>
                      </a:lnTo>
                      <a:lnTo>
                        <a:pt x="522" y="377"/>
                      </a:lnTo>
                      <a:lnTo>
                        <a:pt x="522" y="381"/>
                      </a:lnTo>
                      <a:lnTo>
                        <a:pt x="525" y="386"/>
                      </a:lnTo>
                      <a:lnTo>
                        <a:pt x="540" y="398"/>
                      </a:lnTo>
                      <a:lnTo>
                        <a:pt x="556" y="408"/>
                      </a:lnTo>
                      <a:lnTo>
                        <a:pt x="561" y="424"/>
                      </a:lnTo>
                      <a:lnTo>
                        <a:pt x="566" y="439"/>
                      </a:lnTo>
                      <a:lnTo>
                        <a:pt x="561" y="460"/>
                      </a:lnTo>
                      <a:lnTo>
                        <a:pt x="546" y="465"/>
                      </a:lnTo>
                      <a:lnTo>
                        <a:pt x="526" y="470"/>
                      </a:lnTo>
                      <a:lnTo>
                        <a:pt x="517" y="473"/>
                      </a:lnTo>
                      <a:lnTo>
                        <a:pt x="509" y="478"/>
                      </a:lnTo>
                      <a:lnTo>
                        <a:pt x="503" y="482"/>
                      </a:lnTo>
                      <a:lnTo>
                        <a:pt x="498" y="488"/>
                      </a:lnTo>
                      <a:lnTo>
                        <a:pt x="494" y="492"/>
                      </a:lnTo>
                      <a:lnTo>
                        <a:pt x="491" y="495"/>
                      </a:lnTo>
                      <a:lnTo>
                        <a:pt x="487" y="496"/>
                      </a:lnTo>
                      <a:lnTo>
                        <a:pt x="483" y="498"/>
                      </a:lnTo>
                      <a:lnTo>
                        <a:pt x="478" y="496"/>
                      </a:lnTo>
                      <a:lnTo>
                        <a:pt x="474" y="495"/>
                      </a:lnTo>
                      <a:lnTo>
                        <a:pt x="470" y="494"/>
                      </a:lnTo>
                      <a:lnTo>
                        <a:pt x="467" y="491"/>
                      </a:lnTo>
                      <a:lnTo>
                        <a:pt x="459" y="485"/>
                      </a:lnTo>
                      <a:lnTo>
                        <a:pt x="452" y="477"/>
                      </a:lnTo>
                      <a:lnTo>
                        <a:pt x="447" y="469"/>
                      </a:lnTo>
                      <a:lnTo>
                        <a:pt x="443" y="463"/>
                      </a:lnTo>
                      <a:lnTo>
                        <a:pt x="442" y="454"/>
                      </a:lnTo>
                      <a:lnTo>
                        <a:pt x="438" y="439"/>
                      </a:lnTo>
                      <a:lnTo>
                        <a:pt x="437" y="431"/>
                      </a:lnTo>
                      <a:lnTo>
                        <a:pt x="434" y="426"/>
                      </a:lnTo>
                      <a:lnTo>
                        <a:pt x="433" y="425"/>
                      </a:lnTo>
                      <a:lnTo>
                        <a:pt x="433" y="424"/>
                      </a:lnTo>
                      <a:lnTo>
                        <a:pt x="432" y="424"/>
                      </a:lnTo>
                      <a:lnTo>
                        <a:pt x="432" y="425"/>
                      </a:lnTo>
                      <a:lnTo>
                        <a:pt x="428" y="426"/>
                      </a:lnTo>
                      <a:lnTo>
                        <a:pt x="423" y="429"/>
                      </a:lnTo>
                      <a:lnTo>
                        <a:pt x="419" y="431"/>
                      </a:lnTo>
                      <a:lnTo>
                        <a:pt x="413" y="437"/>
                      </a:lnTo>
                      <a:lnTo>
                        <a:pt x="403" y="448"/>
                      </a:lnTo>
                      <a:lnTo>
                        <a:pt x="391" y="463"/>
                      </a:lnTo>
                      <a:lnTo>
                        <a:pt x="373" y="491"/>
                      </a:lnTo>
                      <a:lnTo>
                        <a:pt x="362" y="511"/>
                      </a:lnTo>
                      <a:lnTo>
                        <a:pt x="347" y="540"/>
                      </a:lnTo>
                      <a:lnTo>
                        <a:pt x="329" y="582"/>
                      </a:lnTo>
                      <a:lnTo>
                        <a:pt x="318" y="602"/>
                      </a:lnTo>
                      <a:lnTo>
                        <a:pt x="307" y="621"/>
                      </a:lnTo>
                      <a:lnTo>
                        <a:pt x="303" y="627"/>
                      </a:lnTo>
                      <a:lnTo>
                        <a:pt x="298" y="634"/>
                      </a:lnTo>
                      <a:lnTo>
                        <a:pt x="293" y="639"/>
                      </a:lnTo>
                      <a:lnTo>
                        <a:pt x="289" y="641"/>
                      </a:lnTo>
                      <a:lnTo>
                        <a:pt x="302" y="654"/>
                      </a:lnTo>
                      <a:lnTo>
                        <a:pt x="318" y="670"/>
                      </a:lnTo>
                      <a:lnTo>
                        <a:pt x="320" y="675"/>
                      </a:lnTo>
                      <a:lnTo>
                        <a:pt x="323" y="683"/>
                      </a:lnTo>
                      <a:lnTo>
                        <a:pt x="323" y="692"/>
                      </a:lnTo>
                      <a:lnTo>
                        <a:pt x="323" y="702"/>
                      </a:lnTo>
                      <a:lnTo>
                        <a:pt x="323" y="711"/>
                      </a:lnTo>
                      <a:lnTo>
                        <a:pt x="321" y="720"/>
                      </a:lnTo>
                      <a:lnTo>
                        <a:pt x="319" y="728"/>
                      </a:lnTo>
                      <a:lnTo>
                        <a:pt x="316" y="735"/>
                      </a:lnTo>
                      <a:lnTo>
                        <a:pt x="311" y="78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3" name="Freeform 125">
                  <a:extLst>
                    <a:ext uri="{FF2B5EF4-FFF2-40B4-BE49-F238E27FC236}">
                      <a16:creationId xmlns:a16="http://schemas.microsoft.com/office/drawing/2014/main" id="{EEC98C87-AE1D-1A47-A14E-2152203DF2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57483" y="4808326"/>
                  <a:ext cx="440221" cy="424775"/>
                </a:xfrm>
                <a:custGeom>
                  <a:avLst/>
                  <a:gdLst/>
                  <a:ahLst/>
                  <a:cxnLst>
                    <a:cxn ang="0">
                      <a:pos x="723" y="1142"/>
                    </a:cxn>
                    <a:cxn ang="0">
                      <a:pos x="819" y="1221"/>
                    </a:cxn>
                    <a:cxn ang="0">
                      <a:pos x="861" y="1233"/>
                    </a:cxn>
                    <a:cxn ang="0">
                      <a:pos x="933" y="1216"/>
                    </a:cxn>
                    <a:cxn ang="0">
                      <a:pos x="909" y="1160"/>
                    </a:cxn>
                    <a:cxn ang="0">
                      <a:pos x="903" y="1075"/>
                    </a:cxn>
                    <a:cxn ang="0">
                      <a:pos x="924" y="1042"/>
                    </a:cxn>
                    <a:cxn ang="0">
                      <a:pos x="967" y="1020"/>
                    </a:cxn>
                    <a:cxn ang="0">
                      <a:pos x="968" y="980"/>
                    </a:cxn>
                    <a:cxn ang="0">
                      <a:pos x="988" y="918"/>
                    </a:cxn>
                    <a:cxn ang="0">
                      <a:pos x="1023" y="893"/>
                    </a:cxn>
                    <a:cxn ang="0">
                      <a:pos x="1059" y="909"/>
                    </a:cxn>
                    <a:cxn ang="0">
                      <a:pos x="1071" y="919"/>
                    </a:cxn>
                    <a:cxn ang="0">
                      <a:pos x="1100" y="895"/>
                    </a:cxn>
                    <a:cxn ang="0">
                      <a:pos x="1080" y="800"/>
                    </a:cxn>
                    <a:cxn ang="0">
                      <a:pos x="1244" y="763"/>
                    </a:cxn>
                    <a:cxn ang="0">
                      <a:pos x="1213" y="696"/>
                    </a:cxn>
                    <a:cxn ang="0">
                      <a:pos x="1179" y="637"/>
                    </a:cxn>
                    <a:cxn ang="0">
                      <a:pos x="1244" y="619"/>
                    </a:cxn>
                    <a:cxn ang="0">
                      <a:pos x="1260" y="603"/>
                    </a:cxn>
                    <a:cxn ang="0">
                      <a:pos x="1220" y="548"/>
                    </a:cxn>
                    <a:cxn ang="0">
                      <a:pos x="1147" y="471"/>
                    </a:cxn>
                    <a:cxn ang="0">
                      <a:pos x="1129" y="402"/>
                    </a:cxn>
                    <a:cxn ang="0">
                      <a:pos x="1152" y="327"/>
                    </a:cxn>
                    <a:cxn ang="0">
                      <a:pos x="1146" y="182"/>
                    </a:cxn>
                    <a:cxn ang="0">
                      <a:pos x="1060" y="168"/>
                    </a:cxn>
                    <a:cxn ang="0">
                      <a:pos x="1036" y="111"/>
                    </a:cxn>
                    <a:cxn ang="0">
                      <a:pos x="1014" y="66"/>
                    </a:cxn>
                    <a:cxn ang="0">
                      <a:pos x="885" y="68"/>
                    </a:cxn>
                    <a:cxn ang="0">
                      <a:pos x="817" y="57"/>
                    </a:cxn>
                    <a:cxn ang="0">
                      <a:pos x="752" y="60"/>
                    </a:cxn>
                    <a:cxn ang="0">
                      <a:pos x="672" y="58"/>
                    </a:cxn>
                    <a:cxn ang="0">
                      <a:pos x="608" y="51"/>
                    </a:cxn>
                    <a:cxn ang="0">
                      <a:pos x="559" y="40"/>
                    </a:cxn>
                    <a:cxn ang="0">
                      <a:pos x="438" y="2"/>
                    </a:cxn>
                    <a:cxn ang="0">
                      <a:pos x="363" y="5"/>
                    </a:cxn>
                    <a:cxn ang="0">
                      <a:pos x="288" y="45"/>
                    </a:cxn>
                    <a:cxn ang="0">
                      <a:pos x="208" y="103"/>
                    </a:cxn>
                    <a:cxn ang="0">
                      <a:pos x="149" y="73"/>
                    </a:cxn>
                    <a:cxn ang="0">
                      <a:pos x="70" y="13"/>
                    </a:cxn>
                    <a:cxn ang="0">
                      <a:pos x="32" y="57"/>
                    </a:cxn>
                    <a:cxn ang="0">
                      <a:pos x="7" y="127"/>
                    </a:cxn>
                    <a:cxn ang="0">
                      <a:pos x="4" y="212"/>
                    </a:cxn>
                    <a:cxn ang="0">
                      <a:pos x="65" y="273"/>
                    </a:cxn>
                    <a:cxn ang="0">
                      <a:pos x="100" y="339"/>
                    </a:cxn>
                    <a:cxn ang="0">
                      <a:pos x="138" y="462"/>
                    </a:cxn>
                    <a:cxn ang="0">
                      <a:pos x="192" y="544"/>
                    </a:cxn>
                    <a:cxn ang="0">
                      <a:pos x="282" y="633"/>
                    </a:cxn>
                    <a:cxn ang="0">
                      <a:pos x="337" y="721"/>
                    </a:cxn>
                    <a:cxn ang="0">
                      <a:pos x="459" y="830"/>
                    </a:cxn>
                    <a:cxn ang="0">
                      <a:pos x="504" y="844"/>
                    </a:cxn>
                    <a:cxn ang="0">
                      <a:pos x="513" y="874"/>
                    </a:cxn>
                    <a:cxn ang="0">
                      <a:pos x="538" y="931"/>
                    </a:cxn>
                    <a:cxn ang="0">
                      <a:pos x="583" y="987"/>
                    </a:cxn>
                    <a:cxn ang="0">
                      <a:pos x="629" y="1031"/>
                    </a:cxn>
                    <a:cxn ang="0">
                      <a:pos x="617" y="1094"/>
                    </a:cxn>
                  </a:cxnLst>
                  <a:rect l="0" t="0" r="r" b="b"/>
                  <a:pathLst>
                    <a:path w="1260" h="1256">
                      <a:moveTo>
                        <a:pt x="633" y="1106"/>
                      </a:moveTo>
                      <a:lnTo>
                        <a:pt x="686" y="1101"/>
                      </a:lnTo>
                      <a:lnTo>
                        <a:pt x="695" y="1112"/>
                      </a:lnTo>
                      <a:lnTo>
                        <a:pt x="704" y="1123"/>
                      </a:lnTo>
                      <a:lnTo>
                        <a:pt x="713" y="1132"/>
                      </a:lnTo>
                      <a:lnTo>
                        <a:pt x="723" y="1142"/>
                      </a:lnTo>
                      <a:lnTo>
                        <a:pt x="743" y="1160"/>
                      </a:lnTo>
                      <a:lnTo>
                        <a:pt x="762" y="1174"/>
                      </a:lnTo>
                      <a:lnTo>
                        <a:pt x="783" y="1190"/>
                      </a:lnTo>
                      <a:lnTo>
                        <a:pt x="804" y="1206"/>
                      </a:lnTo>
                      <a:lnTo>
                        <a:pt x="811" y="1213"/>
                      </a:lnTo>
                      <a:lnTo>
                        <a:pt x="819" y="1221"/>
                      </a:lnTo>
                      <a:lnTo>
                        <a:pt x="823" y="1224"/>
                      </a:lnTo>
                      <a:lnTo>
                        <a:pt x="827" y="1226"/>
                      </a:lnTo>
                      <a:lnTo>
                        <a:pt x="833" y="1228"/>
                      </a:lnTo>
                      <a:lnTo>
                        <a:pt x="839" y="1229"/>
                      </a:lnTo>
                      <a:lnTo>
                        <a:pt x="850" y="1230"/>
                      </a:lnTo>
                      <a:lnTo>
                        <a:pt x="861" y="1233"/>
                      </a:lnTo>
                      <a:lnTo>
                        <a:pt x="871" y="1238"/>
                      </a:lnTo>
                      <a:lnTo>
                        <a:pt x="879" y="1244"/>
                      </a:lnTo>
                      <a:lnTo>
                        <a:pt x="889" y="1256"/>
                      </a:lnTo>
                      <a:lnTo>
                        <a:pt x="927" y="1243"/>
                      </a:lnTo>
                      <a:lnTo>
                        <a:pt x="931" y="1229"/>
                      </a:lnTo>
                      <a:lnTo>
                        <a:pt x="933" y="1216"/>
                      </a:lnTo>
                      <a:lnTo>
                        <a:pt x="932" y="1203"/>
                      </a:lnTo>
                      <a:lnTo>
                        <a:pt x="929" y="1191"/>
                      </a:lnTo>
                      <a:lnTo>
                        <a:pt x="925" y="1180"/>
                      </a:lnTo>
                      <a:lnTo>
                        <a:pt x="918" y="1169"/>
                      </a:lnTo>
                      <a:lnTo>
                        <a:pt x="914" y="1164"/>
                      </a:lnTo>
                      <a:lnTo>
                        <a:pt x="909" y="1160"/>
                      </a:lnTo>
                      <a:lnTo>
                        <a:pt x="903" y="1156"/>
                      </a:lnTo>
                      <a:lnTo>
                        <a:pt x="897" y="1152"/>
                      </a:lnTo>
                      <a:lnTo>
                        <a:pt x="897" y="1133"/>
                      </a:lnTo>
                      <a:lnTo>
                        <a:pt x="898" y="1114"/>
                      </a:lnTo>
                      <a:lnTo>
                        <a:pt x="901" y="1093"/>
                      </a:lnTo>
                      <a:lnTo>
                        <a:pt x="903" y="1075"/>
                      </a:lnTo>
                      <a:lnTo>
                        <a:pt x="907" y="1061"/>
                      </a:lnTo>
                      <a:lnTo>
                        <a:pt x="911" y="1051"/>
                      </a:lnTo>
                      <a:lnTo>
                        <a:pt x="915" y="1049"/>
                      </a:lnTo>
                      <a:lnTo>
                        <a:pt x="918" y="1046"/>
                      </a:lnTo>
                      <a:lnTo>
                        <a:pt x="922" y="1044"/>
                      </a:lnTo>
                      <a:lnTo>
                        <a:pt x="924" y="1042"/>
                      </a:lnTo>
                      <a:lnTo>
                        <a:pt x="944" y="1041"/>
                      </a:lnTo>
                      <a:lnTo>
                        <a:pt x="968" y="1041"/>
                      </a:lnTo>
                      <a:lnTo>
                        <a:pt x="968" y="1040"/>
                      </a:lnTo>
                      <a:lnTo>
                        <a:pt x="970" y="1040"/>
                      </a:lnTo>
                      <a:lnTo>
                        <a:pt x="970" y="1029"/>
                      </a:lnTo>
                      <a:lnTo>
                        <a:pt x="967" y="1020"/>
                      </a:lnTo>
                      <a:lnTo>
                        <a:pt x="964" y="1009"/>
                      </a:lnTo>
                      <a:lnTo>
                        <a:pt x="963" y="998"/>
                      </a:lnTo>
                      <a:lnTo>
                        <a:pt x="963" y="992"/>
                      </a:lnTo>
                      <a:lnTo>
                        <a:pt x="964" y="988"/>
                      </a:lnTo>
                      <a:lnTo>
                        <a:pt x="966" y="984"/>
                      </a:lnTo>
                      <a:lnTo>
                        <a:pt x="968" y="980"/>
                      </a:lnTo>
                      <a:lnTo>
                        <a:pt x="972" y="974"/>
                      </a:lnTo>
                      <a:lnTo>
                        <a:pt x="977" y="966"/>
                      </a:lnTo>
                      <a:lnTo>
                        <a:pt x="981" y="950"/>
                      </a:lnTo>
                      <a:lnTo>
                        <a:pt x="982" y="934"/>
                      </a:lnTo>
                      <a:lnTo>
                        <a:pt x="985" y="926"/>
                      </a:lnTo>
                      <a:lnTo>
                        <a:pt x="988" y="918"/>
                      </a:lnTo>
                      <a:lnTo>
                        <a:pt x="990" y="915"/>
                      </a:lnTo>
                      <a:lnTo>
                        <a:pt x="994" y="912"/>
                      </a:lnTo>
                      <a:lnTo>
                        <a:pt x="998" y="909"/>
                      </a:lnTo>
                      <a:lnTo>
                        <a:pt x="1002" y="906"/>
                      </a:lnTo>
                      <a:lnTo>
                        <a:pt x="1012" y="901"/>
                      </a:lnTo>
                      <a:lnTo>
                        <a:pt x="1023" y="893"/>
                      </a:lnTo>
                      <a:lnTo>
                        <a:pt x="1028" y="892"/>
                      </a:lnTo>
                      <a:lnTo>
                        <a:pt x="1033" y="891"/>
                      </a:lnTo>
                      <a:lnTo>
                        <a:pt x="1039" y="892"/>
                      </a:lnTo>
                      <a:lnTo>
                        <a:pt x="1047" y="896"/>
                      </a:lnTo>
                      <a:lnTo>
                        <a:pt x="1055" y="902"/>
                      </a:lnTo>
                      <a:lnTo>
                        <a:pt x="1059" y="909"/>
                      </a:lnTo>
                      <a:lnTo>
                        <a:pt x="1061" y="914"/>
                      </a:lnTo>
                      <a:lnTo>
                        <a:pt x="1063" y="918"/>
                      </a:lnTo>
                      <a:lnTo>
                        <a:pt x="1064" y="919"/>
                      </a:lnTo>
                      <a:lnTo>
                        <a:pt x="1065" y="919"/>
                      </a:lnTo>
                      <a:lnTo>
                        <a:pt x="1068" y="919"/>
                      </a:lnTo>
                      <a:lnTo>
                        <a:pt x="1071" y="919"/>
                      </a:lnTo>
                      <a:lnTo>
                        <a:pt x="1080" y="915"/>
                      </a:lnTo>
                      <a:lnTo>
                        <a:pt x="1094" y="908"/>
                      </a:lnTo>
                      <a:lnTo>
                        <a:pt x="1098" y="905"/>
                      </a:lnTo>
                      <a:lnTo>
                        <a:pt x="1099" y="901"/>
                      </a:lnTo>
                      <a:lnTo>
                        <a:pt x="1100" y="899"/>
                      </a:lnTo>
                      <a:lnTo>
                        <a:pt x="1100" y="895"/>
                      </a:lnTo>
                      <a:lnTo>
                        <a:pt x="1096" y="886"/>
                      </a:lnTo>
                      <a:lnTo>
                        <a:pt x="1091" y="877"/>
                      </a:lnTo>
                      <a:lnTo>
                        <a:pt x="1074" y="858"/>
                      </a:lnTo>
                      <a:lnTo>
                        <a:pt x="1061" y="845"/>
                      </a:lnTo>
                      <a:lnTo>
                        <a:pt x="1054" y="814"/>
                      </a:lnTo>
                      <a:lnTo>
                        <a:pt x="1080" y="800"/>
                      </a:lnTo>
                      <a:lnTo>
                        <a:pt x="1103" y="816"/>
                      </a:lnTo>
                      <a:lnTo>
                        <a:pt x="1160" y="810"/>
                      </a:lnTo>
                      <a:lnTo>
                        <a:pt x="1230" y="783"/>
                      </a:lnTo>
                      <a:lnTo>
                        <a:pt x="1236" y="777"/>
                      </a:lnTo>
                      <a:lnTo>
                        <a:pt x="1242" y="769"/>
                      </a:lnTo>
                      <a:lnTo>
                        <a:pt x="1244" y="763"/>
                      </a:lnTo>
                      <a:lnTo>
                        <a:pt x="1245" y="755"/>
                      </a:lnTo>
                      <a:lnTo>
                        <a:pt x="1244" y="747"/>
                      </a:lnTo>
                      <a:lnTo>
                        <a:pt x="1242" y="739"/>
                      </a:lnTo>
                      <a:lnTo>
                        <a:pt x="1239" y="733"/>
                      </a:lnTo>
                      <a:lnTo>
                        <a:pt x="1235" y="725"/>
                      </a:lnTo>
                      <a:lnTo>
                        <a:pt x="1213" y="696"/>
                      </a:lnTo>
                      <a:lnTo>
                        <a:pt x="1194" y="672"/>
                      </a:lnTo>
                      <a:lnTo>
                        <a:pt x="1188" y="663"/>
                      </a:lnTo>
                      <a:lnTo>
                        <a:pt x="1185" y="654"/>
                      </a:lnTo>
                      <a:lnTo>
                        <a:pt x="1181" y="647"/>
                      </a:lnTo>
                      <a:lnTo>
                        <a:pt x="1179" y="641"/>
                      </a:lnTo>
                      <a:lnTo>
                        <a:pt x="1179" y="637"/>
                      </a:lnTo>
                      <a:lnTo>
                        <a:pt x="1181" y="633"/>
                      </a:lnTo>
                      <a:lnTo>
                        <a:pt x="1182" y="630"/>
                      </a:lnTo>
                      <a:lnTo>
                        <a:pt x="1186" y="628"/>
                      </a:lnTo>
                      <a:lnTo>
                        <a:pt x="1207" y="624"/>
                      </a:lnTo>
                      <a:lnTo>
                        <a:pt x="1239" y="620"/>
                      </a:lnTo>
                      <a:lnTo>
                        <a:pt x="1244" y="619"/>
                      </a:lnTo>
                      <a:lnTo>
                        <a:pt x="1249" y="617"/>
                      </a:lnTo>
                      <a:lnTo>
                        <a:pt x="1253" y="615"/>
                      </a:lnTo>
                      <a:lnTo>
                        <a:pt x="1256" y="612"/>
                      </a:lnTo>
                      <a:lnTo>
                        <a:pt x="1258" y="610"/>
                      </a:lnTo>
                      <a:lnTo>
                        <a:pt x="1260" y="606"/>
                      </a:lnTo>
                      <a:lnTo>
                        <a:pt x="1260" y="603"/>
                      </a:lnTo>
                      <a:lnTo>
                        <a:pt x="1260" y="599"/>
                      </a:lnTo>
                      <a:lnTo>
                        <a:pt x="1257" y="592"/>
                      </a:lnTo>
                      <a:lnTo>
                        <a:pt x="1253" y="584"/>
                      </a:lnTo>
                      <a:lnTo>
                        <a:pt x="1247" y="575"/>
                      </a:lnTo>
                      <a:lnTo>
                        <a:pt x="1239" y="566"/>
                      </a:lnTo>
                      <a:lnTo>
                        <a:pt x="1220" y="548"/>
                      </a:lnTo>
                      <a:lnTo>
                        <a:pt x="1201" y="531"/>
                      </a:lnTo>
                      <a:lnTo>
                        <a:pt x="1183" y="516"/>
                      </a:lnTo>
                      <a:lnTo>
                        <a:pt x="1173" y="506"/>
                      </a:lnTo>
                      <a:lnTo>
                        <a:pt x="1163" y="493"/>
                      </a:lnTo>
                      <a:lnTo>
                        <a:pt x="1155" y="481"/>
                      </a:lnTo>
                      <a:lnTo>
                        <a:pt x="1147" y="471"/>
                      </a:lnTo>
                      <a:lnTo>
                        <a:pt x="1141" y="459"/>
                      </a:lnTo>
                      <a:lnTo>
                        <a:pt x="1137" y="448"/>
                      </a:lnTo>
                      <a:lnTo>
                        <a:pt x="1133" y="437"/>
                      </a:lnTo>
                      <a:lnTo>
                        <a:pt x="1130" y="426"/>
                      </a:lnTo>
                      <a:lnTo>
                        <a:pt x="1129" y="414"/>
                      </a:lnTo>
                      <a:lnTo>
                        <a:pt x="1129" y="402"/>
                      </a:lnTo>
                      <a:lnTo>
                        <a:pt x="1130" y="391"/>
                      </a:lnTo>
                      <a:lnTo>
                        <a:pt x="1133" y="379"/>
                      </a:lnTo>
                      <a:lnTo>
                        <a:pt x="1137" y="367"/>
                      </a:lnTo>
                      <a:lnTo>
                        <a:pt x="1141" y="354"/>
                      </a:lnTo>
                      <a:lnTo>
                        <a:pt x="1146" y="342"/>
                      </a:lnTo>
                      <a:lnTo>
                        <a:pt x="1152" y="327"/>
                      </a:lnTo>
                      <a:lnTo>
                        <a:pt x="1160" y="313"/>
                      </a:lnTo>
                      <a:lnTo>
                        <a:pt x="1198" y="230"/>
                      </a:lnTo>
                      <a:lnTo>
                        <a:pt x="1199" y="176"/>
                      </a:lnTo>
                      <a:lnTo>
                        <a:pt x="1185" y="178"/>
                      </a:lnTo>
                      <a:lnTo>
                        <a:pt x="1166" y="181"/>
                      </a:lnTo>
                      <a:lnTo>
                        <a:pt x="1146" y="182"/>
                      </a:lnTo>
                      <a:lnTo>
                        <a:pt x="1124" y="182"/>
                      </a:lnTo>
                      <a:lnTo>
                        <a:pt x="1103" y="181"/>
                      </a:lnTo>
                      <a:lnTo>
                        <a:pt x="1084" y="177"/>
                      </a:lnTo>
                      <a:lnTo>
                        <a:pt x="1074" y="174"/>
                      </a:lnTo>
                      <a:lnTo>
                        <a:pt x="1067" y="172"/>
                      </a:lnTo>
                      <a:lnTo>
                        <a:pt x="1060" y="168"/>
                      </a:lnTo>
                      <a:lnTo>
                        <a:pt x="1056" y="164"/>
                      </a:lnTo>
                      <a:lnTo>
                        <a:pt x="1050" y="155"/>
                      </a:lnTo>
                      <a:lnTo>
                        <a:pt x="1045" y="147"/>
                      </a:lnTo>
                      <a:lnTo>
                        <a:pt x="1041" y="138"/>
                      </a:lnTo>
                      <a:lnTo>
                        <a:pt x="1038" y="129"/>
                      </a:lnTo>
                      <a:lnTo>
                        <a:pt x="1036" y="111"/>
                      </a:lnTo>
                      <a:lnTo>
                        <a:pt x="1033" y="95"/>
                      </a:lnTo>
                      <a:lnTo>
                        <a:pt x="1032" y="88"/>
                      </a:lnTo>
                      <a:lnTo>
                        <a:pt x="1029" y="81"/>
                      </a:lnTo>
                      <a:lnTo>
                        <a:pt x="1025" y="75"/>
                      </a:lnTo>
                      <a:lnTo>
                        <a:pt x="1021" y="70"/>
                      </a:lnTo>
                      <a:lnTo>
                        <a:pt x="1014" y="66"/>
                      </a:lnTo>
                      <a:lnTo>
                        <a:pt x="1006" y="63"/>
                      </a:lnTo>
                      <a:lnTo>
                        <a:pt x="994" y="60"/>
                      </a:lnTo>
                      <a:lnTo>
                        <a:pt x="981" y="60"/>
                      </a:lnTo>
                      <a:lnTo>
                        <a:pt x="944" y="62"/>
                      </a:lnTo>
                      <a:lnTo>
                        <a:pt x="905" y="67"/>
                      </a:lnTo>
                      <a:lnTo>
                        <a:pt x="885" y="68"/>
                      </a:lnTo>
                      <a:lnTo>
                        <a:pt x="866" y="68"/>
                      </a:lnTo>
                      <a:lnTo>
                        <a:pt x="857" y="67"/>
                      </a:lnTo>
                      <a:lnTo>
                        <a:pt x="848" y="66"/>
                      </a:lnTo>
                      <a:lnTo>
                        <a:pt x="840" y="64"/>
                      </a:lnTo>
                      <a:lnTo>
                        <a:pt x="832" y="62"/>
                      </a:lnTo>
                      <a:lnTo>
                        <a:pt x="817" y="57"/>
                      </a:lnTo>
                      <a:lnTo>
                        <a:pt x="802" y="53"/>
                      </a:lnTo>
                      <a:lnTo>
                        <a:pt x="795" y="51"/>
                      </a:lnTo>
                      <a:lnTo>
                        <a:pt x="787" y="51"/>
                      </a:lnTo>
                      <a:lnTo>
                        <a:pt x="779" y="51"/>
                      </a:lnTo>
                      <a:lnTo>
                        <a:pt x="771" y="53"/>
                      </a:lnTo>
                      <a:lnTo>
                        <a:pt x="752" y="60"/>
                      </a:lnTo>
                      <a:lnTo>
                        <a:pt x="734" y="67"/>
                      </a:lnTo>
                      <a:lnTo>
                        <a:pt x="725" y="70"/>
                      </a:lnTo>
                      <a:lnTo>
                        <a:pt x="716" y="70"/>
                      </a:lnTo>
                      <a:lnTo>
                        <a:pt x="705" y="70"/>
                      </a:lnTo>
                      <a:lnTo>
                        <a:pt x="692" y="67"/>
                      </a:lnTo>
                      <a:lnTo>
                        <a:pt x="672" y="58"/>
                      </a:lnTo>
                      <a:lnTo>
                        <a:pt x="656" y="50"/>
                      </a:lnTo>
                      <a:lnTo>
                        <a:pt x="648" y="47"/>
                      </a:lnTo>
                      <a:lnTo>
                        <a:pt x="639" y="46"/>
                      </a:lnTo>
                      <a:lnTo>
                        <a:pt x="629" y="47"/>
                      </a:lnTo>
                      <a:lnTo>
                        <a:pt x="616" y="50"/>
                      </a:lnTo>
                      <a:lnTo>
                        <a:pt x="608" y="51"/>
                      </a:lnTo>
                      <a:lnTo>
                        <a:pt x="602" y="53"/>
                      </a:lnTo>
                      <a:lnTo>
                        <a:pt x="596" y="53"/>
                      </a:lnTo>
                      <a:lnTo>
                        <a:pt x="593" y="51"/>
                      </a:lnTo>
                      <a:lnTo>
                        <a:pt x="582" y="49"/>
                      </a:lnTo>
                      <a:lnTo>
                        <a:pt x="570" y="46"/>
                      </a:lnTo>
                      <a:lnTo>
                        <a:pt x="559" y="40"/>
                      </a:lnTo>
                      <a:lnTo>
                        <a:pt x="546" y="33"/>
                      </a:lnTo>
                      <a:lnTo>
                        <a:pt x="530" y="27"/>
                      </a:lnTo>
                      <a:lnTo>
                        <a:pt x="513" y="22"/>
                      </a:lnTo>
                      <a:lnTo>
                        <a:pt x="481" y="13"/>
                      </a:lnTo>
                      <a:lnTo>
                        <a:pt x="454" y="6"/>
                      </a:lnTo>
                      <a:lnTo>
                        <a:pt x="438" y="2"/>
                      </a:lnTo>
                      <a:lnTo>
                        <a:pt x="424" y="1"/>
                      </a:lnTo>
                      <a:lnTo>
                        <a:pt x="411" y="0"/>
                      </a:lnTo>
                      <a:lnTo>
                        <a:pt x="398" y="0"/>
                      </a:lnTo>
                      <a:lnTo>
                        <a:pt x="387" y="0"/>
                      </a:lnTo>
                      <a:lnTo>
                        <a:pt x="375" y="2"/>
                      </a:lnTo>
                      <a:lnTo>
                        <a:pt x="363" y="5"/>
                      </a:lnTo>
                      <a:lnTo>
                        <a:pt x="353" y="9"/>
                      </a:lnTo>
                      <a:lnTo>
                        <a:pt x="341" y="13"/>
                      </a:lnTo>
                      <a:lnTo>
                        <a:pt x="331" y="18"/>
                      </a:lnTo>
                      <a:lnTo>
                        <a:pt x="320" y="23"/>
                      </a:lnTo>
                      <a:lnTo>
                        <a:pt x="310" y="31"/>
                      </a:lnTo>
                      <a:lnTo>
                        <a:pt x="288" y="45"/>
                      </a:lnTo>
                      <a:lnTo>
                        <a:pt x="266" y="63"/>
                      </a:lnTo>
                      <a:lnTo>
                        <a:pt x="244" y="82"/>
                      </a:lnTo>
                      <a:lnTo>
                        <a:pt x="225" y="97"/>
                      </a:lnTo>
                      <a:lnTo>
                        <a:pt x="219" y="99"/>
                      </a:lnTo>
                      <a:lnTo>
                        <a:pt x="214" y="102"/>
                      </a:lnTo>
                      <a:lnTo>
                        <a:pt x="208" y="103"/>
                      </a:lnTo>
                      <a:lnTo>
                        <a:pt x="201" y="103"/>
                      </a:lnTo>
                      <a:lnTo>
                        <a:pt x="195" y="102"/>
                      </a:lnTo>
                      <a:lnTo>
                        <a:pt x="188" y="101"/>
                      </a:lnTo>
                      <a:lnTo>
                        <a:pt x="181" y="98"/>
                      </a:lnTo>
                      <a:lnTo>
                        <a:pt x="173" y="93"/>
                      </a:lnTo>
                      <a:lnTo>
                        <a:pt x="149" y="73"/>
                      </a:lnTo>
                      <a:lnTo>
                        <a:pt x="118" y="45"/>
                      </a:lnTo>
                      <a:lnTo>
                        <a:pt x="102" y="31"/>
                      </a:lnTo>
                      <a:lnTo>
                        <a:pt x="87" y="20"/>
                      </a:lnTo>
                      <a:lnTo>
                        <a:pt x="81" y="16"/>
                      </a:lnTo>
                      <a:lnTo>
                        <a:pt x="74" y="14"/>
                      </a:lnTo>
                      <a:lnTo>
                        <a:pt x="70" y="13"/>
                      </a:lnTo>
                      <a:lnTo>
                        <a:pt x="67" y="14"/>
                      </a:lnTo>
                      <a:lnTo>
                        <a:pt x="59" y="19"/>
                      </a:lnTo>
                      <a:lnTo>
                        <a:pt x="51" y="27"/>
                      </a:lnTo>
                      <a:lnTo>
                        <a:pt x="45" y="36"/>
                      </a:lnTo>
                      <a:lnTo>
                        <a:pt x="38" y="46"/>
                      </a:lnTo>
                      <a:lnTo>
                        <a:pt x="32" y="57"/>
                      </a:lnTo>
                      <a:lnTo>
                        <a:pt x="26" y="67"/>
                      </a:lnTo>
                      <a:lnTo>
                        <a:pt x="22" y="77"/>
                      </a:lnTo>
                      <a:lnTo>
                        <a:pt x="20" y="86"/>
                      </a:lnTo>
                      <a:lnTo>
                        <a:pt x="15" y="99"/>
                      </a:lnTo>
                      <a:lnTo>
                        <a:pt x="11" y="114"/>
                      </a:lnTo>
                      <a:lnTo>
                        <a:pt x="7" y="127"/>
                      </a:lnTo>
                      <a:lnTo>
                        <a:pt x="4" y="141"/>
                      </a:lnTo>
                      <a:lnTo>
                        <a:pt x="2" y="169"/>
                      </a:lnTo>
                      <a:lnTo>
                        <a:pt x="0" y="198"/>
                      </a:lnTo>
                      <a:lnTo>
                        <a:pt x="2" y="203"/>
                      </a:lnTo>
                      <a:lnTo>
                        <a:pt x="3" y="207"/>
                      </a:lnTo>
                      <a:lnTo>
                        <a:pt x="4" y="212"/>
                      </a:lnTo>
                      <a:lnTo>
                        <a:pt x="7" y="217"/>
                      </a:lnTo>
                      <a:lnTo>
                        <a:pt x="13" y="226"/>
                      </a:lnTo>
                      <a:lnTo>
                        <a:pt x="21" y="234"/>
                      </a:lnTo>
                      <a:lnTo>
                        <a:pt x="39" y="250"/>
                      </a:lnTo>
                      <a:lnTo>
                        <a:pt x="55" y="263"/>
                      </a:lnTo>
                      <a:lnTo>
                        <a:pt x="65" y="273"/>
                      </a:lnTo>
                      <a:lnTo>
                        <a:pt x="73" y="283"/>
                      </a:lnTo>
                      <a:lnTo>
                        <a:pt x="81" y="295"/>
                      </a:lnTo>
                      <a:lnTo>
                        <a:pt x="87" y="305"/>
                      </a:lnTo>
                      <a:lnTo>
                        <a:pt x="92" y="317"/>
                      </a:lnTo>
                      <a:lnTo>
                        <a:pt x="96" y="327"/>
                      </a:lnTo>
                      <a:lnTo>
                        <a:pt x="100" y="339"/>
                      </a:lnTo>
                      <a:lnTo>
                        <a:pt x="103" y="351"/>
                      </a:lnTo>
                      <a:lnTo>
                        <a:pt x="109" y="374"/>
                      </a:lnTo>
                      <a:lnTo>
                        <a:pt x="114" y="399"/>
                      </a:lnTo>
                      <a:lnTo>
                        <a:pt x="121" y="423"/>
                      </a:lnTo>
                      <a:lnTo>
                        <a:pt x="131" y="448"/>
                      </a:lnTo>
                      <a:lnTo>
                        <a:pt x="138" y="462"/>
                      </a:lnTo>
                      <a:lnTo>
                        <a:pt x="147" y="475"/>
                      </a:lnTo>
                      <a:lnTo>
                        <a:pt x="156" y="489"/>
                      </a:lnTo>
                      <a:lnTo>
                        <a:pt x="166" y="503"/>
                      </a:lnTo>
                      <a:lnTo>
                        <a:pt x="175" y="516"/>
                      </a:lnTo>
                      <a:lnTo>
                        <a:pt x="184" y="531"/>
                      </a:lnTo>
                      <a:lnTo>
                        <a:pt x="192" y="544"/>
                      </a:lnTo>
                      <a:lnTo>
                        <a:pt x="197" y="557"/>
                      </a:lnTo>
                      <a:lnTo>
                        <a:pt x="222" y="577"/>
                      </a:lnTo>
                      <a:lnTo>
                        <a:pt x="248" y="598"/>
                      </a:lnTo>
                      <a:lnTo>
                        <a:pt x="261" y="608"/>
                      </a:lnTo>
                      <a:lnTo>
                        <a:pt x="271" y="620"/>
                      </a:lnTo>
                      <a:lnTo>
                        <a:pt x="282" y="633"/>
                      </a:lnTo>
                      <a:lnTo>
                        <a:pt x="292" y="647"/>
                      </a:lnTo>
                      <a:lnTo>
                        <a:pt x="305" y="673"/>
                      </a:lnTo>
                      <a:lnTo>
                        <a:pt x="315" y="693"/>
                      </a:lnTo>
                      <a:lnTo>
                        <a:pt x="320" y="703"/>
                      </a:lnTo>
                      <a:lnTo>
                        <a:pt x="328" y="712"/>
                      </a:lnTo>
                      <a:lnTo>
                        <a:pt x="337" y="721"/>
                      </a:lnTo>
                      <a:lnTo>
                        <a:pt x="349" y="731"/>
                      </a:lnTo>
                      <a:lnTo>
                        <a:pt x="379" y="759"/>
                      </a:lnTo>
                      <a:lnTo>
                        <a:pt x="415" y="794"/>
                      </a:lnTo>
                      <a:lnTo>
                        <a:pt x="433" y="810"/>
                      </a:lnTo>
                      <a:lnTo>
                        <a:pt x="451" y="825"/>
                      </a:lnTo>
                      <a:lnTo>
                        <a:pt x="459" y="830"/>
                      </a:lnTo>
                      <a:lnTo>
                        <a:pt x="468" y="835"/>
                      </a:lnTo>
                      <a:lnTo>
                        <a:pt x="476" y="838"/>
                      </a:lnTo>
                      <a:lnTo>
                        <a:pt x="482" y="839"/>
                      </a:lnTo>
                      <a:lnTo>
                        <a:pt x="491" y="840"/>
                      </a:lnTo>
                      <a:lnTo>
                        <a:pt x="498" y="842"/>
                      </a:lnTo>
                      <a:lnTo>
                        <a:pt x="504" y="844"/>
                      </a:lnTo>
                      <a:lnTo>
                        <a:pt x="508" y="847"/>
                      </a:lnTo>
                      <a:lnTo>
                        <a:pt x="511" y="851"/>
                      </a:lnTo>
                      <a:lnTo>
                        <a:pt x="512" y="855"/>
                      </a:lnTo>
                      <a:lnTo>
                        <a:pt x="513" y="858"/>
                      </a:lnTo>
                      <a:lnTo>
                        <a:pt x="513" y="864"/>
                      </a:lnTo>
                      <a:lnTo>
                        <a:pt x="513" y="874"/>
                      </a:lnTo>
                      <a:lnTo>
                        <a:pt x="512" y="887"/>
                      </a:lnTo>
                      <a:lnTo>
                        <a:pt x="513" y="893"/>
                      </a:lnTo>
                      <a:lnTo>
                        <a:pt x="513" y="900"/>
                      </a:lnTo>
                      <a:lnTo>
                        <a:pt x="516" y="908"/>
                      </a:lnTo>
                      <a:lnTo>
                        <a:pt x="519" y="914"/>
                      </a:lnTo>
                      <a:lnTo>
                        <a:pt x="538" y="931"/>
                      </a:lnTo>
                      <a:lnTo>
                        <a:pt x="552" y="941"/>
                      </a:lnTo>
                      <a:lnTo>
                        <a:pt x="555" y="950"/>
                      </a:lnTo>
                      <a:lnTo>
                        <a:pt x="559" y="959"/>
                      </a:lnTo>
                      <a:lnTo>
                        <a:pt x="564" y="967"/>
                      </a:lnTo>
                      <a:lnTo>
                        <a:pt x="569" y="974"/>
                      </a:lnTo>
                      <a:lnTo>
                        <a:pt x="583" y="987"/>
                      </a:lnTo>
                      <a:lnTo>
                        <a:pt x="598" y="998"/>
                      </a:lnTo>
                      <a:lnTo>
                        <a:pt x="605" y="1004"/>
                      </a:lnTo>
                      <a:lnTo>
                        <a:pt x="612" y="1010"/>
                      </a:lnTo>
                      <a:lnTo>
                        <a:pt x="618" y="1016"/>
                      </a:lnTo>
                      <a:lnTo>
                        <a:pt x="624" y="1023"/>
                      </a:lnTo>
                      <a:lnTo>
                        <a:pt x="629" y="1031"/>
                      </a:lnTo>
                      <a:lnTo>
                        <a:pt x="631" y="1040"/>
                      </a:lnTo>
                      <a:lnTo>
                        <a:pt x="634" y="1049"/>
                      </a:lnTo>
                      <a:lnTo>
                        <a:pt x="634" y="1059"/>
                      </a:lnTo>
                      <a:lnTo>
                        <a:pt x="600" y="1084"/>
                      </a:lnTo>
                      <a:lnTo>
                        <a:pt x="609" y="1089"/>
                      </a:lnTo>
                      <a:lnTo>
                        <a:pt x="617" y="1094"/>
                      </a:lnTo>
                      <a:lnTo>
                        <a:pt x="625" y="1099"/>
                      </a:lnTo>
                      <a:lnTo>
                        <a:pt x="633" y="110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4" name="Freeform 133">
                  <a:extLst>
                    <a:ext uri="{FF2B5EF4-FFF2-40B4-BE49-F238E27FC236}">
                      <a16:creationId xmlns:a16="http://schemas.microsoft.com/office/drawing/2014/main" id="{D63C1101-3437-AF44-AE65-5F4808705C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04530" y="4587823"/>
                  <a:ext cx="672210" cy="672337"/>
                </a:xfrm>
                <a:custGeom>
                  <a:avLst/>
                  <a:gdLst/>
                  <a:ahLst/>
                  <a:cxnLst>
                    <a:cxn ang="0">
                      <a:pos x="290" y="754"/>
                    </a:cxn>
                    <a:cxn ang="0">
                      <a:pos x="316" y="842"/>
                    </a:cxn>
                    <a:cxn ang="0">
                      <a:pos x="339" y="722"/>
                    </a:cxn>
                    <a:cxn ang="0">
                      <a:pos x="369" y="696"/>
                    </a:cxn>
                    <a:cxn ang="0">
                      <a:pos x="366" y="737"/>
                    </a:cxn>
                    <a:cxn ang="0">
                      <a:pos x="427" y="982"/>
                    </a:cxn>
                    <a:cxn ang="0">
                      <a:pos x="523" y="1079"/>
                    </a:cxn>
                    <a:cxn ang="0">
                      <a:pos x="237" y="883"/>
                    </a:cxn>
                    <a:cxn ang="0">
                      <a:pos x="295" y="999"/>
                    </a:cxn>
                    <a:cxn ang="0">
                      <a:pos x="415" y="1188"/>
                    </a:cxn>
                    <a:cxn ang="0">
                      <a:pos x="476" y="1255"/>
                    </a:cxn>
                    <a:cxn ang="0">
                      <a:pos x="496" y="1190"/>
                    </a:cxn>
                    <a:cxn ang="0">
                      <a:pos x="576" y="1285"/>
                    </a:cxn>
                    <a:cxn ang="0">
                      <a:pos x="694" y="1433"/>
                    </a:cxn>
                    <a:cxn ang="0">
                      <a:pos x="949" y="1554"/>
                    </a:cxn>
                    <a:cxn ang="0">
                      <a:pos x="1011" y="1604"/>
                    </a:cxn>
                    <a:cxn ang="0">
                      <a:pos x="1027" y="1640"/>
                    </a:cxn>
                    <a:cxn ang="0">
                      <a:pos x="934" y="1672"/>
                    </a:cxn>
                    <a:cxn ang="0">
                      <a:pos x="1136" y="1671"/>
                    </a:cxn>
                    <a:cxn ang="0">
                      <a:pos x="1032" y="1727"/>
                    </a:cxn>
                    <a:cxn ang="0">
                      <a:pos x="1075" y="1771"/>
                    </a:cxn>
                    <a:cxn ang="0">
                      <a:pos x="1110" y="1738"/>
                    </a:cxn>
                    <a:cxn ang="0">
                      <a:pos x="1243" y="1858"/>
                    </a:cxn>
                    <a:cxn ang="0">
                      <a:pos x="1349" y="1860"/>
                    </a:cxn>
                    <a:cxn ang="0">
                      <a:pos x="1181" y="1720"/>
                    </a:cxn>
                    <a:cxn ang="0">
                      <a:pos x="1353" y="1802"/>
                    </a:cxn>
                    <a:cxn ang="0">
                      <a:pos x="1557" y="1931"/>
                    </a:cxn>
                    <a:cxn ang="0">
                      <a:pos x="1413" y="1824"/>
                    </a:cxn>
                    <a:cxn ang="0">
                      <a:pos x="1545" y="1876"/>
                    </a:cxn>
                    <a:cxn ang="0">
                      <a:pos x="1221" y="1671"/>
                    </a:cxn>
                    <a:cxn ang="0">
                      <a:pos x="957" y="1483"/>
                    </a:cxn>
                    <a:cxn ang="0">
                      <a:pos x="789" y="1487"/>
                    </a:cxn>
                    <a:cxn ang="0">
                      <a:pos x="594" y="1240"/>
                    </a:cxn>
                    <a:cxn ang="0">
                      <a:pos x="579" y="1122"/>
                    </a:cxn>
                    <a:cxn ang="0">
                      <a:pos x="563" y="1036"/>
                    </a:cxn>
                    <a:cxn ang="0">
                      <a:pos x="443" y="707"/>
                    </a:cxn>
                    <a:cxn ang="0">
                      <a:pos x="264" y="657"/>
                    </a:cxn>
                    <a:cxn ang="0">
                      <a:pos x="133" y="834"/>
                    </a:cxn>
                    <a:cxn ang="0">
                      <a:pos x="2" y="563"/>
                    </a:cxn>
                    <a:cxn ang="0">
                      <a:pos x="225" y="553"/>
                    </a:cxn>
                    <a:cxn ang="0">
                      <a:pos x="366" y="471"/>
                    </a:cxn>
                    <a:cxn ang="0">
                      <a:pos x="576" y="553"/>
                    </a:cxn>
                    <a:cxn ang="0">
                      <a:pos x="744" y="385"/>
                    </a:cxn>
                    <a:cxn ang="0">
                      <a:pos x="726" y="227"/>
                    </a:cxn>
                    <a:cxn ang="0">
                      <a:pos x="921" y="149"/>
                    </a:cxn>
                    <a:cxn ang="0">
                      <a:pos x="1000" y="17"/>
                    </a:cxn>
                    <a:cxn ang="0">
                      <a:pos x="1149" y="215"/>
                    </a:cxn>
                    <a:cxn ang="0">
                      <a:pos x="1406" y="408"/>
                    </a:cxn>
                    <a:cxn ang="0">
                      <a:pos x="1676" y="385"/>
                    </a:cxn>
                    <a:cxn ang="0">
                      <a:pos x="1798" y="518"/>
                    </a:cxn>
                    <a:cxn ang="0">
                      <a:pos x="1900" y="663"/>
                    </a:cxn>
                    <a:cxn ang="0">
                      <a:pos x="1921" y="828"/>
                    </a:cxn>
                    <a:cxn ang="0">
                      <a:pos x="1755" y="747"/>
                    </a:cxn>
                    <a:cxn ang="0">
                      <a:pos x="1554" y="714"/>
                    </a:cxn>
                    <a:cxn ang="0">
                      <a:pos x="1361" y="698"/>
                    </a:cxn>
                    <a:cxn ang="0">
                      <a:pos x="1146" y="653"/>
                    </a:cxn>
                    <a:cxn ang="0">
                      <a:pos x="936" y="754"/>
                    </a:cxn>
                    <a:cxn ang="0">
                      <a:pos x="773" y="679"/>
                    </a:cxn>
                    <a:cxn ang="0">
                      <a:pos x="729" y="869"/>
                    </a:cxn>
                    <a:cxn ang="0">
                      <a:pos x="853" y="1100"/>
                    </a:cxn>
                    <a:cxn ang="0">
                      <a:pos x="1037" y="1345"/>
                    </a:cxn>
                    <a:cxn ang="0">
                      <a:pos x="1230" y="1499"/>
                    </a:cxn>
                    <a:cxn ang="0">
                      <a:pos x="1291" y="1626"/>
                    </a:cxn>
                  </a:cxnLst>
                  <a:rect l="0" t="0" r="r" b="b"/>
                  <a:pathLst>
                    <a:path w="1921" h="1987">
                      <a:moveTo>
                        <a:pt x="282" y="860"/>
                      </a:moveTo>
                      <a:lnTo>
                        <a:pt x="274" y="851"/>
                      </a:lnTo>
                      <a:lnTo>
                        <a:pt x="268" y="842"/>
                      </a:lnTo>
                      <a:lnTo>
                        <a:pt x="266" y="837"/>
                      </a:lnTo>
                      <a:lnTo>
                        <a:pt x="264" y="832"/>
                      </a:lnTo>
                      <a:lnTo>
                        <a:pt x="263" y="826"/>
                      </a:lnTo>
                      <a:lnTo>
                        <a:pt x="263" y="820"/>
                      </a:lnTo>
                      <a:lnTo>
                        <a:pt x="264" y="812"/>
                      </a:lnTo>
                      <a:lnTo>
                        <a:pt x="268" y="806"/>
                      </a:lnTo>
                      <a:lnTo>
                        <a:pt x="272" y="801"/>
                      </a:lnTo>
                      <a:lnTo>
                        <a:pt x="276" y="794"/>
                      </a:lnTo>
                      <a:lnTo>
                        <a:pt x="278" y="784"/>
                      </a:lnTo>
                      <a:lnTo>
                        <a:pt x="282" y="768"/>
                      </a:lnTo>
                      <a:lnTo>
                        <a:pt x="285" y="762"/>
                      </a:lnTo>
                      <a:lnTo>
                        <a:pt x="287" y="755"/>
                      </a:lnTo>
                      <a:lnTo>
                        <a:pt x="290" y="754"/>
                      </a:lnTo>
                      <a:lnTo>
                        <a:pt x="291" y="751"/>
                      </a:lnTo>
                      <a:lnTo>
                        <a:pt x="294" y="751"/>
                      </a:lnTo>
                      <a:lnTo>
                        <a:pt x="296" y="751"/>
                      </a:lnTo>
                      <a:lnTo>
                        <a:pt x="299" y="754"/>
                      </a:lnTo>
                      <a:lnTo>
                        <a:pt x="301" y="756"/>
                      </a:lnTo>
                      <a:lnTo>
                        <a:pt x="303" y="760"/>
                      </a:lnTo>
                      <a:lnTo>
                        <a:pt x="305" y="766"/>
                      </a:lnTo>
                      <a:lnTo>
                        <a:pt x="308" y="775"/>
                      </a:lnTo>
                      <a:lnTo>
                        <a:pt x="308" y="782"/>
                      </a:lnTo>
                      <a:lnTo>
                        <a:pt x="308" y="790"/>
                      </a:lnTo>
                      <a:lnTo>
                        <a:pt x="307" y="798"/>
                      </a:lnTo>
                      <a:lnTo>
                        <a:pt x="307" y="807"/>
                      </a:lnTo>
                      <a:lnTo>
                        <a:pt x="308" y="815"/>
                      </a:lnTo>
                      <a:lnTo>
                        <a:pt x="311" y="823"/>
                      </a:lnTo>
                      <a:lnTo>
                        <a:pt x="314" y="833"/>
                      </a:lnTo>
                      <a:lnTo>
                        <a:pt x="316" y="842"/>
                      </a:lnTo>
                      <a:lnTo>
                        <a:pt x="317" y="851"/>
                      </a:lnTo>
                      <a:lnTo>
                        <a:pt x="318" y="860"/>
                      </a:lnTo>
                      <a:lnTo>
                        <a:pt x="318" y="870"/>
                      </a:lnTo>
                      <a:lnTo>
                        <a:pt x="317" y="874"/>
                      </a:lnTo>
                      <a:lnTo>
                        <a:pt x="314" y="878"/>
                      </a:lnTo>
                      <a:lnTo>
                        <a:pt x="312" y="881"/>
                      </a:lnTo>
                      <a:lnTo>
                        <a:pt x="309" y="882"/>
                      </a:lnTo>
                      <a:lnTo>
                        <a:pt x="305" y="883"/>
                      </a:lnTo>
                      <a:lnTo>
                        <a:pt x="301" y="883"/>
                      </a:lnTo>
                      <a:lnTo>
                        <a:pt x="298" y="882"/>
                      </a:lnTo>
                      <a:lnTo>
                        <a:pt x="294" y="880"/>
                      </a:lnTo>
                      <a:lnTo>
                        <a:pt x="282" y="860"/>
                      </a:lnTo>
                      <a:close/>
                      <a:moveTo>
                        <a:pt x="366" y="737"/>
                      </a:moveTo>
                      <a:lnTo>
                        <a:pt x="356" y="732"/>
                      </a:lnTo>
                      <a:lnTo>
                        <a:pt x="345" y="725"/>
                      </a:lnTo>
                      <a:lnTo>
                        <a:pt x="339" y="722"/>
                      </a:lnTo>
                      <a:lnTo>
                        <a:pt x="330" y="716"/>
                      </a:lnTo>
                      <a:lnTo>
                        <a:pt x="322" y="710"/>
                      </a:lnTo>
                      <a:lnTo>
                        <a:pt x="320" y="703"/>
                      </a:lnTo>
                      <a:lnTo>
                        <a:pt x="320" y="699"/>
                      </a:lnTo>
                      <a:lnTo>
                        <a:pt x="322" y="694"/>
                      </a:lnTo>
                      <a:lnTo>
                        <a:pt x="325" y="689"/>
                      </a:lnTo>
                      <a:lnTo>
                        <a:pt x="329" y="685"/>
                      </a:lnTo>
                      <a:lnTo>
                        <a:pt x="335" y="676"/>
                      </a:lnTo>
                      <a:lnTo>
                        <a:pt x="342" y="668"/>
                      </a:lnTo>
                      <a:lnTo>
                        <a:pt x="345" y="668"/>
                      </a:lnTo>
                      <a:lnTo>
                        <a:pt x="348" y="670"/>
                      </a:lnTo>
                      <a:lnTo>
                        <a:pt x="352" y="671"/>
                      </a:lnTo>
                      <a:lnTo>
                        <a:pt x="355" y="674"/>
                      </a:lnTo>
                      <a:lnTo>
                        <a:pt x="360" y="680"/>
                      </a:lnTo>
                      <a:lnTo>
                        <a:pt x="365" y="688"/>
                      </a:lnTo>
                      <a:lnTo>
                        <a:pt x="369" y="696"/>
                      </a:lnTo>
                      <a:lnTo>
                        <a:pt x="374" y="703"/>
                      </a:lnTo>
                      <a:lnTo>
                        <a:pt x="379" y="710"/>
                      </a:lnTo>
                      <a:lnTo>
                        <a:pt x="384" y="715"/>
                      </a:lnTo>
                      <a:lnTo>
                        <a:pt x="390" y="720"/>
                      </a:lnTo>
                      <a:lnTo>
                        <a:pt x="393" y="725"/>
                      </a:lnTo>
                      <a:lnTo>
                        <a:pt x="397" y="731"/>
                      </a:lnTo>
                      <a:lnTo>
                        <a:pt x="399" y="737"/>
                      </a:lnTo>
                      <a:lnTo>
                        <a:pt x="400" y="741"/>
                      </a:lnTo>
                      <a:lnTo>
                        <a:pt x="399" y="745"/>
                      </a:lnTo>
                      <a:lnTo>
                        <a:pt x="397" y="749"/>
                      </a:lnTo>
                      <a:lnTo>
                        <a:pt x="395" y="753"/>
                      </a:lnTo>
                      <a:lnTo>
                        <a:pt x="392" y="755"/>
                      </a:lnTo>
                      <a:lnTo>
                        <a:pt x="390" y="758"/>
                      </a:lnTo>
                      <a:lnTo>
                        <a:pt x="386" y="759"/>
                      </a:lnTo>
                      <a:lnTo>
                        <a:pt x="383" y="759"/>
                      </a:lnTo>
                      <a:lnTo>
                        <a:pt x="366" y="737"/>
                      </a:lnTo>
                      <a:close/>
                      <a:moveTo>
                        <a:pt x="483" y="1001"/>
                      </a:moveTo>
                      <a:lnTo>
                        <a:pt x="472" y="992"/>
                      </a:lnTo>
                      <a:lnTo>
                        <a:pt x="462" y="983"/>
                      </a:lnTo>
                      <a:lnTo>
                        <a:pt x="453" y="973"/>
                      </a:lnTo>
                      <a:lnTo>
                        <a:pt x="443" y="962"/>
                      </a:lnTo>
                      <a:lnTo>
                        <a:pt x="437" y="957"/>
                      </a:lnTo>
                      <a:lnTo>
                        <a:pt x="430" y="948"/>
                      </a:lnTo>
                      <a:lnTo>
                        <a:pt x="422" y="942"/>
                      </a:lnTo>
                      <a:lnTo>
                        <a:pt x="415" y="939"/>
                      </a:lnTo>
                      <a:lnTo>
                        <a:pt x="412" y="939"/>
                      </a:lnTo>
                      <a:lnTo>
                        <a:pt x="409" y="940"/>
                      </a:lnTo>
                      <a:lnTo>
                        <a:pt x="408" y="943"/>
                      </a:lnTo>
                      <a:lnTo>
                        <a:pt x="408" y="947"/>
                      </a:lnTo>
                      <a:lnTo>
                        <a:pt x="410" y="955"/>
                      </a:lnTo>
                      <a:lnTo>
                        <a:pt x="414" y="964"/>
                      </a:lnTo>
                      <a:lnTo>
                        <a:pt x="427" y="982"/>
                      </a:lnTo>
                      <a:lnTo>
                        <a:pt x="436" y="992"/>
                      </a:lnTo>
                      <a:lnTo>
                        <a:pt x="450" y="1009"/>
                      </a:lnTo>
                      <a:lnTo>
                        <a:pt x="465" y="1025"/>
                      </a:lnTo>
                      <a:lnTo>
                        <a:pt x="472" y="1036"/>
                      </a:lnTo>
                      <a:lnTo>
                        <a:pt x="479" y="1049"/>
                      </a:lnTo>
                      <a:lnTo>
                        <a:pt x="483" y="1056"/>
                      </a:lnTo>
                      <a:lnTo>
                        <a:pt x="487" y="1062"/>
                      </a:lnTo>
                      <a:lnTo>
                        <a:pt x="492" y="1067"/>
                      </a:lnTo>
                      <a:lnTo>
                        <a:pt x="497" y="1074"/>
                      </a:lnTo>
                      <a:lnTo>
                        <a:pt x="501" y="1076"/>
                      </a:lnTo>
                      <a:lnTo>
                        <a:pt x="507" y="1082"/>
                      </a:lnTo>
                      <a:lnTo>
                        <a:pt x="511" y="1083"/>
                      </a:lnTo>
                      <a:lnTo>
                        <a:pt x="515" y="1084"/>
                      </a:lnTo>
                      <a:lnTo>
                        <a:pt x="518" y="1084"/>
                      </a:lnTo>
                      <a:lnTo>
                        <a:pt x="520" y="1083"/>
                      </a:lnTo>
                      <a:lnTo>
                        <a:pt x="523" y="1079"/>
                      </a:lnTo>
                      <a:lnTo>
                        <a:pt x="523" y="1074"/>
                      </a:lnTo>
                      <a:lnTo>
                        <a:pt x="522" y="1069"/>
                      </a:lnTo>
                      <a:lnTo>
                        <a:pt x="520" y="1063"/>
                      </a:lnTo>
                      <a:lnTo>
                        <a:pt x="513" y="1054"/>
                      </a:lnTo>
                      <a:lnTo>
                        <a:pt x="506" y="1048"/>
                      </a:lnTo>
                      <a:lnTo>
                        <a:pt x="483" y="1001"/>
                      </a:lnTo>
                      <a:close/>
                      <a:moveTo>
                        <a:pt x="294" y="952"/>
                      </a:moveTo>
                      <a:lnTo>
                        <a:pt x="285" y="940"/>
                      </a:lnTo>
                      <a:lnTo>
                        <a:pt x="278" y="926"/>
                      </a:lnTo>
                      <a:lnTo>
                        <a:pt x="272" y="915"/>
                      </a:lnTo>
                      <a:lnTo>
                        <a:pt x="263" y="902"/>
                      </a:lnTo>
                      <a:lnTo>
                        <a:pt x="259" y="895"/>
                      </a:lnTo>
                      <a:lnTo>
                        <a:pt x="253" y="890"/>
                      </a:lnTo>
                      <a:lnTo>
                        <a:pt x="248" y="886"/>
                      </a:lnTo>
                      <a:lnTo>
                        <a:pt x="243" y="883"/>
                      </a:lnTo>
                      <a:lnTo>
                        <a:pt x="237" y="883"/>
                      </a:lnTo>
                      <a:lnTo>
                        <a:pt x="233" y="885"/>
                      </a:lnTo>
                      <a:lnTo>
                        <a:pt x="230" y="887"/>
                      </a:lnTo>
                      <a:lnTo>
                        <a:pt x="229" y="891"/>
                      </a:lnTo>
                      <a:lnTo>
                        <a:pt x="228" y="896"/>
                      </a:lnTo>
                      <a:lnTo>
                        <a:pt x="229" y="902"/>
                      </a:lnTo>
                      <a:lnTo>
                        <a:pt x="229" y="905"/>
                      </a:lnTo>
                      <a:lnTo>
                        <a:pt x="231" y="909"/>
                      </a:lnTo>
                      <a:lnTo>
                        <a:pt x="243" y="925"/>
                      </a:lnTo>
                      <a:lnTo>
                        <a:pt x="255" y="940"/>
                      </a:lnTo>
                      <a:lnTo>
                        <a:pt x="263" y="950"/>
                      </a:lnTo>
                      <a:lnTo>
                        <a:pt x="269" y="959"/>
                      </a:lnTo>
                      <a:lnTo>
                        <a:pt x="276" y="969"/>
                      </a:lnTo>
                      <a:lnTo>
                        <a:pt x="282" y="979"/>
                      </a:lnTo>
                      <a:lnTo>
                        <a:pt x="287" y="987"/>
                      </a:lnTo>
                      <a:lnTo>
                        <a:pt x="292" y="995"/>
                      </a:lnTo>
                      <a:lnTo>
                        <a:pt x="295" y="999"/>
                      </a:lnTo>
                      <a:lnTo>
                        <a:pt x="298" y="1000"/>
                      </a:lnTo>
                      <a:lnTo>
                        <a:pt x="300" y="1000"/>
                      </a:lnTo>
                      <a:lnTo>
                        <a:pt x="301" y="999"/>
                      </a:lnTo>
                      <a:lnTo>
                        <a:pt x="303" y="994"/>
                      </a:lnTo>
                      <a:lnTo>
                        <a:pt x="303" y="987"/>
                      </a:lnTo>
                      <a:lnTo>
                        <a:pt x="294" y="952"/>
                      </a:lnTo>
                      <a:close/>
                      <a:moveTo>
                        <a:pt x="470" y="1281"/>
                      </a:moveTo>
                      <a:lnTo>
                        <a:pt x="462" y="1271"/>
                      </a:lnTo>
                      <a:lnTo>
                        <a:pt x="457" y="1262"/>
                      </a:lnTo>
                      <a:lnTo>
                        <a:pt x="450" y="1251"/>
                      </a:lnTo>
                      <a:lnTo>
                        <a:pt x="444" y="1241"/>
                      </a:lnTo>
                      <a:lnTo>
                        <a:pt x="437" y="1228"/>
                      </a:lnTo>
                      <a:lnTo>
                        <a:pt x="431" y="1214"/>
                      </a:lnTo>
                      <a:lnTo>
                        <a:pt x="425" y="1203"/>
                      </a:lnTo>
                      <a:lnTo>
                        <a:pt x="418" y="1193"/>
                      </a:lnTo>
                      <a:lnTo>
                        <a:pt x="415" y="1188"/>
                      </a:lnTo>
                      <a:lnTo>
                        <a:pt x="414" y="1183"/>
                      </a:lnTo>
                      <a:lnTo>
                        <a:pt x="413" y="1177"/>
                      </a:lnTo>
                      <a:lnTo>
                        <a:pt x="413" y="1171"/>
                      </a:lnTo>
                      <a:lnTo>
                        <a:pt x="413" y="1168"/>
                      </a:lnTo>
                      <a:lnTo>
                        <a:pt x="414" y="1167"/>
                      </a:lnTo>
                      <a:lnTo>
                        <a:pt x="415" y="1167"/>
                      </a:lnTo>
                      <a:lnTo>
                        <a:pt x="417" y="1167"/>
                      </a:lnTo>
                      <a:lnTo>
                        <a:pt x="421" y="1170"/>
                      </a:lnTo>
                      <a:lnTo>
                        <a:pt x="425" y="1174"/>
                      </a:lnTo>
                      <a:lnTo>
                        <a:pt x="431" y="1184"/>
                      </a:lnTo>
                      <a:lnTo>
                        <a:pt x="435" y="1189"/>
                      </a:lnTo>
                      <a:lnTo>
                        <a:pt x="444" y="1207"/>
                      </a:lnTo>
                      <a:lnTo>
                        <a:pt x="454" y="1224"/>
                      </a:lnTo>
                      <a:lnTo>
                        <a:pt x="462" y="1234"/>
                      </a:lnTo>
                      <a:lnTo>
                        <a:pt x="470" y="1245"/>
                      </a:lnTo>
                      <a:lnTo>
                        <a:pt x="476" y="1255"/>
                      </a:lnTo>
                      <a:lnTo>
                        <a:pt x="483" y="1267"/>
                      </a:lnTo>
                      <a:lnTo>
                        <a:pt x="485" y="1273"/>
                      </a:lnTo>
                      <a:lnTo>
                        <a:pt x="489" y="1282"/>
                      </a:lnTo>
                      <a:lnTo>
                        <a:pt x="491" y="1286"/>
                      </a:lnTo>
                      <a:lnTo>
                        <a:pt x="489" y="1289"/>
                      </a:lnTo>
                      <a:lnTo>
                        <a:pt x="488" y="1291"/>
                      </a:lnTo>
                      <a:lnTo>
                        <a:pt x="483" y="1290"/>
                      </a:lnTo>
                      <a:lnTo>
                        <a:pt x="470" y="1281"/>
                      </a:lnTo>
                      <a:close/>
                      <a:moveTo>
                        <a:pt x="551" y="1268"/>
                      </a:moveTo>
                      <a:lnTo>
                        <a:pt x="539" y="1255"/>
                      </a:lnTo>
                      <a:lnTo>
                        <a:pt x="528" y="1242"/>
                      </a:lnTo>
                      <a:lnTo>
                        <a:pt x="519" y="1229"/>
                      </a:lnTo>
                      <a:lnTo>
                        <a:pt x="509" y="1215"/>
                      </a:lnTo>
                      <a:lnTo>
                        <a:pt x="502" y="1206"/>
                      </a:lnTo>
                      <a:lnTo>
                        <a:pt x="497" y="1194"/>
                      </a:lnTo>
                      <a:lnTo>
                        <a:pt x="496" y="1190"/>
                      </a:lnTo>
                      <a:lnTo>
                        <a:pt x="497" y="1189"/>
                      </a:lnTo>
                      <a:lnTo>
                        <a:pt x="501" y="1189"/>
                      </a:lnTo>
                      <a:lnTo>
                        <a:pt x="507" y="1194"/>
                      </a:lnTo>
                      <a:lnTo>
                        <a:pt x="524" y="1209"/>
                      </a:lnTo>
                      <a:lnTo>
                        <a:pt x="541" y="1223"/>
                      </a:lnTo>
                      <a:lnTo>
                        <a:pt x="553" y="1232"/>
                      </a:lnTo>
                      <a:lnTo>
                        <a:pt x="563" y="1242"/>
                      </a:lnTo>
                      <a:lnTo>
                        <a:pt x="573" y="1253"/>
                      </a:lnTo>
                      <a:lnTo>
                        <a:pt x="581" y="1264"/>
                      </a:lnTo>
                      <a:lnTo>
                        <a:pt x="588" y="1272"/>
                      </a:lnTo>
                      <a:lnTo>
                        <a:pt x="592" y="1280"/>
                      </a:lnTo>
                      <a:lnTo>
                        <a:pt x="592" y="1284"/>
                      </a:lnTo>
                      <a:lnTo>
                        <a:pt x="589" y="1285"/>
                      </a:lnTo>
                      <a:lnTo>
                        <a:pt x="586" y="1286"/>
                      </a:lnTo>
                      <a:lnTo>
                        <a:pt x="584" y="1286"/>
                      </a:lnTo>
                      <a:lnTo>
                        <a:pt x="576" y="1285"/>
                      </a:lnTo>
                      <a:lnTo>
                        <a:pt x="572" y="1282"/>
                      </a:lnTo>
                      <a:lnTo>
                        <a:pt x="551" y="1268"/>
                      </a:lnTo>
                      <a:close/>
                      <a:moveTo>
                        <a:pt x="710" y="1413"/>
                      </a:moveTo>
                      <a:lnTo>
                        <a:pt x="698" y="1407"/>
                      </a:lnTo>
                      <a:lnTo>
                        <a:pt x="686" y="1400"/>
                      </a:lnTo>
                      <a:lnTo>
                        <a:pt x="680" y="1398"/>
                      </a:lnTo>
                      <a:lnTo>
                        <a:pt x="673" y="1396"/>
                      </a:lnTo>
                      <a:lnTo>
                        <a:pt x="669" y="1396"/>
                      </a:lnTo>
                      <a:lnTo>
                        <a:pt x="665" y="1398"/>
                      </a:lnTo>
                      <a:lnTo>
                        <a:pt x="664" y="1403"/>
                      </a:lnTo>
                      <a:lnTo>
                        <a:pt x="665" y="1408"/>
                      </a:lnTo>
                      <a:lnTo>
                        <a:pt x="675" y="1415"/>
                      </a:lnTo>
                      <a:lnTo>
                        <a:pt x="684" y="1421"/>
                      </a:lnTo>
                      <a:lnTo>
                        <a:pt x="686" y="1428"/>
                      </a:lnTo>
                      <a:lnTo>
                        <a:pt x="690" y="1433"/>
                      </a:lnTo>
                      <a:lnTo>
                        <a:pt x="694" y="1433"/>
                      </a:lnTo>
                      <a:lnTo>
                        <a:pt x="698" y="1433"/>
                      </a:lnTo>
                      <a:lnTo>
                        <a:pt x="702" y="1431"/>
                      </a:lnTo>
                      <a:lnTo>
                        <a:pt x="706" y="1429"/>
                      </a:lnTo>
                      <a:lnTo>
                        <a:pt x="710" y="1413"/>
                      </a:lnTo>
                      <a:close/>
                      <a:moveTo>
                        <a:pt x="1050" y="1574"/>
                      </a:moveTo>
                      <a:lnTo>
                        <a:pt x="1033" y="1569"/>
                      </a:lnTo>
                      <a:lnTo>
                        <a:pt x="1017" y="1564"/>
                      </a:lnTo>
                      <a:lnTo>
                        <a:pt x="1004" y="1558"/>
                      </a:lnTo>
                      <a:lnTo>
                        <a:pt x="989" y="1552"/>
                      </a:lnTo>
                      <a:lnTo>
                        <a:pt x="983" y="1549"/>
                      </a:lnTo>
                      <a:lnTo>
                        <a:pt x="975" y="1547"/>
                      </a:lnTo>
                      <a:lnTo>
                        <a:pt x="969" y="1545"/>
                      </a:lnTo>
                      <a:lnTo>
                        <a:pt x="962" y="1545"/>
                      </a:lnTo>
                      <a:lnTo>
                        <a:pt x="957" y="1548"/>
                      </a:lnTo>
                      <a:lnTo>
                        <a:pt x="952" y="1551"/>
                      </a:lnTo>
                      <a:lnTo>
                        <a:pt x="949" y="1554"/>
                      </a:lnTo>
                      <a:lnTo>
                        <a:pt x="947" y="1560"/>
                      </a:lnTo>
                      <a:lnTo>
                        <a:pt x="945" y="1565"/>
                      </a:lnTo>
                      <a:lnTo>
                        <a:pt x="945" y="1570"/>
                      </a:lnTo>
                      <a:lnTo>
                        <a:pt x="945" y="1575"/>
                      </a:lnTo>
                      <a:lnTo>
                        <a:pt x="948" y="1580"/>
                      </a:lnTo>
                      <a:lnTo>
                        <a:pt x="949" y="1584"/>
                      </a:lnTo>
                      <a:lnTo>
                        <a:pt x="953" y="1588"/>
                      </a:lnTo>
                      <a:lnTo>
                        <a:pt x="956" y="1591"/>
                      </a:lnTo>
                      <a:lnTo>
                        <a:pt x="960" y="1592"/>
                      </a:lnTo>
                      <a:lnTo>
                        <a:pt x="967" y="1595"/>
                      </a:lnTo>
                      <a:lnTo>
                        <a:pt x="976" y="1595"/>
                      </a:lnTo>
                      <a:lnTo>
                        <a:pt x="984" y="1596"/>
                      </a:lnTo>
                      <a:lnTo>
                        <a:pt x="992" y="1597"/>
                      </a:lnTo>
                      <a:lnTo>
                        <a:pt x="998" y="1599"/>
                      </a:lnTo>
                      <a:lnTo>
                        <a:pt x="1005" y="1601"/>
                      </a:lnTo>
                      <a:lnTo>
                        <a:pt x="1011" y="1604"/>
                      </a:lnTo>
                      <a:lnTo>
                        <a:pt x="1019" y="1606"/>
                      </a:lnTo>
                      <a:lnTo>
                        <a:pt x="1027" y="1608"/>
                      </a:lnTo>
                      <a:lnTo>
                        <a:pt x="1035" y="1608"/>
                      </a:lnTo>
                      <a:lnTo>
                        <a:pt x="1048" y="1608"/>
                      </a:lnTo>
                      <a:lnTo>
                        <a:pt x="1059" y="1605"/>
                      </a:lnTo>
                      <a:lnTo>
                        <a:pt x="1064" y="1602"/>
                      </a:lnTo>
                      <a:lnTo>
                        <a:pt x="1068" y="1599"/>
                      </a:lnTo>
                      <a:lnTo>
                        <a:pt x="1070" y="1593"/>
                      </a:lnTo>
                      <a:lnTo>
                        <a:pt x="1071" y="1586"/>
                      </a:lnTo>
                      <a:lnTo>
                        <a:pt x="1050" y="1574"/>
                      </a:lnTo>
                      <a:close/>
                      <a:moveTo>
                        <a:pt x="1107" y="1652"/>
                      </a:moveTo>
                      <a:lnTo>
                        <a:pt x="1093" y="1654"/>
                      </a:lnTo>
                      <a:lnTo>
                        <a:pt x="1077" y="1654"/>
                      </a:lnTo>
                      <a:lnTo>
                        <a:pt x="1061" y="1653"/>
                      </a:lnTo>
                      <a:lnTo>
                        <a:pt x="1046" y="1650"/>
                      </a:lnTo>
                      <a:lnTo>
                        <a:pt x="1027" y="1640"/>
                      </a:lnTo>
                      <a:lnTo>
                        <a:pt x="1006" y="1628"/>
                      </a:lnTo>
                      <a:lnTo>
                        <a:pt x="996" y="1624"/>
                      </a:lnTo>
                      <a:lnTo>
                        <a:pt x="987" y="1623"/>
                      </a:lnTo>
                      <a:lnTo>
                        <a:pt x="982" y="1624"/>
                      </a:lnTo>
                      <a:lnTo>
                        <a:pt x="976" y="1626"/>
                      </a:lnTo>
                      <a:lnTo>
                        <a:pt x="973" y="1630"/>
                      </a:lnTo>
                      <a:lnTo>
                        <a:pt x="967" y="1633"/>
                      </a:lnTo>
                      <a:lnTo>
                        <a:pt x="954" y="1641"/>
                      </a:lnTo>
                      <a:lnTo>
                        <a:pt x="936" y="1652"/>
                      </a:lnTo>
                      <a:lnTo>
                        <a:pt x="932" y="1656"/>
                      </a:lnTo>
                      <a:lnTo>
                        <a:pt x="930" y="1658"/>
                      </a:lnTo>
                      <a:lnTo>
                        <a:pt x="927" y="1661"/>
                      </a:lnTo>
                      <a:lnTo>
                        <a:pt x="927" y="1663"/>
                      </a:lnTo>
                      <a:lnTo>
                        <a:pt x="927" y="1666"/>
                      </a:lnTo>
                      <a:lnTo>
                        <a:pt x="930" y="1670"/>
                      </a:lnTo>
                      <a:lnTo>
                        <a:pt x="934" y="1672"/>
                      </a:lnTo>
                      <a:lnTo>
                        <a:pt x="939" y="1675"/>
                      </a:lnTo>
                      <a:lnTo>
                        <a:pt x="949" y="1678"/>
                      </a:lnTo>
                      <a:lnTo>
                        <a:pt x="961" y="1679"/>
                      </a:lnTo>
                      <a:lnTo>
                        <a:pt x="971" y="1679"/>
                      </a:lnTo>
                      <a:lnTo>
                        <a:pt x="983" y="1679"/>
                      </a:lnTo>
                      <a:lnTo>
                        <a:pt x="1005" y="1678"/>
                      </a:lnTo>
                      <a:lnTo>
                        <a:pt x="1026" y="1678"/>
                      </a:lnTo>
                      <a:lnTo>
                        <a:pt x="1036" y="1679"/>
                      </a:lnTo>
                      <a:lnTo>
                        <a:pt x="1046" y="1680"/>
                      </a:lnTo>
                      <a:lnTo>
                        <a:pt x="1057" y="1681"/>
                      </a:lnTo>
                      <a:lnTo>
                        <a:pt x="1066" y="1681"/>
                      </a:lnTo>
                      <a:lnTo>
                        <a:pt x="1080" y="1678"/>
                      </a:lnTo>
                      <a:lnTo>
                        <a:pt x="1093" y="1672"/>
                      </a:lnTo>
                      <a:lnTo>
                        <a:pt x="1111" y="1672"/>
                      </a:lnTo>
                      <a:lnTo>
                        <a:pt x="1129" y="1672"/>
                      </a:lnTo>
                      <a:lnTo>
                        <a:pt x="1136" y="1671"/>
                      </a:lnTo>
                      <a:lnTo>
                        <a:pt x="1140" y="1668"/>
                      </a:lnTo>
                      <a:lnTo>
                        <a:pt x="1142" y="1665"/>
                      </a:lnTo>
                      <a:lnTo>
                        <a:pt x="1144" y="1661"/>
                      </a:lnTo>
                      <a:lnTo>
                        <a:pt x="1142" y="1657"/>
                      </a:lnTo>
                      <a:lnTo>
                        <a:pt x="1140" y="1654"/>
                      </a:lnTo>
                      <a:lnTo>
                        <a:pt x="1136" y="1652"/>
                      </a:lnTo>
                      <a:lnTo>
                        <a:pt x="1129" y="1650"/>
                      </a:lnTo>
                      <a:lnTo>
                        <a:pt x="1107" y="1652"/>
                      </a:lnTo>
                      <a:close/>
                      <a:moveTo>
                        <a:pt x="1110" y="1738"/>
                      </a:moveTo>
                      <a:lnTo>
                        <a:pt x="1102" y="1738"/>
                      </a:lnTo>
                      <a:lnTo>
                        <a:pt x="1094" y="1738"/>
                      </a:lnTo>
                      <a:lnTo>
                        <a:pt x="1087" y="1737"/>
                      </a:lnTo>
                      <a:lnTo>
                        <a:pt x="1079" y="1735"/>
                      </a:lnTo>
                      <a:lnTo>
                        <a:pt x="1063" y="1729"/>
                      </a:lnTo>
                      <a:lnTo>
                        <a:pt x="1048" y="1727"/>
                      </a:lnTo>
                      <a:lnTo>
                        <a:pt x="1032" y="1727"/>
                      </a:lnTo>
                      <a:lnTo>
                        <a:pt x="1020" y="1728"/>
                      </a:lnTo>
                      <a:lnTo>
                        <a:pt x="1018" y="1731"/>
                      </a:lnTo>
                      <a:lnTo>
                        <a:pt x="1015" y="1736"/>
                      </a:lnTo>
                      <a:lnTo>
                        <a:pt x="1014" y="1742"/>
                      </a:lnTo>
                      <a:lnTo>
                        <a:pt x="1015" y="1751"/>
                      </a:lnTo>
                      <a:lnTo>
                        <a:pt x="1017" y="1759"/>
                      </a:lnTo>
                      <a:lnTo>
                        <a:pt x="1018" y="1766"/>
                      </a:lnTo>
                      <a:lnTo>
                        <a:pt x="1019" y="1769"/>
                      </a:lnTo>
                      <a:lnTo>
                        <a:pt x="1023" y="1773"/>
                      </a:lnTo>
                      <a:lnTo>
                        <a:pt x="1026" y="1776"/>
                      </a:lnTo>
                      <a:lnTo>
                        <a:pt x="1031" y="1777"/>
                      </a:lnTo>
                      <a:lnTo>
                        <a:pt x="1037" y="1776"/>
                      </a:lnTo>
                      <a:lnTo>
                        <a:pt x="1044" y="1773"/>
                      </a:lnTo>
                      <a:lnTo>
                        <a:pt x="1054" y="1771"/>
                      </a:lnTo>
                      <a:lnTo>
                        <a:pt x="1064" y="1769"/>
                      </a:lnTo>
                      <a:lnTo>
                        <a:pt x="1075" y="1771"/>
                      </a:lnTo>
                      <a:lnTo>
                        <a:pt x="1085" y="1771"/>
                      </a:lnTo>
                      <a:lnTo>
                        <a:pt x="1101" y="1771"/>
                      </a:lnTo>
                      <a:lnTo>
                        <a:pt x="1116" y="1771"/>
                      </a:lnTo>
                      <a:lnTo>
                        <a:pt x="1133" y="1771"/>
                      </a:lnTo>
                      <a:lnTo>
                        <a:pt x="1147" y="1769"/>
                      </a:lnTo>
                      <a:lnTo>
                        <a:pt x="1151" y="1768"/>
                      </a:lnTo>
                      <a:lnTo>
                        <a:pt x="1154" y="1767"/>
                      </a:lnTo>
                      <a:lnTo>
                        <a:pt x="1155" y="1766"/>
                      </a:lnTo>
                      <a:lnTo>
                        <a:pt x="1156" y="1763"/>
                      </a:lnTo>
                      <a:lnTo>
                        <a:pt x="1156" y="1760"/>
                      </a:lnTo>
                      <a:lnTo>
                        <a:pt x="1156" y="1758"/>
                      </a:lnTo>
                      <a:lnTo>
                        <a:pt x="1154" y="1755"/>
                      </a:lnTo>
                      <a:lnTo>
                        <a:pt x="1151" y="1754"/>
                      </a:lnTo>
                      <a:lnTo>
                        <a:pt x="1136" y="1747"/>
                      </a:lnTo>
                      <a:lnTo>
                        <a:pt x="1120" y="1742"/>
                      </a:lnTo>
                      <a:lnTo>
                        <a:pt x="1110" y="1738"/>
                      </a:lnTo>
                      <a:close/>
                      <a:moveTo>
                        <a:pt x="1318" y="1841"/>
                      </a:moveTo>
                      <a:lnTo>
                        <a:pt x="1300" y="1836"/>
                      </a:lnTo>
                      <a:lnTo>
                        <a:pt x="1280" y="1830"/>
                      </a:lnTo>
                      <a:lnTo>
                        <a:pt x="1269" y="1829"/>
                      </a:lnTo>
                      <a:lnTo>
                        <a:pt x="1259" y="1828"/>
                      </a:lnTo>
                      <a:lnTo>
                        <a:pt x="1248" y="1828"/>
                      </a:lnTo>
                      <a:lnTo>
                        <a:pt x="1238" y="1829"/>
                      </a:lnTo>
                      <a:lnTo>
                        <a:pt x="1232" y="1829"/>
                      </a:lnTo>
                      <a:lnTo>
                        <a:pt x="1225" y="1832"/>
                      </a:lnTo>
                      <a:lnTo>
                        <a:pt x="1221" y="1834"/>
                      </a:lnTo>
                      <a:lnTo>
                        <a:pt x="1219" y="1837"/>
                      </a:lnTo>
                      <a:lnTo>
                        <a:pt x="1217" y="1841"/>
                      </a:lnTo>
                      <a:lnTo>
                        <a:pt x="1220" y="1845"/>
                      </a:lnTo>
                      <a:lnTo>
                        <a:pt x="1224" y="1849"/>
                      </a:lnTo>
                      <a:lnTo>
                        <a:pt x="1230" y="1854"/>
                      </a:lnTo>
                      <a:lnTo>
                        <a:pt x="1243" y="1858"/>
                      </a:lnTo>
                      <a:lnTo>
                        <a:pt x="1258" y="1860"/>
                      </a:lnTo>
                      <a:lnTo>
                        <a:pt x="1273" y="1861"/>
                      </a:lnTo>
                      <a:lnTo>
                        <a:pt x="1286" y="1863"/>
                      </a:lnTo>
                      <a:lnTo>
                        <a:pt x="1302" y="1867"/>
                      </a:lnTo>
                      <a:lnTo>
                        <a:pt x="1316" y="1873"/>
                      </a:lnTo>
                      <a:lnTo>
                        <a:pt x="1330" y="1878"/>
                      </a:lnTo>
                      <a:lnTo>
                        <a:pt x="1346" y="1882"/>
                      </a:lnTo>
                      <a:lnTo>
                        <a:pt x="1349" y="1883"/>
                      </a:lnTo>
                      <a:lnTo>
                        <a:pt x="1356" y="1883"/>
                      </a:lnTo>
                      <a:lnTo>
                        <a:pt x="1361" y="1882"/>
                      </a:lnTo>
                      <a:lnTo>
                        <a:pt x="1365" y="1880"/>
                      </a:lnTo>
                      <a:lnTo>
                        <a:pt x="1365" y="1876"/>
                      </a:lnTo>
                      <a:lnTo>
                        <a:pt x="1364" y="1872"/>
                      </a:lnTo>
                      <a:lnTo>
                        <a:pt x="1361" y="1869"/>
                      </a:lnTo>
                      <a:lnTo>
                        <a:pt x="1357" y="1865"/>
                      </a:lnTo>
                      <a:lnTo>
                        <a:pt x="1349" y="1860"/>
                      </a:lnTo>
                      <a:lnTo>
                        <a:pt x="1343" y="1856"/>
                      </a:lnTo>
                      <a:lnTo>
                        <a:pt x="1318" y="1841"/>
                      </a:lnTo>
                      <a:close/>
                      <a:moveTo>
                        <a:pt x="1286" y="1754"/>
                      </a:moveTo>
                      <a:lnTo>
                        <a:pt x="1259" y="1740"/>
                      </a:lnTo>
                      <a:lnTo>
                        <a:pt x="1221" y="1718"/>
                      </a:lnTo>
                      <a:lnTo>
                        <a:pt x="1203" y="1707"/>
                      </a:lnTo>
                      <a:lnTo>
                        <a:pt x="1185" y="1700"/>
                      </a:lnTo>
                      <a:lnTo>
                        <a:pt x="1178" y="1697"/>
                      </a:lnTo>
                      <a:lnTo>
                        <a:pt x="1172" y="1697"/>
                      </a:lnTo>
                      <a:lnTo>
                        <a:pt x="1167" y="1697"/>
                      </a:lnTo>
                      <a:lnTo>
                        <a:pt x="1163" y="1698"/>
                      </a:lnTo>
                      <a:lnTo>
                        <a:pt x="1164" y="1702"/>
                      </a:lnTo>
                      <a:lnTo>
                        <a:pt x="1166" y="1706"/>
                      </a:lnTo>
                      <a:lnTo>
                        <a:pt x="1168" y="1710"/>
                      </a:lnTo>
                      <a:lnTo>
                        <a:pt x="1172" y="1714"/>
                      </a:lnTo>
                      <a:lnTo>
                        <a:pt x="1181" y="1720"/>
                      </a:lnTo>
                      <a:lnTo>
                        <a:pt x="1193" y="1728"/>
                      </a:lnTo>
                      <a:lnTo>
                        <a:pt x="1216" y="1741"/>
                      </a:lnTo>
                      <a:lnTo>
                        <a:pt x="1233" y="1749"/>
                      </a:lnTo>
                      <a:lnTo>
                        <a:pt x="1243" y="1755"/>
                      </a:lnTo>
                      <a:lnTo>
                        <a:pt x="1254" y="1763"/>
                      </a:lnTo>
                      <a:lnTo>
                        <a:pt x="1264" y="1769"/>
                      </a:lnTo>
                      <a:lnTo>
                        <a:pt x="1274" y="1775"/>
                      </a:lnTo>
                      <a:lnTo>
                        <a:pt x="1291" y="1779"/>
                      </a:lnTo>
                      <a:lnTo>
                        <a:pt x="1309" y="1784"/>
                      </a:lnTo>
                      <a:lnTo>
                        <a:pt x="1318" y="1789"/>
                      </a:lnTo>
                      <a:lnTo>
                        <a:pt x="1329" y="1794"/>
                      </a:lnTo>
                      <a:lnTo>
                        <a:pt x="1334" y="1797"/>
                      </a:lnTo>
                      <a:lnTo>
                        <a:pt x="1339" y="1799"/>
                      </a:lnTo>
                      <a:lnTo>
                        <a:pt x="1344" y="1801"/>
                      </a:lnTo>
                      <a:lnTo>
                        <a:pt x="1349" y="1802"/>
                      </a:lnTo>
                      <a:lnTo>
                        <a:pt x="1353" y="1802"/>
                      </a:lnTo>
                      <a:lnTo>
                        <a:pt x="1356" y="1801"/>
                      </a:lnTo>
                      <a:lnTo>
                        <a:pt x="1357" y="1799"/>
                      </a:lnTo>
                      <a:lnTo>
                        <a:pt x="1357" y="1797"/>
                      </a:lnTo>
                      <a:lnTo>
                        <a:pt x="1353" y="1792"/>
                      </a:lnTo>
                      <a:lnTo>
                        <a:pt x="1347" y="1785"/>
                      </a:lnTo>
                      <a:lnTo>
                        <a:pt x="1331" y="1773"/>
                      </a:lnTo>
                      <a:lnTo>
                        <a:pt x="1321" y="1767"/>
                      </a:lnTo>
                      <a:lnTo>
                        <a:pt x="1286" y="1754"/>
                      </a:lnTo>
                      <a:close/>
                      <a:moveTo>
                        <a:pt x="1624" y="1987"/>
                      </a:moveTo>
                      <a:lnTo>
                        <a:pt x="1618" y="1978"/>
                      </a:lnTo>
                      <a:lnTo>
                        <a:pt x="1611" y="1969"/>
                      </a:lnTo>
                      <a:lnTo>
                        <a:pt x="1603" y="1961"/>
                      </a:lnTo>
                      <a:lnTo>
                        <a:pt x="1593" y="1953"/>
                      </a:lnTo>
                      <a:lnTo>
                        <a:pt x="1577" y="1944"/>
                      </a:lnTo>
                      <a:lnTo>
                        <a:pt x="1563" y="1937"/>
                      </a:lnTo>
                      <a:lnTo>
                        <a:pt x="1557" y="1931"/>
                      </a:lnTo>
                      <a:lnTo>
                        <a:pt x="1552" y="1926"/>
                      </a:lnTo>
                      <a:lnTo>
                        <a:pt x="1545" y="1920"/>
                      </a:lnTo>
                      <a:lnTo>
                        <a:pt x="1539" y="1911"/>
                      </a:lnTo>
                      <a:lnTo>
                        <a:pt x="1522" y="1889"/>
                      </a:lnTo>
                      <a:lnTo>
                        <a:pt x="1504" y="1868"/>
                      </a:lnTo>
                      <a:lnTo>
                        <a:pt x="1498" y="1864"/>
                      </a:lnTo>
                      <a:lnTo>
                        <a:pt x="1493" y="1860"/>
                      </a:lnTo>
                      <a:lnTo>
                        <a:pt x="1488" y="1858"/>
                      </a:lnTo>
                      <a:lnTo>
                        <a:pt x="1482" y="1855"/>
                      </a:lnTo>
                      <a:lnTo>
                        <a:pt x="1475" y="1852"/>
                      </a:lnTo>
                      <a:lnTo>
                        <a:pt x="1467" y="1852"/>
                      </a:lnTo>
                      <a:lnTo>
                        <a:pt x="1460" y="1852"/>
                      </a:lnTo>
                      <a:lnTo>
                        <a:pt x="1452" y="1854"/>
                      </a:lnTo>
                      <a:lnTo>
                        <a:pt x="1438" y="1845"/>
                      </a:lnTo>
                      <a:lnTo>
                        <a:pt x="1425" y="1836"/>
                      </a:lnTo>
                      <a:lnTo>
                        <a:pt x="1413" y="1824"/>
                      </a:lnTo>
                      <a:lnTo>
                        <a:pt x="1401" y="1811"/>
                      </a:lnTo>
                      <a:lnTo>
                        <a:pt x="1379" y="1785"/>
                      </a:lnTo>
                      <a:lnTo>
                        <a:pt x="1357" y="1762"/>
                      </a:lnTo>
                      <a:lnTo>
                        <a:pt x="1355" y="1758"/>
                      </a:lnTo>
                      <a:lnTo>
                        <a:pt x="1408" y="1753"/>
                      </a:lnTo>
                      <a:lnTo>
                        <a:pt x="1417" y="1764"/>
                      </a:lnTo>
                      <a:lnTo>
                        <a:pt x="1426" y="1775"/>
                      </a:lnTo>
                      <a:lnTo>
                        <a:pt x="1435" y="1784"/>
                      </a:lnTo>
                      <a:lnTo>
                        <a:pt x="1445" y="1794"/>
                      </a:lnTo>
                      <a:lnTo>
                        <a:pt x="1465" y="1812"/>
                      </a:lnTo>
                      <a:lnTo>
                        <a:pt x="1484" y="1826"/>
                      </a:lnTo>
                      <a:lnTo>
                        <a:pt x="1505" y="1842"/>
                      </a:lnTo>
                      <a:lnTo>
                        <a:pt x="1526" y="1858"/>
                      </a:lnTo>
                      <a:lnTo>
                        <a:pt x="1533" y="1865"/>
                      </a:lnTo>
                      <a:lnTo>
                        <a:pt x="1541" y="1873"/>
                      </a:lnTo>
                      <a:lnTo>
                        <a:pt x="1545" y="1876"/>
                      </a:lnTo>
                      <a:lnTo>
                        <a:pt x="1549" y="1878"/>
                      </a:lnTo>
                      <a:lnTo>
                        <a:pt x="1555" y="1880"/>
                      </a:lnTo>
                      <a:lnTo>
                        <a:pt x="1561" y="1881"/>
                      </a:lnTo>
                      <a:lnTo>
                        <a:pt x="1572" y="1882"/>
                      </a:lnTo>
                      <a:lnTo>
                        <a:pt x="1583" y="1885"/>
                      </a:lnTo>
                      <a:lnTo>
                        <a:pt x="1593" y="1890"/>
                      </a:lnTo>
                      <a:lnTo>
                        <a:pt x="1601" y="1896"/>
                      </a:lnTo>
                      <a:lnTo>
                        <a:pt x="1611" y="1908"/>
                      </a:lnTo>
                      <a:lnTo>
                        <a:pt x="1627" y="1957"/>
                      </a:lnTo>
                      <a:lnTo>
                        <a:pt x="1624" y="1987"/>
                      </a:lnTo>
                      <a:close/>
                      <a:moveTo>
                        <a:pt x="1322" y="1736"/>
                      </a:moveTo>
                      <a:lnTo>
                        <a:pt x="1303" y="1727"/>
                      </a:lnTo>
                      <a:lnTo>
                        <a:pt x="1283" y="1718"/>
                      </a:lnTo>
                      <a:lnTo>
                        <a:pt x="1265" y="1707"/>
                      </a:lnTo>
                      <a:lnTo>
                        <a:pt x="1248" y="1694"/>
                      </a:lnTo>
                      <a:lnTo>
                        <a:pt x="1221" y="1671"/>
                      </a:lnTo>
                      <a:lnTo>
                        <a:pt x="1195" y="1645"/>
                      </a:lnTo>
                      <a:lnTo>
                        <a:pt x="1168" y="1618"/>
                      </a:lnTo>
                      <a:lnTo>
                        <a:pt x="1141" y="1592"/>
                      </a:lnTo>
                      <a:lnTo>
                        <a:pt x="1114" y="1567"/>
                      </a:lnTo>
                      <a:lnTo>
                        <a:pt x="1085" y="1545"/>
                      </a:lnTo>
                      <a:lnTo>
                        <a:pt x="1070" y="1535"/>
                      </a:lnTo>
                      <a:lnTo>
                        <a:pt x="1054" y="1526"/>
                      </a:lnTo>
                      <a:lnTo>
                        <a:pt x="1037" y="1517"/>
                      </a:lnTo>
                      <a:lnTo>
                        <a:pt x="1020" y="1510"/>
                      </a:lnTo>
                      <a:lnTo>
                        <a:pt x="1006" y="1505"/>
                      </a:lnTo>
                      <a:lnTo>
                        <a:pt x="987" y="1501"/>
                      </a:lnTo>
                      <a:lnTo>
                        <a:pt x="978" y="1499"/>
                      </a:lnTo>
                      <a:lnTo>
                        <a:pt x="970" y="1496"/>
                      </a:lnTo>
                      <a:lnTo>
                        <a:pt x="962" y="1494"/>
                      </a:lnTo>
                      <a:lnTo>
                        <a:pt x="957" y="1490"/>
                      </a:lnTo>
                      <a:lnTo>
                        <a:pt x="957" y="1483"/>
                      </a:lnTo>
                      <a:lnTo>
                        <a:pt x="973" y="1464"/>
                      </a:lnTo>
                      <a:lnTo>
                        <a:pt x="973" y="1461"/>
                      </a:lnTo>
                      <a:lnTo>
                        <a:pt x="967" y="1459"/>
                      </a:lnTo>
                      <a:lnTo>
                        <a:pt x="960" y="1457"/>
                      </a:lnTo>
                      <a:lnTo>
                        <a:pt x="950" y="1456"/>
                      </a:lnTo>
                      <a:lnTo>
                        <a:pt x="939" y="1457"/>
                      </a:lnTo>
                      <a:lnTo>
                        <a:pt x="914" y="1460"/>
                      </a:lnTo>
                      <a:lnTo>
                        <a:pt x="887" y="1466"/>
                      </a:lnTo>
                      <a:lnTo>
                        <a:pt x="860" y="1474"/>
                      </a:lnTo>
                      <a:lnTo>
                        <a:pt x="835" y="1482"/>
                      </a:lnTo>
                      <a:lnTo>
                        <a:pt x="814" y="1491"/>
                      </a:lnTo>
                      <a:lnTo>
                        <a:pt x="801" y="1497"/>
                      </a:lnTo>
                      <a:lnTo>
                        <a:pt x="798" y="1499"/>
                      </a:lnTo>
                      <a:lnTo>
                        <a:pt x="795" y="1496"/>
                      </a:lnTo>
                      <a:lnTo>
                        <a:pt x="791" y="1492"/>
                      </a:lnTo>
                      <a:lnTo>
                        <a:pt x="789" y="1487"/>
                      </a:lnTo>
                      <a:lnTo>
                        <a:pt x="781" y="1470"/>
                      </a:lnTo>
                      <a:lnTo>
                        <a:pt x="774" y="1451"/>
                      </a:lnTo>
                      <a:lnTo>
                        <a:pt x="761" y="1408"/>
                      </a:lnTo>
                      <a:lnTo>
                        <a:pt x="751" y="1377"/>
                      </a:lnTo>
                      <a:lnTo>
                        <a:pt x="738" y="1358"/>
                      </a:lnTo>
                      <a:lnTo>
                        <a:pt x="728" y="1343"/>
                      </a:lnTo>
                      <a:lnTo>
                        <a:pt x="717" y="1332"/>
                      </a:lnTo>
                      <a:lnTo>
                        <a:pt x="707" y="1321"/>
                      </a:lnTo>
                      <a:lnTo>
                        <a:pt x="697" y="1312"/>
                      </a:lnTo>
                      <a:lnTo>
                        <a:pt x="684" y="1304"/>
                      </a:lnTo>
                      <a:lnTo>
                        <a:pt x="667" y="1295"/>
                      </a:lnTo>
                      <a:lnTo>
                        <a:pt x="647" y="1285"/>
                      </a:lnTo>
                      <a:lnTo>
                        <a:pt x="632" y="1277"/>
                      </a:lnTo>
                      <a:lnTo>
                        <a:pt x="619" y="1266"/>
                      </a:lnTo>
                      <a:lnTo>
                        <a:pt x="606" y="1253"/>
                      </a:lnTo>
                      <a:lnTo>
                        <a:pt x="594" y="1240"/>
                      </a:lnTo>
                      <a:lnTo>
                        <a:pt x="573" y="1210"/>
                      </a:lnTo>
                      <a:lnTo>
                        <a:pt x="555" y="1180"/>
                      </a:lnTo>
                      <a:lnTo>
                        <a:pt x="542" y="1165"/>
                      </a:lnTo>
                      <a:lnTo>
                        <a:pt x="526" y="1146"/>
                      </a:lnTo>
                      <a:lnTo>
                        <a:pt x="523" y="1143"/>
                      </a:lnTo>
                      <a:lnTo>
                        <a:pt x="520" y="1139"/>
                      </a:lnTo>
                      <a:lnTo>
                        <a:pt x="520" y="1135"/>
                      </a:lnTo>
                      <a:lnTo>
                        <a:pt x="520" y="1132"/>
                      </a:lnTo>
                      <a:lnTo>
                        <a:pt x="522" y="1130"/>
                      </a:lnTo>
                      <a:lnTo>
                        <a:pt x="526" y="1128"/>
                      </a:lnTo>
                      <a:lnTo>
                        <a:pt x="532" y="1127"/>
                      </a:lnTo>
                      <a:lnTo>
                        <a:pt x="539" y="1126"/>
                      </a:lnTo>
                      <a:lnTo>
                        <a:pt x="551" y="1126"/>
                      </a:lnTo>
                      <a:lnTo>
                        <a:pt x="561" y="1126"/>
                      </a:lnTo>
                      <a:lnTo>
                        <a:pt x="570" y="1123"/>
                      </a:lnTo>
                      <a:lnTo>
                        <a:pt x="579" y="1122"/>
                      </a:lnTo>
                      <a:lnTo>
                        <a:pt x="594" y="1115"/>
                      </a:lnTo>
                      <a:lnTo>
                        <a:pt x="612" y="1105"/>
                      </a:lnTo>
                      <a:lnTo>
                        <a:pt x="627" y="1110"/>
                      </a:lnTo>
                      <a:lnTo>
                        <a:pt x="655" y="1123"/>
                      </a:lnTo>
                      <a:lnTo>
                        <a:pt x="668" y="1128"/>
                      </a:lnTo>
                      <a:lnTo>
                        <a:pt x="676" y="1130"/>
                      </a:lnTo>
                      <a:lnTo>
                        <a:pt x="678" y="1128"/>
                      </a:lnTo>
                      <a:lnTo>
                        <a:pt x="678" y="1126"/>
                      </a:lnTo>
                      <a:lnTo>
                        <a:pt x="676" y="1122"/>
                      </a:lnTo>
                      <a:lnTo>
                        <a:pt x="672" y="1115"/>
                      </a:lnTo>
                      <a:lnTo>
                        <a:pt x="663" y="1106"/>
                      </a:lnTo>
                      <a:lnTo>
                        <a:pt x="651" y="1100"/>
                      </a:lnTo>
                      <a:lnTo>
                        <a:pt x="629" y="1087"/>
                      </a:lnTo>
                      <a:lnTo>
                        <a:pt x="606" y="1071"/>
                      </a:lnTo>
                      <a:lnTo>
                        <a:pt x="584" y="1054"/>
                      </a:lnTo>
                      <a:lnTo>
                        <a:pt x="563" y="1036"/>
                      </a:lnTo>
                      <a:lnTo>
                        <a:pt x="542" y="1018"/>
                      </a:lnTo>
                      <a:lnTo>
                        <a:pt x="523" y="999"/>
                      </a:lnTo>
                      <a:lnTo>
                        <a:pt x="505" y="978"/>
                      </a:lnTo>
                      <a:lnTo>
                        <a:pt x="488" y="959"/>
                      </a:lnTo>
                      <a:lnTo>
                        <a:pt x="476" y="940"/>
                      </a:lnTo>
                      <a:lnTo>
                        <a:pt x="467" y="925"/>
                      </a:lnTo>
                      <a:lnTo>
                        <a:pt x="461" y="909"/>
                      </a:lnTo>
                      <a:lnTo>
                        <a:pt x="456" y="893"/>
                      </a:lnTo>
                      <a:lnTo>
                        <a:pt x="448" y="860"/>
                      </a:lnTo>
                      <a:lnTo>
                        <a:pt x="436" y="824"/>
                      </a:lnTo>
                      <a:lnTo>
                        <a:pt x="440" y="786"/>
                      </a:lnTo>
                      <a:lnTo>
                        <a:pt x="444" y="759"/>
                      </a:lnTo>
                      <a:lnTo>
                        <a:pt x="447" y="737"/>
                      </a:lnTo>
                      <a:lnTo>
                        <a:pt x="448" y="722"/>
                      </a:lnTo>
                      <a:lnTo>
                        <a:pt x="447" y="714"/>
                      </a:lnTo>
                      <a:lnTo>
                        <a:pt x="443" y="707"/>
                      </a:lnTo>
                      <a:lnTo>
                        <a:pt x="439" y="699"/>
                      </a:lnTo>
                      <a:lnTo>
                        <a:pt x="432" y="692"/>
                      </a:lnTo>
                      <a:lnTo>
                        <a:pt x="413" y="674"/>
                      </a:lnTo>
                      <a:lnTo>
                        <a:pt x="384" y="650"/>
                      </a:lnTo>
                      <a:lnTo>
                        <a:pt x="361" y="633"/>
                      </a:lnTo>
                      <a:lnTo>
                        <a:pt x="340" y="620"/>
                      </a:lnTo>
                      <a:lnTo>
                        <a:pt x="331" y="617"/>
                      </a:lnTo>
                      <a:lnTo>
                        <a:pt x="322" y="614"/>
                      </a:lnTo>
                      <a:lnTo>
                        <a:pt x="314" y="613"/>
                      </a:lnTo>
                      <a:lnTo>
                        <a:pt x="305" y="613"/>
                      </a:lnTo>
                      <a:lnTo>
                        <a:pt x="299" y="615"/>
                      </a:lnTo>
                      <a:lnTo>
                        <a:pt x="291" y="619"/>
                      </a:lnTo>
                      <a:lnTo>
                        <a:pt x="283" y="626"/>
                      </a:lnTo>
                      <a:lnTo>
                        <a:pt x="277" y="633"/>
                      </a:lnTo>
                      <a:lnTo>
                        <a:pt x="270" y="644"/>
                      </a:lnTo>
                      <a:lnTo>
                        <a:pt x="264" y="657"/>
                      </a:lnTo>
                      <a:lnTo>
                        <a:pt x="257" y="671"/>
                      </a:lnTo>
                      <a:lnTo>
                        <a:pt x="251" y="689"/>
                      </a:lnTo>
                      <a:lnTo>
                        <a:pt x="246" y="699"/>
                      </a:lnTo>
                      <a:lnTo>
                        <a:pt x="242" y="709"/>
                      </a:lnTo>
                      <a:lnTo>
                        <a:pt x="237" y="718"/>
                      </a:lnTo>
                      <a:lnTo>
                        <a:pt x="233" y="724"/>
                      </a:lnTo>
                      <a:lnTo>
                        <a:pt x="222" y="736"/>
                      </a:lnTo>
                      <a:lnTo>
                        <a:pt x="212" y="745"/>
                      </a:lnTo>
                      <a:lnTo>
                        <a:pt x="200" y="753"/>
                      </a:lnTo>
                      <a:lnTo>
                        <a:pt x="189" y="762"/>
                      </a:lnTo>
                      <a:lnTo>
                        <a:pt x="176" y="772"/>
                      </a:lnTo>
                      <a:lnTo>
                        <a:pt x="162" y="786"/>
                      </a:lnTo>
                      <a:lnTo>
                        <a:pt x="154" y="801"/>
                      </a:lnTo>
                      <a:lnTo>
                        <a:pt x="145" y="819"/>
                      </a:lnTo>
                      <a:lnTo>
                        <a:pt x="139" y="828"/>
                      </a:lnTo>
                      <a:lnTo>
                        <a:pt x="133" y="834"/>
                      </a:lnTo>
                      <a:lnTo>
                        <a:pt x="130" y="837"/>
                      </a:lnTo>
                      <a:lnTo>
                        <a:pt x="128" y="838"/>
                      </a:lnTo>
                      <a:lnTo>
                        <a:pt x="124" y="839"/>
                      </a:lnTo>
                      <a:lnTo>
                        <a:pt x="120" y="838"/>
                      </a:lnTo>
                      <a:lnTo>
                        <a:pt x="116" y="837"/>
                      </a:lnTo>
                      <a:lnTo>
                        <a:pt x="111" y="833"/>
                      </a:lnTo>
                      <a:lnTo>
                        <a:pt x="106" y="828"/>
                      </a:lnTo>
                      <a:lnTo>
                        <a:pt x="101" y="821"/>
                      </a:lnTo>
                      <a:lnTo>
                        <a:pt x="89" y="804"/>
                      </a:lnTo>
                      <a:lnTo>
                        <a:pt x="79" y="786"/>
                      </a:lnTo>
                      <a:lnTo>
                        <a:pt x="59" y="747"/>
                      </a:lnTo>
                      <a:lnTo>
                        <a:pt x="46" y="719"/>
                      </a:lnTo>
                      <a:lnTo>
                        <a:pt x="33" y="679"/>
                      </a:lnTo>
                      <a:lnTo>
                        <a:pt x="15" y="620"/>
                      </a:lnTo>
                      <a:lnTo>
                        <a:pt x="9" y="591"/>
                      </a:lnTo>
                      <a:lnTo>
                        <a:pt x="2" y="563"/>
                      </a:lnTo>
                      <a:lnTo>
                        <a:pt x="1" y="551"/>
                      </a:lnTo>
                      <a:lnTo>
                        <a:pt x="0" y="540"/>
                      </a:lnTo>
                      <a:lnTo>
                        <a:pt x="0" y="532"/>
                      </a:lnTo>
                      <a:lnTo>
                        <a:pt x="1" y="526"/>
                      </a:lnTo>
                      <a:lnTo>
                        <a:pt x="2" y="522"/>
                      </a:lnTo>
                      <a:lnTo>
                        <a:pt x="5" y="518"/>
                      </a:lnTo>
                      <a:lnTo>
                        <a:pt x="9" y="516"/>
                      </a:lnTo>
                      <a:lnTo>
                        <a:pt x="13" y="513"/>
                      </a:lnTo>
                      <a:lnTo>
                        <a:pt x="22" y="508"/>
                      </a:lnTo>
                      <a:lnTo>
                        <a:pt x="32" y="505"/>
                      </a:lnTo>
                      <a:lnTo>
                        <a:pt x="102" y="531"/>
                      </a:lnTo>
                      <a:lnTo>
                        <a:pt x="121" y="539"/>
                      </a:lnTo>
                      <a:lnTo>
                        <a:pt x="147" y="545"/>
                      </a:lnTo>
                      <a:lnTo>
                        <a:pt x="178" y="551"/>
                      </a:lnTo>
                      <a:lnTo>
                        <a:pt x="209" y="553"/>
                      </a:lnTo>
                      <a:lnTo>
                        <a:pt x="225" y="553"/>
                      </a:lnTo>
                      <a:lnTo>
                        <a:pt x="241" y="553"/>
                      </a:lnTo>
                      <a:lnTo>
                        <a:pt x="256" y="552"/>
                      </a:lnTo>
                      <a:lnTo>
                        <a:pt x="270" y="549"/>
                      </a:lnTo>
                      <a:lnTo>
                        <a:pt x="283" y="547"/>
                      </a:lnTo>
                      <a:lnTo>
                        <a:pt x="295" y="541"/>
                      </a:lnTo>
                      <a:lnTo>
                        <a:pt x="305" y="536"/>
                      </a:lnTo>
                      <a:lnTo>
                        <a:pt x="313" y="528"/>
                      </a:lnTo>
                      <a:lnTo>
                        <a:pt x="321" y="514"/>
                      </a:lnTo>
                      <a:lnTo>
                        <a:pt x="330" y="491"/>
                      </a:lnTo>
                      <a:lnTo>
                        <a:pt x="334" y="481"/>
                      </a:lnTo>
                      <a:lnTo>
                        <a:pt x="339" y="470"/>
                      </a:lnTo>
                      <a:lnTo>
                        <a:pt x="342" y="466"/>
                      </a:lnTo>
                      <a:lnTo>
                        <a:pt x="344" y="464"/>
                      </a:lnTo>
                      <a:lnTo>
                        <a:pt x="347" y="461"/>
                      </a:lnTo>
                      <a:lnTo>
                        <a:pt x="349" y="460"/>
                      </a:lnTo>
                      <a:lnTo>
                        <a:pt x="366" y="471"/>
                      </a:lnTo>
                      <a:lnTo>
                        <a:pt x="402" y="500"/>
                      </a:lnTo>
                      <a:lnTo>
                        <a:pt x="423" y="516"/>
                      </a:lnTo>
                      <a:lnTo>
                        <a:pt x="443" y="530"/>
                      </a:lnTo>
                      <a:lnTo>
                        <a:pt x="458" y="540"/>
                      </a:lnTo>
                      <a:lnTo>
                        <a:pt x="470" y="547"/>
                      </a:lnTo>
                      <a:lnTo>
                        <a:pt x="498" y="558"/>
                      </a:lnTo>
                      <a:lnTo>
                        <a:pt x="520" y="565"/>
                      </a:lnTo>
                      <a:lnTo>
                        <a:pt x="531" y="567"/>
                      </a:lnTo>
                      <a:lnTo>
                        <a:pt x="539" y="569"/>
                      </a:lnTo>
                      <a:lnTo>
                        <a:pt x="546" y="569"/>
                      </a:lnTo>
                      <a:lnTo>
                        <a:pt x="553" y="569"/>
                      </a:lnTo>
                      <a:lnTo>
                        <a:pt x="558" y="567"/>
                      </a:lnTo>
                      <a:lnTo>
                        <a:pt x="563" y="566"/>
                      </a:lnTo>
                      <a:lnTo>
                        <a:pt x="567" y="563"/>
                      </a:lnTo>
                      <a:lnTo>
                        <a:pt x="571" y="560"/>
                      </a:lnTo>
                      <a:lnTo>
                        <a:pt x="576" y="553"/>
                      </a:lnTo>
                      <a:lnTo>
                        <a:pt x="580" y="543"/>
                      </a:lnTo>
                      <a:lnTo>
                        <a:pt x="586" y="521"/>
                      </a:lnTo>
                      <a:lnTo>
                        <a:pt x="594" y="495"/>
                      </a:lnTo>
                      <a:lnTo>
                        <a:pt x="601" y="482"/>
                      </a:lnTo>
                      <a:lnTo>
                        <a:pt x="608" y="470"/>
                      </a:lnTo>
                      <a:lnTo>
                        <a:pt x="614" y="465"/>
                      </a:lnTo>
                      <a:lnTo>
                        <a:pt x="620" y="459"/>
                      </a:lnTo>
                      <a:lnTo>
                        <a:pt x="627" y="453"/>
                      </a:lnTo>
                      <a:lnTo>
                        <a:pt x="636" y="449"/>
                      </a:lnTo>
                      <a:lnTo>
                        <a:pt x="665" y="437"/>
                      </a:lnTo>
                      <a:lnTo>
                        <a:pt x="699" y="424"/>
                      </a:lnTo>
                      <a:lnTo>
                        <a:pt x="715" y="416"/>
                      </a:lnTo>
                      <a:lnTo>
                        <a:pt x="729" y="405"/>
                      </a:lnTo>
                      <a:lnTo>
                        <a:pt x="734" y="399"/>
                      </a:lnTo>
                      <a:lnTo>
                        <a:pt x="739" y="392"/>
                      </a:lnTo>
                      <a:lnTo>
                        <a:pt x="744" y="385"/>
                      </a:lnTo>
                      <a:lnTo>
                        <a:pt x="747" y="377"/>
                      </a:lnTo>
                      <a:lnTo>
                        <a:pt x="750" y="369"/>
                      </a:lnTo>
                      <a:lnTo>
                        <a:pt x="750" y="361"/>
                      </a:lnTo>
                      <a:lnTo>
                        <a:pt x="750" y="352"/>
                      </a:lnTo>
                      <a:lnTo>
                        <a:pt x="747" y="345"/>
                      </a:lnTo>
                      <a:lnTo>
                        <a:pt x="741" y="328"/>
                      </a:lnTo>
                      <a:lnTo>
                        <a:pt x="733" y="311"/>
                      </a:lnTo>
                      <a:lnTo>
                        <a:pt x="724" y="293"/>
                      </a:lnTo>
                      <a:lnTo>
                        <a:pt x="715" y="275"/>
                      </a:lnTo>
                      <a:lnTo>
                        <a:pt x="712" y="266"/>
                      </a:lnTo>
                      <a:lnTo>
                        <a:pt x="710" y="256"/>
                      </a:lnTo>
                      <a:lnTo>
                        <a:pt x="708" y="246"/>
                      </a:lnTo>
                      <a:lnTo>
                        <a:pt x="708" y="236"/>
                      </a:lnTo>
                      <a:lnTo>
                        <a:pt x="715" y="234"/>
                      </a:lnTo>
                      <a:lnTo>
                        <a:pt x="721" y="231"/>
                      </a:lnTo>
                      <a:lnTo>
                        <a:pt x="726" y="227"/>
                      </a:lnTo>
                      <a:lnTo>
                        <a:pt x="732" y="221"/>
                      </a:lnTo>
                      <a:lnTo>
                        <a:pt x="742" y="211"/>
                      </a:lnTo>
                      <a:lnTo>
                        <a:pt x="754" y="201"/>
                      </a:lnTo>
                      <a:lnTo>
                        <a:pt x="763" y="196"/>
                      </a:lnTo>
                      <a:lnTo>
                        <a:pt x="774" y="192"/>
                      </a:lnTo>
                      <a:lnTo>
                        <a:pt x="785" y="188"/>
                      </a:lnTo>
                      <a:lnTo>
                        <a:pt x="796" y="185"/>
                      </a:lnTo>
                      <a:lnTo>
                        <a:pt x="821" y="181"/>
                      </a:lnTo>
                      <a:lnTo>
                        <a:pt x="846" y="177"/>
                      </a:lnTo>
                      <a:lnTo>
                        <a:pt x="858" y="176"/>
                      </a:lnTo>
                      <a:lnTo>
                        <a:pt x="870" y="174"/>
                      </a:lnTo>
                      <a:lnTo>
                        <a:pt x="882" y="171"/>
                      </a:lnTo>
                      <a:lnTo>
                        <a:pt x="892" y="167"/>
                      </a:lnTo>
                      <a:lnTo>
                        <a:pt x="903" y="162"/>
                      </a:lnTo>
                      <a:lnTo>
                        <a:pt x="912" y="155"/>
                      </a:lnTo>
                      <a:lnTo>
                        <a:pt x="921" y="149"/>
                      </a:lnTo>
                      <a:lnTo>
                        <a:pt x="927" y="140"/>
                      </a:lnTo>
                      <a:lnTo>
                        <a:pt x="938" y="123"/>
                      </a:lnTo>
                      <a:lnTo>
                        <a:pt x="945" y="109"/>
                      </a:lnTo>
                      <a:lnTo>
                        <a:pt x="948" y="100"/>
                      </a:lnTo>
                      <a:lnTo>
                        <a:pt x="949" y="92"/>
                      </a:lnTo>
                      <a:lnTo>
                        <a:pt x="950" y="83"/>
                      </a:lnTo>
                      <a:lnTo>
                        <a:pt x="950" y="73"/>
                      </a:lnTo>
                      <a:lnTo>
                        <a:pt x="950" y="61"/>
                      </a:lnTo>
                      <a:lnTo>
                        <a:pt x="952" y="50"/>
                      </a:lnTo>
                      <a:lnTo>
                        <a:pt x="953" y="41"/>
                      </a:lnTo>
                      <a:lnTo>
                        <a:pt x="956" y="34"/>
                      </a:lnTo>
                      <a:lnTo>
                        <a:pt x="962" y="18"/>
                      </a:lnTo>
                      <a:lnTo>
                        <a:pt x="973" y="0"/>
                      </a:lnTo>
                      <a:lnTo>
                        <a:pt x="983" y="4"/>
                      </a:lnTo>
                      <a:lnTo>
                        <a:pt x="992" y="9"/>
                      </a:lnTo>
                      <a:lnTo>
                        <a:pt x="1000" y="17"/>
                      </a:lnTo>
                      <a:lnTo>
                        <a:pt x="1006" y="26"/>
                      </a:lnTo>
                      <a:lnTo>
                        <a:pt x="1017" y="45"/>
                      </a:lnTo>
                      <a:lnTo>
                        <a:pt x="1027" y="65"/>
                      </a:lnTo>
                      <a:lnTo>
                        <a:pt x="1036" y="80"/>
                      </a:lnTo>
                      <a:lnTo>
                        <a:pt x="1048" y="92"/>
                      </a:lnTo>
                      <a:lnTo>
                        <a:pt x="1059" y="104"/>
                      </a:lnTo>
                      <a:lnTo>
                        <a:pt x="1072" y="114"/>
                      </a:lnTo>
                      <a:lnTo>
                        <a:pt x="1085" y="124"/>
                      </a:lnTo>
                      <a:lnTo>
                        <a:pt x="1097" y="136"/>
                      </a:lnTo>
                      <a:lnTo>
                        <a:pt x="1102" y="142"/>
                      </a:lnTo>
                      <a:lnTo>
                        <a:pt x="1107" y="149"/>
                      </a:lnTo>
                      <a:lnTo>
                        <a:pt x="1111" y="157"/>
                      </a:lnTo>
                      <a:lnTo>
                        <a:pt x="1115" y="164"/>
                      </a:lnTo>
                      <a:lnTo>
                        <a:pt x="1124" y="184"/>
                      </a:lnTo>
                      <a:lnTo>
                        <a:pt x="1136" y="201"/>
                      </a:lnTo>
                      <a:lnTo>
                        <a:pt x="1149" y="215"/>
                      </a:lnTo>
                      <a:lnTo>
                        <a:pt x="1162" y="228"/>
                      </a:lnTo>
                      <a:lnTo>
                        <a:pt x="1177" y="241"/>
                      </a:lnTo>
                      <a:lnTo>
                        <a:pt x="1194" y="251"/>
                      </a:lnTo>
                      <a:lnTo>
                        <a:pt x="1211" y="262"/>
                      </a:lnTo>
                      <a:lnTo>
                        <a:pt x="1229" y="272"/>
                      </a:lnTo>
                      <a:lnTo>
                        <a:pt x="1250" y="293"/>
                      </a:lnTo>
                      <a:lnTo>
                        <a:pt x="1269" y="315"/>
                      </a:lnTo>
                      <a:lnTo>
                        <a:pt x="1280" y="325"/>
                      </a:lnTo>
                      <a:lnTo>
                        <a:pt x="1289" y="335"/>
                      </a:lnTo>
                      <a:lnTo>
                        <a:pt x="1300" y="346"/>
                      </a:lnTo>
                      <a:lnTo>
                        <a:pt x="1311" y="355"/>
                      </a:lnTo>
                      <a:lnTo>
                        <a:pt x="1330" y="368"/>
                      </a:lnTo>
                      <a:lnTo>
                        <a:pt x="1351" y="381"/>
                      </a:lnTo>
                      <a:lnTo>
                        <a:pt x="1373" y="392"/>
                      </a:lnTo>
                      <a:lnTo>
                        <a:pt x="1395" y="404"/>
                      </a:lnTo>
                      <a:lnTo>
                        <a:pt x="1406" y="408"/>
                      </a:lnTo>
                      <a:lnTo>
                        <a:pt x="1418" y="412"/>
                      </a:lnTo>
                      <a:lnTo>
                        <a:pt x="1430" y="416"/>
                      </a:lnTo>
                      <a:lnTo>
                        <a:pt x="1441" y="418"/>
                      </a:lnTo>
                      <a:lnTo>
                        <a:pt x="1453" y="420"/>
                      </a:lnTo>
                      <a:lnTo>
                        <a:pt x="1466" y="420"/>
                      </a:lnTo>
                      <a:lnTo>
                        <a:pt x="1478" y="420"/>
                      </a:lnTo>
                      <a:lnTo>
                        <a:pt x="1489" y="417"/>
                      </a:lnTo>
                      <a:lnTo>
                        <a:pt x="1513" y="413"/>
                      </a:lnTo>
                      <a:lnTo>
                        <a:pt x="1537" y="411"/>
                      </a:lnTo>
                      <a:lnTo>
                        <a:pt x="1563" y="408"/>
                      </a:lnTo>
                      <a:lnTo>
                        <a:pt x="1589" y="405"/>
                      </a:lnTo>
                      <a:lnTo>
                        <a:pt x="1616" y="402"/>
                      </a:lnTo>
                      <a:lnTo>
                        <a:pt x="1641" y="396"/>
                      </a:lnTo>
                      <a:lnTo>
                        <a:pt x="1653" y="392"/>
                      </a:lnTo>
                      <a:lnTo>
                        <a:pt x="1664" y="389"/>
                      </a:lnTo>
                      <a:lnTo>
                        <a:pt x="1676" y="385"/>
                      </a:lnTo>
                      <a:lnTo>
                        <a:pt x="1686" y="380"/>
                      </a:lnTo>
                      <a:lnTo>
                        <a:pt x="1755" y="346"/>
                      </a:lnTo>
                      <a:lnTo>
                        <a:pt x="1754" y="346"/>
                      </a:lnTo>
                      <a:lnTo>
                        <a:pt x="1754" y="357"/>
                      </a:lnTo>
                      <a:lnTo>
                        <a:pt x="1754" y="369"/>
                      </a:lnTo>
                      <a:lnTo>
                        <a:pt x="1752" y="382"/>
                      </a:lnTo>
                      <a:lnTo>
                        <a:pt x="1751" y="395"/>
                      </a:lnTo>
                      <a:lnTo>
                        <a:pt x="1751" y="405"/>
                      </a:lnTo>
                      <a:lnTo>
                        <a:pt x="1752" y="420"/>
                      </a:lnTo>
                      <a:lnTo>
                        <a:pt x="1755" y="435"/>
                      </a:lnTo>
                      <a:lnTo>
                        <a:pt x="1759" y="452"/>
                      </a:lnTo>
                      <a:lnTo>
                        <a:pt x="1764" y="470"/>
                      </a:lnTo>
                      <a:lnTo>
                        <a:pt x="1769" y="486"/>
                      </a:lnTo>
                      <a:lnTo>
                        <a:pt x="1774" y="497"/>
                      </a:lnTo>
                      <a:lnTo>
                        <a:pt x="1781" y="506"/>
                      </a:lnTo>
                      <a:lnTo>
                        <a:pt x="1798" y="518"/>
                      </a:lnTo>
                      <a:lnTo>
                        <a:pt x="1813" y="526"/>
                      </a:lnTo>
                      <a:lnTo>
                        <a:pt x="1820" y="531"/>
                      </a:lnTo>
                      <a:lnTo>
                        <a:pt x="1825" y="538"/>
                      </a:lnTo>
                      <a:lnTo>
                        <a:pt x="1830" y="545"/>
                      </a:lnTo>
                      <a:lnTo>
                        <a:pt x="1833" y="557"/>
                      </a:lnTo>
                      <a:lnTo>
                        <a:pt x="1837" y="578"/>
                      </a:lnTo>
                      <a:lnTo>
                        <a:pt x="1840" y="596"/>
                      </a:lnTo>
                      <a:lnTo>
                        <a:pt x="1846" y="611"/>
                      </a:lnTo>
                      <a:lnTo>
                        <a:pt x="1852" y="626"/>
                      </a:lnTo>
                      <a:lnTo>
                        <a:pt x="1856" y="632"/>
                      </a:lnTo>
                      <a:lnTo>
                        <a:pt x="1861" y="639"/>
                      </a:lnTo>
                      <a:lnTo>
                        <a:pt x="1866" y="644"/>
                      </a:lnTo>
                      <a:lnTo>
                        <a:pt x="1873" y="649"/>
                      </a:lnTo>
                      <a:lnTo>
                        <a:pt x="1881" y="654"/>
                      </a:lnTo>
                      <a:lnTo>
                        <a:pt x="1890" y="659"/>
                      </a:lnTo>
                      <a:lnTo>
                        <a:pt x="1900" y="663"/>
                      </a:lnTo>
                      <a:lnTo>
                        <a:pt x="1912" y="667"/>
                      </a:lnTo>
                      <a:lnTo>
                        <a:pt x="1910" y="675"/>
                      </a:lnTo>
                      <a:lnTo>
                        <a:pt x="1909" y="677"/>
                      </a:lnTo>
                      <a:lnTo>
                        <a:pt x="1908" y="680"/>
                      </a:lnTo>
                      <a:lnTo>
                        <a:pt x="1905" y="684"/>
                      </a:lnTo>
                      <a:lnTo>
                        <a:pt x="1901" y="694"/>
                      </a:lnTo>
                      <a:lnTo>
                        <a:pt x="1899" y="705"/>
                      </a:lnTo>
                      <a:lnTo>
                        <a:pt x="1897" y="710"/>
                      </a:lnTo>
                      <a:lnTo>
                        <a:pt x="1899" y="715"/>
                      </a:lnTo>
                      <a:lnTo>
                        <a:pt x="1899" y="720"/>
                      </a:lnTo>
                      <a:lnTo>
                        <a:pt x="1901" y="725"/>
                      </a:lnTo>
                      <a:lnTo>
                        <a:pt x="1907" y="737"/>
                      </a:lnTo>
                      <a:lnTo>
                        <a:pt x="1910" y="749"/>
                      </a:lnTo>
                      <a:lnTo>
                        <a:pt x="1914" y="760"/>
                      </a:lnTo>
                      <a:lnTo>
                        <a:pt x="1916" y="773"/>
                      </a:lnTo>
                      <a:lnTo>
                        <a:pt x="1921" y="828"/>
                      </a:lnTo>
                      <a:lnTo>
                        <a:pt x="1907" y="830"/>
                      </a:lnTo>
                      <a:lnTo>
                        <a:pt x="1888" y="833"/>
                      </a:lnTo>
                      <a:lnTo>
                        <a:pt x="1868" y="834"/>
                      </a:lnTo>
                      <a:lnTo>
                        <a:pt x="1846" y="834"/>
                      </a:lnTo>
                      <a:lnTo>
                        <a:pt x="1825" y="833"/>
                      </a:lnTo>
                      <a:lnTo>
                        <a:pt x="1806" y="829"/>
                      </a:lnTo>
                      <a:lnTo>
                        <a:pt x="1796" y="826"/>
                      </a:lnTo>
                      <a:lnTo>
                        <a:pt x="1789" y="824"/>
                      </a:lnTo>
                      <a:lnTo>
                        <a:pt x="1782" y="820"/>
                      </a:lnTo>
                      <a:lnTo>
                        <a:pt x="1778" y="816"/>
                      </a:lnTo>
                      <a:lnTo>
                        <a:pt x="1772" y="807"/>
                      </a:lnTo>
                      <a:lnTo>
                        <a:pt x="1767" y="799"/>
                      </a:lnTo>
                      <a:lnTo>
                        <a:pt x="1763" y="790"/>
                      </a:lnTo>
                      <a:lnTo>
                        <a:pt x="1760" y="781"/>
                      </a:lnTo>
                      <a:lnTo>
                        <a:pt x="1758" y="763"/>
                      </a:lnTo>
                      <a:lnTo>
                        <a:pt x="1755" y="747"/>
                      </a:lnTo>
                      <a:lnTo>
                        <a:pt x="1754" y="740"/>
                      </a:lnTo>
                      <a:lnTo>
                        <a:pt x="1751" y="733"/>
                      </a:lnTo>
                      <a:lnTo>
                        <a:pt x="1747" y="727"/>
                      </a:lnTo>
                      <a:lnTo>
                        <a:pt x="1743" y="722"/>
                      </a:lnTo>
                      <a:lnTo>
                        <a:pt x="1736" y="718"/>
                      </a:lnTo>
                      <a:lnTo>
                        <a:pt x="1728" y="715"/>
                      </a:lnTo>
                      <a:lnTo>
                        <a:pt x="1716" y="712"/>
                      </a:lnTo>
                      <a:lnTo>
                        <a:pt x="1703" y="712"/>
                      </a:lnTo>
                      <a:lnTo>
                        <a:pt x="1666" y="714"/>
                      </a:lnTo>
                      <a:lnTo>
                        <a:pt x="1627" y="719"/>
                      </a:lnTo>
                      <a:lnTo>
                        <a:pt x="1607" y="720"/>
                      </a:lnTo>
                      <a:lnTo>
                        <a:pt x="1588" y="720"/>
                      </a:lnTo>
                      <a:lnTo>
                        <a:pt x="1579" y="719"/>
                      </a:lnTo>
                      <a:lnTo>
                        <a:pt x="1570" y="718"/>
                      </a:lnTo>
                      <a:lnTo>
                        <a:pt x="1562" y="716"/>
                      </a:lnTo>
                      <a:lnTo>
                        <a:pt x="1554" y="714"/>
                      </a:lnTo>
                      <a:lnTo>
                        <a:pt x="1539" y="709"/>
                      </a:lnTo>
                      <a:lnTo>
                        <a:pt x="1524" y="705"/>
                      </a:lnTo>
                      <a:lnTo>
                        <a:pt x="1517" y="703"/>
                      </a:lnTo>
                      <a:lnTo>
                        <a:pt x="1509" y="703"/>
                      </a:lnTo>
                      <a:lnTo>
                        <a:pt x="1501" y="703"/>
                      </a:lnTo>
                      <a:lnTo>
                        <a:pt x="1493" y="705"/>
                      </a:lnTo>
                      <a:lnTo>
                        <a:pt x="1474" y="712"/>
                      </a:lnTo>
                      <a:lnTo>
                        <a:pt x="1456" y="719"/>
                      </a:lnTo>
                      <a:lnTo>
                        <a:pt x="1447" y="722"/>
                      </a:lnTo>
                      <a:lnTo>
                        <a:pt x="1438" y="722"/>
                      </a:lnTo>
                      <a:lnTo>
                        <a:pt x="1427" y="722"/>
                      </a:lnTo>
                      <a:lnTo>
                        <a:pt x="1414" y="719"/>
                      </a:lnTo>
                      <a:lnTo>
                        <a:pt x="1394" y="710"/>
                      </a:lnTo>
                      <a:lnTo>
                        <a:pt x="1378" y="702"/>
                      </a:lnTo>
                      <a:lnTo>
                        <a:pt x="1370" y="699"/>
                      </a:lnTo>
                      <a:lnTo>
                        <a:pt x="1361" y="698"/>
                      </a:lnTo>
                      <a:lnTo>
                        <a:pt x="1351" y="699"/>
                      </a:lnTo>
                      <a:lnTo>
                        <a:pt x="1338" y="702"/>
                      </a:lnTo>
                      <a:lnTo>
                        <a:pt x="1330" y="703"/>
                      </a:lnTo>
                      <a:lnTo>
                        <a:pt x="1324" y="705"/>
                      </a:lnTo>
                      <a:lnTo>
                        <a:pt x="1318" y="705"/>
                      </a:lnTo>
                      <a:lnTo>
                        <a:pt x="1315" y="703"/>
                      </a:lnTo>
                      <a:lnTo>
                        <a:pt x="1304" y="701"/>
                      </a:lnTo>
                      <a:lnTo>
                        <a:pt x="1292" y="698"/>
                      </a:lnTo>
                      <a:lnTo>
                        <a:pt x="1281" y="692"/>
                      </a:lnTo>
                      <a:lnTo>
                        <a:pt x="1268" y="685"/>
                      </a:lnTo>
                      <a:lnTo>
                        <a:pt x="1252" y="679"/>
                      </a:lnTo>
                      <a:lnTo>
                        <a:pt x="1235" y="674"/>
                      </a:lnTo>
                      <a:lnTo>
                        <a:pt x="1203" y="665"/>
                      </a:lnTo>
                      <a:lnTo>
                        <a:pt x="1176" y="658"/>
                      </a:lnTo>
                      <a:lnTo>
                        <a:pt x="1160" y="654"/>
                      </a:lnTo>
                      <a:lnTo>
                        <a:pt x="1146" y="653"/>
                      </a:lnTo>
                      <a:lnTo>
                        <a:pt x="1133" y="652"/>
                      </a:lnTo>
                      <a:lnTo>
                        <a:pt x="1120" y="652"/>
                      </a:lnTo>
                      <a:lnTo>
                        <a:pt x="1109" y="652"/>
                      </a:lnTo>
                      <a:lnTo>
                        <a:pt x="1097" y="654"/>
                      </a:lnTo>
                      <a:lnTo>
                        <a:pt x="1085" y="657"/>
                      </a:lnTo>
                      <a:lnTo>
                        <a:pt x="1075" y="661"/>
                      </a:lnTo>
                      <a:lnTo>
                        <a:pt x="1063" y="665"/>
                      </a:lnTo>
                      <a:lnTo>
                        <a:pt x="1053" y="670"/>
                      </a:lnTo>
                      <a:lnTo>
                        <a:pt x="1042" y="675"/>
                      </a:lnTo>
                      <a:lnTo>
                        <a:pt x="1032" y="683"/>
                      </a:lnTo>
                      <a:lnTo>
                        <a:pt x="1010" y="697"/>
                      </a:lnTo>
                      <a:lnTo>
                        <a:pt x="988" y="715"/>
                      </a:lnTo>
                      <a:lnTo>
                        <a:pt x="966" y="734"/>
                      </a:lnTo>
                      <a:lnTo>
                        <a:pt x="947" y="749"/>
                      </a:lnTo>
                      <a:lnTo>
                        <a:pt x="941" y="751"/>
                      </a:lnTo>
                      <a:lnTo>
                        <a:pt x="936" y="754"/>
                      </a:lnTo>
                      <a:lnTo>
                        <a:pt x="930" y="755"/>
                      </a:lnTo>
                      <a:lnTo>
                        <a:pt x="923" y="755"/>
                      </a:lnTo>
                      <a:lnTo>
                        <a:pt x="917" y="754"/>
                      </a:lnTo>
                      <a:lnTo>
                        <a:pt x="910" y="753"/>
                      </a:lnTo>
                      <a:lnTo>
                        <a:pt x="903" y="750"/>
                      </a:lnTo>
                      <a:lnTo>
                        <a:pt x="895" y="745"/>
                      </a:lnTo>
                      <a:lnTo>
                        <a:pt x="871" y="725"/>
                      </a:lnTo>
                      <a:lnTo>
                        <a:pt x="840" y="697"/>
                      </a:lnTo>
                      <a:lnTo>
                        <a:pt x="824" y="683"/>
                      </a:lnTo>
                      <a:lnTo>
                        <a:pt x="809" y="672"/>
                      </a:lnTo>
                      <a:lnTo>
                        <a:pt x="803" y="668"/>
                      </a:lnTo>
                      <a:lnTo>
                        <a:pt x="796" y="666"/>
                      </a:lnTo>
                      <a:lnTo>
                        <a:pt x="792" y="665"/>
                      </a:lnTo>
                      <a:lnTo>
                        <a:pt x="789" y="666"/>
                      </a:lnTo>
                      <a:lnTo>
                        <a:pt x="781" y="671"/>
                      </a:lnTo>
                      <a:lnTo>
                        <a:pt x="773" y="679"/>
                      </a:lnTo>
                      <a:lnTo>
                        <a:pt x="767" y="688"/>
                      </a:lnTo>
                      <a:lnTo>
                        <a:pt x="760" y="698"/>
                      </a:lnTo>
                      <a:lnTo>
                        <a:pt x="754" y="709"/>
                      </a:lnTo>
                      <a:lnTo>
                        <a:pt x="748" y="719"/>
                      </a:lnTo>
                      <a:lnTo>
                        <a:pt x="744" y="729"/>
                      </a:lnTo>
                      <a:lnTo>
                        <a:pt x="742" y="738"/>
                      </a:lnTo>
                      <a:lnTo>
                        <a:pt x="737" y="751"/>
                      </a:lnTo>
                      <a:lnTo>
                        <a:pt x="733" y="766"/>
                      </a:lnTo>
                      <a:lnTo>
                        <a:pt x="729" y="779"/>
                      </a:lnTo>
                      <a:lnTo>
                        <a:pt x="726" y="793"/>
                      </a:lnTo>
                      <a:lnTo>
                        <a:pt x="724" y="821"/>
                      </a:lnTo>
                      <a:lnTo>
                        <a:pt x="722" y="850"/>
                      </a:lnTo>
                      <a:lnTo>
                        <a:pt x="724" y="855"/>
                      </a:lnTo>
                      <a:lnTo>
                        <a:pt x="725" y="859"/>
                      </a:lnTo>
                      <a:lnTo>
                        <a:pt x="726" y="864"/>
                      </a:lnTo>
                      <a:lnTo>
                        <a:pt x="729" y="869"/>
                      </a:lnTo>
                      <a:lnTo>
                        <a:pt x="735" y="878"/>
                      </a:lnTo>
                      <a:lnTo>
                        <a:pt x="743" y="886"/>
                      </a:lnTo>
                      <a:lnTo>
                        <a:pt x="761" y="902"/>
                      </a:lnTo>
                      <a:lnTo>
                        <a:pt x="777" y="915"/>
                      </a:lnTo>
                      <a:lnTo>
                        <a:pt x="787" y="925"/>
                      </a:lnTo>
                      <a:lnTo>
                        <a:pt x="795" y="935"/>
                      </a:lnTo>
                      <a:lnTo>
                        <a:pt x="803" y="947"/>
                      </a:lnTo>
                      <a:lnTo>
                        <a:pt x="809" y="957"/>
                      </a:lnTo>
                      <a:lnTo>
                        <a:pt x="814" y="969"/>
                      </a:lnTo>
                      <a:lnTo>
                        <a:pt x="818" y="979"/>
                      </a:lnTo>
                      <a:lnTo>
                        <a:pt x="822" y="991"/>
                      </a:lnTo>
                      <a:lnTo>
                        <a:pt x="825" y="1003"/>
                      </a:lnTo>
                      <a:lnTo>
                        <a:pt x="831" y="1026"/>
                      </a:lnTo>
                      <a:lnTo>
                        <a:pt x="836" y="1051"/>
                      </a:lnTo>
                      <a:lnTo>
                        <a:pt x="843" y="1075"/>
                      </a:lnTo>
                      <a:lnTo>
                        <a:pt x="853" y="1100"/>
                      </a:lnTo>
                      <a:lnTo>
                        <a:pt x="860" y="1114"/>
                      </a:lnTo>
                      <a:lnTo>
                        <a:pt x="869" y="1127"/>
                      </a:lnTo>
                      <a:lnTo>
                        <a:pt x="878" y="1141"/>
                      </a:lnTo>
                      <a:lnTo>
                        <a:pt x="888" y="1155"/>
                      </a:lnTo>
                      <a:lnTo>
                        <a:pt x="897" y="1168"/>
                      </a:lnTo>
                      <a:lnTo>
                        <a:pt x="906" y="1183"/>
                      </a:lnTo>
                      <a:lnTo>
                        <a:pt x="914" y="1196"/>
                      </a:lnTo>
                      <a:lnTo>
                        <a:pt x="919" y="1209"/>
                      </a:lnTo>
                      <a:lnTo>
                        <a:pt x="944" y="1229"/>
                      </a:lnTo>
                      <a:lnTo>
                        <a:pt x="970" y="1250"/>
                      </a:lnTo>
                      <a:lnTo>
                        <a:pt x="983" y="1260"/>
                      </a:lnTo>
                      <a:lnTo>
                        <a:pt x="993" y="1272"/>
                      </a:lnTo>
                      <a:lnTo>
                        <a:pt x="1004" y="1285"/>
                      </a:lnTo>
                      <a:lnTo>
                        <a:pt x="1014" y="1299"/>
                      </a:lnTo>
                      <a:lnTo>
                        <a:pt x="1027" y="1325"/>
                      </a:lnTo>
                      <a:lnTo>
                        <a:pt x="1037" y="1345"/>
                      </a:lnTo>
                      <a:lnTo>
                        <a:pt x="1042" y="1355"/>
                      </a:lnTo>
                      <a:lnTo>
                        <a:pt x="1050" y="1364"/>
                      </a:lnTo>
                      <a:lnTo>
                        <a:pt x="1059" y="1373"/>
                      </a:lnTo>
                      <a:lnTo>
                        <a:pt x="1071" y="1383"/>
                      </a:lnTo>
                      <a:lnTo>
                        <a:pt x="1101" y="1411"/>
                      </a:lnTo>
                      <a:lnTo>
                        <a:pt x="1137" y="1446"/>
                      </a:lnTo>
                      <a:lnTo>
                        <a:pt x="1155" y="1462"/>
                      </a:lnTo>
                      <a:lnTo>
                        <a:pt x="1173" y="1477"/>
                      </a:lnTo>
                      <a:lnTo>
                        <a:pt x="1181" y="1482"/>
                      </a:lnTo>
                      <a:lnTo>
                        <a:pt x="1190" y="1487"/>
                      </a:lnTo>
                      <a:lnTo>
                        <a:pt x="1198" y="1490"/>
                      </a:lnTo>
                      <a:lnTo>
                        <a:pt x="1204" y="1491"/>
                      </a:lnTo>
                      <a:lnTo>
                        <a:pt x="1213" y="1492"/>
                      </a:lnTo>
                      <a:lnTo>
                        <a:pt x="1220" y="1494"/>
                      </a:lnTo>
                      <a:lnTo>
                        <a:pt x="1226" y="1496"/>
                      </a:lnTo>
                      <a:lnTo>
                        <a:pt x="1230" y="1499"/>
                      </a:lnTo>
                      <a:lnTo>
                        <a:pt x="1233" y="1503"/>
                      </a:lnTo>
                      <a:lnTo>
                        <a:pt x="1234" y="1507"/>
                      </a:lnTo>
                      <a:lnTo>
                        <a:pt x="1235" y="1510"/>
                      </a:lnTo>
                      <a:lnTo>
                        <a:pt x="1235" y="1516"/>
                      </a:lnTo>
                      <a:lnTo>
                        <a:pt x="1235" y="1526"/>
                      </a:lnTo>
                      <a:lnTo>
                        <a:pt x="1234" y="1539"/>
                      </a:lnTo>
                      <a:lnTo>
                        <a:pt x="1235" y="1545"/>
                      </a:lnTo>
                      <a:lnTo>
                        <a:pt x="1235" y="1552"/>
                      </a:lnTo>
                      <a:lnTo>
                        <a:pt x="1238" y="1560"/>
                      </a:lnTo>
                      <a:lnTo>
                        <a:pt x="1241" y="1566"/>
                      </a:lnTo>
                      <a:lnTo>
                        <a:pt x="1260" y="1583"/>
                      </a:lnTo>
                      <a:lnTo>
                        <a:pt x="1274" y="1593"/>
                      </a:lnTo>
                      <a:lnTo>
                        <a:pt x="1277" y="1602"/>
                      </a:lnTo>
                      <a:lnTo>
                        <a:pt x="1281" y="1611"/>
                      </a:lnTo>
                      <a:lnTo>
                        <a:pt x="1286" y="1619"/>
                      </a:lnTo>
                      <a:lnTo>
                        <a:pt x="1291" y="1626"/>
                      </a:lnTo>
                      <a:lnTo>
                        <a:pt x="1305" y="1639"/>
                      </a:lnTo>
                      <a:lnTo>
                        <a:pt x="1320" y="1650"/>
                      </a:lnTo>
                      <a:lnTo>
                        <a:pt x="1327" y="1656"/>
                      </a:lnTo>
                      <a:lnTo>
                        <a:pt x="1334" y="1662"/>
                      </a:lnTo>
                      <a:lnTo>
                        <a:pt x="1340" y="1668"/>
                      </a:lnTo>
                      <a:lnTo>
                        <a:pt x="1346" y="1675"/>
                      </a:lnTo>
                      <a:lnTo>
                        <a:pt x="1351" y="1683"/>
                      </a:lnTo>
                      <a:lnTo>
                        <a:pt x="1353" y="1692"/>
                      </a:lnTo>
                      <a:lnTo>
                        <a:pt x="1356" y="1701"/>
                      </a:lnTo>
                      <a:lnTo>
                        <a:pt x="1356" y="1711"/>
                      </a:lnTo>
                      <a:lnTo>
                        <a:pt x="1322" y="173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5" name="Freeform 134">
                  <a:extLst>
                    <a:ext uri="{FF2B5EF4-FFF2-40B4-BE49-F238E27FC236}">
                      <a16:creationId xmlns:a16="http://schemas.microsoft.com/office/drawing/2014/main" id="{9EC9D34E-6371-3E46-B287-866A893B7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6766" y="4842147"/>
                  <a:ext cx="19566" cy="44643"/>
                </a:xfrm>
                <a:custGeom>
                  <a:avLst/>
                  <a:gdLst/>
                  <a:ahLst/>
                  <a:cxnLst>
                    <a:cxn ang="0">
                      <a:pos x="19" y="109"/>
                    </a:cxn>
                    <a:cxn ang="0">
                      <a:pos x="11" y="100"/>
                    </a:cxn>
                    <a:cxn ang="0">
                      <a:pos x="5" y="91"/>
                    </a:cxn>
                    <a:cxn ang="0">
                      <a:pos x="3" y="86"/>
                    </a:cxn>
                    <a:cxn ang="0">
                      <a:pos x="1" y="81"/>
                    </a:cxn>
                    <a:cxn ang="0">
                      <a:pos x="0" y="75"/>
                    </a:cxn>
                    <a:cxn ang="0">
                      <a:pos x="0" y="69"/>
                    </a:cxn>
                    <a:cxn ang="0">
                      <a:pos x="1" y="61"/>
                    </a:cxn>
                    <a:cxn ang="0">
                      <a:pos x="5" y="55"/>
                    </a:cxn>
                    <a:cxn ang="0">
                      <a:pos x="9" y="50"/>
                    </a:cxn>
                    <a:cxn ang="0">
                      <a:pos x="13" y="43"/>
                    </a:cxn>
                    <a:cxn ang="0">
                      <a:pos x="15" y="33"/>
                    </a:cxn>
                    <a:cxn ang="0">
                      <a:pos x="19" y="17"/>
                    </a:cxn>
                    <a:cxn ang="0">
                      <a:pos x="22" y="11"/>
                    </a:cxn>
                    <a:cxn ang="0">
                      <a:pos x="24" y="4"/>
                    </a:cxn>
                    <a:cxn ang="0">
                      <a:pos x="27" y="3"/>
                    </a:cxn>
                    <a:cxn ang="0">
                      <a:pos x="28" y="0"/>
                    </a:cxn>
                    <a:cxn ang="0">
                      <a:pos x="31" y="0"/>
                    </a:cxn>
                    <a:cxn ang="0">
                      <a:pos x="33" y="0"/>
                    </a:cxn>
                    <a:cxn ang="0">
                      <a:pos x="36" y="3"/>
                    </a:cxn>
                    <a:cxn ang="0">
                      <a:pos x="38" y="5"/>
                    </a:cxn>
                    <a:cxn ang="0">
                      <a:pos x="40" y="9"/>
                    </a:cxn>
                    <a:cxn ang="0">
                      <a:pos x="42" y="15"/>
                    </a:cxn>
                    <a:cxn ang="0">
                      <a:pos x="45" y="24"/>
                    </a:cxn>
                    <a:cxn ang="0">
                      <a:pos x="45" y="31"/>
                    </a:cxn>
                    <a:cxn ang="0">
                      <a:pos x="45" y="39"/>
                    </a:cxn>
                    <a:cxn ang="0">
                      <a:pos x="44" y="47"/>
                    </a:cxn>
                    <a:cxn ang="0">
                      <a:pos x="44" y="56"/>
                    </a:cxn>
                    <a:cxn ang="0">
                      <a:pos x="45" y="64"/>
                    </a:cxn>
                    <a:cxn ang="0">
                      <a:pos x="48" y="72"/>
                    </a:cxn>
                    <a:cxn ang="0">
                      <a:pos x="51" y="82"/>
                    </a:cxn>
                    <a:cxn ang="0">
                      <a:pos x="53" y="91"/>
                    </a:cxn>
                    <a:cxn ang="0">
                      <a:pos x="54" y="100"/>
                    </a:cxn>
                    <a:cxn ang="0">
                      <a:pos x="55" y="109"/>
                    </a:cxn>
                    <a:cxn ang="0">
                      <a:pos x="55" y="119"/>
                    </a:cxn>
                    <a:cxn ang="0">
                      <a:pos x="54" y="123"/>
                    </a:cxn>
                    <a:cxn ang="0">
                      <a:pos x="51" y="127"/>
                    </a:cxn>
                    <a:cxn ang="0">
                      <a:pos x="49" y="130"/>
                    </a:cxn>
                    <a:cxn ang="0">
                      <a:pos x="46" y="131"/>
                    </a:cxn>
                    <a:cxn ang="0">
                      <a:pos x="42" y="132"/>
                    </a:cxn>
                    <a:cxn ang="0">
                      <a:pos x="38" y="132"/>
                    </a:cxn>
                    <a:cxn ang="0">
                      <a:pos x="35" y="131"/>
                    </a:cxn>
                    <a:cxn ang="0">
                      <a:pos x="31" y="129"/>
                    </a:cxn>
                    <a:cxn ang="0">
                      <a:pos x="19" y="109"/>
                    </a:cxn>
                  </a:cxnLst>
                  <a:rect l="0" t="0" r="r" b="b"/>
                  <a:pathLst>
                    <a:path w="55" h="132">
                      <a:moveTo>
                        <a:pt x="19" y="109"/>
                      </a:moveTo>
                      <a:lnTo>
                        <a:pt x="11" y="100"/>
                      </a:lnTo>
                      <a:lnTo>
                        <a:pt x="5" y="91"/>
                      </a:lnTo>
                      <a:lnTo>
                        <a:pt x="3" y="86"/>
                      </a:lnTo>
                      <a:lnTo>
                        <a:pt x="1" y="81"/>
                      </a:lnTo>
                      <a:lnTo>
                        <a:pt x="0" y="75"/>
                      </a:lnTo>
                      <a:lnTo>
                        <a:pt x="0" y="69"/>
                      </a:lnTo>
                      <a:lnTo>
                        <a:pt x="1" y="61"/>
                      </a:lnTo>
                      <a:lnTo>
                        <a:pt x="5" y="55"/>
                      </a:lnTo>
                      <a:lnTo>
                        <a:pt x="9" y="50"/>
                      </a:lnTo>
                      <a:lnTo>
                        <a:pt x="13" y="43"/>
                      </a:lnTo>
                      <a:lnTo>
                        <a:pt x="15" y="33"/>
                      </a:lnTo>
                      <a:lnTo>
                        <a:pt x="19" y="17"/>
                      </a:lnTo>
                      <a:lnTo>
                        <a:pt x="22" y="11"/>
                      </a:lnTo>
                      <a:lnTo>
                        <a:pt x="24" y="4"/>
                      </a:lnTo>
                      <a:lnTo>
                        <a:pt x="27" y="3"/>
                      </a:lnTo>
                      <a:lnTo>
                        <a:pt x="28" y="0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6" y="3"/>
                      </a:lnTo>
                      <a:lnTo>
                        <a:pt x="38" y="5"/>
                      </a:lnTo>
                      <a:lnTo>
                        <a:pt x="40" y="9"/>
                      </a:lnTo>
                      <a:lnTo>
                        <a:pt x="42" y="15"/>
                      </a:lnTo>
                      <a:lnTo>
                        <a:pt x="45" y="24"/>
                      </a:lnTo>
                      <a:lnTo>
                        <a:pt x="45" y="31"/>
                      </a:lnTo>
                      <a:lnTo>
                        <a:pt x="45" y="39"/>
                      </a:lnTo>
                      <a:lnTo>
                        <a:pt x="44" y="47"/>
                      </a:lnTo>
                      <a:lnTo>
                        <a:pt x="44" y="56"/>
                      </a:lnTo>
                      <a:lnTo>
                        <a:pt x="45" y="64"/>
                      </a:lnTo>
                      <a:lnTo>
                        <a:pt x="48" y="72"/>
                      </a:lnTo>
                      <a:lnTo>
                        <a:pt x="51" y="82"/>
                      </a:lnTo>
                      <a:lnTo>
                        <a:pt x="53" y="91"/>
                      </a:lnTo>
                      <a:lnTo>
                        <a:pt x="54" y="100"/>
                      </a:lnTo>
                      <a:lnTo>
                        <a:pt x="55" y="109"/>
                      </a:lnTo>
                      <a:lnTo>
                        <a:pt x="55" y="119"/>
                      </a:lnTo>
                      <a:lnTo>
                        <a:pt x="54" y="123"/>
                      </a:lnTo>
                      <a:lnTo>
                        <a:pt x="51" y="127"/>
                      </a:lnTo>
                      <a:lnTo>
                        <a:pt x="49" y="130"/>
                      </a:lnTo>
                      <a:lnTo>
                        <a:pt x="46" y="131"/>
                      </a:lnTo>
                      <a:lnTo>
                        <a:pt x="42" y="132"/>
                      </a:lnTo>
                      <a:lnTo>
                        <a:pt x="38" y="132"/>
                      </a:lnTo>
                      <a:lnTo>
                        <a:pt x="35" y="131"/>
                      </a:lnTo>
                      <a:lnTo>
                        <a:pt x="31" y="129"/>
                      </a:lnTo>
                      <a:lnTo>
                        <a:pt x="19" y="10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6" name="Freeform 135">
                  <a:extLst>
                    <a:ext uri="{FF2B5EF4-FFF2-40B4-BE49-F238E27FC236}">
                      <a16:creationId xmlns:a16="http://schemas.microsoft.com/office/drawing/2014/main" id="{8A9538E6-13CC-4D4B-92AA-BBC92B4D49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332" y="4813738"/>
                  <a:ext cx="27951" cy="31114"/>
                </a:xfrm>
                <a:custGeom>
                  <a:avLst/>
                  <a:gdLst/>
                  <a:ahLst/>
                  <a:cxnLst>
                    <a:cxn ang="0">
                      <a:pos x="46" y="69"/>
                    </a:cxn>
                    <a:cxn ang="0">
                      <a:pos x="36" y="64"/>
                    </a:cxn>
                    <a:cxn ang="0">
                      <a:pos x="25" y="57"/>
                    </a:cxn>
                    <a:cxn ang="0">
                      <a:pos x="19" y="54"/>
                    </a:cxn>
                    <a:cxn ang="0">
                      <a:pos x="10" y="48"/>
                    </a:cxn>
                    <a:cxn ang="0">
                      <a:pos x="2" y="42"/>
                    </a:cxn>
                    <a:cxn ang="0">
                      <a:pos x="0" y="35"/>
                    </a:cxn>
                    <a:cxn ang="0">
                      <a:pos x="0" y="31"/>
                    </a:cxn>
                    <a:cxn ang="0">
                      <a:pos x="2" y="26"/>
                    </a:cxn>
                    <a:cxn ang="0">
                      <a:pos x="5" y="21"/>
                    </a:cxn>
                    <a:cxn ang="0">
                      <a:pos x="9" y="17"/>
                    </a:cxn>
                    <a:cxn ang="0">
                      <a:pos x="15" y="8"/>
                    </a:cxn>
                    <a:cxn ang="0">
                      <a:pos x="22" y="0"/>
                    </a:cxn>
                    <a:cxn ang="0">
                      <a:pos x="25" y="0"/>
                    </a:cxn>
                    <a:cxn ang="0">
                      <a:pos x="28" y="2"/>
                    </a:cxn>
                    <a:cxn ang="0">
                      <a:pos x="32" y="3"/>
                    </a:cxn>
                    <a:cxn ang="0">
                      <a:pos x="35" y="6"/>
                    </a:cxn>
                    <a:cxn ang="0">
                      <a:pos x="40" y="12"/>
                    </a:cxn>
                    <a:cxn ang="0">
                      <a:pos x="45" y="20"/>
                    </a:cxn>
                    <a:cxn ang="0">
                      <a:pos x="49" y="28"/>
                    </a:cxn>
                    <a:cxn ang="0">
                      <a:pos x="54" y="35"/>
                    </a:cxn>
                    <a:cxn ang="0">
                      <a:pos x="59" y="42"/>
                    </a:cxn>
                    <a:cxn ang="0">
                      <a:pos x="64" y="47"/>
                    </a:cxn>
                    <a:cxn ang="0">
                      <a:pos x="70" y="52"/>
                    </a:cxn>
                    <a:cxn ang="0">
                      <a:pos x="73" y="57"/>
                    </a:cxn>
                    <a:cxn ang="0">
                      <a:pos x="77" y="63"/>
                    </a:cxn>
                    <a:cxn ang="0">
                      <a:pos x="79" y="69"/>
                    </a:cxn>
                    <a:cxn ang="0">
                      <a:pos x="80" y="73"/>
                    </a:cxn>
                    <a:cxn ang="0">
                      <a:pos x="79" y="77"/>
                    </a:cxn>
                    <a:cxn ang="0">
                      <a:pos x="77" y="81"/>
                    </a:cxn>
                    <a:cxn ang="0">
                      <a:pos x="75" y="85"/>
                    </a:cxn>
                    <a:cxn ang="0">
                      <a:pos x="72" y="87"/>
                    </a:cxn>
                    <a:cxn ang="0">
                      <a:pos x="70" y="90"/>
                    </a:cxn>
                    <a:cxn ang="0">
                      <a:pos x="66" y="91"/>
                    </a:cxn>
                    <a:cxn ang="0">
                      <a:pos x="63" y="91"/>
                    </a:cxn>
                    <a:cxn ang="0">
                      <a:pos x="46" y="69"/>
                    </a:cxn>
                  </a:cxnLst>
                  <a:rect l="0" t="0" r="r" b="b"/>
                  <a:pathLst>
                    <a:path w="80" h="91">
                      <a:moveTo>
                        <a:pt x="46" y="69"/>
                      </a:moveTo>
                      <a:lnTo>
                        <a:pt x="36" y="64"/>
                      </a:lnTo>
                      <a:lnTo>
                        <a:pt x="25" y="57"/>
                      </a:lnTo>
                      <a:lnTo>
                        <a:pt x="19" y="54"/>
                      </a:lnTo>
                      <a:lnTo>
                        <a:pt x="10" y="48"/>
                      </a:lnTo>
                      <a:lnTo>
                        <a:pt x="2" y="42"/>
                      </a:lnTo>
                      <a:lnTo>
                        <a:pt x="0" y="35"/>
                      </a:lnTo>
                      <a:lnTo>
                        <a:pt x="0" y="31"/>
                      </a:lnTo>
                      <a:lnTo>
                        <a:pt x="2" y="26"/>
                      </a:lnTo>
                      <a:lnTo>
                        <a:pt x="5" y="21"/>
                      </a:lnTo>
                      <a:lnTo>
                        <a:pt x="9" y="17"/>
                      </a:lnTo>
                      <a:lnTo>
                        <a:pt x="15" y="8"/>
                      </a:lnTo>
                      <a:lnTo>
                        <a:pt x="22" y="0"/>
                      </a:lnTo>
                      <a:lnTo>
                        <a:pt x="25" y="0"/>
                      </a:lnTo>
                      <a:lnTo>
                        <a:pt x="28" y="2"/>
                      </a:lnTo>
                      <a:lnTo>
                        <a:pt x="32" y="3"/>
                      </a:lnTo>
                      <a:lnTo>
                        <a:pt x="35" y="6"/>
                      </a:lnTo>
                      <a:lnTo>
                        <a:pt x="40" y="12"/>
                      </a:lnTo>
                      <a:lnTo>
                        <a:pt x="45" y="20"/>
                      </a:lnTo>
                      <a:lnTo>
                        <a:pt x="49" y="28"/>
                      </a:lnTo>
                      <a:lnTo>
                        <a:pt x="54" y="35"/>
                      </a:lnTo>
                      <a:lnTo>
                        <a:pt x="59" y="42"/>
                      </a:lnTo>
                      <a:lnTo>
                        <a:pt x="64" y="47"/>
                      </a:lnTo>
                      <a:lnTo>
                        <a:pt x="70" y="52"/>
                      </a:lnTo>
                      <a:lnTo>
                        <a:pt x="73" y="57"/>
                      </a:lnTo>
                      <a:lnTo>
                        <a:pt x="77" y="63"/>
                      </a:lnTo>
                      <a:lnTo>
                        <a:pt x="79" y="69"/>
                      </a:lnTo>
                      <a:lnTo>
                        <a:pt x="80" y="73"/>
                      </a:lnTo>
                      <a:lnTo>
                        <a:pt x="79" y="77"/>
                      </a:lnTo>
                      <a:lnTo>
                        <a:pt x="77" y="81"/>
                      </a:lnTo>
                      <a:lnTo>
                        <a:pt x="75" y="85"/>
                      </a:lnTo>
                      <a:lnTo>
                        <a:pt x="72" y="87"/>
                      </a:lnTo>
                      <a:lnTo>
                        <a:pt x="70" y="90"/>
                      </a:lnTo>
                      <a:lnTo>
                        <a:pt x="66" y="91"/>
                      </a:lnTo>
                      <a:lnTo>
                        <a:pt x="63" y="91"/>
                      </a:lnTo>
                      <a:lnTo>
                        <a:pt x="46" y="6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7" name="Freeform 136">
                  <a:extLst>
                    <a:ext uri="{FF2B5EF4-FFF2-40B4-BE49-F238E27FC236}">
                      <a16:creationId xmlns:a16="http://schemas.microsoft.com/office/drawing/2014/main" id="{EDAF7F18-5EE3-2C4D-9881-EB557093D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7078" y="4905728"/>
                  <a:ext cx="40529" cy="48700"/>
                </a:xfrm>
                <a:custGeom>
                  <a:avLst/>
                  <a:gdLst/>
                  <a:ahLst/>
                  <a:cxnLst>
                    <a:cxn ang="0">
                      <a:pos x="75" y="62"/>
                    </a:cxn>
                    <a:cxn ang="0">
                      <a:pos x="64" y="53"/>
                    </a:cxn>
                    <a:cxn ang="0">
                      <a:pos x="54" y="44"/>
                    </a:cxn>
                    <a:cxn ang="0">
                      <a:pos x="45" y="34"/>
                    </a:cxn>
                    <a:cxn ang="0">
                      <a:pos x="35" y="23"/>
                    </a:cxn>
                    <a:cxn ang="0">
                      <a:pos x="29" y="18"/>
                    </a:cxn>
                    <a:cxn ang="0">
                      <a:pos x="22" y="9"/>
                    </a:cxn>
                    <a:cxn ang="0">
                      <a:pos x="14" y="3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1" y="1"/>
                    </a:cxn>
                    <a:cxn ang="0">
                      <a:pos x="0" y="4"/>
                    </a:cxn>
                    <a:cxn ang="0">
                      <a:pos x="0" y="8"/>
                    </a:cxn>
                    <a:cxn ang="0">
                      <a:pos x="2" y="16"/>
                    </a:cxn>
                    <a:cxn ang="0">
                      <a:pos x="6" y="25"/>
                    </a:cxn>
                    <a:cxn ang="0">
                      <a:pos x="19" y="43"/>
                    </a:cxn>
                    <a:cxn ang="0">
                      <a:pos x="28" y="53"/>
                    </a:cxn>
                    <a:cxn ang="0">
                      <a:pos x="42" y="70"/>
                    </a:cxn>
                    <a:cxn ang="0">
                      <a:pos x="57" y="86"/>
                    </a:cxn>
                    <a:cxn ang="0">
                      <a:pos x="64" y="97"/>
                    </a:cxn>
                    <a:cxn ang="0">
                      <a:pos x="71" y="110"/>
                    </a:cxn>
                    <a:cxn ang="0">
                      <a:pos x="75" y="117"/>
                    </a:cxn>
                    <a:cxn ang="0">
                      <a:pos x="79" y="123"/>
                    </a:cxn>
                    <a:cxn ang="0">
                      <a:pos x="84" y="128"/>
                    </a:cxn>
                    <a:cxn ang="0">
                      <a:pos x="89" y="135"/>
                    </a:cxn>
                    <a:cxn ang="0">
                      <a:pos x="93" y="137"/>
                    </a:cxn>
                    <a:cxn ang="0">
                      <a:pos x="99" y="143"/>
                    </a:cxn>
                    <a:cxn ang="0">
                      <a:pos x="103" y="144"/>
                    </a:cxn>
                    <a:cxn ang="0">
                      <a:pos x="107" y="145"/>
                    </a:cxn>
                    <a:cxn ang="0">
                      <a:pos x="110" y="145"/>
                    </a:cxn>
                    <a:cxn ang="0">
                      <a:pos x="112" y="144"/>
                    </a:cxn>
                    <a:cxn ang="0">
                      <a:pos x="115" y="140"/>
                    </a:cxn>
                    <a:cxn ang="0">
                      <a:pos x="115" y="135"/>
                    </a:cxn>
                    <a:cxn ang="0">
                      <a:pos x="114" y="130"/>
                    </a:cxn>
                    <a:cxn ang="0">
                      <a:pos x="112" y="124"/>
                    </a:cxn>
                    <a:cxn ang="0">
                      <a:pos x="105" y="115"/>
                    </a:cxn>
                    <a:cxn ang="0">
                      <a:pos x="98" y="109"/>
                    </a:cxn>
                    <a:cxn ang="0">
                      <a:pos x="75" y="62"/>
                    </a:cxn>
                  </a:cxnLst>
                  <a:rect l="0" t="0" r="r" b="b"/>
                  <a:pathLst>
                    <a:path w="115" h="145">
                      <a:moveTo>
                        <a:pt x="75" y="62"/>
                      </a:moveTo>
                      <a:lnTo>
                        <a:pt x="64" y="53"/>
                      </a:lnTo>
                      <a:lnTo>
                        <a:pt x="54" y="44"/>
                      </a:lnTo>
                      <a:lnTo>
                        <a:pt x="45" y="34"/>
                      </a:lnTo>
                      <a:lnTo>
                        <a:pt x="35" y="23"/>
                      </a:lnTo>
                      <a:lnTo>
                        <a:pt x="29" y="18"/>
                      </a:lnTo>
                      <a:lnTo>
                        <a:pt x="22" y="9"/>
                      </a:lnTo>
                      <a:lnTo>
                        <a:pt x="14" y="3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1" y="1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16"/>
                      </a:lnTo>
                      <a:lnTo>
                        <a:pt x="6" y="25"/>
                      </a:lnTo>
                      <a:lnTo>
                        <a:pt x="19" y="43"/>
                      </a:lnTo>
                      <a:lnTo>
                        <a:pt x="28" y="53"/>
                      </a:lnTo>
                      <a:lnTo>
                        <a:pt x="42" y="70"/>
                      </a:lnTo>
                      <a:lnTo>
                        <a:pt x="57" y="86"/>
                      </a:lnTo>
                      <a:lnTo>
                        <a:pt x="64" y="97"/>
                      </a:lnTo>
                      <a:lnTo>
                        <a:pt x="71" y="110"/>
                      </a:lnTo>
                      <a:lnTo>
                        <a:pt x="75" y="117"/>
                      </a:lnTo>
                      <a:lnTo>
                        <a:pt x="79" y="123"/>
                      </a:lnTo>
                      <a:lnTo>
                        <a:pt x="84" y="128"/>
                      </a:lnTo>
                      <a:lnTo>
                        <a:pt x="89" y="135"/>
                      </a:lnTo>
                      <a:lnTo>
                        <a:pt x="93" y="137"/>
                      </a:lnTo>
                      <a:lnTo>
                        <a:pt x="99" y="143"/>
                      </a:lnTo>
                      <a:lnTo>
                        <a:pt x="103" y="144"/>
                      </a:lnTo>
                      <a:lnTo>
                        <a:pt x="107" y="145"/>
                      </a:lnTo>
                      <a:lnTo>
                        <a:pt x="110" y="145"/>
                      </a:lnTo>
                      <a:lnTo>
                        <a:pt x="112" y="144"/>
                      </a:lnTo>
                      <a:lnTo>
                        <a:pt x="115" y="140"/>
                      </a:lnTo>
                      <a:lnTo>
                        <a:pt x="115" y="135"/>
                      </a:lnTo>
                      <a:lnTo>
                        <a:pt x="114" y="130"/>
                      </a:lnTo>
                      <a:lnTo>
                        <a:pt x="112" y="124"/>
                      </a:lnTo>
                      <a:lnTo>
                        <a:pt x="105" y="115"/>
                      </a:lnTo>
                      <a:lnTo>
                        <a:pt x="98" y="109"/>
                      </a:lnTo>
                      <a:lnTo>
                        <a:pt x="75" y="62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8" name="Freeform 137">
                  <a:extLst>
                    <a:ext uri="{FF2B5EF4-FFF2-40B4-BE49-F238E27FC236}">
                      <a16:creationId xmlns:a16="http://schemas.microsoft.com/office/drawing/2014/main" id="{D7D92FAB-81E4-0747-8683-720F877EA0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4190" y="4886789"/>
                  <a:ext cx="26555" cy="39231"/>
                </a:xfrm>
                <a:custGeom>
                  <a:avLst/>
                  <a:gdLst/>
                  <a:ahLst/>
                  <a:cxnLst>
                    <a:cxn ang="0">
                      <a:pos x="66" y="69"/>
                    </a:cxn>
                    <a:cxn ang="0">
                      <a:pos x="57" y="57"/>
                    </a:cxn>
                    <a:cxn ang="0">
                      <a:pos x="50" y="43"/>
                    </a:cxn>
                    <a:cxn ang="0">
                      <a:pos x="44" y="32"/>
                    </a:cxn>
                    <a:cxn ang="0">
                      <a:pos x="35" y="19"/>
                    </a:cxn>
                    <a:cxn ang="0">
                      <a:pos x="31" y="12"/>
                    </a:cxn>
                    <a:cxn ang="0">
                      <a:pos x="25" y="7"/>
                    </a:cxn>
                    <a:cxn ang="0">
                      <a:pos x="20" y="3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5" y="2"/>
                    </a:cxn>
                    <a:cxn ang="0">
                      <a:pos x="2" y="4"/>
                    </a:cxn>
                    <a:cxn ang="0">
                      <a:pos x="1" y="8"/>
                    </a:cxn>
                    <a:cxn ang="0">
                      <a:pos x="0" y="13"/>
                    </a:cxn>
                    <a:cxn ang="0">
                      <a:pos x="1" y="19"/>
                    </a:cxn>
                    <a:cxn ang="0">
                      <a:pos x="1" y="22"/>
                    </a:cxn>
                    <a:cxn ang="0">
                      <a:pos x="3" y="26"/>
                    </a:cxn>
                    <a:cxn ang="0">
                      <a:pos x="15" y="42"/>
                    </a:cxn>
                    <a:cxn ang="0">
                      <a:pos x="27" y="57"/>
                    </a:cxn>
                    <a:cxn ang="0">
                      <a:pos x="35" y="67"/>
                    </a:cxn>
                    <a:cxn ang="0">
                      <a:pos x="41" y="76"/>
                    </a:cxn>
                    <a:cxn ang="0">
                      <a:pos x="48" y="86"/>
                    </a:cxn>
                    <a:cxn ang="0">
                      <a:pos x="54" y="96"/>
                    </a:cxn>
                    <a:cxn ang="0">
                      <a:pos x="59" y="104"/>
                    </a:cxn>
                    <a:cxn ang="0">
                      <a:pos x="64" y="112"/>
                    </a:cxn>
                    <a:cxn ang="0">
                      <a:pos x="67" y="116"/>
                    </a:cxn>
                    <a:cxn ang="0">
                      <a:pos x="70" y="117"/>
                    </a:cxn>
                    <a:cxn ang="0">
                      <a:pos x="72" y="117"/>
                    </a:cxn>
                    <a:cxn ang="0">
                      <a:pos x="73" y="116"/>
                    </a:cxn>
                    <a:cxn ang="0">
                      <a:pos x="75" y="111"/>
                    </a:cxn>
                    <a:cxn ang="0">
                      <a:pos x="75" y="104"/>
                    </a:cxn>
                    <a:cxn ang="0">
                      <a:pos x="66" y="69"/>
                    </a:cxn>
                  </a:cxnLst>
                  <a:rect l="0" t="0" r="r" b="b"/>
                  <a:pathLst>
                    <a:path w="75" h="117">
                      <a:moveTo>
                        <a:pt x="66" y="69"/>
                      </a:moveTo>
                      <a:lnTo>
                        <a:pt x="57" y="57"/>
                      </a:lnTo>
                      <a:lnTo>
                        <a:pt x="50" y="43"/>
                      </a:lnTo>
                      <a:lnTo>
                        <a:pt x="44" y="32"/>
                      </a:lnTo>
                      <a:lnTo>
                        <a:pt x="35" y="19"/>
                      </a:lnTo>
                      <a:lnTo>
                        <a:pt x="31" y="12"/>
                      </a:lnTo>
                      <a:lnTo>
                        <a:pt x="25" y="7"/>
                      </a:lnTo>
                      <a:lnTo>
                        <a:pt x="20" y="3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5" y="2"/>
                      </a:lnTo>
                      <a:lnTo>
                        <a:pt x="2" y="4"/>
                      </a:lnTo>
                      <a:lnTo>
                        <a:pt x="1" y="8"/>
                      </a:lnTo>
                      <a:lnTo>
                        <a:pt x="0" y="13"/>
                      </a:lnTo>
                      <a:lnTo>
                        <a:pt x="1" y="19"/>
                      </a:lnTo>
                      <a:lnTo>
                        <a:pt x="1" y="22"/>
                      </a:lnTo>
                      <a:lnTo>
                        <a:pt x="3" y="26"/>
                      </a:lnTo>
                      <a:lnTo>
                        <a:pt x="15" y="42"/>
                      </a:lnTo>
                      <a:lnTo>
                        <a:pt x="27" y="57"/>
                      </a:lnTo>
                      <a:lnTo>
                        <a:pt x="35" y="67"/>
                      </a:lnTo>
                      <a:lnTo>
                        <a:pt x="41" y="76"/>
                      </a:lnTo>
                      <a:lnTo>
                        <a:pt x="48" y="86"/>
                      </a:lnTo>
                      <a:lnTo>
                        <a:pt x="54" y="96"/>
                      </a:lnTo>
                      <a:lnTo>
                        <a:pt x="59" y="104"/>
                      </a:lnTo>
                      <a:lnTo>
                        <a:pt x="64" y="112"/>
                      </a:lnTo>
                      <a:lnTo>
                        <a:pt x="67" y="116"/>
                      </a:lnTo>
                      <a:lnTo>
                        <a:pt x="70" y="117"/>
                      </a:lnTo>
                      <a:lnTo>
                        <a:pt x="72" y="117"/>
                      </a:lnTo>
                      <a:lnTo>
                        <a:pt x="73" y="116"/>
                      </a:lnTo>
                      <a:lnTo>
                        <a:pt x="75" y="111"/>
                      </a:lnTo>
                      <a:lnTo>
                        <a:pt x="75" y="104"/>
                      </a:lnTo>
                      <a:lnTo>
                        <a:pt x="66" y="6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9" name="Freeform 138">
                  <a:extLst>
                    <a:ext uri="{FF2B5EF4-FFF2-40B4-BE49-F238E27FC236}">
                      <a16:creationId xmlns:a16="http://schemas.microsoft.com/office/drawing/2014/main" id="{C1A9F0C7-167E-0945-9D92-08DECBA3B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9874" y="4982838"/>
                  <a:ext cx="26555" cy="41936"/>
                </a:xfrm>
                <a:custGeom>
                  <a:avLst/>
                  <a:gdLst/>
                  <a:ahLst/>
                  <a:cxnLst>
                    <a:cxn ang="0">
                      <a:pos x="57" y="114"/>
                    </a:cxn>
                    <a:cxn ang="0">
                      <a:pos x="49" y="104"/>
                    </a:cxn>
                    <a:cxn ang="0">
                      <a:pos x="44" y="95"/>
                    </a:cxn>
                    <a:cxn ang="0">
                      <a:pos x="37" y="84"/>
                    </a:cxn>
                    <a:cxn ang="0">
                      <a:pos x="31" y="74"/>
                    </a:cxn>
                    <a:cxn ang="0">
                      <a:pos x="24" y="61"/>
                    </a:cxn>
                    <a:cxn ang="0">
                      <a:pos x="18" y="47"/>
                    </a:cxn>
                    <a:cxn ang="0">
                      <a:pos x="12" y="36"/>
                    </a:cxn>
                    <a:cxn ang="0">
                      <a:pos x="5" y="26"/>
                    </a:cxn>
                    <a:cxn ang="0">
                      <a:pos x="2" y="21"/>
                    </a:cxn>
                    <a:cxn ang="0">
                      <a:pos x="1" y="16"/>
                    </a:cxn>
                    <a:cxn ang="0">
                      <a:pos x="0" y="10"/>
                    </a:cxn>
                    <a:cxn ang="0">
                      <a:pos x="0" y="4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2" y="0"/>
                    </a:cxn>
                    <a:cxn ang="0">
                      <a:pos x="4" y="0"/>
                    </a:cxn>
                    <a:cxn ang="0">
                      <a:pos x="8" y="3"/>
                    </a:cxn>
                    <a:cxn ang="0">
                      <a:pos x="12" y="7"/>
                    </a:cxn>
                    <a:cxn ang="0">
                      <a:pos x="18" y="17"/>
                    </a:cxn>
                    <a:cxn ang="0">
                      <a:pos x="22" y="22"/>
                    </a:cxn>
                    <a:cxn ang="0">
                      <a:pos x="31" y="40"/>
                    </a:cxn>
                    <a:cxn ang="0">
                      <a:pos x="41" y="57"/>
                    </a:cxn>
                    <a:cxn ang="0">
                      <a:pos x="49" y="67"/>
                    </a:cxn>
                    <a:cxn ang="0">
                      <a:pos x="57" y="78"/>
                    </a:cxn>
                    <a:cxn ang="0">
                      <a:pos x="63" y="88"/>
                    </a:cxn>
                    <a:cxn ang="0">
                      <a:pos x="70" y="100"/>
                    </a:cxn>
                    <a:cxn ang="0">
                      <a:pos x="72" y="106"/>
                    </a:cxn>
                    <a:cxn ang="0">
                      <a:pos x="76" y="115"/>
                    </a:cxn>
                    <a:cxn ang="0">
                      <a:pos x="78" y="119"/>
                    </a:cxn>
                    <a:cxn ang="0">
                      <a:pos x="76" y="122"/>
                    </a:cxn>
                    <a:cxn ang="0">
                      <a:pos x="75" y="124"/>
                    </a:cxn>
                    <a:cxn ang="0">
                      <a:pos x="70" y="123"/>
                    </a:cxn>
                    <a:cxn ang="0">
                      <a:pos x="57" y="114"/>
                    </a:cxn>
                  </a:cxnLst>
                  <a:rect l="0" t="0" r="r" b="b"/>
                  <a:pathLst>
                    <a:path w="78" h="124">
                      <a:moveTo>
                        <a:pt x="57" y="114"/>
                      </a:moveTo>
                      <a:lnTo>
                        <a:pt x="49" y="104"/>
                      </a:lnTo>
                      <a:lnTo>
                        <a:pt x="44" y="95"/>
                      </a:lnTo>
                      <a:lnTo>
                        <a:pt x="37" y="84"/>
                      </a:lnTo>
                      <a:lnTo>
                        <a:pt x="31" y="74"/>
                      </a:lnTo>
                      <a:lnTo>
                        <a:pt x="24" y="61"/>
                      </a:lnTo>
                      <a:lnTo>
                        <a:pt x="18" y="47"/>
                      </a:lnTo>
                      <a:lnTo>
                        <a:pt x="12" y="36"/>
                      </a:lnTo>
                      <a:lnTo>
                        <a:pt x="5" y="26"/>
                      </a:lnTo>
                      <a:lnTo>
                        <a:pt x="2" y="21"/>
                      </a:lnTo>
                      <a:lnTo>
                        <a:pt x="1" y="16"/>
                      </a:lnTo>
                      <a:lnTo>
                        <a:pt x="0" y="10"/>
                      </a:lnTo>
                      <a:lnTo>
                        <a:pt x="0" y="4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4" y="0"/>
                      </a:lnTo>
                      <a:lnTo>
                        <a:pt x="8" y="3"/>
                      </a:lnTo>
                      <a:lnTo>
                        <a:pt x="12" y="7"/>
                      </a:lnTo>
                      <a:lnTo>
                        <a:pt x="18" y="17"/>
                      </a:lnTo>
                      <a:lnTo>
                        <a:pt x="22" y="22"/>
                      </a:lnTo>
                      <a:lnTo>
                        <a:pt x="31" y="40"/>
                      </a:lnTo>
                      <a:lnTo>
                        <a:pt x="41" y="57"/>
                      </a:lnTo>
                      <a:lnTo>
                        <a:pt x="49" y="67"/>
                      </a:lnTo>
                      <a:lnTo>
                        <a:pt x="57" y="78"/>
                      </a:lnTo>
                      <a:lnTo>
                        <a:pt x="63" y="88"/>
                      </a:lnTo>
                      <a:lnTo>
                        <a:pt x="70" y="100"/>
                      </a:lnTo>
                      <a:lnTo>
                        <a:pt x="72" y="106"/>
                      </a:lnTo>
                      <a:lnTo>
                        <a:pt x="76" y="115"/>
                      </a:lnTo>
                      <a:lnTo>
                        <a:pt x="78" y="119"/>
                      </a:lnTo>
                      <a:lnTo>
                        <a:pt x="76" y="122"/>
                      </a:lnTo>
                      <a:lnTo>
                        <a:pt x="75" y="124"/>
                      </a:lnTo>
                      <a:lnTo>
                        <a:pt x="70" y="123"/>
                      </a:lnTo>
                      <a:lnTo>
                        <a:pt x="57" y="1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0" name="Freeform 139">
                  <a:extLst>
                    <a:ext uri="{FF2B5EF4-FFF2-40B4-BE49-F238E27FC236}">
                      <a16:creationId xmlns:a16="http://schemas.microsoft.com/office/drawing/2014/main" id="{F9F1F07F-0367-1E48-BA72-AFE6369E01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7824" y="4990953"/>
                  <a:ext cx="33542" cy="32467"/>
                </a:xfrm>
                <a:custGeom>
                  <a:avLst/>
                  <a:gdLst/>
                  <a:ahLst/>
                  <a:cxnLst>
                    <a:cxn ang="0">
                      <a:pos x="55" y="79"/>
                    </a:cxn>
                    <a:cxn ang="0">
                      <a:pos x="43" y="66"/>
                    </a:cxn>
                    <a:cxn ang="0">
                      <a:pos x="32" y="53"/>
                    </a:cxn>
                    <a:cxn ang="0">
                      <a:pos x="23" y="40"/>
                    </a:cxn>
                    <a:cxn ang="0">
                      <a:pos x="13" y="26"/>
                    </a:cxn>
                    <a:cxn ang="0">
                      <a:pos x="6" y="17"/>
                    </a:cxn>
                    <a:cxn ang="0">
                      <a:pos x="1" y="5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1" y="5"/>
                    </a:cxn>
                    <a:cxn ang="0">
                      <a:pos x="28" y="20"/>
                    </a:cxn>
                    <a:cxn ang="0">
                      <a:pos x="45" y="34"/>
                    </a:cxn>
                    <a:cxn ang="0">
                      <a:pos x="57" y="43"/>
                    </a:cxn>
                    <a:cxn ang="0">
                      <a:pos x="67" y="53"/>
                    </a:cxn>
                    <a:cxn ang="0">
                      <a:pos x="77" y="64"/>
                    </a:cxn>
                    <a:cxn ang="0">
                      <a:pos x="85" y="75"/>
                    </a:cxn>
                    <a:cxn ang="0">
                      <a:pos x="92" y="83"/>
                    </a:cxn>
                    <a:cxn ang="0">
                      <a:pos x="96" y="91"/>
                    </a:cxn>
                    <a:cxn ang="0">
                      <a:pos x="96" y="95"/>
                    </a:cxn>
                    <a:cxn ang="0">
                      <a:pos x="93" y="96"/>
                    </a:cxn>
                    <a:cxn ang="0">
                      <a:pos x="90" y="97"/>
                    </a:cxn>
                    <a:cxn ang="0">
                      <a:pos x="88" y="97"/>
                    </a:cxn>
                    <a:cxn ang="0">
                      <a:pos x="80" y="96"/>
                    </a:cxn>
                    <a:cxn ang="0">
                      <a:pos x="76" y="93"/>
                    </a:cxn>
                    <a:cxn ang="0">
                      <a:pos x="55" y="79"/>
                    </a:cxn>
                  </a:cxnLst>
                  <a:rect l="0" t="0" r="r" b="b"/>
                  <a:pathLst>
                    <a:path w="96" h="97">
                      <a:moveTo>
                        <a:pt x="55" y="79"/>
                      </a:moveTo>
                      <a:lnTo>
                        <a:pt x="43" y="66"/>
                      </a:lnTo>
                      <a:lnTo>
                        <a:pt x="32" y="53"/>
                      </a:lnTo>
                      <a:lnTo>
                        <a:pt x="23" y="40"/>
                      </a:lnTo>
                      <a:lnTo>
                        <a:pt x="13" y="26"/>
                      </a:lnTo>
                      <a:lnTo>
                        <a:pt x="6" y="17"/>
                      </a:lnTo>
                      <a:lnTo>
                        <a:pt x="1" y="5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5" y="0"/>
                      </a:lnTo>
                      <a:lnTo>
                        <a:pt x="11" y="5"/>
                      </a:lnTo>
                      <a:lnTo>
                        <a:pt x="28" y="20"/>
                      </a:lnTo>
                      <a:lnTo>
                        <a:pt x="45" y="34"/>
                      </a:lnTo>
                      <a:lnTo>
                        <a:pt x="57" y="43"/>
                      </a:lnTo>
                      <a:lnTo>
                        <a:pt x="67" y="53"/>
                      </a:lnTo>
                      <a:lnTo>
                        <a:pt x="77" y="64"/>
                      </a:lnTo>
                      <a:lnTo>
                        <a:pt x="85" y="75"/>
                      </a:lnTo>
                      <a:lnTo>
                        <a:pt x="92" y="83"/>
                      </a:lnTo>
                      <a:lnTo>
                        <a:pt x="96" y="91"/>
                      </a:lnTo>
                      <a:lnTo>
                        <a:pt x="96" y="95"/>
                      </a:lnTo>
                      <a:lnTo>
                        <a:pt x="93" y="96"/>
                      </a:lnTo>
                      <a:lnTo>
                        <a:pt x="90" y="97"/>
                      </a:lnTo>
                      <a:lnTo>
                        <a:pt x="88" y="97"/>
                      </a:lnTo>
                      <a:lnTo>
                        <a:pt x="80" y="96"/>
                      </a:lnTo>
                      <a:lnTo>
                        <a:pt x="76" y="93"/>
                      </a:lnTo>
                      <a:lnTo>
                        <a:pt x="55" y="7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1" name="Freeform 140">
                  <a:extLst>
                    <a:ext uri="{FF2B5EF4-FFF2-40B4-BE49-F238E27FC236}">
                      <a16:creationId xmlns:a16="http://schemas.microsoft.com/office/drawing/2014/main" id="{7223DC16-E59F-4749-860A-BB553CE5F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37917" y="5059947"/>
                  <a:ext cx="15374" cy="12176"/>
                </a:xfrm>
                <a:custGeom>
                  <a:avLst/>
                  <a:gdLst/>
                  <a:ahLst/>
                  <a:cxnLst>
                    <a:cxn ang="0">
                      <a:pos x="46" y="17"/>
                    </a:cxn>
                    <a:cxn ang="0">
                      <a:pos x="34" y="11"/>
                    </a:cxn>
                    <a:cxn ang="0">
                      <a:pos x="22" y="4"/>
                    </a:cxn>
                    <a:cxn ang="0">
                      <a:pos x="16" y="2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1" y="2"/>
                    </a:cxn>
                    <a:cxn ang="0">
                      <a:pos x="0" y="7"/>
                    </a:cxn>
                    <a:cxn ang="0">
                      <a:pos x="1" y="12"/>
                    </a:cxn>
                    <a:cxn ang="0">
                      <a:pos x="11" y="19"/>
                    </a:cxn>
                    <a:cxn ang="0">
                      <a:pos x="20" y="25"/>
                    </a:cxn>
                    <a:cxn ang="0">
                      <a:pos x="22" y="32"/>
                    </a:cxn>
                    <a:cxn ang="0">
                      <a:pos x="26" y="37"/>
                    </a:cxn>
                    <a:cxn ang="0">
                      <a:pos x="30" y="37"/>
                    </a:cxn>
                    <a:cxn ang="0">
                      <a:pos x="34" y="37"/>
                    </a:cxn>
                    <a:cxn ang="0">
                      <a:pos x="38" y="35"/>
                    </a:cxn>
                    <a:cxn ang="0">
                      <a:pos x="42" y="33"/>
                    </a:cxn>
                    <a:cxn ang="0">
                      <a:pos x="46" y="17"/>
                    </a:cxn>
                  </a:cxnLst>
                  <a:rect l="0" t="0" r="r" b="b"/>
                  <a:pathLst>
                    <a:path w="46" h="37">
                      <a:moveTo>
                        <a:pt x="46" y="17"/>
                      </a:moveTo>
                      <a:lnTo>
                        <a:pt x="34" y="11"/>
                      </a:lnTo>
                      <a:lnTo>
                        <a:pt x="22" y="4"/>
                      </a:lnTo>
                      <a:lnTo>
                        <a:pt x="16" y="2"/>
                      </a:lnTo>
                      <a:lnTo>
                        <a:pt x="9" y="0"/>
                      </a:lnTo>
                      <a:lnTo>
                        <a:pt x="5" y="0"/>
                      </a:lnTo>
                      <a:lnTo>
                        <a:pt x="1" y="2"/>
                      </a:lnTo>
                      <a:lnTo>
                        <a:pt x="0" y="7"/>
                      </a:lnTo>
                      <a:lnTo>
                        <a:pt x="1" y="12"/>
                      </a:lnTo>
                      <a:lnTo>
                        <a:pt x="11" y="19"/>
                      </a:lnTo>
                      <a:lnTo>
                        <a:pt x="20" y="25"/>
                      </a:lnTo>
                      <a:lnTo>
                        <a:pt x="22" y="32"/>
                      </a:lnTo>
                      <a:lnTo>
                        <a:pt x="26" y="37"/>
                      </a:lnTo>
                      <a:lnTo>
                        <a:pt x="30" y="37"/>
                      </a:lnTo>
                      <a:lnTo>
                        <a:pt x="34" y="37"/>
                      </a:lnTo>
                      <a:lnTo>
                        <a:pt x="38" y="35"/>
                      </a:lnTo>
                      <a:lnTo>
                        <a:pt x="42" y="33"/>
                      </a:lnTo>
                      <a:lnTo>
                        <a:pt x="46" y="1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2" name="Freeform 141">
                  <a:extLst>
                    <a:ext uri="{FF2B5EF4-FFF2-40B4-BE49-F238E27FC236}">
                      <a16:creationId xmlns:a16="http://schemas.microsoft.com/office/drawing/2014/main" id="{8710DF16-88C2-CE44-B84B-001B1D16CA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35743" y="5111351"/>
                  <a:ext cx="43323" cy="20292"/>
                </a:xfrm>
                <a:custGeom>
                  <a:avLst/>
                  <a:gdLst/>
                  <a:ahLst/>
                  <a:cxnLst>
                    <a:cxn ang="0">
                      <a:pos x="105" y="29"/>
                    </a:cxn>
                    <a:cxn ang="0">
                      <a:pos x="88" y="24"/>
                    </a:cxn>
                    <a:cxn ang="0">
                      <a:pos x="72" y="19"/>
                    </a:cxn>
                    <a:cxn ang="0">
                      <a:pos x="59" y="13"/>
                    </a:cxn>
                    <a:cxn ang="0">
                      <a:pos x="44" y="7"/>
                    </a:cxn>
                    <a:cxn ang="0">
                      <a:pos x="38" y="4"/>
                    </a:cxn>
                    <a:cxn ang="0">
                      <a:pos x="30" y="2"/>
                    </a:cxn>
                    <a:cxn ang="0">
                      <a:pos x="24" y="0"/>
                    </a:cxn>
                    <a:cxn ang="0">
                      <a:pos x="17" y="0"/>
                    </a:cxn>
                    <a:cxn ang="0">
                      <a:pos x="12" y="3"/>
                    </a:cxn>
                    <a:cxn ang="0">
                      <a:pos x="7" y="6"/>
                    </a:cxn>
                    <a:cxn ang="0">
                      <a:pos x="4" y="9"/>
                    </a:cxn>
                    <a:cxn ang="0">
                      <a:pos x="2" y="15"/>
                    </a:cxn>
                    <a:cxn ang="0">
                      <a:pos x="0" y="20"/>
                    </a:cxn>
                    <a:cxn ang="0">
                      <a:pos x="0" y="25"/>
                    </a:cxn>
                    <a:cxn ang="0">
                      <a:pos x="0" y="30"/>
                    </a:cxn>
                    <a:cxn ang="0">
                      <a:pos x="3" y="35"/>
                    </a:cxn>
                    <a:cxn ang="0">
                      <a:pos x="4" y="39"/>
                    </a:cxn>
                    <a:cxn ang="0">
                      <a:pos x="8" y="43"/>
                    </a:cxn>
                    <a:cxn ang="0">
                      <a:pos x="11" y="46"/>
                    </a:cxn>
                    <a:cxn ang="0">
                      <a:pos x="15" y="47"/>
                    </a:cxn>
                    <a:cxn ang="0">
                      <a:pos x="22" y="50"/>
                    </a:cxn>
                    <a:cxn ang="0">
                      <a:pos x="31" y="50"/>
                    </a:cxn>
                    <a:cxn ang="0">
                      <a:pos x="39" y="51"/>
                    </a:cxn>
                    <a:cxn ang="0">
                      <a:pos x="47" y="52"/>
                    </a:cxn>
                    <a:cxn ang="0">
                      <a:pos x="53" y="54"/>
                    </a:cxn>
                    <a:cxn ang="0">
                      <a:pos x="60" y="56"/>
                    </a:cxn>
                    <a:cxn ang="0">
                      <a:pos x="66" y="59"/>
                    </a:cxn>
                    <a:cxn ang="0">
                      <a:pos x="74" y="61"/>
                    </a:cxn>
                    <a:cxn ang="0">
                      <a:pos x="82" y="63"/>
                    </a:cxn>
                    <a:cxn ang="0">
                      <a:pos x="90" y="63"/>
                    </a:cxn>
                    <a:cxn ang="0">
                      <a:pos x="103" y="63"/>
                    </a:cxn>
                    <a:cxn ang="0">
                      <a:pos x="114" y="60"/>
                    </a:cxn>
                    <a:cxn ang="0">
                      <a:pos x="119" y="57"/>
                    </a:cxn>
                    <a:cxn ang="0">
                      <a:pos x="123" y="54"/>
                    </a:cxn>
                    <a:cxn ang="0">
                      <a:pos x="125" y="48"/>
                    </a:cxn>
                    <a:cxn ang="0">
                      <a:pos x="126" y="41"/>
                    </a:cxn>
                    <a:cxn ang="0">
                      <a:pos x="105" y="29"/>
                    </a:cxn>
                  </a:cxnLst>
                  <a:rect l="0" t="0" r="r" b="b"/>
                  <a:pathLst>
                    <a:path w="126" h="63">
                      <a:moveTo>
                        <a:pt x="105" y="29"/>
                      </a:moveTo>
                      <a:lnTo>
                        <a:pt x="88" y="24"/>
                      </a:lnTo>
                      <a:lnTo>
                        <a:pt x="72" y="19"/>
                      </a:lnTo>
                      <a:lnTo>
                        <a:pt x="59" y="13"/>
                      </a:lnTo>
                      <a:lnTo>
                        <a:pt x="44" y="7"/>
                      </a:lnTo>
                      <a:lnTo>
                        <a:pt x="38" y="4"/>
                      </a:lnTo>
                      <a:lnTo>
                        <a:pt x="30" y="2"/>
                      </a:lnTo>
                      <a:lnTo>
                        <a:pt x="24" y="0"/>
                      </a:lnTo>
                      <a:lnTo>
                        <a:pt x="17" y="0"/>
                      </a:lnTo>
                      <a:lnTo>
                        <a:pt x="12" y="3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2" y="15"/>
                      </a:lnTo>
                      <a:lnTo>
                        <a:pt x="0" y="20"/>
                      </a:lnTo>
                      <a:lnTo>
                        <a:pt x="0" y="25"/>
                      </a:lnTo>
                      <a:lnTo>
                        <a:pt x="0" y="30"/>
                      </a:lnTo>
                      <a:lnTo>
                        <a:pt x="3" y="35"/>
                      </a:lnTo>
                      <a:lnTo>
                        <a:pt x="4" y="39"/>
                      </a:lnTo>
                      <a:lnTo>
                        <a:pt x="8" y="43"/>
                      </a:lnTo>
                      <a:lnTo>
                        <a:pt x="11" y="46"/>
                      </a:lnTo>
                      <a:lnTo>
                        <a:pt x="15" y="47"/>
                      </a:lnTo>
                      <a:lnTo>
                        <a:pt x="22" y="50"/>
                      </a:lnTo>
                      <a:lnTo>
                        <a:pt x="31" y="50"/>
                      </a:lnTo>
                      <a:lnTo>
                        <a:pt x="39" y="51"/>
                      </a:lnTo>
                      <a:lnTo>
                        <a:pt x="47" y="52"/>
                      </a:lnTo>
                      <a:lnTo>
                        <a:pt x="53" y="54"/>
                      </a:lnTo>
                      <a:lnTo>
                        <a:pt x="60" y="56"/>
                      </a:lnTo>
                      <a:lnTo>
                        <a:pt x="66" y="59"/>
                      </a:lnTo>
                      <a:lnTo>
                        <a:pt x="74" y="61"/>
                      </a:lnTo>
                      <a:lnTo>
                        <a:pt x="82" y="63"/>
                      </a:lnTo>
                      <a:lnTo>
                        <a:pt x="90" y="63"/>
                      </a:lnTo>
                      <a:lnTo>
                        <a:pt x="103" y="63"/>
                      </a:lnTo>
                      <a:lnTo>
                        <a:pt x="114" y="60"/>
                      </a:lnTo>
                      <a:lnTo>
                        <a:pt x="119" y="57"/>
                      </a:lnTo>
                      <a:lnTo>
                        <a:pt x="123" y="54"/>
                      </a:lnTo>
                      <a:lnTo>
                        <a:pt x="125" y="48"/>
                      </a:lnTo>
                      <a:lnTo>
                        <a:pt x="126" y="41"/>
                      </a:lnTo>
                      <a:lnTo>
                        <a:pt x="105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3" name="Freeform 142">
                  <a:extLst>
                    <a:ext uri="{FF2B5EF4-FFF2-40B4-BE49-F238E27FC236}">
                      <a16:creationId xmlns:a16="http://schemas.microsoft.com/office/drawing/2014/main" id="{9DC282D7-9E7E-0347-ACE4-A7B3F256D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8756" y="5137056"/>
                  <a:ext cx="75467" cy="20292"/>
                </a:xfrm>
                <a:custGeom>
                  <a:avLst/>
                  <a:gdLst/>
                  <a:ahLst/>
                  <a:cxnLst>
                    <a:cxn ang="0">
                      <a:pos x="180" y="29"/>
                    </a:cxn>
                    <a:cxn ang="0">
                      <a:pos x="166" y="31"/>
                    </a:cxn>
                    <a:cxn ang="0">
                      <a:pos x="150" y="31"/>
                    </a:cxn>
                    <a:cxn ang="0">
                      <a:pos x="134" y="30"/>
                    </a:cxn>
                    <a:cxn ang="0">
                      <a:pos x="119" y="27"/>
                    </a:cxn>
                    <a:cxn ang="0">
                      <a:pos x="100" y="17"/>
                    </a:cxn>
                    <a:cxn ang="0">
                      <a:pos x="79" y="5"/>
                    </a:cxn>
                    <a:cxn ang="0">
                      <a:pos x="69" y="1"/>
                    </a:cxn>
                    <a:cxn ang="0">
                      <a:pos x="60" y="0"/>
                    </a:cxn>
                    <a:cxn ang="0">
                      <a:pos x="55" y="1"/>
                    </a:cxn>
                    <a:cxn ang="0">
                      <a:pos x="49" y="3"/>
                    </a:cxn>
                    <a:cxn ang="0">
                      <a:pos x="46" y="7"/>
                    </a:cxn>
                    <a:cxn ang="0">
                      <a:pos x="40" y="10"/>
                    </a:cxn>
                    <a:cxn ang="0">
                      <a:pos x="27" y="18"/>
                    </a:cxn>
                    <a:cxn ang="0">
                      <a:pos x="9" y="29"/>
                    </a:cxn>
                    <a:cxn ang="0">
                      <a:pos x="5" y="33"/>
                    </a:cxn>
                    <a:cxn ang="0">
                      <a:pos x="3" y="35"/>
                    </a:cxn>
                    <a:cxn ang="0">
                      <a:pos x="0" y="38"/>
                    </a:cxn>
                    <a:cxn ang="0">
                      <a:pos x="0" y="40"/>
                    </a:cxn>
                    <a:cxn ang="0">
                      <a:pos x="0" y="43"/>
                    </a:cxn>
                    <a:cxn ang="0">
                      <a:pos x="3" y="47"/>
                    </a:cxn>
                    <a:cxn ang="0">
                      <a:pos x="7" y="49"/>
                    </a:cxn>
                    <a:cxn ang="0">
                      <a:pos x="12" y="52"/>
                    </a:cxn>
                    <a:cxn ang="0">
                      <a:pos x="22" y="55"/>
                    </a:cxn>
                    <a:cxn ang="0">
                      <a:pos x="34" y="56"/>
                    </a:cxn>
                    <a:cxn ang="0">
                      <a:pos x="44" y="56"/>
                    </a:cxn>
                    <a:cxn ang="0">
                      <a:pos x="56" y="56"/>
                    </a:cxn>
                    <a:cxn ang="0">
                      <a:pos x="78" y="55"/>
                    </a:cxn>
                    <a:cxn ang="0">
                      <a:pos x="99" y="55"/>
                    </a:cxn>
                    <a:cxn ang="0">
                      <a:pos x="109" y="56"/>
                    </a:cxn>
                    <a:cxn ang="0">
                      <a:pos x="119" y="57"/>
                    </a:cxn>
                    <a:cxn ang="0">
                      <a:pos x="130" y="58"/>
                    </a:cxn>
                    <a:cxn ang="0">
                      <a:pos x="139" y="58"/>
                    </a:cxn>
                    <a:cxn ang="0">
                      <a:pos x="153" y="55"/>
                    </a:cxn>
                    <a:cxn ang="0">
                      <a:pos x="166" y="49"/>
                    </a:cxn>
                    <a:cxn ang="0">
                      <a:pos x="184" y="49"/>
                    </a:cxn>
                    <a:cxn ang="0">
                      <a:pos x="202" y="49"/>
                    </a:cxn>
                    <a:cxn ang="0">
                      <a:pos x="209" y="48"/>
                    </a:cxn>
                    <a:cxn ang="0">
                      <a:pos x="213" y="45"/>
                    </a:cxn>
                    <a:cxn ang="0">
                      <a:pos x="215" y="42"/>
                    </a:cxn>
                    <a:cxn ang="0">
                      <a:pos x="217" y="38"/>
                    </a:cxn>
                    <a:cxn ang="0">
                      <a:pos x="215" y="34"/>
                    </a:cxn>
                    <a:cxn ang="0">
                      <a:pos x="213" y="31"/>
                    </a:cxn>
                    <a:cxn ang="0">
                      <a:pos x="209" y="29"/>
                    </a:cxn>
                    <a:cxn ang="0">
                      <a:pos x="202" y="27"/>
                    </a:cxn>
                    <a:cxn ang="0">
                      <a:pos x="180" y="29"/>
                    </a:cxn>
                  </a:cxnLst>
                  <a:rect l="0" t="0" r="r" b="b"/>
                  <a:pathLst>
                    <a:path w="217" h="58">
                      <a:moveTo>
                        <a:pt x="180" y="29"/>
                      </a:moveTo>
                      <a:lnTo>
                        <a:pt x="166" y="31"/>
                      </a:lnTo>
                      <a:lnTo>
                        <a:pt x="150" y="31"/>
                      </a:lnTo>
                      <a:lnTo>
                        <a:pt x="134" y="30"/>
                      </a:lnTo>
                      <a:lnTo>
                        <a:pt x="119" y="27"/>
                      </a:lnTo>
                      <a:lnTo>
                        <a:pt x="100" y="17"/>
                      </a:lnTo>
                      <a:lnTo>
                        <a:pt x="79" y="5"/>
                      </a:lnTo>
                      <a:lnTo>
                        <a:pt x="69" y="1"/>
                      </a:lnTo>
                      <a:lnTo>
                        <a:pt x="60" y="0"/>
                      </a:lnTo>
                      <a:lnTo>
                        <a:pt x="55" y="1"/>
                      </a:lnTo>
                      <a:lnTo>
                        <a:pt x="49" y="3"/>
                      </a:lnTo>
                      <a:lnTo>
                        <a:pt x="46" y="7"/>
                      </a:lnTo>
                      <a:lnTo>
                        <a:pt x="40" y="10"/>
                      </a:lnTo>
                      <a:lnTo>
                        <a:pt x="27" y="18"/>
                      </a:lnTo>
                      <a:lnTo>
                        <a:pt x="9" y="29"/>
                      </a:lnTo>
                      <a:lnTo>
                        <a:pt x="5" y="33"/>
                      </a:lnTo>
                      <a:lnTo>
                        <a:pt x="3" y="35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0" y="43"/>
                      </a:lnTo>
                      <a:lnTo>
                        <a:pt x="3" y="47"/>
                      </a:lnTo>
                      <a:lnTo>
                        <a:pt x="7" y="49"/>
                      </a:lnTo>
                      <a:lnTo>
                        <a:pt x="12" y="52"/>
                      </a:lnTo>
                      <a:lnTo>
                        <a:pt x="22" y="55"/>
                      </a:lnTo>
                      <a:lnTo>
                        <a:pt x="34" y="56"/>
                      </a:lnTo>
                      <a:lnTo>
                        <a:pt x="44" y="56"/>
                      </a:lnTo>
                      <a:lnTo>
                        <a:pt x="56" y="56"/>
                      </a:lnTo>
                      <a:lnTo>
                        <a:pt x="78" y="55"/>
                      </a:lnTo>
                      <a:lnTo>
                        <a:pt x="99" y="55"/>
                      </a:lnTo>
                      <a:lnTo>
                        <a:pt x="109" y="56"/>
                      </a:lnTo>
                      <a:lnTo>
                        <a:pt x="119" y="57"/>
                      </a:lnTo>
                      <a:lnTo>
                        <a:pt x="130" y="58"/>
                      </a:lnTo>
                      <a:lnTo>
                        <a:pt x="139" y="58"/>
                      </a:lnTo>
                      <a:lnTo>
                        <a:pt x="153" y="55"/>
                      </a:lnTo>
                      <a:lnTo>
                        <a:pt x="166" y="49"/>
                      </a:lnTo>
                      <a:lnTo>
                        <a:pt x="184" y="49"/>
                      </a:lnTo>
                      <a:lnTo>
                        <a:pt x="202" y="49"/>
                      </a:lnTo>
                      <a:lnTo>
                        <a:pt x="209" y="48"/>
                      </a:lnTo>
                      <a:lnTo>
                        <a:pt x="213" y="45"/>
                      </a:lnTo>
                      <a:lnTo>
                        <a:pt x="215" y="42"/>
                      </a:lnTo>
                      <a:lnTo>
                        <a:pt x="217" y="38"/>
                      </a:lnTo>
                      <a:lnTo>
                        <a:pt x="215" y="34"/>
                      </a:lnTo>
                      <a:lnTo>
                        <a:pt x="213" y="31"/>
                      </a:lnTo>
                      <a:lnTo>
                        <a:pt x="209" y="29"/>
                      </a:lnTo>
                      <a:lnTo>
                        <a:pt x="202" y="27"/>
                      </a:lnTo>
                      <a:lnTo>
                        <a:pt x="180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4" name="Freeform 143">
                  <a:extLst>
                    <a:ext uri="{FF2B5EF4-FFF2-40B4-BE49-F238E27FC236}">
                      <a16:creationId xmlns:a16="http://schemas.microsoft.com/office/drawing/2014/main" id="{676DEB6F-B636-074D-94E7-C6F37405B5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59503" y="5172228"/>
                  <a:ext cx="50312" cy="17588"/>
                </a:xfrm>
                <a:custGeom>
                  <a:avLst/>
                  <a:gdLst/>
                  <a:ahLst/>
                  <a:cxnLst>
                    <a:cxn ang="0">
                      <a:pos x="96" y="11"/>
                    </a:cxn>
                    <a:cxn ang="0">
                      <a:pos x="88" y="11"/>
                    </a:cxn>
                    <a:cxn ang="0">
                      <a:pos x="80" y="11"/>
                    </a:cxn>
                    <a:cxn ang="0">
                      <a:pos x="73" y="10"/>
                    </a:cxn>
                    <a:cxn ang="0">
                      <a:pos x="65" y="8"/>
                    </a:cxn>
                    <a:cxn ang="0">
                      <a:pos x="49" y="2"/>
                    </a:cxn>
                    <a:cxn ang="0">
                      <a:pos x="34" y="0"/>
                    </a:cxn>
                    <a:cxn ang="0">
                      <a:pos x="18" y="0"/>
                    </a:cxn>
                    <a:cxn ang="0">
                      <a:pos x="6" y="1"/>
                    </a:cxn>
                    <a:cxn ang="0">
                      <a:pos x="4" y="4"/>
                    </a:cxn>
                    <a:cxn ang="0">
                      <a:pos x="1" y="9"/>
                    </a:cxn>
                    <a:cxn ang="0">
                      <a:pos x="0" y="15"/>
                    </a:cxn>
                    <a:cxn ang="0">
                      <a:pos x="1" y="24"/>
                    </a:cxn>
                    <a:cxn ang="0">
                      <a:pos x="3" y="32"/>
                    </a:cxn>
                    <a:cxn ang="0">
                      <a:pos x="4" y="39"/>
                    </a:cxn>
                    <a:cxn ang="0">
                      <a:pos x="5" y="42"/>
                    </a:cxn>
                    <a:cxn ang="0">
                      <a:pos x="9" y="46"/>
                    </a:cxn>
                    <a:cxn ang="0">
                      <a:pos x="12" y="49"/>
                    </a:cxn>
                    <a:cxn ang="0">
                      <a:pos x="17" y="50"/>
                    </a:cxn>
                    <a:cxn ang="0">
                      <a:pos x="23" y="49"/>
                    </a:cxn>
                    <a:cxn ang="0">
                      <a:pos x="30" y="46"/>
                    </a:cxn>
                    <a:cxn ang="0">
                      <a:pos x="40" y="44"/>
                    </a:cxn>
                    <a:cxn ang="0">
                      <a:pos x="50" y="42"/>
                    </a:cxn>
                    <a:cxn ang="0">
                      <a:pos x="61" y="44"/>
                    </a:cxn>
                    <a:cxn ang="0">
                      <a:pos x="71" y="44"/>
                    </a:cxn>
                    <a:cxn ang="0">
                      <a:pos x="87" y="44"/>
                    </a:cxn>
                    <a:cxn ang="0">
                      <a:pos x="102" y="44"/>
                    </a:cxn>
                    <a:cxn ang="0">
                      <a:pos x="119" y="44"/>
                    </a:cxn>
                    <a:cxn ang="0">
                      <a:pos x="133" y="42"/>
                    </a:cxn>
                    <a:cxn ang="0">
                      <a:pos x="137" y="41"/>
                    </a:cxn>
                    <a:cxn ang="0">
                      <a:pos x="140" y="40"/>
                    </a:cxn>
                    <a:cxn ang="0">
                      <a:pos x="141" y="39"/>
                    </a:cxn>
                    <a:cxn ang="0">
                      <a:pos x="142" y="36"/>
                    </a:cxn>
                    <a:cxn ang="0">
                      <a:pos x="142" y="33"/>
                    </a:cxn>
                    <a:cxn ang="0">
                      <a:pos x="142" y="31"/>
                    </a:cxn>
                    <a:cxn ang="0">
                      <a:pos x="140" y="28"/>
                    </a:cxn>
                    <a:cxn ang="0">
                      <a:pos x="137" y="27"/>
                    </a:cxn>
                    <a:cxn ang="0">
                      <a:pos x="122" y="20"/>
                    </a:cxn>
                    <a:cxn ang="0">
                      <a:pos x="106" y="15"/>
                    </a:cxn>
                    <a:cxn ang="0">
                      <a:pos x="96" y="11"/>
                    </a:cxn>
                  </a:cxnLst>
                  <a:rect l="0" t="0" r="r" b="b"/>
                  <a:pathLst>
                    <a:path w="142" h="50">
                      <a:moveTo>
                        <a:pt x="96" y="11"/>
                      </a:moveTo>
                      <a:lnTo>
                        <a:pt x="88" y="11"/>
                      </a:lnTo>
                      <a:lnTo>
                        <a:pt x="80" y="11"/>
                      </a:lnTo>
                      <a:lnTo>
                        <a:pt x="73" y="10"/>
                      </a:lnTo>
                      <a:lnTo>
                        <a:pt x="65" y="8"/>
                      </a:lnTo>
                      <a:lnTo>
                        <a:pt x="49" y="2"/>
                      </a:lnTo>
                      <a:lnTo>
                        <a:pt x="34" y="0"/>
                      </a:lnTo>
                      <a:lnTo>
                        <a:pt x="18" y="0"/>
                      </a:lnTo>
                      <a:lnTo>
                        <a:pt x="6" y="1"/>
                      </a:lnTo>
                      <a:lnTo>
                        <a:pt x="4" y="4"/>
                      </a:lnTo>
                      <a:lnTo>
                        <a:pt x="1" y="9"/>
                      </a:lnTo>
                      <a:lnTo>
                        <a:pt x="0" y="15"/>
                      </a:lnTo>
                      <a:lnTo>
                        <a:pt x="1" y="24"/>
                      </a:lnTo>
                      <a:lnTo>
                        <a:pt x="3" y="32"/>
                      </a:lnTo>
                      <a:lnTo>
                        <a:pt x="4" y="39"/>
                      </a:lnTo>
                      <a:lnTo>
                        <a:pt x="5" y="42"/>
                      </a:lnTo>
                      <a:lnTo>
                        <a:pt x="9" y="46"/>
                      </a:lnTo>
                      <a:lnTo>
                        <a:pt x="12" y="49"/>
                      </a:lnTo>
                      <a:lnTo>
                        <a:pt x="17" y="50"/>
                      </a:lnTo>
                      <a:lnTo>
                        <a:pt x="23" y="49"/>
                      </a:lnTo>
                      <a:lnTo>
                        <a:pt x="30" y="46"/>
                      </a:lnTo>
                      <a:lnTo>
                        <a:pt x="40" y="44"/>
                      </a:lnTo>
                      <a:lnTo>
                        <a:pt x="50" y="42"/>
                      </a:lnTo>
                      <a:lnTo>
                        <a:pt x="61" y="44"/>
                      </a:lnTo>
                      <a:lnTo>
                        <a:pt x="71" y="44"/>
                      </a:lnTo>
                      <a:lnTo>
                        <a:pt x="87" y="44"/>
                      </a:lnTo>
                      <a:lnTo>
                        <a:pt x="102" y="44"/>
                      </a:lnTo>
                      <a:lnTo>
                        <a:pt x="119" y="44"/>
                      </a:lnTo>
                      <a:lnTo>
                        <a:pt x="133" y="42"/>
                      </a:lnTo>
                      <a:lnTo>
                        <a:pt x="137" y="41"/>
                      </a:lnTo>
                      <a:lnTo>
                        <a:pt x="140" y="40"/>
                      </a:lnTo>
                      <a:lnTo>
                        <a:pt x="141" y="39"/>
                      </a:lnTo>
                      <a:lnTo>
                        <a:pt x="142" y="36"/>
                      </a:lnTo>
                      <a:lnTo>
                        <a:pt x="142" y="33"/>
                      </a:lnTo>
                      <a:lnTo>
                        <a:pt x="142" y="31"/>
                      </a:lnTo>
                      <a:lnTo>
                        <a:pt x="140" y="28"/>
                      </a:lnTo>
                      <a:lnTo>
                        <a:pt x="137" y="27"/>
                      </a:lnTo>
                      <a:lnTo>
                        <a:pt x="122" y="20"/>
                      </a:lnTo>
                      <a:lnTo>
                        <a:pt x="106" y="15"/>
                      </a:lnTo>
                      <a:lnTo>
                        <a:pt x="96" y="1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5" name="Freeform 144">
                  <a:extLst>
                    <a:ext uri="{FF2B5EF4-FFF2-40B4-BE49-F238E27FC236}">
                      <a16:creationId xmlns:a16="http://schemas.microsoft.com/office/drawing/2014/main" id="{758906BD-4661-E54F-954A-1C01EE29CB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0775" y="5206048"/>
                  <a:ext cx="51708" cy="18940"/>
                </a:xfrm>
                <a:custGeom>
                  <a:avLst/>
                  <a:gdLst/>
                  <a:ahLst/>
                  <a:cxnLst>
                    <a:cxn ang="0">
                      <a:pos x="101" y="13"/>
                    </a:cxn>
                    <a:cxn ang="0">
                      <a:pos x="83" y="8"/>
                    </a:cxn>
                    <a:cxn ang="0">
                      <a:pos x="63" y="2"/>
                    </a:cxn>
                    <a:cxn ang="0">
                      <a:pos x="52" y="1"/>
                    </a:cxn>
                    <a:cxn ang="0">
                      <a:pos x="42" y="0"/>
                    </a:cxn>
                    <a:cxn ang="0">
                      <a:pos x="31" y="0"/>
                    </a:cxn>
                    <a:cxn ang="0">
                      <a:pos x="21" y="1"/>
                    </a:cxn>
                    <a:cxn ang="0">
                      <a:pos x="15" y="1"/>
                    </a:cxn>
                    <a:cxn ang="0">
                      <a:pos x="8" y="4"/>
                    </a:cxn>
                    <a:cxn ang="0">
                      <a:pos x="4" y="6"/>
                    </a:cxn>
                    <a:cxn ang="0">
                      <a:pos x="2" y="9"/>
                    </a:cxn>
                    <a:cxn ang="0">
                      <a:pos x="0" y="13"/>
                    </a:cxn>
                    <a:cxn ang="0">
                      <a:pos x="3" y="17"/>
                    </a:cxn>
                    <a:cxn ang="0">
                      <a:pos x="7" y="21"/>
                    </a:cxn>
                    <a:cxn ang="0">
                      <a:pos x="13" y="26"/>
                    </a:cxn>
                    <a:cxn ang="0">
                      <a:pos x="26" y="30"/>
                    </a:cxn>
                    <a:cxn ang="0">
                      <a:pos x="41" y="32"/>
                    </a:cxn>
                    <a:cxn ang="0">
                      <a:pos x="56" y="33"/>
                    </a:cxn>
                    <a:cxn ang="0">
                      <a:pos x="69" y="35"/>
                    </a:cxn>
                    <a:cxn ang="0">
                      <a:pos x="85" y="39"/>
                    </a:cxn>
                    <a:cxn ang="0">
                      <a:pos x="99" y="45"/>
                    </a:cxn>
                    <a:cxn ang="0">
                      <a:pos x="113" y="50"/>
                    </a:cxn>
                    <a:cxn ang="0">
                      <a:pos x="129" y="54"/>
                    </a:cxn>
                    <a:cxn ang="0">
                      <a:pos x="132" y="55"/>
                    </a:cxn>
                    <a:cxn ang="0">
                      <a:pos x="139" y="55"/>
                    </a:cxn>
                    <a:cxn ang="0">
                      <a:pos x="144" y="54"/>
                    </a:cxn>
                    <a:cxn ang="0">
                      <a:pos x="148" y="52"/>
                    </a:cxn>
                    <a:cxn ang="0">
                      <a:pos x="148" y="48"/>
                    </a:cxn>
                    <a:cxn ang="0">
                      <a:pos x="147" y="44"/>
                    </a:cxn>
                    <a:cxn ang="0">
                      <a:pos x="144" y="41"/>
                    </a:cxn>
                    <a:cxn ang="0">
                      <a:pos x="140" y="37"/>
                    </a:cxn>
                    <a:cxn ang="0">
                      <a:pos x="132" y="32"/>
                    </a:cxn>
                    <a:cxn ang="0">
                      <a:pos x="126" y="28"/>
                    </a:cxn>
                    <a:cxn ang="0">
                      <a:pos x="101" y="13"/>
                    </a:cxn>
                  </a:cxnLst>
                  <a:rect l="0" t="0" r="r" b="b"/>
                  <a:pathLst>
                    <a:path w="148" h="55">
                      <a:moveTo>
                        <a:pt x="101" y="13"/>
                      </a:moveTo>
                      <a:lnTo>
                        <a:pt x="83" y="8"/>
                      </a:lnTo>
                      <a:lnTo>
                        <a:pt x="63" y="2"/>
                      </a:lnTo>
                      <a:lnTo>
                        <a:pt x="52" y="1"/>
                      </a:lnTo>
                      <a:lnTo>
                        <a:pt x="42" y="0"/>
                      </a:lnTo>
                      <a:lnTo>
                        <a:pt x="31" y="0"/>
                      </a:lnTo>
                      <a:lnTo>
                        <a:pt x="21" y="1"/>
                      </a:lnTo>
                      <a:lnTo>
                        <a:pt x="15" y="1"/>
                      </a:lnTo>
                      <a:lnTo>
                        <a:pt x="8" y="4"/>
                      </a:lnTo>
                      <a:lnTo>
                        <a:pt x="4" y="6"/>
                      </a:lnTo>
                      <a:lnTo>
                        <a:pt x="2" y="9"/>
                      </a:lnTo>
                      <a:lnTo>
                        <a:pt x="0" y="13"/>
                      </a:lnTo>
                      <a:lnTo>
                        <a:pt x="3" y="17"/>
                      </a:lnTo>
                      <a:lnTo>
                        <a:pt x="7" y="21"/>
                      </a:lnTo>
                      <a:lnTo>
                        <a:pt x="13" y="26"/>
                      </a:lnTo>
                      <a:lnTo>
                        <a:pt x="26" y="30"/>
                      </a:lnTo>
                      <a:lnTo>
                        <a:pt x="41" y="32"/>
                      </a:lnTo>
                      <a:lnTo>
                        <a:pt x="56" y="33"/>
                      </a:lnTo>
                      <a:lnTo>
                        <a:pt x="69" y="35"/>
                      </a:lnTo>
                      <a:lnTo>
                        <a:pt x="85" y="39"/>
                      </a:lnTo>
                      <a:lnTo>
                        <a:pt x="99" y="45"/>
                      </a:lnTo>
                      <a:lnTo>
                        <a:pt x="113" y="50"/>
                      </a:lnTo>
                      <a:lnTo>
                        <a:pt x="129" y="54"/>
                      </a:lnTo>
                      <a:lnTo>
                        <a:pt x="132" y="55"/>
                      </a:lnTo>
                      <a:lnTo>
                        <a:pt x="139" y="55"/>
                      </a:lnTo>
                      <a:lnTo>
                        <a:pt x="144" y="54"/>
                      </a:lnTo>
                      <a:lnTo>
                        <a:pt x="148" y="52"/>
                      </a:lnTo>
                      <a:lnTo>
                        <a:pt x="148" y="48"/>
                      </a:lnTo>
                      <a:lnTo>
                        <a:pt x="147" y="44"/>
                      </a:lnTo>
                      <a:lnTo>
                        <a:pt x="144" y="41"/>
                      </a:lnTo>
                      <a:lnTo>
                        <a:pt x="140" y="37"/>
                      </a:lnTo>
                      <a:lnTo>
                        <a:pt x="132" y="32"/>
                      </a:lnTo>
                      <a:lnTo>
                        <a:pt x="126" y="28"/>
                      </a:lnTo>
                      <a:lnTo>
                        <a:pt x="101" y="1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6" name="Freeform 145">
                  <a:extLst>
                    <a:ext uri="{FF2B5EF4-FFF2-40B4-BE49-F238E27FC236}">
                      <a16:creationId xmlns:a16="http://schemas.microsoft.com/office/drawing/2014/main" id="{F6B88EDA-381A-7D4E-BF11-DA3BBC4B37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1210" y="5161406"/>
                  <a:ext cx="68478" cy="36526"/>
                </a:xfrm>
                <a:custGeom>
                  <a:avLst/>
                  <a:gdLst/>
                  <a:ahLst/>
                  <a:cxnLst>
                    <a:cxn ang="0">
                      <a:pos x="123" y="57"/>
                    </a:cxn>
                    <a:cxn ang="0">
                      <a:pos x="96" y="43"/>
                    </a:cxn>
                    <a:cxn ang="0">
                      <a:pos x="58" y="21"/>
                    </a:cxn>
                    <a:cxn ang="0">
                      <a:pos x="40" y="10"/>
                    </a:cxn>
                    <a:cxn ang="0">
                      <a:pos x="22" y="3"/>
                    </a:cxn>
                    <a:cxn ang="0">
                      <a:pos x="15" y="0"/>
                    </a:cxn>
                    <a:cxn ang="0">
                      <a:pos x="9" y="0"/>
                    </a:cxn>
                    <a:cxn ang="0">
                      <a:pos x="4" y="0"/>
                    </a:cxn>
                    <a:cxn ang="0">
                      <a:pos x="0" y="1"/>
                    </a:cxn>
                    <a:cxn ang="0">
                      <a:pos x="1" y="5"/>
                    </a:cxn>
                    <a:cxn ang="0">
                      <a:pos x="3" y="9"/>
                    </a:cxn>
                    <a:cxn ang="0">
                      <a:pos x="5" y="13"/>
                    </a:cxn>
                    <a:cxn ang="0">
                      <a:pos x="9" y="17"/>
                    </a:cxn>
                    <a:cxn ang="0">
                      <a:pos x="18" y="23"/>
                    </a:cxn>
                    <a:cxn ang="0">
                      <a:pos x="30" y="31"/>
                    </a:cxn>
                    <a:cxn ang="0">
                      <a:pos x="53" y="44"/>
                    </a:cxn>
                    <a:cxn ang="0">
                      <a:pos x="70" y="52"/>
                    </a:cxn>
                    <a:cxn ang="0">
                      <a:pos x="80" y="58"/>
                    </a:cxn>
                    <a:cxn ang="0">
                      <a:pos x="91" y="66"/>
                    </a:cxn>
                    <a:cxn ang="0">
                      <a:pos x="101" y="72"/>
                    </a:cxn>
                    <a:cxn ang="0">
                      <a:pos x="111" y="78"/>
                    </a:cxn>
                    <a:cxn ang="0">
                      <a:pos x="128" y="82"/>
                    </a:cxn>
                    <a:cxn ang="0">
                      <a:pos x="146" y="87"/>
                    </a:cxn>
                    <a:cxn ang="0">
                      <a:pos x="155" y="92"/>
                    </a:cxn>
                    <a:cxn ang="0">
                      <a:pos x="166" y="97"/>
                    </a:cxn>
                    <a:cxn ang="0">
                      <a:pos x="171" y="100"/>
                    </a:cxn>
                    <a:cxn ang="0">
                      <a:pos x="176" y="102"/>
                    </a:cxn>
                    <a:cxn ang="0">
                      <a:pos x="181" y="104"/>
                    </a:cxn>
                    <a:cxn ang="0">
                      <a:pos x="186" y="105"/>
                    </a:cxn>
                    <a:cxn ang="0">
                      <a:pos x="190" y="105"/>
                    </a:cxn>
                    <a:cxn ang="0">
                      <a:pos x="193" y="104"/>
                    </a:cxn>
                    <a:cxn ang="0">
                      <a:pos x="194" y="102"/>
                    </a:cxn>
                    <a:cxn ang="0">
                      <a:pos x="194" y="100"/>
                    </a:cxn>
                    <a:cxn ang="0">
                      <a:pos x="190" y="95"/>
                    </a:cxn>
                    <a:cxn ang="0">
                      <a:pos x="184" y="88"/>
                    </a:cxn>
                    <a:cxn ang="0">
                      <a:pos x="168" y="76"/>
                    </a:cxn>
                    <a:cxn ang="0">
                      <a:pos x="158" y="70"/>
                    </a:cxn>
                    <a:cxn ang="0">
                      <a:pos x="123" y="57"/>
                    </a:cxn>
                  </a:cxnLst>
                  <a:rect l="0" t="0" r="r" b="b"/>
                  <a:pathLst>
                    <a:path w="194" h="105">
                      <a:moveTo>
                        <a:pt x="123" y="57"/>
                      </a:moveTo>
                      <a:lnTo>
                        <a:pt x="96" y="43"/>
                      </a:lnTo>
                      <a:lnTo>
                        <a:pt x="58" y="21"/>
                      </a:lnTo>
                      <a:lnTo>
                        <a:pt x="40" y="10"/>
                      </a:lnTo>
                      <a:lnTo>
                        <a:pt x="22" y="3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4" y="0"/>
                      </a:lnTo>
                      <a:lnTo>
                        <a:pt x="0" y="1"/>
                      </a:lnTo>
                      <a:lnTo>
                        <a:pt x="1" y="5"/>
                      </a:lnTo>
                      <a:lnTo>
                        <a:pt x="3" y="9"/>
                      </a:lnTo>
                      <a:lnTo>
                        <a:pt x="5" y="13"/>
                      </a:lnTo>
                      <a:lnTo>
                        <a:pt x="9" y="17"/>
                      </a:lnTo>
                      <a:lnTo>
                        <a:pt x="18" y="23"/>
                      </a:lnTo>
                      <a:lnTo>
                        <a:pt x="30" y="31"/>
                      </a:lnTo>
                      <a:lnTo>
                        <a:pt x="53" y="44"/>
                      </a:lnTo>
                      <a:lnTo>
                        <a:pt x="70" y="52"/>
                      </a:lnTo>
                      <a:lnTo>
                        <a:pt x="80" y="58"/>
                      </a:lnTo>
                      <a:lnTo>
                        <a:pt x="91" y="66"/>
                      </a:lnTo>
                      <a:lnTo>
                        <a:pt x="101" y="72"/>
                      </a:lnTo>
                      <a:lnTo>
                        <a:pt x="111" y="78"/>
                      </a:lnTo>
                      <a:lnTo>
                        <a:pt x="128" y="82"/>
                      </a:lnTo>
                      <a:lnTo>
                        <a:pt x="146" y="87"/>
                      </a:lnTo>
                      <a:lnTo>
                        <a:pt x="155" y="92"/>
                      </a:lnTo>
                      <a:lnTo>
                        <a:pt x="166" y="97"/>
                      </a:lnTo>
                      <a:lnTo>
                        <a:pt x="171" y="100"/>
                      </a:lnTo>
                      <a:lnTo>
                        <a:pt x="176" y="102"/>
                      </a:lnTo>
                      <a:lnTo>
                        <a:pt x="181" y="104"/>
                      </a:lnTo>
                      <a:lnTo>
                        <a:pt x="186" y="105"/>
                      </a:lnTo>
                      <a:lnTo>
                        <a:pt x="190" y="105"/>
                      </a:lnTo>
                      <a:lnTo>
                        <a:pt x="193" y="104"/>
                      </a:lnTo>
                      <a:lnTo>
                        <a:pt x="194" y="102"/>
                      </a:lnTo>
                      <a:lnTo>
                        <a:pt x="194" y="100"/>
                      </a:lnTo>
                      <a:lnTo>
                        <a:pt x="190" y="95"/>
                      </a:lnTo>
                      <a:lnTo>
                        <a:pt x="184" y="88"/>
                      </a:lnTo>
                      <a:lnTo>
                        <a:pt x="168" y="76"/>
                      </a:lnTo>
                      <a:lnTo>
                        <a:pt x="158" y="70"/>
                      </a:lnTo>
                      <a:lnTo>
                        <a:pt x="123" y="5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7" name="Freeform 146">
                  <a:extLst>
                    <a:ext uri="{FF2B5EF4-FFF2-40B4-BE49-F238E27FC236}">
                      <a16:creationId xmlns:a16="http://schemas.microsoft.com/office/drawing/2014/main" id="{DBBD0662-D51B-0240-883C-6DCB71822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8292" y="5180344"/>
                  <a:ext cx="95032" cy="79814"/>
                </a:xfrm>
                <a:custGeom>
                  <a:avLst/>
                  <a:gdLst/>
                  <a:ahLst/>
                  <a:cxnLst>
                    <a:cxn ang="0">
                      <a:pos x="269" y="234"/>
                    </a:cxn>
                    <a:cxn ang="0">
                      <a:pos x="263" y="225"/>
                    </a:cxn>
                    <a:cxn ang="0">
                      <a:pos x="256" y="216"/>
                    </a:cxn>
                    <a:cxn ang="0">
                      <a:pos x="248" y="208"/>
                    </a:cxn>
                    <a:cxn ang="0">
                      <a:pos x="238" y="200"/>
                    </a:cxn>
                    <a:cxn ang="0">
                      <a:pos x="222" y="191"/>
                    </a:cxn>
                    <a:cxn ang="0">
                      <a:pos x="208" y="184"/>
                    </a:cxn>
                    <a:cxn ang="0">
                      <a:pos x="202" y="178"/>
                    </a:cxn>
                    <a:cxn ang="0">
                      <a:pos x="197" y="173"/>
                    </a:cxn>
                    <a:cxn ang="0">
                      <a:pos x="190" y="167"/>
                    </a:cxn>
                    <a:cxn ang="0">
                      <a:pos x="184" y="158"/>
                    </a:cxn>
                    <a:cxn ang="0">
                      <a:pos x="167" y="136"/>
                    </a:cxn>
                    <a:cxn ang="0">
                      <a:pos x="149" y="115"/>
                    </a:cxn>
                    <a:cxn ang="0">
                      <a:pos x="143" y="111"/>
                    </a:cxn>
                    <a:cxn ang="0">
                      <a:pos x="138" y="107"/>
                    </a:cxn>
                    <a:cxn ang="0">
                      <a:pos x="133" y="105"/>
                    </a:cxn>
                    <a:cxn ang="0">
                      <a:pos x="127" y="102"/>
                    </a:cxn>
                    <a:cxn ang="0">
                      <a:pos x="120" y="99"/>
                    </a:cxn>
                    <a:cxn ang="0">
                      <a:pos x="112" y="99"/>
                    </a:cxn>
                    <a:cxn ang="0">
                      <a:pos x="105" y="99"/>
                    </a:cxn>
                    <a:cxn ang="0">
                      <a:pos x="97" y="101"/>
                    </a:cxn>
                    <a:cxn ang="0">
                      <a:pos x="83" y="92"/>
                    </a:cxn>
                    <a:cxn ang="0">
                      <a:pos x="70" y="83"/>
                    </a:cxn>
                    <a:cxn ang="0">
                      <a:pos x="58" y="71"/>
                    </a:cxn>
                    <a:cxn ang="0">
                      <a:pos x="46" y="58"/>
                    </a:cxn>
                    <a:cxn ang="0">
                      <a:pos x="24" y="32"/>
                    </a:cxn>
                    <a:cxn ang="0">
                      <a:pos x="2" y="9"/>
                    </a:cxn>
                    <a:cxn ang="0">
                      <a:pos x="0" y="5"/>
                    </a:cxn>
                    <a:cxn ang="0">
                      <a:pos x="53" y="0"/>
                    </a:cxn>
                    <a:cxn ang="0">
                      <a:pos x="62" y="11"/>
                    </a:cxn>
                    <a:cxn ang="0">
                      <a:pos x="71" y="22"/>
                    </a:cxn>
                    <a:cxn ang="0">
                      <a:pos x="80" y="31"/>
                    </a:cxn>
                    <a:cxn ang="0">
                      <a:pos x="90" y="41"/>
                    </a:cxn>
                    <a:cxn ang="0">
                      <a:pos x="110" y="59"/>
                    </a:cxn>
                    <a:cxn ang="0">
                      <a:pos x="129" y="73"/>
                    </a:cxn>
                    <a:cxn ang="0">
                      <a:pos x="150" y="89"/>
                    </a:cxn>
                    <a:cxn ang="0">
                      <a:pos x="171" y="105"/>
                    </a:cxn>
                    <a:cxn ang="0">
                      <a:pos x="178" y="112"/>
                    </a:cxn>
                    <a:cxn ang="0">
                      <a:pos x="186" y="120"/>
                    </a:cxn>
                    <a:cxn ang="0">
                      <a:pos x="190" y="123"/>
                    </a:cxn>
                    <a:cxn ang="0">
                      <a:pos x="194" y="125"/>
                    </a:cxn>
                    <a:cxn ang="0">
                      <a:pos x="200" y="127"/>
                    </a:cxn>
                    <a:cxn ang="0">
                      <a:pos x="206" y="128"/>
                    </a:cxn>
                    <a:cxn ang="0">
                      <a:pos x="217" y="129"/>
                    </a:cxn>
                    <a:cxn ang="0">
                      <a:pos x="228" y="132"/>
                    </a:cxn>
                    <a:cxn ang="0">
                      <a:pos x="238" y="137"/>
                    </a:cxn>
                    <a:cxn ang="0">
                      <a:pos x="246" y="143"/>
                    </a:cxn>
                    <a:cxn ang="0">
                      <a:pos x="256" y="155"/>
                    </a:cxn>
                    <a:cxn ang="0">
                      <a:pos x="256" y="155"/>
                    </a:cxn>
                    <a:cxn ang="0">
                      <a:pos x="272" y="204"/>
                    </a:cxn>
                    <a:cxn ang="0">
                      <a:pos x="269" y="234"/>
                    </a:cxn>
                    <a:cxn ang="0">
                      <a:pos x="269" y="234"/>
                    </a:cxn>
                  </a:cxnLst>
                  <a:rect l="0" t="0" r="r" b="b"/>
                  <a:pathLst>
                    <a:path w="272" h="234">
                      <a:moveTo>
                        <a:pt x="269" y="234"/>
                      </a:moveTo>
                      <a:lnTo>
                        <a:pt x="263" y="225"/>
                      </a:lnTo>
                      <a:lnTo>
                        <a:pt x="256" y="216"/>
                      </a:lnTo>
                      <a:lnTo>
                        <a:pt x="248" y="208"/>
                      </a:lnTo>
                      <a:lnTo>
                        <a:pt x="238" y="200"/>
                      </a:lnTo>
                      <a:lnTo>
                        <a:pt x="222" y="191"/>
                      </a:lnTo>
                      <a:lnTo>
                        <a:pt x="208" y="184"/>
                      </a:lnTo>
                      <a:lnTo>
                        <a:pt x="202" y="178"/>
                      </a:lnTo>
                      <a:lnTo>
                        <a:pt x="197" y="173"/>
                      </a:lnTo>
                      <a:lnTo>
                        <a:pt x="190" y="167"/>
                      </a:lnTo>
                      <a:lnTo>
                        <a:pt x="184" y="158"/>
                      </a:lnTo>
                      <a:lnTo>
                        <a:pt x="167" y="136"/>
                      </a:lnTo>
                      <a:lnTo>
                        <a:pt x="149" y="115"/>
                      </a:lnTo>
                      <a:lnTo>
                        <a:pt x="143" y="111"/>
                      </a:lnTo>
                      <a:lnTo>
                        <a:pt x="138" y="107"/>
                      </a:lnTo>
                      <a:lnTo>
                        <a:pt x="133" y="105"/>
                      </a:lnTo>
                      <a:lnTo>
                        <a:pt x="127" y="102"/>
                      </a:lnTo>
                      <a:lnTo>
                        <a:pt x="120" y="99"/>
                      </a:lnTo>
                      <a:lnTo>
                        <a:pt x="112" y="99"/>
                      </a:lnTo>
                      <a:lnTo>
                        <a:pt x="105" y="99"/>
                      </a:lnTo>
                      <a:lnTo>
                        <a:pt x="97" y="101"/>
                      </a:lnTo>
                      <a:lnTo>
                        <a:pt x="83" y="92"/>
                      </a:lnTo>
                      <a:lnTo>
                        <a:pt x="70" y="83"/>
                      </a:lnTo>
                      <a:lnTo>
                        <a:pt x="58" y="71"/>
                      </a:lnTo>
                      <a:lnTo>
                        <a:pt x="46" y="58"/>
                      </a:lnTo>
                      <a:lnTo>
                        <a:pt x="24" y="32"/>
                      </a:lnTo>
                      <a:lnTo>
                        <a:pt x="2" y="9"/>
                      </a:lnTo>
                      <a:lnTo>
                        <a:pt x="0" y="5"/>
                      </a:lnTo>
                      <a:lnTo>
                        <a:pt x="53" y="0"/>
                      </a:lnTo>
                      <a:lnTo>
                        <a:pt x="62" y="11"/>
                      </a:lnTo>
                      <a:lnTo>
                        <a:pt x="71" y="22"/>
                      </a:lnTo>
                      <a:lnTo>
                        <a:pt x="80" y="31"/>
                      </a:lnTo>
                      <a:lnTo>
                        <a:pt x="90" y="41"/>
                      </a:lnTo>
                      <a:lnTo>
                        <a:pt x="110" y="59"/>
                      </a:lnTo>
                      <a:lnTo>
                        <a:pt x="129" y="73"/>
                      </a:lnTo>
                      <a:lnTo>
                        <a:pt x="150" y="89"/>
                      </a:lnTo>
                      <a:lnTo>
                        <a:pt x="171" y="105"/>
                      </a:lnTo>
                      <a:lnTo>
                        <a:pt x="178" y="112"/>
                      </a:lnTo>
                      <a:lnTo>
                        <a:pt x="186" y="120"/>
                      </a:lnTo>
                      <a:lnTo>
                        <a:pt x="190" y="123"/>
                      </a:lnTo>
                      <a:lnTo>
                        <a:pt x="194" y="125"/>
                      </a:lnTo>
                      <a:lnTo>
                        <a:pt x="200" y="127"/>
                      </a:lnTo>
                      <a:lnTo>
                        <a:pt x="206" y="128"/>
                      </a:lnTo>
                      <a:lnTo>
                        <a:pt x="217" y="129"/>
                      </a:lnTo>
                      <a:lnTo>
                        <a:pt x="228" y="132"/>
                      </a:lnTo>
                      <a:lnTo>
                        <a:pt x="238" y="137"/>
                      </a:lnTo>
                      <a:lnTo>
                        <a:pt x="246" y="143"/>
                      </a:lnTo>
                      <a:lnTo>
                        <a:pt x="256" y="155"/>
                      </a:lnTo>
                      <a:lnTo>
                        <a:pt x="256" y="155"/>
                      </a:lnTo>
                      <a:lnTo>
                        <a:pt x="272" y="204"/>
                      </a:lnTo>
                      <a:lnTo>
                        <a:pt x="269" y="234"/>
                      </a:lnTo>
                      <a:lnTo>
                        <a:pt x="269" y="23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48" name="Freeform 147">
                  <a:extLst>
                    <a:ext uri="{FF2B5EF4-FFF2-40B4-BE49-F238E27FC236}">
                      <a16:creationId xmlns:a16="http://schemas.microsoft.com/office/drawing/2014/main" id="{2CED1FA5-E009-0B4D-8FCC-047CC0E1FE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0026" y="3880315"/>
                  <a:ext cx="684788" cy="384192"/>
                </a:xfrm>
                <a:custGeom>
                  <a:avLst/>
                  <a:gdLst/>
                  <a:ahLst/>
                  <a:cxnLst>
                    <a:cxn ang="0">
                      <a:pos x="797" y="88"/>
                    </a:cxn>
                    <a:cxn ang="0">
                      <a:pos x="863" y="67"/>
                    </a:cxn>
                    <a:cxn ang="0">
                      <a:pos x="917" y="59"/>
                    </a:cxn>
                    <a:cxn ang="0">
                      <a:pos x="947" y="94"/>
                    </a:cxn>
                    <a:cxn ang="0">
                      <a:pos x="1008" y="159"/>
                    </a:cxn>
                    <a:cxn ang="0">
                      <a:pos x="1165" y="221"/>
                    </a:cxn>
                    <a:cxn ang="0">
                      <a:pos x="1228" y="257"/>
                    </a:cxn>
                    <a:cxn ang="0">
                      <a:pos x="1202" y="320"/>
                    </a:cxn>
                    <a:cxn ang="0">
                      <a:pos x="1249" y="401"/>
                    </a:cxn>
                    <a:cxn ang="0">
                      <a:pos x="1314" y="475"/>
                    </a:cxn>
                    <a:cxn ang="0">
                      <a:pos x="1333" y="457"/>
                    </a:cxn>
                    <a:cxn ang="0">
                      <a:pos x="1359" y="432"/>
                    </a:cxn>
                    <a:cxn ang="0">
                      <a:pos x="1364" y="375"/>
                    </a:cxn>
                    <a:cxn ang="0">
                      <a:pos x="1389" y="345"/>
                    </a:cxn>
                    <a:cxn ang="0">
                      <a:pos x="1452" y="373"/>
                    </a:cxn>
                    <a:cxn ang="0">
                      <a:pos x="1583" y="378"/>
                    </a:cxn>
                    <a:cxn ang="0">
                      <a:pos x="1633" y="380"/>
                    </a:cxn>
                    <a:cxn ang="0">
                      <a:pos x="1625" y="423"/>
                    </a:cxn>
                    <a:cxn ang="0">
                      <a:pos x="1653" y="488"/>
                    </a:cxn>
                    <a:cxn ang="0">
                      <a:pos x="1688" y="511"/>
                    </a:cxn>
                    <a:cxn ang="0">
                      <a:pos x="1722" y="497"/>
                    </a:cxn>
                    <a:cxn ang="0">
                      <a:pos x="1769" y="542"/>
                    </a:cxn>
                    <a:cxn ang="0">
                      <a:pos x="1839" y="551"/>
                    </a:cxn>
                    <a:cxn ang="0">
                      <a:pos x="1879" y="576"/>
                    </a:cxn>
                    <a:cxn ang="0">
                      <a:pos x="1914" y="664"/>
                    </a:cxn>
                    <a:cxn ang="0">
                      <a:pos x="1805" y="825"/>
                    </a:cxn>
                    <a:cxn ang="0">
                      <a:pos x="1728" y="930"/>
                    </a:cxn>
                    <a:cxn ang="0">
                      <a:pos x="1657" y="1002"/>
                    </a:cxn>
                    <a:cxn ang="0">
                      <a:pos x="1570" y="1036"/>
                    </a:cxn>
                    <a:cxn ang="0">
                      <a:pos x="1424" y="1049"/>
                    </a:cxn>
                    <a:cxn ang="0">
                      <a:pos x="1359" y="1110"/>
                    </a:cxn>
                    <a:cxn ang="0">
                      <a:pos x="1304" y="1095"/>
                    </a:cxn>
                    <a:cxn ang="0">
                      <a:pos x="1202" y="1059"/>
                    </a:cxn>
                    <a:cxn ang="0">
                      <a:pos x="1065" y="1064"/>
                    </a:cxn>
                    <a:cxn ang="0">
                      <a:pos x="981" y="1046"/>
                    </a:cxn>
                    <a:cxn ang="0">
                      <a:pos x="825" y="939"/>
                    </a:cxn>
                    <a:cxn ang="0">
                      <a:pos x="759" y="932"/>
                    </a:cxn>
                    <a:cxn ang="0">
                      <a:pos x="733" y="991"/>
                    </a:cxn>
                    <a:cxn ang="0">
                      <a:pos x="699" y="1031"/>
                    </a:cxn>
                    <a:cxn ang="0">
                      <a:pos x="614" y="1076"/>
                    </a:cxn>
                    <a:cxn ang="0">
                      <a:pos x="542" y="1121"/>
                    </a:cxn>
                    <a:cxn ang="0">
                      <a:pos x="494" y="1111"/>
                    </a:cxn>
                    <a:cxn ang="0">
                      <a:pos x="428" y="1045"/>
                    </a:cxn>
                    <a:cxn ang="0">
                      <a:pos x="334" y="908"/>
                    </a:cxn>
                    <a:cxn ang="0">
                      <a:pos x="280" y="812"/>
                    </a:cxn>
                    <a:cxn ang="0">
                      <a:pos x="227" y="720"/>
                    </a:cxn>
                    <a:cxn ang="0">
                      <a:pos x="94" y="583"/>
                    </a:cxn>
                    <a:cxn ang="0">
                      <a:pos x="49" y="523"/>
                    </a:cxn>
                    <a:cxn ang="0">
                      <a:pos x="56" y="427"/>
                    </a:cxn>
                    <a:cxn ang="0">
                      <a:pos x="40" y="383"/>
                    </a:cxn>
                    <a:cxn ang="0">
                      <a:pos x="3" y="320"/>
                    </a:cxn>
                    <a:cxn ang="0">
                      <a:pos x="48" y="300"/>
                    </a:cxn>
                    <a:cxn ang="0">
                      <a:pos x="81" y="253"/>
                    </a:cxn>
                    <a:cxn ang="0">
                      <a:pos x="152" y="220"/>
                    </a:cxn>
                    <a:cxn ang="0">
                      <a:pos x="255" y="189"/>
                    </a:cxn>
                    <a:cxn ang="0">
                      <a:pos x="366" y="127"/>
                    </a:cxn>
                    <a:cxn ang="0">
                      <a:pos x="493" y="76"/>
                    </a:cxn>
                    <a:cxn ang="0">
                      <a:pos x="582" y="48"/>
                    </a:cxn>
                    <a:cxn ang="0">
                      <a:pos x="654" y="9"/>
                    </a:cxn>
                    <a:cxn ang="0">
                      <a:pos x="695" y="5"/>
                    </a:cxn>
                  </a:cxnLst>
                  <a:rect l="0" t="0" r="r" b="b"/>
                  <a:pathLst>
                    <a:path w="1962" h="1137">
                      <a:moveTo>
                        <a:pt x="745" y="59"/>
                      </a:moveTo>
                      <a:lnTo>
                        <a:pt x="758" y="70"/>
                      </a:lnTo>
                      <a:lnTo>
                        <a:pt x="768" y="77"/>
                      </a:lnTo>
                      <a:lnTo>
                        <a:pt x="779" y="82"/>
                      </a:lnTo>
                      <a:lnTo>
                        <a:pt x="788" y="86"/>
                      </a:lnTo>
                      <a:lnTo>
                        <a:pt x="797" y="88"/>
                      </a:lnTo>
                      <a:lnTo>
                        <a:pt x="805" y="89"/>
                      </a:lnTo>
                      <a:lnTo>
                        <a:pt x="813" y="88"/>
                      </a:lnTo>
                      <a:lnTo>
                        <a:pt x="820" y="86"/>
                      </a:lnTo>
                      <a:lnTo>
                        <a:pt x="837" y="80"/>
                      </a:lnTo>
                      <a:lnTo>
                        <a:pt x="854" y="72"/>
                      </a:lnTo>
                      <a:lnTo>
                        <a:pt x="863" y="67"/>
                      </a:lnTo>
                      <a:lnTo>
                        <a:pt x="873" y="63"/>
                      </a:lnTo>
                      <a:lnTo>
                        <a:pt x="885" y="60"/>
                      </a:lnTo>
                      <a:lnTo>
                        <a:pt x="897" y="58"/>
                      </a:lnTo>
                      <a:lnTo>
                        <a:pt x="904" y="57"/>
                      </a:lnTo>
                      <a:lnTo>
                        <a:pt x="912" y="57"/>
                      </a:lnTo>
                      <a:lnTo>
                        <a:pt x="917" y="59"/>
                      </a:lnTo>
                      <a:lnTo>
                        <a:pt x="924" y="62"/>
                      </a:lnTo>
                      <a:lnTo>
                        <a:pt x="928" y="66"/>
                      </a:lnTo>
                      <a:lnTo>
                        <a:pt x="933" y="70"/>
                      </a:lnTo>
                      <a:lnTo>
                        <a:pt x="937" y="75"/>
                      </a:lnTo>
                      <a:lnTo>
                        <a:pt x="941" y="81"/>
                      </a:lnTo>
                      <a:lnTo>
                        <a:pt x="947" y="94"/>
                      </a:lnTo>
                      <a:lnTo>
                        <a:pt x="955" y="107"/>
                      </a:lnTo>
                      <a:lnTo>
                        <a:pt x="963" y="120"/>
                      </a:lnTo>
                      <a:lnTo>
                        <a:pt x="972" y="130"/>
                      </a:lnTo>
                      <a:lnTo>
                        <a:pt x="984" y="141"/>
                      </a:lnTo>
                      <a:lnTo>
                        <a:pt x="995" y="151"/>
                      </a:lnTo>
                      <a:lnTo>
                        <a:pt x="1008" y="159"/>
                      </a:lnTo>
                      <a:lnTo>
                        <a:pt x="1021" y="168"/>
                      </a:lnTo>
                      <a:lnTo>
                        <a:pt x="1048" y="182"/>
                      </a:lnTo>
                      <a:lnTo>
                        <a:pt x="1077" y="194"/>
                      </a:lnTo>
                      <a:lnTo>
                        <a:pt x="1107" y="204"/>
                      </a:lnTo>
                      <a:lnTo>
                        <a:pt x="1136" y="213"/>
                      </a:lnTo>
                      <a:lnTo>
                        <a:pt x="1165" y="221"/>
                      </a:lnTo>
                      <a:lnTo>
                        <a:pt x="1193" y="229"/>
                      </a:lnTo>
                      <a:lnTo>
                        <a:pt x="1206" y="233"/>
                      </a:lnTo>
                      <a:lnTo>
                        <a:pt x="1217" y="238"/>
                      </a:lnTo>
                      <a:lnTo>
                        <a:pt x="1223" y="244"/>
                      </a:lnTo>
                      <a:lnTo>
                        <a:pt x="1227" y="251"/>
                      </a:lnTo>
                      <a:lnTo>
                        <a:pt x="1228" y="257"/>
                      </a:lnTo>
                      <a:lnTo>
                        <a:pt x="1228" y="265"/>
                      </a:lnTo>
                      <a:lnTo>
                        <a:pt x="1227" y="273"/>
                      </a:lnTo>
                      <a:lnTo>
                        <a:pt x="1224" y="282"/>
                      </a:lnTo>
                      <a:lnTo>
                        <a:pt x="1215" y="298"/>
                      </a:lnTo>
                      <a:lnTo>
                        <a:pt x="1206" y="313"/>
                      </a:lnTo>
                      <a:lnTo>
                        <a:pt x="1202" y="320"/>
                      </a:lnTo>
                      <a:lnTo>
                        <a:pt x="1200" y="326"/>
                      </a:lnTo>
                      <a:lnTo>
                        <a:pt x="1197" y="331"/>
                      </a:lnTo>
                      <a:lnTo>
                        <a:pt x="1196" y="336"/>
                      </a:lnTo>
                      <a:lnTo>
                        <a:pt x="1205" y="351"/>
                      </a:lnTo>
                      <a:lnTo>
                        <a:pt x="1227" y="375"/>
                      </a:lnTo>
                      <a:lnTo>
                        <a:pt x="1249" y="401"/>
                      </a:lnTo>
                      <a:lnTo>
                        <a:pt x="1265" y="422"/>
                      </a:lnTo>
                      <a:lnTo>
                        <a:pt x="1274" y="436"/>
                      </a:lnTo>
                      <a:lnTo>
                        <a:pt x="1291" y="457"/>
                      </a:lnTo>
                      <a:lnTo>
                        <a:pt x="1300" y="466"/>
                      </a:lnTo>
                      <a:lnTo>
                        <a:pt x="1310" y="474"/>
                      </a:lnTo>
                      <a:lnTo>
                        <a:pt x="1314" y="475"/>
                      </a:lnTo>
                      <a:lnTo>
                        <a:pt x="1318" y="476"/>
                      </a:lnTo>
                      <a:lnTo>
                        <a:pt x="1322" y="476"/>
                      </a:lnTo>
                      <a:lnTo>
                        <a:pt x="1324" y="474"/>
                      </a:lnTo>
                      <a:lnTo>
                        <a:pt x="1329" y="469"/>
                      </a:lnTo>
                      <a:lnTo>
                        <a:pt x="1332" y="463"/>
                      </a:lnTo>
                      <a:lnTo>
                        <a:pt x="1333" y="457"/>
                      </a:lnTo>
                      <a:lnTo>
                        <a:pt x="1335" y="452"/>
                      </a:lnTo>
                      <a:lnTo>
                        <a:pt x="1337" y="446"/>
                      </a:lnTo>
                      <a:lnTo>
                        <a:pt x="1340" y="441"/>
                      </a:lnTo>
                      <a:lnTo>
                        <a:pt x="1345" y="437"/>
                      </a:lnTo>
                      <a:lnTo>
                        <a:pt x="1354" y="435"/>
                      </a:lnTo>
                      <a:lnTo>
                        <a:pt x="1359" y="432"/>
                      </a:lnTo>
                      <a:lnTo>
                        <a:pt x="1362" y="430"/>
                      </a:lnTo>
                      <a:lnTo>
                        <a:pt x="1364" y="424"/>
                      </a:lnTo>
                      <a:lnTo>
                        <a:pt x="1364" y="419"/>
                      </a:lnTo>
                      <a:lnTo>
                        <a:pt x="1366" y="405"/>
                      </a:lnTo>
                      <a:lnTo>
                        <a:pt x="1364" y="391"/>
                      </a:lnTo>
                      <a:lnTo>
                        <a:pt x="1364" y="375"/>
                      </a:lnTo>
                      <a:lnTo>
                        <a:pt x="1366" y="362"/>
                      </a:lnTo>
                      <a:lnTo>
                        <a:pt x="1367" y="356"/>
                      </a:lnTo>
                      <a:lnTo>
                        <a:pt x="1371" y="352"/>
                      </a:lnTo>
                      <a:lnTo>
                        <a:pt x="1376" y="348"/>
                      </a:lnTo>
                      <a:lnTo>
                        <a:pt x="1381" y="345"/>
                      </a:lnTo>
                      <a:lnTo>
                        <a:pt x="1389" y="345"/>
                      </a:lnTo>
                      <a:lnTo>
                        <a:pt x="1395" y="345"/>
                      </a:lnTo>
                      <a:lnTo>
                        <a:pt x="1403" y="347"/>
                      </a:lnTo>
                      <a:lnTo>
                        <a:pt x="1410" y="349"/>
                      </a:lnTo>
                      <a:lnTo>
                        <a:pt x="1424" y="356"/>
                      </a:lnTo>
                      <a:lnTo>
                        <a:pt x="1438" y="364"/>
                      </a:lnTo>
                      <a:lnTo>
                        <a:pt x="1452" y="373"/>
                      </a:lnTo>
                      <a:lnTo>
                        <a:pt x="1467" y="380"/>
                      </a:lnTo>
                      <a:lnTo>
                        <a:pt x="1481" y="387"/>
                      </a:lnTo>
                      <a:lnTo>
                        <a:pt x="1494" y="391"/>
                      </a:lnTo>
                      <a:lnTo>
                        <a:pt x="1524" y="387"/>
                      </a:lnTo>
                      <a:lnTo>
                        <a:pt x="1554" y="383"/>
                      </a:lnTo>
                      <a:lnTo>
                        <a:pt x="1583" y="378"/>
                      </a:lnTo>
                      <a:lnTo>
                        <a:pt x="1612" y="375"/>
                      </a:lnTo>
                      <a:lnTo>
                        <a:pt x="1618" y="375"/>
                      </a:lnTo>
                      <a:lnTo>
                        <a:pt x="1623" y="375"/>
                      </a:lnTo>
                      <a:lnTo>
                        <a:pt x="1627" y="377"/>
                      </a:lnTo>
                      <a:lnTo>
                        <a:pt x="1630" y="378"/>
                      </a:lnTo>
                      <a:lnTo>
                        <a:pt x="1633" y="380"/>
                      </a:lnTo>
                      <a:lnTo>
                        <a:pt x="1634" y="383"/>
                      </a:lnTo>
                      <a:lnTo>
                        <a:pt x="1634" y="386"/>
                      </a:lnTo>
                      <a:lnTo>
                        <a:pt x="1634" y="388"/>
                      </a:lnTo>
                      <a:lnTo>
                        <a:pt x="1629" y="402"/>
                      </a:lnTo>
                      <a:lnTo>
                        <a:pt x="1625" y="419"/>
                      </a:lnTo>
                      <a:lnTo>
                        <a:pt x="1625" y="423"/>
                      </a:lnTo>
                      <a:lnTo>
                        <a:pt x="1625" y="430"/>
                      </a:lnTo>
                      <a:lnTo>
                        <a:pt x="1627" y="437"/>
                      </a:lnTo>
                      <a:lnTo>
                        <a:pt x="1630" y="445"/>
                      </a:lnTo>
                      <a:lnTo>
                        <a:pt x="1638" y="462"/>
                      </a:lnTo>
                      <a:lnTo>
                        <a:pt x="1648" y="480"/>
                      </a:lnTo>
                      <a:lnTo>
                        <a:pt x="1653" y="488"/>
                      </a:lnTo>
                      <a:lnTo>
                        <a:pt x="1660" y="494"/>
                      </a:lnTo>
                      <a:lnTo>
                        <a:pt x="1665" y="501"/>
                      </a:lnTo>
                      <a:lnTo>
                        <a:pt x="1671" y="506"/>
                      </a:lnTo>
                      <a:lnTo>
                        <a:pt x="1678" y="509"/>
                      </a:lnTo>
                      <a:lnTo>
                        <a:pt x="1683" y="511"/>
                      </a:lnTo>
                      <a:lnTo>
                        <a:pt x="1688" y="511"/>
                      </a:lnTo>
                      <a:lnTo>
                        <a:pt x="1693" y="509"/>
                      </a:lnTo>
                      <a:lnTo>
                        <a:pt x="1701" y="503"/>
                      </a:lnTo>
                      <a:lnTo>
                        <a:pt x="1708" y="500"/>
                      </a:lnTo>
                      <a:lnTo>
                        <a:pt x="1713" y="498"/>
                      </a:lnTo>
                      <a:lnTo>
                        <a:pt x="1718" y="497"/>
                      </a:lnTo>
                      <a:lnTo>
                        <a:pt x="1722" y="497"/>
                      </a:lnTo>
                      <a:lnTo>
                        <a:pt x="1727" y="498"/>
                      </a:lnTo>
                      <a:lnTo>
                        <a:pt x="1730" y="501"/>
                      </a:lnTo>
                      <a:lnTo>
                        <a:pt x="1734" y="505"/>
                      </a:lnTo>
                      <a:lnTo>
                        <a:pt x="1745" y="520"/>
                      </a:lnTo>
                      <a:lnTo>
                        <a:pt x="1761" y="538"/>
                      </a:lnTo>
                      <a:lnTo>
                        <a:pt x="1769" y="542"/>
                      </a:lnTo>
                      <a:lnTo>
                        <a:pt x="1776" y="546"/>
                      </a:lnTo>
                      <a:lnTo>
                        <a:pt x="1784" y="549"/>
                      </a:lnTo>
                      <a:lnTo>
                        <a:pt x="1793" y="550"/>
                      </a:lnTo>
                      <a:lnTo>
                        <a:pt x="1811" y="551"/>
                      </a:lnTo>
                      <a:lnTo>
                        <a:pt x="1829" y="551"/>
                      </a:lnTo>
                      <a:lnTo>
                        <a:pt x="1839" y="551"/>
                      </a:lnTo>
                      <a:lnTo>
                        <a:pt x="1848" y="553"/>
                      </a:lnTo>
                      <a:lnTo>
                        <a:pt x="1855" y="555"/>
                      </a:lnTo>
                      <a:lnTo>
                        <a:pt x="1862" y="558"/>
                      </a:lnTo>
                      <a:lnTo>
                        <a:pt x="1868" y="563"/>
                      </a:lnTo>
                      <a:lnTo>
                        <a:pt x="1874" y="568"/>
                      </a:lnTo>
                      <a:lnTo>
                        <a:pt x="1879" y="576"/>
                      </a:lnTo>
                      <a:lnTo>
                        <a:pt x="1881" y="585"/>
                      </a:lnTo>
                      <a:lnTo>
                        <a:pt x="1885" y="598"/>
                      </a:lnTo>
                      <a:lnTo>
                        <a:pt x="1890" y="614"/>
                      </a:lnTo>
                      <a:lnTo>
                        <a:pt x="1897" y="630"/>
                      </a:lnTo>
                      <a:lnTo>
                        <a:pt x="1905" y="649"/>
                      </a:lnTo>
                      <a:lnTo>
                        <a:pt x="1914" y="664"/>
                      </a:lnTo>
                      <a:lnTo>
                        <a:pt x="1923" y="680"/>
                      </a:lnTo>
                      <a:lnTo>
                        <a:pt x="1933" y="693"/>
                      </a:lnTo>
                      <a:lnTo>
                        <a:pt x="1943" y="702"/>
                      </a:lnTo>
                      <a:lnTo>
                        <a:pt x="1962" y="750"/>
                      </a:lnTo>
                      <a:lnTo>
                        <a:pt x="1818" y="814"/>
                      </a:lnTo>
                      <a:lnTo>
                        <a:pt x="1805" y="825"/>
                      </a:lnTo>
                      <a:lnTo>
                        <a:pt x="1793" y="835"/>
                      </a:lnTo>
                      <a:lnTo>
                        <a:pt x="1784" y="845"/>
                      </a:lnTo>
                      <a:lnTo>
                        <a:pt x="1774" y="857"/>
                      </a:lnTo>
                      <a:lnTo>
                        <a:pt x="1758" y="880"/>
                      </a:lnTo>
                      <a:lnTo>
                        <a:pt x="1743" y="905"/>
                      </a:lnTo>
                      <a:lnTo>
                        <a:pt x="1728" y="930"/>
                      </a:lnTo>
                      <a:lnTo>
                        <a:pt x="1713" y="953"/>
                      </a:lnTo>
                      <a:lnTo>
                        <a:pt x="1704" y="963"/>
                      </a:lnTo>
                      <a:lnTo>
                        <a:pt x="1695" y="974"/>
                      </a:lnTo>
                      <a:lnTo>
                        <a:pt x="1684" y="984"/>
                      </a:lnTo>
                      <a:lnTo>
                        <a:pt x="1673" y="993"/>
                      </a:lnTo>
                      <a:lnTo>
                        <a:pt x="1657" y="1002"/>
                      </a:lnTo>
                      <a:lnTo>
                        <a:pt x="1643" y="1011"/>
                      </a:lnTo>
                      <a:lnTo>
                        <a:pt x="1629" y="1018"/>
                      </a:lnTo>
                      <a:lnTo>
                        <a:pt x="1614" y="1024"/>
                      </a:lnTo>
                      <a:lnTo>
                        <a:pt x="1600" y="1028"/>
                      </a:lnTo>
                      <a:lnTo>
                        <a:pt x="1586" y="1032"/>
                      </a:lnTo>
                      <a:lnTo>
                        <a:pt x="1570" y="1036"/>
                      </a:lnTo>
                      <a:lnTo>
                        <a:pt x="1556" y="1038"/>
                      </a:lnTo>
                      <a:lnTo>
                        <a:pt x="1526" y="1041"/>
                      </a:lnTo>
                      <a:lnTo>
                        <a:pt x="1495" y="1044"/>
                      </a:lnTo>
                      <a:lnTo>
                        <a:pt x="1464" y="1045"/>
                      </a:lnTo>
                      <a:lnTo>
                        <a:pt x="1432" y="1048"/>
                      </a:lnTo>
                      <a:lnTo>
                        <a:pt x="1424" y="1049"/>
                      </a:lnTo>
                      <a:lnTo>
                        <a:pt x="1416" y="1051"/>
                      </a:lnTo>
                      <a:lnTo>
                        <a:pt x="1410" y="1055"/>
                      </a:lnTo>
                      <a:lnTo>
                        <a:pt x="1403" y="1059"/>
                      </a:lnTo>
                      <a:lnTo>
                        <a:pt x="1390" y="1070"/>
                      </a:lnTo>
                      <a:lnTo>
                        <a:pt x="1379" y="1081"/>
                      </a:lnTo>
                      <a:lnTo>
                        <a:pt x="1359" y="1110"/>
                      </a:lnTo>
                      <a:lnTo>
                        <a:pt x="1341" y="1137"/>
                      </a:lnTo>
                      <a:lnTo>
                        <a:pt x="1331" y="1124"/>
                      </a:lnTo>
                      <a:lnTo>
                        <a:pt x="1320" y="1112"/>
                      </a:lnTo>
                      <a:lnTo>
                        <a:pt x="1315" y="1107"/>
                      </a:lnTo>
                      <a:lnTo>
                        <a:pt x="1310" y="1101"/>
                      </a:lnTo>
                      <a:lnTo>
                        <a:pt x="1304" y="1095"/>
                      </a:lnTo>
                      <a:lnTo>
                        <a:pt x="1297" y="1090"/>
                      </a:lnTo>
                      <a:lnTo>
                        <a:pt x="1280" y="1081"/>
                      </a:lnTo>
                      <a:lnTo>
                        <a:pt x="1262" y="1073"/>
                      </a:lnTo>
                      <a:lnTo>
                        <a:pt x="1244" y="1067"/>
                      </a:lnTo>
                      <a:lnTo>
                        <a:pt x="1224" y="1063"/>
                      </a:lnTo>
                      <a:lnTo>
                        <a:pt x="1202" y="1059"/>
                      </a:lnTo>
                      <a:lnTo>
                        <a:pt x="1180" y="1057"/>
                      </a:lnTo>
                      <a:lnTo>
                        <a:pt x="1157" y="1055"/>
                      </a:lnTo>
                      <a:lnTo>
                        <a:pt x="1134" y="1057"/>
                      </a:lnTo>
                      <a:lnTo>
                        <a:pt x="1110" y="1058"/>
                      </a:lnTo>
                      <a:lnTo>
                        <a:pt x="1087" y="1061"/>
                      </a:lnTo>
                      <a:lnTo>
                        <a:pt x="1065" y="1064"/>
                      </a:lnTo>
                      <a:lnTo>
                        <a:pt x="1043" y="1067"/>
                      </a:lnTo>
                      <a:lnTo>
                        <a:pt x="1031" y="1066"/>
                      </a:lnTo>
                      <a:lnTo>
                        <a:pt x="1021" y="1063"/>
                      </a:lnTo>
                      <a:lnTo>
                        <a:pt x="1011" y="1059"/>
                      </a:lnTo>
                      <a:lnTo>
                        <a:pt x="1000" y="1055"/>
                      </a:lnTo>
                      <a:lnTo>
                        <a:pt x="981" y="1046"/>
                      </a:lnTo>
                      <a:lnTo>
                        <a:pt x="961" y="1035"/>
                      </a:lnTo>
                      <a:lnTo>
                        <a:pt x="925" y="1007"/>
                      </a:lnTo>
                      <a:lnTo>
                        <a:pt x="889" y="981"/>
                      </a:lnTo>
                      <a:lnTo>
                        <a:pt x="859" y="959"/>
                      </a:lnTo>
                      <a:lnTo>
                        <a:pt x="837" y="944"/>
                      </a:lnTo>
                      <a:lnTo>
                        <a:pt x="825" y="939"/>
                      </a:lnTo>
                      <a:lnTo>
                        <a:pt x="811" y="935"/>
                      </a:lnTo>
                      <a:lnTo>
                        <a:pt x="794" y="932"/>
                      </a:lnTo>
                      <a:lnTo>
                        <a:pt x="772" y="930"/>
                      </a:lnTo>
                      <a:lnTo>
                        <a:pt x="767" y="930"/>
                      </a:lnTo>
                      <a:lnTo>
                        <a:pt x="763" y="931"/>
                      </a:lnTo>
                      <a:lnTo>
                        <a:pt x="759" y="932"/>
                      </a:lnTo>
                      <a:lnTo>
                        <a:pt x="756" y="935"/>
                      </a:lnTo>
                      <a:lnTo>
                        <a:pt x="749" y="941"/>
                      </a:lnTo>
                      <a:lnTo>
                        <a:pt x="745" y="949"/>
                      </a:lnTo>
                      <a:lnTo>
                        <a:pt x="739" y="967"/>
                      </a:lnTo>
                      <a:lnTo>
                        <a:pt x="735" y="985"/>
                      </a:lnTo>
                      <a:lnTo>
                        <a:pt x="733" y="991"/>
                      </a:lnTo>
                      <a:lnTo>
                        <a:pt x="731" y="997"/>
                      </a:lnTo>
                      <a:lnTo>
                        <a:pt x="728" y="1002"/>
                      </a:lnTo>
                      <a:lnTo>
                        <a:pt x="726" y="1007"/>
                      </a:lnTo>
                      <a:lnTo>
                        <a:pt x="718" y="1016"/>
                      </a:lnTo>
                      <a:lnTo>
                        <a:pt x="709" y="1024"/>
                      </a:lnTo>
                      <a:lnTo>
                        <a:pt x="699" y="1031"/>
                      </a:lnTo>
                      <a:lnTo>
                        <a:pt x="687" y="1037"/>
                      </a:lnTo>
                      <a:lnTo>
                        <a:pt x="675" y="1042"/>
                      </a:lnTo>
                      <a:lnTo>
                        <a:pt x="662" y="1046"/>
                      </a:lnTo>
                      <a:lnTo>
                        <a:pt x="647" y="1054"/>
                      </a:lnTo>
                      <a:lnTo>
                        <a:pt x="630" y="1064"/>
                      </a:lnTo>
                      <a:lnTo>
                        <a:pt x="614" y="1076"/>
                      </a:lnTo>
                      <a:lnTo>
                        <a:pt x="597" y="1089"/>
                      </a:lnTo>
                      <a:lnTo>
                        <a:pt x="581" y="1101"/>
                      </a:lnTo>
                      <a:lnTo>
                        <a:pt x="565" y="1111"/>
                      </a:lnTo>
                      <a:lnTo>
                        <a:pt x="557" y="1115"/>
                      </a:lnTo>
                      <a:lnTo>
                        <a:pt x="550" y="1119"/>
                      </a:lnTo>
                      <a:lnTo>
                        <a:pt x="542" y="1121"/>
                      </a:lnTo>
                      <a:lnTo>
                        <a:pt x="535" y="1123"/>
                      </a:lnTo>
                      <a:lnTo>
                        <a:pt x="528" y="1124"/>
                      </a:lnTo>
                      <a:lnTo>
                        <a:pt x="518" y="1123"/>
                      </a:lnTo>
                      <a:lnTo>
                        <a:pt x="511" y="1120"/>
                      </a:lnTo>
                      <a:lnTo>
                        <a:pt x="502" y="1116"/>
                      </a:lnTo>
                      <a:lnTo>
                        <a:pt x="494" y="1111"/>
                      </a:lnTo>
                      <a:lnTo>
                        <a:pt x="485" y="1106"/>
                      </a:lnTo>
                      <a:lnTo>
                        <a:pt x="477" y="1099"/>
                      </a:lnTo>
                      <a:lnTo>
                        <a:pt x="469" y="1092"/>
                      </a:lnTo>
                      <a:lnTo>
                        <a:pt x="454" y="1076"/>
                      </a:lnTo>
                      <a:lnTo>
                        <a:pt x="439" y="1061"/>
                      </a:lnTo>
                      <a:lnTo>
                        <a:pt x="428" y="1045"/>
                      </a:lnTo>
                      <a:lnTo>
                        <a:pt x="417" y="1032"/>
                      </a:lnTo>
                      <a:lnTo>
                        <a:pt x="376" y="943"/>
                      </a:lnTo>
                      <a:lnTo>
                        <a:pt x="375" y="937"/>
                      </a:lnTo>
                      <a:lnTo>
                        <a:pt x="373" y="934"/>
                      </a:lnTo>
                      <a:lnTo>
                        <a:pt x="353" y="919"/>
                      </a:lnTo>
                      <a:lnTo>
                        <a:pt x="334" y="908"/>
                      </a:lnTo>
                      <a:lnTo>
                        <a:pt x="322" y="897"/>
                      </a:lnTo>
                      <a:lnTo>
                        <a:pt x="311" y="886"/>
                      </a:lnTo>
                      <a:lnTo>
                        <a:pt x="302" y="873"/>
                      </a:lnTo>
                      <a:lnTo>
                        <a:pt x="294" y="857"/>
                      </a:lnTo>
                      <a:lnTo>
                        <a:pt x="288" y="838"/>
                      </a:lnTo>
                      <a:lnTo>
                        <a:pt x="280" y="812"/>
                      </a:lnTo>
                      <a:lnTo>
                        <a:pt x="276" y="798"/>
                      </a:lnTo>
                      <a:lnTo>
                        <a:pt x="268" y="782"/>
                      </a:lnTo>
                      <a:lnTo>
                        <a:pt x="261" y="768"/>
                      </a:lnTo>
                      <a:lnTo>
                        <a:pt x="250" y="752"/>
                      </a:lnTo>
                      <a:lnTo>
                        <a:pt x="240" y="735"/>
                      </a:lnTo>
                      <a:lnTo>
                        <a:pt x="227" y="720"/>
                      </a:lnTo>
                      <a:lnTo>
                        <a:pt x="214" y="704"/>
                      </a:lnTo>
                      <a:lnTo>
                        <a:pt x="201" y="687"/>
                      </a:lnTo>
                      <a:lnTo>
                        <a:pt x="173" y="658"/>
                      </a:lnTo>
                      <a:lnTo>
                        <a:pt x="144" y="629"/>
                      </a:lnTo>
                      <a:lnTo>
                        <a:pt x="117" y="603"/>
                      </a:lnTo>
                      <a:lnTo>
                        <a:pt x="94" y="583"/>
                      </a:lnTo>
                      <a:lnTo>
                        <a:pt x="75" y="566"/>
                      </a:lnTo>
                      <a:lnTo>
                        <a:pt x="62" y="551"/>
                      </a:lnTo>
                      <a:lnTo>
                        <a:pt x="57" y="544"/>
                      </a:lnTo>
                      <a:lnTo>
                        <a:pt x="55" y="537"/>
                      </a:lnTo>
                      <a:lnTo>
                        <a:pt x="52" y="531"/>
                      </a:lnTo>
                      <a:lnTo>
                        <a:pt x="49" y="523"/>
                      </a:lnTo>
                      <a:lnTo>
                        <a:pt x="48" y="509"/>
                      </a:lnTo>
                      <a:lnTo>
                        <a:pt x="49" y="492"/>
                      </a:lnTo>
                      <a:lnTo>
                        <a:pt x="52" y="472"/>
                      </a:lnTo>
                      <a:lnTo>
                        <a:pt x="55" y="449"/>
                      </a:lnTo>
                      <a:lnTo>
                        <a:pt x="56" y="437"/>
                      </a:lnTo>
                      <a:lnTo>
                        <a:pt x="56" y="427"/>
                      </a:lnTo>
                      <a:lnTo>
                        <a:pt x="56" y="419"/>
                      </a:lnTo>
                      <a:lnTo>
                        <a:pt x="53" y="410"/>
                      </a:lnTo>
                      <a:lnTo>
                        <a:pt x="51" y="402"/>
                      </a:lnTo>
                      <a:lnTo>
                        <a:pt x="48" y="396"/>
                      </a:lnTo>
                      <a:lnTo>
                        <a:pt x="44" y="389"/>
                      </a:lnTo>
                      <a:lnTo>
                        <a:pt x="40" y="383"/>
                      </a:lnTo>
                      <a:lnTo>
                        <a:pt x="30" y="371"/>
                      </a:lnTo>
                      <a:lnTo>
                        <a:pt x="20" y="358"/>
                      </a:lnTo>
                      <a:lnTo>
                        <a:pt x="9" y="345"/>
                      </a:lnTo>
                      <a:lnTo>
                        <a:pt x="0" y="329"/>
                      </a:lnTo>
                      <a:lnTo>
                        <a:pt x="2" y="323"/>
                      </a:lnTo>
                      <a:lnTo>
                        <a:pt x="3" y="320"/>
                      </a:lnTo>
                      <a:lnTo>
                        <a:pt x="7" y="316"/>
                      </a:lnTo>
                      <a:lnTo>
                        <a:pt x="9" y="313"/>
                      </a:lnTo>
                      <a:lnTo>
                        <a:pt x="18" y="310"/>
                      </a:lnTo>
                      <a:lnTo>
                        <a:pt x="27" y="308"/>
                      </a:lnTo>
                      <a:lnTo>
                        <a:pt x="38" y="305"/>
                      </a:lnTo>
                      <a:lnTo>
                        <a:pt x="48" y="300"/>
                      </a:lnTo>
                      <a:lnTo>
                        <a:pt x="53" y="296"/>
                      </a:lnTo>
                      <a:lnTo>
                        <a:pt x="57" y="292"/>
                      </a:lnTo>
                      <a:lnTo>
                        <a:pt x="62" y="286"/>
                      </a:lnTo>
                      <a:lnTo>
                        <a:pt x="66" y="278"/>
                      </a:lnTo>
                      <a:lnTo>
                        <a:pt x="73" y="265"/>
                      </a:lnTo>
                      <a:lnTo>
                        <a:pt x="81" y="253"/>
                      </a:lnTo>
                      <a:lnTo>
                        <a:pt x="91" y="246"/>
                      </a:lnTo>
                      <a:lnTo>
                        <a:pt x="101" y="238"/>
                      </a:lnTo>
                      <a:lnTo>
                        <a:pt x="113" y="231"/>
                      </a:lnTo>
                      <a:lnTo>
                        <a:pt x="125" y="228"/>
                      </a:lnTo>
                      <a:lnTo>
                        <a:pt x="138" y="224"/>
                      </a:lnTo>
                      <a:lnTo>
                        <a:pt x="152" y="220"/>
                      </a:lnTo>
                      <a:lnTo>
                        <a:pt x="179" y="215"/>
                      </a:lnTo>
                      <a:lnTo>
                        <a:pt x="206" y="209"/>
                      </a:lnTo>
                      <a:lnTo>
                        <a:pt x="219" y="206"/>
                      </a:lnTo>
                      <a:lnTo>
                        <a:pt x="232" y="202"/>
                      </a:lnTo>
                      <a:lnTo>
                        <a:pt x="244" y="196"/>
                      </a:lnTo>
                      <a:lnTo>
                        <a:pt x="255" y="189"/>
                      </a:lnTo>
                      <a:lnTo>
                        <a:pt x="274" y="177"/>
                      </a:lnTo>
                      <a:lnTo>
                        <a:pt x="292" y="165"/>
                      </a:lnTo>
                      <a:lnTo>
                        <a:pt x="310" y="154"/>
                      </a:lnTo>
                      <a:lnTo>
                        <a:pt x="328" y="145"/>
                      </a:lnTo>
                      <a:lnTo>
                        <a:pt x="346" y="134"/>
                      </a:lnTo>
                      <a:lnTo>
                        <a:pt x="366" y="127"/>
                      </a:lnTo>
                      <a:lnTo>
                        <a:pt x="386" y="120"/>
                      </a:lnTo>
                      <a:lnTo>
                        <a:pt x="407" y="114"/>
                      </a:lnTo>
                      <a:lnTo>
                        <a:pt x="430" y="106"/>
                      </a:lnTo>
                      <a:lnTo>
                        <a:pt x="452" y="97"/>
                      </a:lnTo>
                      <a:lnTo>
                        <a:pt x="473" y="86"/>
                      </a:lnTo>
                      <a:lnTo>
                        <a:pt x="493" y="76"/>
                      </a:lnTo>
                      <a:lnTo>
                        <a:pt x="513" y="66"/>
                      </a:lnTo>
                      <a:lnTo>
                        <a:pt x="534" y="57"/>
                      </a:lnTo>
                      <a:lnTo>
                        <a:pt x="546" y="54"/>
                      </a:lnTo>
                      <a:lnTo>
                        <a:pt x="557" y="50"/>
                      </a:lnTo>
                      <a:lnTo>
                        <a:pt x="569" y="49"/>
                      </a:lnTo>
                      <a:lnTo>
                        <a:pt x="582" y="48"/>
                      </a:lnTo>
                      <a:lnTo>
                        <a:pt x="591" y="46"/>
                      </a:lnTo>
                      <a:lnTo>
                        <a:pt x="600" y="42"/>
                      </a:lnTo>
                      <a:lnTo>
                        <a:pt x="609" y="38"/>
                      </a:lnTo>
                      <a:lnTo>
                        <a:pt x="618" y="32"/>
                      </a:lnTo>
                      <a:lnTo>
                        <a:pt x="636" y="20"/>
                      </a:lnTo>
                      <a:lnTo>
                        <a:pt x="654" y="9"/>
                      </a:lnTo>
                      <a:lnTo>
                        <a:pt x="664" y="3"/>
                      </a:lnTo>
                      <a:lnTo>
                        <a:pt x="673" y="1"/>
                      </a:lnTo>
                      <a:lnTo>
                        <a:pt x="680" y="0"/>
                      </a:lnTo>
                      <a:lnTo>
                        <a:pt x="687" y="1"/>
                      </a:lnTo>
                      <a:lnTo>
                        <a:pt x="691" y="2"/>
                      </a:lnTo>
                      <a:lnTo>
                        <a:pt x="695" y="5"/>
                      </a:lnTo>
                      <a:lnTo>
                        <a:pt x="697" y="7"/>
                      </a:lnTo>
                      <a:lnTo>
                        <a:pt x="700" y="11"/>
                      </a:lnTo>
                      <a:lnTo>
                        <a:pt x="705" y="22"/>
                      </a:lnTo>
                      <a:lnTo>
                        <a:pt x="710" y="35"/>
                      </a:lnTo>
                      <a:lnTo>
                        <a:pt x="745" y="5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9" name="Freeform 148">
                  <a:extLst>
                    <a:ext uri="{FF2B5EF4-FFF2-40B4-BE49-F238E27FC236}">
                      <a16:creationId xmlns:a16="http://schemas.microsoft.com/office/drawing/2014/main" id="{5344D4CF-B826-CC4B-8D7E-8161AFA7A9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37143" y="4272623"/>
                  <a:ext cx="732305" cy="457243"/>
                </a:xfrm>
                <a:custGeom>
                  <a:avLst/>
                  <a:gdLst/>
                  <a:ahLst/>
                  <a:cxnLst>
                    <a:cxn ang="0">
                      <a:pos x="584" y="437"/>
                    </a:cxn>
                    <a:cxn ang="0">
                      <a:pos x="737" y="423"/>
                    </a:cxn>
                    <a:cxn ang="0">
                      <a:pos x="831" y="415"/>
                    </a:cxn>
                    <a:cxn ang="0">
                      <a:pos x="828" y="328"/>
                    </a:cxn>
                    <a:cxn ang="0">
                      <a:pos x="843" y="218"/>
                    </a:cxn>
                    <a:cxn ang="0">
                      <a:pos x="868" y="196"/>
                    </a:cxn>
                    <a:cxn ang="0">
                      <a:pos x="931" y="215"/>
                    </a:cxn>
                    <a:cxn ang="0">
                      <a:pos x="1047" y="191"/>
                    </a:cxn>
                    <a:cxn ang="0">
                      <a:pos x="1088" y="147"/>
                    </a:cxn>
                    <a:cxn ang="0">
                      <a:pos x="1118" y="132"/>
                    </a:cxn>
                    <a:cxn ang="0">
                      <a:pos x="1185" y="158"/>
                    </a:cxn>
                    <a:cxn ang="0">
                      <a:pos x="1245" y="153"/>
                    </a:cxn>
                    <a:cxn ang="0">
                      <a:pos x="1320" y="75"/>
                    </a:cxn>
                    <a:cxn ang="0">
                      <a:pos x="1389" y="13"/>
                    </a:cxn>
                    <a:cxn ang="0">
                      <a:pos x="1509" y="9"/>
                    </a:cxn>
                    <a:cxn ang="0">
                      <a:pos x="1627" y="0"/>
                    </a:cxn>
                    <a:cxn ang="0">
                      <a:pos x="1680" y="20"/>
                    </a:cxn>
                    <a:cxn ang="0">
                      <a:pos x="1728" y="73"/>
                    </a:cxn>
                    <a:cxn ang="0">
                      <a:pos x="1872" y="90"/>
                    </a:cxn>
                    <a:cxn ang="0">
                      <a:pos x="1921" y="140"/>
                    </a:cxn>
                    <a:cxn ang="0">
                      <a:pos x="2027" y="210"/>
                    </a:cxn>
                    <a:cxn ang="0">
                      <a:pos x="2092" y="280"/>
                    </a:cxn>
                    <a:cxn ang="0">
                      <a:pos x="2070" y="336"/>
                    </a:cxn>
                    <a:cxn ang="0">
                      <a:pos x="1977" y="338"/>
                    </a:cxn>
                    <a:cxn ang="0">
                      <a:pos x="1920" y="366"/>
                    </a:cxn>
                    <a:cxn ang="0">
                      <a:pos x="1858" y="480"/>
                    </a:cxn>
                    <a:cxn ang="0">
                      <a:pos x="1819" y="529"/>
                    </a:cxn>
                    <a:cxn ang="0">
                      <a:pos x="1782" y="546"/>
                    </a:cxn>
                    <a:cxn ang="0">
                      <a:pos x="1793" y="605"/>
                    </a:cxn>
                    <a:cxn ang="0">
                      <a:pos x="1775" y="683"/>
                    </a:cxn>
                    <a:cxn ang="0">
                      <a:pos x="1697" y="785"/>
                    </a:cxn>
                    <a:cxn ang="0">
                      <a:pos x="1605" y="894"/>
                    </a:cxn>
                    <a:cxn ang="0">
                      <a:pos x="1557" y="998"/>
                    </a:cxn>
                    <a:cxn ang="0">
                      <a:pos x="1501" y="1091"/>
                    </a:cxn>
                    <a:cxn ang="0">
                      <a:pos x="1386" y="1142"/>
                    </a:cxn>
                    <a:cxn ang="0">
                      <a:pos x="1319" y="1179"/>
                    </a:cxn>
                    <a:cxn ang="0">
                      <a:pos x="1126" y="1142"/>
                    </a:cxn>
                    <a:cxn ang="0">
                      <a:pos x="1044" y="1145"/>
                    </a:cxn>
                    <a:cxn ang="0">
                      <a:pos x="990" y="1199"/>
                    </a:cxn>
                    <a:cxn ang="0">
                      <a:pos x="935" y="1246"/>
                    </a:cxn>
                    <a:cxn ang="0">
                      <a:pos x="803" y="1279"/>
                    </a:cxn>
                    <a:cxn ang="0">
                      <a:pos x="664" y="1335"/>
                    </a:cxn>
                    <a:cxn ang="0">
                      <a:pos x="526" y="1353"/>
                    </a:cxn>
                    <a:cxn ang="0">
                      <a:pos x="454" y="1341"/>
                    </a:cxn>
                    <a:cxn ang="0">
                      <a:pos x="348" y="1279"/>
                    </a:cxn>
                    <a:cxn ang="0">
                      <a:pos x="259" y="1195"/>
                    </a:cxn>
                    <a:cxn ang="0">
                      <a:pos x="172" y="1117"/>
                    </a:cxn>
                    <a:cxn ang="0">
                      <a:pos x="133" y="1057"/>
                    </a:cxn>
                    <a:cxn ang="0">
                      <a:pos x="65" y="978"/>
                    </a:cxn>
                    <a:cxn ang="0">
                      <a:pos x="0" y="825"/>
                    </a:cxn>
                    <a:cxn ang="0">
                      <a:pos x="48" y="675"/>
                    </a:cxn>
                    <a:cxn ang="0">
                      <a:pos x="74" y="631"/>
                    </a:cxn>
                    <a:cxn ang="0">
                      <a:pos x="97" y="587"/>
                    </a:cxn>
                    <a:cxn ang="0">
                      <a:pos x="124" y="520"/>
                    </a:cxn>
                    <a:cxn ang="0">
                      <a:pos x="120" y="467"/>
                    </a:cxn>
                    <a:cxn ang="0">
                      <a:pos x="128" y="438"/>
                    </a:cxn>
                    <a:cxn ang="0">
                      <a:pos x="212" y="425"/>
                    </a:cxn>
                  </a:cxnLst>
                  <a:rect l="0" t="0" r="r" b="b"/>
                  <a:pathLst>
                    <a:path w="2092" h="1353">
                      <a:moveTo>
                        <a:pt x="283" y="268"/>
                      </a:moveTo>
                      <a:lnTo>
                        <a:pt x="346" y="360"/>
                      </a:lnTo>
                      <a:lnTo>
                        <a:pt x="505" y="426"/>
                      </a:lnTo>
                      <a:lnTo>
                        <a:pt x="531" y="432"/>
                      </a:lnTo>
                      <a:lnTo>
                        <a:pt x="558" y="436"/>
                      </a:lnTo>
                      <a:lnTo>
                        <a:pt x="584" y="437"/>
                      </a:lnTo>
                      <a:lnTo>
                        <a:pt x="610" y="437"/>
                      </a:lnTo>
                      <a:lnTo>
                        <a:pt x="636" y="436"/>
                      </a:lnTo>
                      <a:lnTo>
                        <a:pt x="660" y="433"/>
                      </a:lnTo>
                      <a:lnTo>
                        <a:pt x="684" y="430"/>
                      </a:lnTo>
                      <a:lnTo>
                        <a:pt x="706" y="428"/>
                      </a:lnTo>
                      <a:lnTo>
                        <a:pt x="737" y="423"/>
                      </a:lnTo>
                      <a:lnTo>
                        <a:pt x="767" y="419"/>
                      </a:lnTo>
                      <a:lnTo>
                        <a:pt x="781" y="417"/>
                      </a:lnTo>
                      <a:lnTo>
                        <a:pt x="797" y="417"/>
                      </a:lnTo>
                      <a:lnTo>
                        <a:pt x="812" y="419"/>
                      </a:lnTo>
                      <a:lnTo>
                        <a:pt x="829" y="423"/>
                      </a:lnTo>
                      <a:lnTo>
                        <a:pt x="831" y="415"/>
                      </a:lnTo>
                      <a:lnTo>
                        <a:pt x="833" y="407"/>
                      </a:lnTo>
                      <a:lnTo>
                        <a:pt x="833" y="397"/>
                      </a:lnTo>
                      <a:lnTo>
                        <a:pt x="831" y="385"/>
                      </a:lnTo>
                      <a:lnTo>
                        <a:pt x="829" y="363"/>
                      </a:lnTo>
                      <a:lnTo>
                        <a:pt x="826" y="345"/>
                      </a:lnTo>
                      <a:lnTo>
                        <a:pt x="828" y="328"/>
                      </a:lnTo>
                      <a:lnTo>
                        <a:pt x="830" y="312"/>
                      </a:lnTo>
                      <a:lnTo>
                        <a:pt x="833" y="297"/>
                      </a:lnTo>
                      <a:lnTo>
                        <a:pt x="834" y="280"/>
                      </a:lnTo>
                      <a:lnTo>
                        <a:pt x="835" y="258"/>
                      </a:lnTo>
                      <a:lnTo>
                        <a:pt x="842" y="226"/>
                      </a:lnTo>
                      <a:lnTo>
                        <a:pt x="843" y="218"/>
                      </a:lnTo>
                      <a:lnTo>
                        <a:pt x="846" y="211"/>
                      </a:lnTo>
                      <a:lnTo>
                        <a:pt x="850" y="205"/>
                      </a:lnTo>
                      <a:lnTo>
                        <a:pt x="854" y="200"/>
                      </a:lnTo>
                      <a:lnTo>
                        <a:pt x="857" y="197"/>
                      </a:lnTo>
                      <a:lnTo>
                        <a:pt x="861" y="196"/>
                      </a:lnTo>
                      <a:lnTo>
                        <a:pt x="868" y="196"/>
                      </a:lnTo>
                      <a:lnTo>
                        <a:pt x="873" y="200"/>
                      </a:lnTo>
                      <a:lnTo>
                        <a:pt x="883" y="205"/>
                      </a:lnTo>
                      <a:lnTo>
                        <a:pt x="894" y="210"/>
                      </a:lnTo>
                      <a:lnTo>
                        <a:pt x="907" y="213"/>
                      </a:lnTo>
                      <a:lnTo>
                        <a:pt x="918" y="215"/>
                      </a:lnTo>
                      <a:lnTo>
                        <a:pt x="931" y="215"/>
                      </a:lnTo>
                      <a:lnTo>
                        <a:pt x="944" y="215"/>
                      </a:lnTo>
                      <a:lnTo>
                        <a:pt x="957" y="214"/>
                      </a:lnTo>
                      <a:lnTo>
                        <a:pt x="971" y="213"/>
                      </a:lnTo>
                      <a:lnTo>
                        <a:pt x="997" y="208"/>
                      </a:lnTo>
                      <a:lnTo>
                        <a:pt x="1023" y="200"/>
                      </a:lnTo>
                      <a:lnTo>
                        <a:pt x="1047" y="191"/>
                      </a:lnTo>
                      <a:lnTo>
                        <a:pt x="1066" y="180"/>
                      </a:lnTo>
                      <a:lnTo>
                        <a:pt x="1072" y="174"/>
                      </a:lnTo>
                      <a:lnTo>
                        <a:pt x="1078" y="167"/>
                      </a:lnTo>
                      <a:lnTo>
                        <a:pt x="1082" y="161"/>
                      </a:lnTo>
                      <a:lnTo>
                        <a:pt x="1084" y="153"/>
                      </a:lnTo>
                      <a:lnTo>
                        <a:pt x="1088" y="147"/>
                      </a:lnTo>
                      <a:lnTo>
                        <a:pt x="1092" y="140"/>
                      </a:lnTo>
                      <a:lnTo>
                        <a:pt x="1094" y="138"/>
                      </a:lnTo>
                      <a:lnTo>
                        <a:pt x="1098" y="136"/>
                      </a:lnTo>
                      <a:lnTo>
                        <a:pt x="1102" y="134"/>
                      </a:lnTo>
                      <a:lnTo>
                        <a:pt x="1106" y="134"/>
                      </a:lnTo>
                      <a:lnTo>
                        <a:pt x="1118" y="132"/>
                      </a:lnTo>
                      <a:lnTo>
                        <a:pt x="1127" y="132"/>
                      </a:lnTo>
                      <a:lnTo>
                        <a:pt x="1136" y="135"/>
                      </a:lnTo>
                      <a:lnTo>
                        <a:pt x="1145" y="138"/>
                      </a:lnTo>
                      <a:lnTo>
                        <a:pt x="1161" y="145"/>
                      </a:lnTo>
                      <a:lnTo>
                        <a:pt x="1177" y="154"/>
                      </a:lnTo>
                      <a:lnTo>
                        <a:pt x="1185" y="158"/>
                      </a:lnTo>
                      <a:lnTo>
                        <a:pt x="1193" y="161"/>
                      </a:lnTo>
                      <a:lnTo>
                        <a:pt x="1202" y="163"/>
                      </a:lnTo>
                      <a:lnTo>
                        <a:pt x="1212" y="163"/>
                      </a:lnTo>
                      <a:lnTo>
                        <a:pt x="1221" y="162"/>
                      </a:lnTo>
                      <a:lnTo>
                        <a:pt x="1233" y="158"/>
                      </a:lnTo>
                      <a:lnTo>
                        <a:pt x="1245" y="153"/>
                      </a:lnTo>
                      <a:lnTo>
                        <a:pt x="1258" y="144"/>
                      </a:lnTo>
                      <a:lnTo>
                        <a:pt x="1275" y="131"/>
                      </a:lnTo>
                      <a:lnTo>
                        <a:pt x="1287" y="118"/>
                      </a:lnTo>
                      <a:lnTo>
                        <a:pt x="1299" y="104"/>
                      </a:lnTo>
                      <a:lnTo>
                        <a:pt x="1310" y="90"/>
                      </a:lnTo>
                      <a:lnTo>
                        <a:pt x="1320" y="75"/>
                      </a:lnTo>
                      <a:lnTo>
                        <a:pt x="1330" y="61"/>
                      </a:lnTo>
                      <a:lnTo>
                        <a:pt x="1342" y="47"/>
                      </a:lnTo>
                      <a:lnTo>
                        <a:pt x="1356" y="33"/>
                      </a:lnTo>
                      <a:lnTo>
                        <a:pt x="1368" y="24"/>
                      </a:lnTo>
                      <a:lnTo>
                        <a:pt x="1378" y="17"/>
                      </a:lnTo>
                      <a:lnTo>
                        <a:pt x="1389" y="13"/>
                      </a:lnTo>
                      <a:lnTo>
                        <a:pt x="1399" y="12"/>
                      </a:lnTo>
                      <a:lnTo>
                        <a:pt x="1420" y="12"/>
                      </a:lnTo>
                      <a:lnTo>
                        <a:pt x="1446" y="13"/>
                      </a:lnTo>
                      <a:lnTo>
                        <a:pt x="1468" y="13"/>
                      </a:lnTo>
                      <a:lnTo>
                        <a:pt x="1488" y="12"/>
                      </a:lnTo>
                      <a:lnTo>
                        <a:pt x="1509" y="9"/>
                      </a:lnTo>
                      <a:lnTo>
                        <a:pt x="1530" y="7"/>
                      </a:lnTo>
                      <a:lnTo>
                        <a:pt x="1550" y="4"/>
                      </a:lnTo>
                      <a:lnTo>
                        <a:pt x="1571" y="2"/>
                      </a:lnTo>
                      <a:lnTo>
                        <a:pt x="1592" y="0"/>
                      </a:lnTo>
                      <a:lnTo>
                        <a:pt x="1613" y="0"/>
                      </a:lnTo>
                      <a:lnTo>
                        <a:pt x="1627" y="0"/>
                      </a:lnTo>
                      <a:lnTo>
                        <a:pt x="1640" y="2"/>
                      </a:lnTo>
                      <a:lnTo>
                        <a:pt x="1650" y="4"/>
                      </a:lnTo>
                      <a:lnTo>
                        <a:pt x="1659" y="7"/>
                      </a:lnTo>
                      <a:lnTo>
                        <a:pt x="1667" y="11"/>
                      </a:lnTo>
                      <a:lnTo>
                        <a:pt x="1674" y="16"/>
                      </a:lnTo>
                      <a:lnTo>
                        <a:pt x="1680" y="20"/>
                      </a:lnTo>
                      <a:lnTo>
                        <a:pt x="1685" y="26"/>
                      </a:lnTo>
                      <a:lnTo>
                        <a:pt x="1696" y="38"/>
                      </a:lnTo>
                      <a:lnTo>
                        <a:pt x="1707" y="51"/>
                      </a:lnTo>
                      <a:lnTo>
                        <a:pt x="1714" y="59"/>
                      </a:lnTo>
                      <a:lnTo>
                        <a:pt x="1720" y="65"/>
                      </a:lnTo>
                      <a:lnTo>
                        <a:pt x="1728" y="73"/>
                      </a:lnTo>
                      <a:lnTo>
                        <a:pt x="1738" y="79"/>
                      </a:lnTo>
                      <a:lnTo>
                        <a:pt x="1834" y="75"/>
                      </a:lnTo>
                      <a:lnTo>
                        <a:pt x="1846" y="79"/>
                      </a:lnTo>
                      <a:lnTo>
                        <a:pt x="1856" y="82"/>
                      </a:lnTo>
                      <a:lnTo>
                        <a:pt x="1865" y="86"/>
                      </a:lnTo>
                      <a:lnTo>
                        <a:pt x="1872" y="90"/>
                      </a:lnTo>
                      <a:lnTo>
                        <a:pt x="1878" y="94"/>
                      </a:lnTo>
                      <a:lnTo>
                        <a:pt x="1885" y="100"/>
                      </a:lnTo>
                      <a:lnTo>
                        <a:pt x="1891" y="106"/>
                      </a:lnTo>
                      <a:lnTo>
                        <a:pt x="1899" y="117"/>
                      </a:lnTo>
                      <a:lnTo>
                        <a:pt x="1909" y="129"/>
                      </a:lnTo>
                      <a:lnTo>
                        <a:pt x="1921" y="140"/>
                      </a:lnTo>
                      <a:lnTo>
                        <a:pt x="1933" y="151"/>
                      </a:lnTo>
                      <a:lnTo>
                        <a:pt x="1946" y="160"/>
                      </a:lnTo>
                      <a:lnTo>
                        <a:pt x="1973" y="176"/>
                      </a:lnTo>
                      <a:lnTo>
                        <a:pt x="2000" y="193"/>
                      </a:lnTo>
                      <a:lnTo>
                        <a:pt x="2014" y="201"/>
                      </a:lnTo>
                      <a:lnTo>
                        <a:pt x="2027" y="210"/>
                      </a:lnTo>
                      <a:lnTo>
                        <a:pt x="2040" y="219"/>
                      </a:lnTo>
                      <a:lnTo>
                        <a:pt x="2052" y="230"/>
                      </a:lnTo>
                      <a:lnTo>
                        <a:pt x="2064" y="240"/>
                      </a:lnTo>
                      <a:lnTo>
                        <a:pt x="2074" y="253"/>
                      </a:lnTo>
                      <a:lnTo>
                        <a:pt x="2084" y="266"/>
                      </a:lnTo>
                      <a:lnTo>
                        <a:pt x="2092" y="280"/>
                      </a:lnTo>
                      <a:lnTo>
                        <a:pt x="2092" y="294"/>
                      </a:lnTo>
                      <a:lnTo>
                        <a:pt x="2089" y="307"/>
                      </a:lnTo>
                      <a:lnTo>
                        <a:pt x="2086" y="316"/>
                      </a:lnTo>
                      <a:lnTo>
                        <a:pt x="2082" y="324"/>
                      </a:lnTo>
                      <a:lnTo>
                        <a:pt x="2076" y="331"/>
                      </a:lnTo>
                      <a:lnTo>
                        <a:pt x="2070" y="336"/>
                      </a:lnTo>
                      <a:lnTo>
                        <a:pt x="2062" y="338"/>
                      </a:lnTo>
                      <a:lnTo>
                        <a:pt x="2054" y="341"/>
                      </a:lnTo>
                      <a:lnTo>
                        <a:pt x="2036" y="342"/>
                      </a:lnTo>
                      <a:lnTo>
                        <a:pt x="2017" y="341"/>
                      </a:lnTo>
                      <a:lnTo>
                        <a:pt x="1997" y="340"/>
                      </a:lnTo>
                      <a:lnTo>
                        <a:pt x="1977" y="338"/>
                      </a:lnTo>
                      <a:lnTo>
                        <a:pt x="1970" y="340"/>
                      </a:lnTo>
                      <a:lnTo>
                        <a:pt x="1962" y="341"/>
                      </a:lnTo>
                      <a:lnTo>
                        <a:pt x="1955" y="344"/>
                      </a:lnTo>
                      <a:lnTo>
                        <a:pt x="1948" y="346"/>
                      </a:lnTo>
                      <a:lnTo>
                        <a:pt x="1933" y="355"/>
                      </a:lnTo>
                      <a:lnTo>
                        <a:pt x="1920" y="366"/>
                      </a:lnTo>
                      <a:lnTo>
                        <a:pt x="1907" y="377"/>
                      </a:lnTo>
                      <a:lnTo>
                        <a:pt x="1895" y="390"/>
                      </a:lnTo>
                      <a:lnTo>
                        <a:pt x="1886" y="404"/>
                      </a:lnTo>
                      <a:lnTo>
                        <a:pt x="1878" y="416"/>
                      </a:lnTo>
                      <a:lnTo>
                        <a:pt x="1869" y="445"/>
                      </a:lnTo>
                      <a:lnTo>
                        <a:pt x="1858" y="480"/>
                      </a:lnTo>
                      <a:lnTo>
                        <a:pt x="1851" y="496"/>
                      </a:lnTo>
                      <a:lnTo>
                        <a:pt x="1842" y="512"/>
                      </a:lnTo>
                      <a:lnTo>
                        <a:pt x="1837" y="517"/>
                      </a:lnTo>
                      <a:lnTo>
                        <a:pt x="1832" y="522"/>
                      </a:lnTo>
                      <a:lnTo>
                        <a:pt x="1825" y="526"/>
                      </a:lnTo>
                      <a:lnTo>
                        <a:pt x="1819" y="529"/>
                      </a:lnTo>
                      <a:lnTo>
                        <a:pt x="1801" y="534"/>
                      </a:lnTo>
                      <a:lnTo>
                        <a:pt x="1788" y="537"/>
                      </a:lnTo>
                      <a:lnTo>
                        <a:pt x="1785" y="538"/>
                      </a:lnTo>
                      <a:lnTo>
                        <a:pt x="1784" y="540"/>
                      </a:lnTo>
                      <a:lnTo>
                        <a:pt x="1782" y="543"/>
                      </a:lnTo>
                      <a:lnTo>
                        <a:pt x="1782" y="546"/>
                      </a:lnTo>
                      <a:lnTo>
                        <a:pt x="1782" y="555"/>
                      </a:lnTo>
                      <a:lnTo>
                        <a:pt x="1786" y="566"/>
                      </a:lnTo>
                      <a:lnTo>
                        <a:pt x="1789" y="575"/>
                      </a:lnTo>
                      <a:lnTo>
                        <a:pt x="1791" y="586"/>
                      </a:lnTo>
                      <a:lnTo>
                        <a:pt x="1793" y="596"/>
                      </a:lnTo>
                      <a:lnTo>
                        <a:pt x="1793" y="605"/>
                      </a:lnTo>
                      <a:lnTo>
                        <a:pt x="1793" y="616"/>
                      </a:lnTo>
                      <a:lnTo>
                        <a:pt x="1793" y="626"/>
                      </a:lnTo>
                      <a:lnTo>
                        <a:pt x="1791" y="635"/>
                      </a:lnTo>
                      <a:lnTo>
                        <a:pt x="1789" y="645"/>
                      </a:lnTo>
                      <a:lnTo>
                        <a:pt x="1782" y="664"/>
                      </a:lnTo>
                      <a:lnTo>
                        <a:pt x="1775" y="683"/>
                      </a:lnTo>
                      <a:lnTo>
                        <a:pt x="1764" y="701"/>
                      </a:lnTo>
                      <a:lnTo>
                        <a:pt x="1754" y="719"/>
                      </a:lnTo>
                      <a:lnTo>
                        <a:pt x="1741" y="736"/>
                      </a:lnTo>
                      <a:lnTo>
                        <a:pt x="1727" y="753"/>
                      </a:lnTo>
                      <a:lnTo>
                        <a:pt x="1712" y="770"/>
                      </a:lnTo>
                      <a:lnTo>
                        <a:pt x="1697" y="785"/>
                      </a:lnTo>
                      <a:lnTo>
                        <a:pt x="1667" y="815"/>
                      </a:lnTo>
                      <a:lnTo>
                        <a:pt x="1639" y="841"/>
                      </a:lnTo>
                      <a:lnTo>
                        <a:pt x="1632" y="855"/>
                      </a:lnTo>
                      <a:lnTo>
                        <a:pt x="1623" y="868"/>
                      </a:lnTo>
                      <a:lnTo>
                        <a:pt x="1614" y="881"/>
                      </a:lnTo>
                      <a:lnTo>
                        <a:pt x="1605" y="894"/>
                      </a:lnTo>
                      <a:lnTo>
                        <a:pt x="1596" y="907"/>
                      </a:lnTo>
                      <a:lnTo>
                        <a:pt x="1587" y="920"/>
                      </a:lnTo>
                      <a:lnTo>
                        <a:pt x="1580" y="936"/>
                      </a:lnTo>
                      <a:lnTo>
                        <a:pt x="1574" y="951"/>
                      </a:lnTo>
                      <a:lnTo>
                        <a:pt x="1566" y="973"/>
                      </a:lnTo>
                      <a:lnTo>
                        <a:pt x="1557" y="998"/>
                      </a:lnTo>
                      <a:lnTo>
                        <a:pt x="1545" y="1022"/>
                      </a:lnTo>
                      <a:lnTo>
                        <a:pt x="1532" y="1048"/>
                      </a:lnTo>
                      <a:lnTo>
                        <a:pt x="1526" y="1060"/>
                      </a:lnTo>
                      <a:lnTo>
                        <a:pt x="1518" y="1070"/>
                      </a:lnTo>
                      <a:lnTo>
                        <a:pt x="1510" y="1082"/>
                      </a:lnTo>
                      <a:lnTo>
                        <a:pt x="1501" y="1091"/>
                      </a:lnTo>
                      <a:lnTo>
                        <a:pt x="1492" y="1100"/>
                      </a:lnTo>
                      <a:lnTo>
                        <a:pt x="1483" y="1108"/>
                      </a:lnTo>
                      <a:lnTo>
                        <a:pt x="1473" y="1114"/>
                      </a:lnTo>
                      <a:lnTo>
                        <a:pt x="1461" y="1118"/>
                      </a:lnTo>
                      <a:lnTo>
                        <a:pt x="1425" y="1130"/>
                      </a:lnTo>
                      <a:lnTo>
                        <a:pt x="1386" y="1142"/>
                      </a:lnTo>
                      <a:lnTo>
                        <a:pt x="1367" y="1149"/>
                      </a:lnTo>
                      <a:lnTo>
                        <a:pt x="1348" y="1157"/>
                      </a:lnTo>
                      <a:lnTo>
                        <a:pt x="1341" y="1162"/>
                      </a:lnTo>
                      <a:lnTo>
                        <a:pt x="1333" y="1167"/>
                      </a:lnTo>
                      <a:lnTo>
                        <a:pt x="1325" y="1173"/>
                      </a:lnTo>
                      <a:lnTo>
                        <a:pt x="1319" y="1179"/>
                      </a:lnTo>
                      <a:lnTo>
                        <a:pt x="1265" y="1175"/>
                      </a:lnTo>
                      <a:lnTo>
                        <a:pt x="1176" y="1157"/>
                      </a:lnTo>
                      <a:lnTo>
                        <a:pt x="1164" y="1153"/>
                      </a:lnTo>
                      <a:lnTo>
                        <a:pt x="1153" y="1148"/>
                      </a:lnTo>
                      <a:lnTo>
                        <a:pt x="1140" y="1144"/>
                      </a:lnTo>
                      <a:lnTo>
                        <a:pt x="1126" y="1142"/>
                      </a:lnTo>
                      <a:lnTo>
                        <a:pt x="1111" y="1140"/>
                      </a:lnTo>
                      <a:lnTo>
                        <a:pt x="1098" y="1139"/>
                      </a:lnTo>
                      <a:lnTo>
                        <a:pt x="1084" y="1139"/>
                      </a:lnTo>
                      <a:lnTo>
                        <a:pt x="1070" y="1140"/>
                      </a:lnTo>
                      <a:lnTo>
                        <a:pt x="1057" y="1142"/>
                      </a:lnTo>
                      <a:lnTo>
                        <a:pt x="1044" y="1145"/>
                      </a:lnTo>
                      <a:lnTo>
                        <a:pt x="1032" y="1151"/>
                      </a:lnTo>
                      <a:lnTo>
                        <a:pt x="1021" y="1157"/>
                      </a:lnTo>
                      <a:lnTo>
                        <a:pt x="1012" y="1165"/>
                      </a:lnTo>
                      <a:lnTo>
                        <a:pt x="1002" y="1174"/>
                      </a:lnTo>
                      <a:lnTo>
                        <a:pt x="995" y="1186"/>
                      </a:lnTo>
                      <a:lnTo>
                        <a:pt x="990" y="1199"/>
                      </a:lnTo>
                      <a:lnTo>
                        <a:pt x="984" y="1210"/>
                      </a:lnTo>
                      <a:lnTo>
                        <a:pt x="977" y="1221"/>
                      </a:lnTo>
                      <a:lnTo>
                        <a:pt x="969" y="1228"/>
                      </a:lnTo>
                      <a:lnTo>
                        <a:pt x="958" y="1235"/>
                      </a:lnTo>
                      <a:lnTo>
                        <a:pt x="948" y="1241"/>
                      </a:lnTo>
                      <a:lnTo>
                        <a:pt x="935" y="1246"/>
                      </a:lnTo>
                      <a:lnTo>
                        <a:pt x="922" y="1250"/>
                      </a:lnTo>
                      <a:lnTo>
                        <a:pt x="909" y="1254"/>
                      </a:lnTo>
                      <a:lnTo>
                        <a:pt x="881" y="1259"/>
                      </a:lnTo>
                      <a:lnTo>
                        <a:pt x="854" y="1265"/>
                      </a:lnTo>
                      <a:lnTo>
                        <a:pt x="826" y="1271"/>
                      </a:lnTo>
                      <a:lnTo>
                        <a:pt x="803" y="1279"/>
                      </a:lnTo>
                      <a:lnTo>
                        <a:pt x="734" y="1313"/>
                      </a:lnTo>
                      <a:lnTo>
                        <a:pt x="724" y="1318"/>
                      </a:lnTo>
                      <a:lnTo>
                        <a:pt x="712" y="1322"/>
                      </a:lnTo>
                      <a:lnTo>
                        <a:pt x="701" y="1325"/>
                      </a:lnTo>
                      <a:lnTo>
                        <a:pt x="689" y="1329"/>
                      </a:lnTo>
                      <a:lnTo>
                        <a:pt x="664" y="1335"/>
                      </a:lnTo>
                      <a:lnTo>
                        <a:pt x="637" y="1338"/>
                      </a:lnTo>
                      <a:lnTo>
                        <a:pt x="611" y="1341"/>
                      </a:lnTo>
                      <a:lnTo>
                        <a:pt x="585" y="1344"/>
                      </a:lnTo>
                      <a:lnTo>
                        <a:pt x="561" y="1346"/>
                      </a:lnTo>
                      <a:lnTo>
                        <a:pt x="537" y="1350"/>
                      </a:lnTo>
                      <a:lnTo>
                        <a:pt x="526" y="1353"/>
                      </a:lnTo>
                      <a:lnTo>
                        <a:pt x="514" y="1353"/>
                      </a:lnTo>
                      <a:lnTo>
                        <a:pt x="501" y="1353"/>
                      </a:lnTo>
                      <a:lnTo>
                        <a:pt x="489" y="1351"/>
                      </a:lnTo>
                      <a:lnTo>
                        <a:pt x="478" y="1349"/>
                      </a:lnTo>
                      <a:lnTo>
                        <a:pt x="466" y="1345"/>
                      </a:lnTo>
                      <a:lnTo>
                        <a:pt x="454" y="1341"/>
                      </a:lnTo>
                      <a:lnTo>
                        <a:pt x="443" y="1337"/>
                      </a:lnTo>
                      <a:lnTo>
                        <a:pt x="421" y="1325"/>
                      </a:lnTo>
                      <a:lnTo>
                        <a:pt x="399" y="1314"/>
                      </a:lnTo>
                      <a:lnTo>
                        <a:pt x="378" y="1301"/>
                      </a:lnTo>
                      <a:lnTo>
                        <a:pt x="359" y="1288"/>
                      </a:lnTo>
                      <a:lnTo>
                        <a:pt x="348" y="1279"/>
                      </a:lnTo>
                      <a:lnTo>
                        <a:pt x="337" y="1268"/>
                      </a:lnTo>
                      <a:lnTo>
                        <a:pt x="328" y="1258"/>
                      </a:lnTo>
                      <a:lnTo>
                        <a:pt x="317" y="1248"/>
                      </a:lnTo>
                      <a:lnTo>
                        <a:pt x="298" y="1226"/>
                      </a:lnTo>
                      <a:lnTo>
                        <a:pt x="277" y="1205"/>
                      </a:lnTo>
                      <a:lnTo>
                        <a:pt x="259" y="1195"/>
                      </a:lnTo>
                      <a:lnTo>
                        <a:pt x="242" y="1184"/>
                      </a:lnTo>
                      <a:lnTo>
                        <a:pt x="225" y="1174"/>
                      </a:lnTo>
                      <a:lnTo>
                        <a:pt x="210" y="1161"/>
                      </a:lnTo>
                      <a:lnTo>
                        <a:pt x="197" y="1148"/>
                      </a:lnTo>
                      <a:lnTo>
                        <a:pt x="184" y="1134"/>
                      </a:lnTo>
                      <a:lnTo>
                        <a:pt x="172" y="1117"/>
                      </a:lnTo>
                      <a:lnTo>
                        <a:pt x="163" y="1097"/>
                      </a:lnTo>
                      <a:lnTo>
                        <a:pt x="159" y="1090"/>
                      </a:lnTo>
                      <a:lnTo>
                        <a:pt x="155" y="1082"/>
                      </a:lnTo>
                      <a:lnTo>
                        <a:pt x="150" y="1075"/>
                      </a:lnTo>
                      <a:lnTo>
                        <a:pt x="145" y="1069"/>
                      </a:lnTo>
                      <a:lnTo>
                        <a:pt x="133" y="1057"/>
                      </a:lnTo>
                      <a:lnTo>
                        <a:pt x="120" y="1047"/>
                      </a:lnTo>
                      <a:lnTo>
                        <a:pt x="107" y="1037"/>
                      </a:lnTo>
                      <a:lnTo>
                        <a:pt x="96" y="1025"/>
                      </a:lnTo>
                      <a:lnTo>
                        <a:pt x="84" y="1013"/>
                      </a:lnTo>
                      <a:lnTo>
                        <a:pt x="75" y="998"/>
                      </a:lnTo>
                      <a:lnTo>
                        <a:pt x="65" y="978"/>
                      </a:lnTo>
                      <a:lnTo>
                        <a:pt x="54" y="959"/>
                      </a:lnTo>
                      <a:lnTo>
                        <a:pt x="48" y="950"/>
                      </a:lnTo>
                      <a:lnTo>
                        <a:pt x="40" y="942"/>
                      </a:lnTo>
                      <a:lnTo>
                        <a:pt x="31" y="937"/>
                      </a:lnTo>
                      <a:lnTo>
                        <a:pt x="21" y="933"/>
                      </a:lnTo>
                      <a:lnTo>
                        <a:pt x="0" y="825"/>
                      </a:lnTo>
                      <a:lnTo>
                        <a:pt x="14" y="789"/>
                      </a:lnTo>
                      <a:lnTo>
                        <a:pt x="28" y="752"/>
                      </a:lnTo>
                      <a:lnTo>
                        <a:pt x="35" y="733"/>
                      </a:lnTo>
                      <a:lnTo>
                        <a:pt x="40" y="714"/>
                      </a:lnTo>
                      <a:lnTo>
                        <a:pt x="45" y="695"/>
                      </a:lnTo>
                      <a:lnTo>
                        <a:pt x="48" y="675"/>
                      </a:lnTo>
                      <a:lnTo>
                        <a:pt x="49" y="669"/>
                      </a:lnTo>
                      <a:lnTo>
                        <a:pt x="52" y="662"/>
                      </a:lnTo>
                      <a:lnTo>
                        <a:pt x="54" y="657"/>
                      </a:lnTo>
                      <a:lnTo>
                        <a:pt x="58" y="652"/>
                      </a:lnTo>
                      <a:lnTo>
                        <a:pt x="66" y="641"/>
                      </a:lnTo>
                      <a:lnTo>
                        <a:pt x="74" y="631"/>
                      </a:lnTo>
                      <a:lnTo>
                        <a:pt x="83" y="621"/>
                      </a:lnTo>
                      <a:lnTo>
                        <a:pt x="89" y="610"/>
                      </a:lnTo>
                      <a:lnTo>
                        <a:pt x="92" y="605"/>
                      </a:lnTo>
                      <a:lnTo>
                        <a:pt x="94" y="600"/>
                      </a:lnTo>
                      <a:lnTo>
                        <a:pt x="96" y="594"/>
                      </a:lnTo>
                      <a:lnTo>
                        <a:pt x="97" y="587"/>
                      </a:lnTo>
                      <a:lnTo>
                        <a:pt x="98" y="577"/>
                      </a:lnTo>
                      <a:lnTo>
                        <a:pt x="101" y="568"/>
                      </a:lnTo>
                      <a:lnTo>
                        <a:pt x="103" y="559"/>
                      </a:lnTo>
                      <a:lnTo>
                        <a:pt x="107" y="552"/>
                      </a:lnTo>
                      <a:lnTo>
                        <a:pt x="116" y="537"/>
                      </a:lnTo>
                      <a:lnTo>
                        <a:pt x="124" y="520"/>
                      </a:lnTo>
                      <a:lnTo>
                        <a:pt x="125" y="513"/>
                      </a:lnTo>
                      <a:lnTo>
                        <a:pt x="127" y="507"/>
                      </a:lnTo>
                      <a:lnTo>
                        <a:pt x="125" y="500"/>
                      </a:lnTo>
                      <a:lnTo>
                        <a:pt x="125" y="494"/>
                      </a:lnTo>
                      <a:lnTo>
                        <a:pt x="123" y="480"/>
                      </a:lnTo>
                      <a:lnTo>
                        <a:pt x="120" y="467"/>
                      </a:lnTo>
                      <a:lnTo>
                        <a:pt x="119" y="460"/>
                      </a:lnTo>
                      <a:lnTo>
                        <a:pt x="119" y="454"/>
                      </a:lnTo>
                      <a:lnTo>
                        <a:pt x="120" y="448"/>
                      </a:lnTo>
                      <a:lnTo>
                        <a:pt x="122" y="445"/>
                      </a:lnTo>
                      <a:lnTo>
                        <a:pt x="124" y="441"/>
                      </a:lnTo>
                      <a:lnTo>
                        <a:pt x="128" y="438"/>
                      </a:lnTo>
                      <a:lnTo>
                        <a:pt x="133" y="437"/>
                      </a:lnTo>
                      <a:lnTo>
                        <a:pt x="140" y="436"/>
                      </a:lnTo>
                      <a:lnTo>
                        <a:pt x="159" y="436"/>
                      </a:lnTo>
                      <a:lnTo>
                        <a:pt x="179" y="433"/>
                      </a:lnTo>
                      <a:lnTo>
                        <a:pt x="195" y="429"/>
                      </a:lnTo>
                      <a:lnTo>
                        <a:pt x="212" y="425"/>
                      </a:lnTo>
                      <a:lnTo>
                        <a:pt x="228" y="419"/>
                      </a:lnTo>
                      <a:lnTo>
                        <a:pt x="243" y="410"/>
                      </a:lnTo>
                      <a:lnTo>
                        <a:pt x="260" y="401"/>
                      </a:lnTo>
                      <a:lnTo>
                        <a:pt x="276" y="389"/>
                      </a:lnTo>
                      <a:lnTo>
                        <a:pt x="283" y="26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0" name="Freeform 149">
                  <a:extLst>
                    <a:ext uri="{FF2B5EF4-FFF2-40B4-BE49-F238E27FC236}">
                      <a16:creationId xmlns:a16="http://schemas.microsoft.com/office/drawing/2014/main" id="{DAEA1909-FB0B-0F40-83EC-436689169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37143" y="4272623"/>
                  <a:ext cx="732305" cy="457243"/>
                </a:xfrm>
                <a:custGeom>
                  <a:avLst/>
                  <a:gdLst/>
                  <a:ahLst/>
                  <a:cxnLst>
                    <a:cxn ang="0">
                      <a:pos x="584" y="437"/>
                    </a:cxn>
                    <a:cxn ang="0">
                      <a:pos x="737" y="423"/>
                    </a:cxn>
                    <a:cxn ang="0">
                      <a:pos x="831" y="415"/>
                    </a:cxn>
                    <a:cxn ang="0">
                      <a:pos x="828" y="328"/>
                    </a:cxn>
                    <a:cxn ang="0">
                      <a:pos x="843" y="218"/>
                    </a:cxn>
                    <a:cxn ang="0">
                      <a:pos x="868" y="196"/>
                    </a:cxn>
                    <a:cxn ang="0">
                      <a:pos x="931" y="215"/>
                    </a:cxn>
                    <a:cxn ang="0">
                      <a:pos x="1047" y="191"/>
                    </a:cxn>
                    <a:cxn ang="0">
                      <a:pos x="1088" y="147"/>
                    </a:cxn>
                    <a:cxn ang="0">
                      <a:pos x="1118" y="132"/>
                    </a:cxn>
                    <a:cxn ang="0">
                      <a:pos x="1185" y="158"/>
                    </a:cxn>
                    <a:cxn ang="0">
                      <a:pos x="1245" y="153"/>
                    </a:cxn>
                    <a:cxn ang="0">
                      <a:pos x="1320" y="75"/>
                    </a:cxn>
                    <a:cxn ang="0">
                      <a:pos x="1389" y="13"/>
                    </a:cxn>
                    <a:cxn ang="0">
                      <a:pos x="1509" y="9"/>
                    </a:cxn>
                    <a:cxn ang="0">
                      <a:pos x="1627" y="0"/>
                    </a:cxn>
                    <a:cxn ang="0">
                      <a:pos x="1680" y="20"/>
                    </a:cxn>
                    <a:cxn ang="0">
                      <a:pos x="1728" y="73"/>
                    </a:cxn>
                    <a:cxn ang="0">
                      <a:pos x="1865" y="86"/>
                    </a:cxn>
                    <a:cxn ang="0">
                      <a:pos x="1909" y="129"/>
                    </a:cxn>
                    <a:cxn ang="0">
                      <a:pos x="2014" y="201"/>
                    </a:cxn>
                    <a:cxn ang="0">
                      <a:pos x="2084" y="266"/>
                    </a:cxn>
                    <a:cxn ang="0">
                      <a:pos x="2082" y="324"/>
                    </a:cxn>
                    <a:cxn ang="0">
                      <a:pos x="2017" y="341"/>
                    </a:cxn>
                    <a:cxn ang="0">
                      <a:pos x="1948" y="346"/>
                    </a:cxn>
                    <a:cxn ang="0">
                      <a:pos x="1878" y="416"/>
                    </a:cxn>
                    <a:cxn ang="0">
                      <a:pos x="1832" y="522"/>
                    </a:cxn>
                    <a:cxn ang="0">
                      <a:pos x="1784" y="540"/>
                    </a:cxn>
                    <a:cxn ang="0">
                      <a:pos x="1791" y="586"/>
                    </a:cxn>
                    <a:cxn ang="0">
                      <a:pos x="1789" y="645"/>
                    </a:cxn>
                    <a:cxn ang="0">
                      <a:pos x="1727" y="753"/>
                    </a:cxn>
                    <a:cxn ang="0">
                      <a:pos x="1623" y="868"/>
                    </a:cxn>
                    <a:cxn ang="0">
                      <a:pos x="1574" y="951"/>
                    </a:cxn>
                    <a:cxn ang="0">
                      <a:pos x="1518" y="1070"/>
                    </a:cxn>
                    <a:cxn ang="0">
                      <a:pos x="1461" y="1118"/>
                    </a:cxn>
                    <a:cxn ang="0">
                      <a:pos x="1333" y="1167"/>
                    </a:cxn>
                    <a:cxn ang="0">
                      <a:pos x="1164" y="1153"/>
                    </a:cxn>
                    <a:cxn ang="0">
                      <a:pos x="1084" y="1139"/>
                    </a:cxn>
                    <a:cxn ang="0">
                      <a:pos x="1012" y="1165"/>
                    </a:cxn>
                    <a:cxn ang="0">
                      <a:pos x="969" y="1228"/>
                    </a:cxn>
                    <a:cxn ang="0">
                      <a:pos x="881" y="1259"/>
                    </a:cxn>
                    <a:cxn ang="0">
                      <a:pos x="724" y="1318"/>
                    </a:cxn>
                    <a:cxn ang="0">
                      <a:pos x="611" y="1341"/>
                    </a:cxn>
                    <a:cxn ang="0">
                      <a:pos x="501" y="1353"/>
                    </a:cxn>
                    <a:cxn ang="0">
                      <a:pos x="421" y="1325"/>
                    </a:cxn>
                    <a:cxn ang="0">
                      <a:pos x="328" y="1258"/>
                    </a:cxn>
                    <a:cxn ang="0">
                      <a:pos x="225" y="1174"/>
                    </a:cxn>
                    <a:cxn ang="0">
                      <a:pos x="159" y="1090"/>
                    </a:cxn>
                    <a:cxn ang="0">
                      <a:pos x="107" y="1037"/>
                    </a:cxn>
                    <a:cxn ang="0">
                      <a:pos x="48" y="950"/>
                    </a:cxn>
                    <a:cxn ang="0">
                      <a:pos x="0" y="825"/>
                    </a:cxn>
                    <a:cxn ang="0">
                      <a:pos x="48" y="675"/>
                    </a:cxn>
                    <a:cxn ang="0">
                      <a:pos x="74" y="631"/>
                    </a:cxn>
                    <a:cxn ang="0">
                      <a:pos x="97" y="587"/>
                    </a:cxn>
                    <a:cxn ang="0">
                      <a:pos x="124" y="520"/>
                    </a:cxn>
                    <a:cxn ang="0">
                      <a:pos x="120" y="467"/>
                    </a:cxn>
                    <a:cxn ang="0">
                      <a:pos x="128" y="438"/>
                    </a:cxn>
                    <a:cxn ang="0">
                      <a:pos x="212" y="425"/>
                    </a:cxn>
                    <a:cxn ang="0">
                      <a:pos x="283" y="268"/>
                    </a:cxn>
                  </a:cxnLst>
                  <a:rect l="0" t="0" r="r" b="b"/>
                  <a:pathLst>
                    <a:path w="2092" h="1353">
                      <a:moveTo>
                        <a:pt x="283" y="268"/>
                      </a:moveTo>
                      <a:lnTo>
                        <a:pt x="346" y="360"/>
                      </a:lnTo>
                      <a:lnTo>
                        <a:pt x="505" y="426"/>
                      </a:lnTo>
                      <a:lnTo>
                        <a:pt x="531" y="432"/>
                      </a:lnTo>
                      <a:lnTo>
                        <a:pt x="558" y="436"/>
                      </a:lnTo>
                      <a:lnTo>
                        <a:pt x="584" y="437"/>
                      </a:lnTo>
                      <a:lnTo>
                        <a:pt x="610" y="437"/>
                      </a:lnTo>
                      <a:lnTo>
                        <a:pt x="636" y="436"/>
                      </a:lnTo>
                      <a:lnTo>
                        <a:pt x="660" y="433"/>
                      </a:lnTo>
                      <a:lnTo>
                        <a:pt x="684" y="430"/>
                      </a:lnTo>
                      <a:lnTo>
                        <a:pt x="706" y="428"/>
                      </a:lnTo>
                      <a:lnTo>
                        <a:pt x="737" y="423"/>
                      </a:lnTo>
                      <a:lnTo>
                        <a:pt x="767" y="419"/>
                      </a:lnTo>
                      <a:lnTo>
                        <a:pt x="781" y="417"/>
                      </a:lnTo>
                      <a:lnTo>
                        <a:pt x="797" y="417"/>
                      </a:lnTo>
                      <a:lnTo>
                        <a:pt x="812" y="419"/>
                      </a:lnTo>
                      <a:lnTo>
                        <a:pt x="829" y="423"/>
                      </a:lnTo>
                      <a:lnTo>
                        <a:pt x="831" y="415"/>
                      </a:lnTo>
                      <a:lnTo>
                        <a:pt x="833" y="407"/>
                      </a:lnTo>
                      <a:lnTo>
                        <a:pt x="833" y="397"/>
                      </a:lnTo>
                      <a:lnTo>
                        <a:pt x="831" y="385"/>
                      </a:lnTo>
                      <a:lnTo>
                        <a:pt x="829" y="363"/>
                      </a:lnTo>
                      <a:lnTo>
                        <a:pt x="826" y="345"/>
                      </a:lnTo>
                      <a:lnTo>
                        <a:pt x="828" y="328"/>
                      </a:lnTo>
                      <a:lnTo>
                        <a:pt x="830" y="312"/>
                      </a:lnTo>
                      <a:lnTo>
                        <a:pt x="833" y="297"/>
                      </a:lnTo>
                      <a:lnTo>
                        <a:pt x="834" y="280"/>
                      </a:lnTo>
                      <a:lnTo>
                        <a:pt x="835" y="258"/>
                      </a:lnTo>
                      <a:lnTo>
                        <a:pt x="842" y="226"/>
                      </a:lnTo>
                      <a:lnTo>
                        <a:pt x="843" y="218"/>
                      </a:lnTo>
                      <a:lnTo>
                        <a:pt x="846" y="211"/>
                      </a:lnTo>
                      <a:lnTo>
                        <a:pt x="850" y="205"/>
                      </a:lnTo>
                      <a:lnTo>
                        <a:pt x="854" y="200"/>
                      </a:lnTo>
                      <a:lnTo>
                        <a:pt x="857" y="197"/>
                      </a:lnTo>
                      <a:lnTo>
                        <a:pt x="861" y="196"/>
                      </a:lnTo>
                      <a:lnTo>
                        <a:pt x="868" y="196"/>
                      </a:lnTo>
                      <a:lnTo>
                        <a:pt x="873" y="200"/>
                      </a:lnTo>
                      <a:lnTo>
                        <a:pt x="883" y="205"/>
                      </a:lnTo>
                      <a:lnTo>
                        <a:pt x="894" y="210"/>
                      </a:lnTo>
                      <a:lnTo>
                        <a:pt x="907" y="213"/>
                      </a:lnTo>
                      <a:lnTo>
                        <a:pt x="918" y="215"/>
                      </a:lnTo>
                      <a:lnTo>
                        <a:pt x="931" y="215"/>
                      </a:lnTo>
                      <a:lnTo>
                        <a:pt x="944" y="215"/>
                      </a:lnTo>
                      <a:lnTo>
                        <a:pt x="957" y="214"/>
                      </a:lnTo>
                      <a:lnTo>
                        <a:pt x="971" y="213"/>
                      </a:lnTo>
                      <a:lnTo>
                        <a:pt x="997" y="208"/>
                      </a:lnTo>
                      <a:lnTo>
                        <a:pt x="1023" y="200"/>
                      </a:lnTo>
                      <a:lnTo>
                        <a:pt x="1047" y="191"/>
                      </a:lnTo>
                      <a:lnTo>
                        <a:pt x="1066" y="180"/>
                      </a:lnTo>
                      <a:lnTo>
                        <a:pt x="1072" y="174"/>
                      </a:lnTo>
                      <a:lnTo>
                        <a:pt x="1078" y="167"/>
                      </a:lnTo>
                      <a:lnTo>
                        <a:pt x="1082" y="161"/>
                      </a:lnTo>
                      <a:lnTo>
                        <a:pt x="1084" y="153"/>
                      </a:lnTo>
                      <a:lnTo>
                        <a:pt x="1088" y="147"/>
                      </a:lnTo>
                      <a:lnTo>
                        <a:pt x="1092" y="140"/>
                      </a:lnTo>
                      <a:lnTo>
                        <a:pt x="1094" y="138"/>
                      </a:lnTo>
                      <a:lnTo>
                        <a:pt x="1098" y="136"/>
                      </a:lnTo>
                      <a:lnTo>
                        <a:pt x="1102" y="134"/>
                      </a:lnTo>
                      <a:lnTo>
                        <a:pt x="1106" y="134"/>
                      </a:lnTo>
                      <a:lnTo>
                        <a:pt x="1118" y="132"/>
                      </a:lnTo>
                      <a:lnTo>
                        <a:pt x="1127" y="132"/>
                      </a:lnTo>
                      <a:lnTo>
                        <a:pt x="1136" y="135"/>
                      </a:lnTo>
                      <a:lnTo>
                        <a:pt x="1145" y="138"/>
                      </a:lnTo>
                      <a:lnTo>
                        <a:pt x="1161" y="145"/>
                      </a:lnTo>
                      <a:lnTo>
                        <a:pt x="1177" y="154"/>
                      </a:lnTo>
                      <a:lnTo>
                        <a:pt x="1185" y="158"/>
                      </a:lnTo>
                      <a:lnTo>
                        <a:pt x="1193" y="161"/>
                      </a:lnTo>
                      <a:lnTo>
                        <a:pt x="1202" y="163"/>
                      </a:lnTo>
                      <a:lnTo>
                        <a:pt x="1212" y="163"/>
                      </a:lnTo>
                      <a:lnTo>
                        <a:pt x="1221" y="162"/>
                      </a:lnTo>
                      <a:lnTo>
                        <a:pt x="1233" y="158"/>
                      </a:lnTo>
                      <a:lnTo>
                        <a:pt x="1245" y="153"/>
                      </a:lnTo>
                      <a:lnTo>
                        <a:pt x="1258" y="144"/>
                      </a:lnTo>
                      <a:lnTo>
                        <a:pt x="1275" y="131"/>
                      </a:lnTo>
                      <a:lnTo>
                        <a:pt x="1287" y="118"/>
                      </a:lnTo>
                      <a:lnTo>
                        <a:pt x="1299" y="104"/>
                      </a:lnTo>
                      <a:lnTo>
                        <a:pt x="1310" y="90"/>
                      </a:lnTo>
                      <a:lnTo>
                        <a:pt x="1320" y="75"/>
                      </a:lnTo>
                      <a:lnTo>
                        <a:pt x="1330" y="61"/>
                      </a:lnTo>
                      <a:lnTo>
                        <a:pt x="1342" y="47"/>
                      </a:lnTo>
                      <a:lnTo>
                        <a:pt x="1356" y="33"/>
                      </a:lnTo>
                      <a:lnTo>
                        <a:pt x="1368" y="24"/>
                      </a:lnTo>
                      <a:lnTo>
                        <a:pt x="1378" y="17"/>
                      </a:lnTo>
                      <a:lnTo>
                        <a:pt x="1389" y="13"/>
                      </a:lnTo>
                      <a:lnTo>
                        <a:pt x="1399" y="12"/>
                      </a:lnTo>
                      <a:lnTo>
                        <a:pt x="1420" y="12"/>
                      </a:lnTo>
                      <a:lnTo>
                        <a:pt x="1446" y="13"/>
                      </a:lnTo>
                      <a:lnTo>
                        <a:pt x="1468" y="13"/>
                      </a:lnTo>
                      <a:lnTo>
                        <a:pt x="1488" y="12"/>
                      </a:lnTo>
                      <a:lnTo>
                        <a:pt x="1509" y="9"/>
                      </a:lnTo>
                      <a:lnTo>
                        <a:pt x="1530" y="7"/>
                      </a:lnTo>
                      <a:lnTo>
                        <a:pt x="1550" y="4"/>
                      </a:lnTo>
                      <a:lnTo>
                        <a:pt x="1571" y="2"/>
                      </a:lnTo>
                      <a:lnTo>
                        <a:pt x="1592" y="0"/>
                      </a:lnTo>
                      <a:lnTo>
                        <a:pt x="1613" y="0"/>
                      </a:lnTo>
                      <a:lnTo>
                        <a:pt x="1627" y="0"/>
                      </a:lnTo>
                      <a:lnTo>
                        <a:pt x="1640" y="2"/>
                      </a:lnTo>
                      <a:lnTo>
                        <a:pt x="1650" y="4"/>
                      </a:lnTo>
                      <a:lnTo>
                        <a:pt x="1659" y="7"/>
                      </a:lnTo>
                      <a:lnTo>
                        <a:pt x="1667" y="11"/>
                      </a:lnTo>
                      <a:lnTo>
                        <a:pt x="1674" y="16"/>
                      </a:lnTo>
                      <a:lnTo>
                        <a:pt x="1680" y="20"/>
                      </a:lnTo>
                      <a:lnTo>
                        <a:pt x="1685" y="26"/>
                      </a:lnTo>
                      <a:lnTo>
                        <a:pt x="1696" y="38"/>
                      </a:lnTo>
                      <a:lnTo>
                        <a:pt x="1707" y="51"/>
                      </a:lnTo>
                      <a:lnTo>
                        <a:pt x="1714" y="59"/>
                      </a:lnTo>
                      <a:lnTo>
                        <a:pt x="1720" y="65"/>
                      </a:lnTo>
                      <a:lnTo>
                        <a:pt x="1728" y="73"/>
                      </a:lnTo>
                      <a:lnTo>
                        <a:pt x="1738" y="79"/>
                      </a:lnTo>
                      <a:lnTo>
                        <a:pt x="1834" y="75"/>
                      </a:lnTo>
                      <a:lnTo>
                        <a:pt x="1834" y="75"/>
                      </a:lnTo>
                      <a:lnTo>
                        <a:pt x="1846" y="79"/>
                      </a:lnTo>
                      <a:lnTo>
                        <a:pt x="1856" y="82"/>
                      </a:lnTo>
                      <a:lnTo>
                        <a:pt x="1865" y="86"/>
                      </a:lnTo>
                      <a:lnTo>
                        <a:pt x="1872" y="90"/>
                      </a:lnTo>
                      <a:lnTo>
                        <a:pt x="1878" y="94"/>
                      </a:lnTo>
                      <a:lnTo>
                        <a:pt x="1885" y="100"/>
                      </a:lnTo>
                      <a:lnTo>
                        <a:pt x="1891" y="106"/>
                      </a:lnTo>
                      <a:lnTo>
                        <a:pt x="1899" y="117"/>
                      </a:lnTo>
                      <a:lnTo>
                        <a:pt x="1909" y="129"/>
                      </a:lnTo>
                      <a:lnTo>
                        <a:pt x="1921" y="140"/>
                      </a:lnTo>
                      <a:lnTo>
                        <a:pt x="1933" y="151"/>
                      </a:lnTo>
                      <a:lnTo>
                        <a:pt x="1946" y="160"/>
                      </a:lnTo>
                      <a:lnTo>
                        <a:pt x="1973" y="176"/>
                      </a:lnTo>
                      <a:lnTo>
                        <a:pt x="2000" y="193"/>
                      </a:lnTo>
                      <a:lnTo>
                        <a:pt x="2014" y="201"/>
                      </a:lnTo>
                      <a:lnTo>
                        <a:pt x="2027" y="210"/>
                      </a:lnTo>
                      <a:lnTo>
                        <a:pt x="2040" y="219"/>
                      </a:lnTo>
                      <a:lnTo>
                        <a:pt x="2052" y="230"/>
                      </a:lnTo>
                      <a:lnTo>
                        <a:pt x="2064" y="240"/>
                      </a:lnTo>
                      <a:lnTo>
                        <a:pt x="2074" y="253"/>
                      </a:lnTo>
                      <a:lnTo>
                        <a:pt x="2084" y="266"/>
                      </a:lnTo>
                      <a:lnTo>
                        <a:pt x="2092" y="280"/>
                      </a:lnTo>
                      <a:lnTo>
                        <a:pt x="2092" y="280"/>
                      </a:lnTo>
                      <a:lnTo>
                        <a:pt x="2092" y="294"/>
                      </a:lnTo>
                      <a:lnTo>
                        <a:pt x="2089" y="307"/>
                      </a:lnTo>
                      <a:lnTo>
                        <a:pt x="2086" y="316"/>
                      </a:lnTo>
                      <a:lnTo>
                        <a:pt x="2082" y="324"/>
                      </a:lnTo>
                      <a:lnTo>
                        <a:pt x="2076" y="331"/>
                      </a:lnTo>
                      <a:lnTo>
                        <a:pt x="2070" y="336"/>
                      </a:lnTo>
                      <a:lnTo>
                        <a:pt x="2062" y="338"/>
                      </a:lnTo>
                      <a:lnTo>
                        <a:pt x="2054" y="341"/>
                      </a:lnTo>
                      <a:lnTo>
                        <a:pt x="2036" y="342"/>
                      </a:lnTo>
                      <a:lnTo>
                        <a:pt x="2017" y="341"/>
                      </a:lnTo>
                      <a:lnTo>
                        <a:pt x="1997" y="340"/>
                      </a:lnTo>
                      <a:lnTo>
                        <a:pt x="1977" y="338"/>
                      </a:lnTo>
                      <a:lnTo>
                        <a:pt x="1970" y="340"/>
                      </a:lnTo>
                      <a:lnTo>
                        <a:pt x="1962" y="341"/>
                      </a:lnTo>
                      <a:lnTo>
                        <a:pt x="1955" y="344"/>
                      </a:lnTo>
                      <a:lnTo>
                        <a:pt x="1948" y="346"/>
                      </a:lnTo>
                      <a:lnTo>
                        <a:pt x="1933" y="355"/>
                      </a:lnTo>
                      <a:lnTo>
                        <a:pt x="1920" y="366"/>
                      </a:lnTo>
                      <a:lnTo>
                        <a:pt x="1907" y="377"/>
                      </a:lnTo>
                      <a:lnTo>
                        <a:pt x="1895" y="390"/>
                      </a:lnTo>
                      <a:lnTo>
                        <a:pt x="1886" y="404"/>
                      </a:lnTo>
                      <a:lnTo>
                        <a:pt x="1878" y="416"/>
                      </a:lnTo>
                      <a:lnTo>
                        <a:pt x="1869" y="445"/>
                      </a:lnTo>
                      <a:lnTo>
                        <a:pt x="1858" y="480"/>
                      </a:lnTo>
                      <a:lnTo>
                        <a:pt x="1851" y="496"/>
                      </a:lnTo>
                      <a:lnTo>
                        <a:pt x="1842" y="512"/>
                      </a:lnTo>
                      <a:lnTo>
                        <a:pt x="1837" y="517"/>
                      </a:lnTo>
                      <a:lnTo>
                        <a:pt x="1832" y="522"/>
                      </a:lnTo>
                      <a:lnTo>
                        <a:pt x="1825" y="526"/>
                      </a:lnTo>
                      <a:lnTo>
                        <a:pt x="1819" y="529"/>
                      </a:lnTo>
                      <a:lnTo>
                        <a:pt x="1801" y="534"/>
                      </a:lnTo>
                      <a:lnTo>
                        <a:pt x="1788" y="537"/>
                      </a:lnTo>
                      <a:lnTo>
                        <a:pt x="1785" y="538"/>
                      </a:lnTo>
                      <a:lnTo>
                        <a:pt x="1784" y="540"/>
                      </a:lnTo>
                      <a:lnTo>
                        <a:pt x="1782" y="543"/>
                      </a:lnTo>
                      <a:lnTo>
                        <a:pt x="1782" y="546"/>
                      </a:lnTo>
                      <a:lnTo>
                        <a:pt x="1782" y="555"/>
                      </a:lnTo>
                      <a:lnTo>
                        <a:pt x="1786" y="566"/>
                      </a:lnTo>
                      <a:lnTo>
                        <a:pt x="1789" y="575"/>
                      </a:lnTo>
                      <a:lnTo>
                        <a:pt x="1791" y="586"/>
                      </a:lnTo>
                      <a:lnTo>
                        <a:pt x="1793" y="596"/>
                      </a:lnTo>
                      <a:lnTo>
                        <a:pt x="1793" y="605"/>
                      </a:lnTo>
                      <a:lnTo>
                        <a:pt x="1793" y="616"/>
                      </a:lnTo>
                      <a:lnTo>
                        <a:pt x="1793" y="626"/>
                      </a:lnTo>
                      <a:lnTo>
                        <a:pt x="1791" y="635"/>
                      </a:lnTo>
                      <a:lnTo>
                        <a:pt x="1789" y="645"/>
                      </a:lnTo>
                      <a:lnTo>
                        <a:pt x="1782" y="664"/>
                      </a:lnTo>
                      <a:lnTo>
                        <a:pt x="1775" y="683"/>
                      </a:lnTo>
                      <a:lnTo>
                        <a:pt x="1764" y="701"/>
                      </a:lnTo>
                      <a:lnTo>
                        <a:pt x="1754" y="719"/>
                      </a:lnTo>
                      <a:lnTo>
                        <a:pt x="1741" y="736"/>
                      </a:lnTo>
                      <a:lnTo>
                        <a:pt x="1727" y="753"/>
                      </a:lnTo>
                      <a:lnTo>
                        <a:pt x="1712" y="770"/>
                      </a:lnTo>
                      <a:lnTo>
                        <a:pt x="1697" y="785"/>
                      </a:lnTo>
                      <a:lnTo>
                        <a:pt x="1667" y="815"/>
                      </a:lnTo>
                      <a:lnTo>
                        <a:pt x="1639" y="841"/>
                      </a:lnTo>
                      <a:lnTo>
                        <a:pt x="1632" y="855"/>
                      </a:lnTo>
                      <a:lnTo>
                        <a:pt x="1623" y="868"/>
                      </a:lnTo>
                      <a:lnTo>
                        <a:pt x="1614" y="881"/>
                      </a:lnTo>
                      <a:lnTo>
                        <a:pt x="1605" y="894"/>
                      </a:lnTo>
                      <a:lnTo>
                        <a:pt x="1596" y="907"/>
                      </a:lnTo>
                      <a:lnTo>
                        <a:pt x="1587" y="920"/>
                      </a:lnTo>
                      <a:lnTo>
                        <a:pt x="1580" y="936"/>
                      </a:lnTo>
                      <a:lnTo>
                        <a:pt x="1574" y="951"/>
                      </a:lnTo>
                      <a:lnTo>
                        <a:pt x="1566" y="973"/>
                      </a:lnTo>
                      <a:lnTo>
                        <a:pt x="1557" y="998"/>
                      </a:lnTo>
                      <a:lnTo>
                        <a:pt x="1545" y="1022"/>
                      </a:lnTo>
                      <a:lnTo>
                        <a:pt x="1532" y="1048"/>
                      </a:lnTo>
                      <a:lnTo>
                        <a:pt x="1526" y="1060"/>
                      </a:lnTo>
                      <a:lnTo>
                        <a:pt x="1518" y="1070"/>
                      </a:lnTo>
                      <a:lnTo>
                        <a:pt x="1510" y="1082"/>
                      </a:lnTo>
                      <a:lnTo>
                        <a:pt x="1501" y="1091"/>
                      </a:lnTo>
                      <a:lnTo>
                        <a:pt x="1492" y="1100"/>
                      </a:lnTo>
                      <a:lnTo>
                        <a:pt x="1483" y="1108"/>
                      </a:lnTo>
                      <a:lnTo>
                        <a:pt x="1473" y="1114"/>
                      </a:lnTo>
                      <a:lnTo>
                        <a:pt x="1461" y="1118"/>
                      </a:lnTo>
                      <a:lnTo>
                        <a:pt x="1425" y="1130"/>
                      </a:lnTo>
                      <a:lnTo>
                        <a:pt x="1386" y="1142"/>
                      </a:lnTo>
                      <a:lnTo>
                        <a:pt x="1367" y="1149"/>
                      </a:lnTo>
                      <a:lnTo>
                        <a:pt x="1348" y="1157"/>
                      </a:lnTo>
                      <a:lnTo>
                        <a:pt x="1341" y="1162"/>
                      </a:lnTo>
                      <a:lnTo>
                        <a:pt x="1333" y="1167"/>
                      </a:lnTo>
                      <a:lnTo>
                        <a:pt x="1325" y="1173"/>
                      </a:lnTo>
                      <a:lnTo>
                        <a:pt x="1319" y="1179"/>
                      </a:lnTo>
                      <a:lnTo>
                        <a:pt x="1319" y="1179"/>
                      </a:lnTo>
                      <a:lnTo>
                        <a:pt x="1265" y="1175"/>
                      </a:lnTo>
                      <a:lnTo>
                        <a:pt x="1176" y="1157"/>
                      </a:lnTo>
                      <a:lnTo>
                        <a:pt x="1164" y="1153"/>
                      </a:lnTo>
                      <a:lnTo>
                        <a:pt x="1153" y="1148"/>
                      </a:lnTo>
                      <a:lnTo>
                        <a:pt x="1140" y="1144"/>
                      </a:lnTo>
                      <a:lnTo>
                        <a:pt x="1126" y="1142"/>
                      </a:lnTo>
                      <a:lnTo>
                        <a:pt x="1111" y="1140"/>
                      </a:lnTo>
                      <a:lnTo>
                        <a:pt x="1098" y="1139"/>
                      </a:lnTo>
                      <a:lnTo>
                        <a:pt x="1084" y="1139"/>
                      </a:lnTo>
                      <a:lnTo>
                        <a:pt x="1070" y="1140"/>
                      </a:lnTo>
                      <a:lnTo>
                        <a:pt x="1057" y="1142"/>
                      </a:lnTo>
                      <a:lnTo>
                        <a:pt x="1044" y="1145"/>
                      </a:lnTo>
                      <a:lnTo>
                        <a:pt x="1032" y="1151"/>
                      </a:lnTo>
                      <a:lnTo>
                        <a:pt x="1021" y="1157"/>
                      </a:lnTo>
                      <a:lnTo>
                        <a:pt x="1012" y="1165"/>
                      </a:lnTo>
                      <a:lnTo>
                        <a:pt x="1002" y="1174"/>
                      </a:lnTo>
                      <a:lnTo>
                        <a:pt x="995" y="1186"/>
                      </a:lnTo>
                      <a:lnTo>
                        <a:pt x="990" y="1199"/>
                      </a:lnTo>
                      <a:lnTo>
                        <a:pt x="984" y="1210"/>
                      </a:lnTo>
                      <a:lnTo>
                        <a:pt x="977" y="1221"/>
                      </a:lnTo>
                      <a:lnTo>
                        <a:pt x="969" y="1228"/>
                      </a:lnTo>
                      <a:lnTo>
                        <a:pt x="958" y="1235"/>
                      </a:lnTo>
                      <a:lnTo>
                        <a:pt x="948" y="1241"/>
                      </a:lnTo>
                      <a:lnTo>
                        <a:pt x="935" y="1246"/>
                      </a:lnTo>
                      <a:lnTo>
                        <a:pt x="922" y="1250"/>
                      </a:lnTo>
                      <a:lnTo>
                        <a:pt x="909" y="1254"/>
                      </a:lnTo>
                      <a:lnTo>
                        <a:pt x="881" y="1259"/>
                      </a:lnTo>
                      <a:lnTo>
                        <a:pt x="854" y="1265"/>
                      </a:lnTo>
                      <a:lnTo>
                        <a:pt x="826" y="1271"/>
                      </a:lnTo>
                      <a:lnTo>
                        <a:pt x="803" y="1279"/>
                      </a:lnTo>
                      <a:lnTo>
                        <a:pt x="803" y="1279"/>
                      </a:lnTo>
                      <a:lnTo>
                        <a:pt x="734" y="1313"/>
                      </a:lnTo>
                      <a:lnTo>
                        <a:pt x="724" y="1318"/>
                      </a:lnTo>
                      <a:lnTo>
                        <a:pt x="712" y="1322"/>
                      </a:lnTo>
                      <a:lnTo>
                        <a:pt x="701" y="1325"/>
                      </a:lnTo>
                      <a:lnTo>
                        <a:pt x="689" y="1329"/>
                      </a:lnTo>
                      <a:lnTo>
                        <a:pt x="664" y="1335"/>
                      </a:lnTo>
                      <a:lnTo>
                        <a:pt x="637" y="1338"/>
                      </a:lnTo>
                      <a:lnTo>
                        <a:pt x="611" y="1341"/>
                      </a:lnTo>
                      <a:lnTo>
                        <a:pt x="585" y="1344"/>
                      </a:lnTo>
                      <a:lnTo>
                        <a:pt x="561" y="1346"/>
                      </a:lnTo>
                      <a:lnTo>
                        <a:pt x="537" y="1350"/>
                      </a:lnTo>
                      <a:lnTo>
                        <a:pt x="526" y="1353"/>
                      </a:lnTo>
                      <a:lnTo>
                        <a:pt x="514" y="1353"/>
                      </a:lnTo>
                      <a:lnTo>
                        <a:pt x="501" y="1353"/>
                      </a:lnTo>
                      <a:lnTo>
                        <a:pt x="489" y="1351"/>
                      </a:lnTo>
                      <a:lnTo>
                        <a:pt x="478" y="1349"/>
                      </a:lnTo>
                      <a:lnTo>
                        <a:pt x="466" y="1345"/>
                      </a:lnTo>
                      <a:lnTo>
                        <a:pt x="454" y="1341"/>
                      </a:lnTo>
                      <a:lnTo>
                        <a:pt x="443" y="1337"/>
                      </a:lnTo>
                      <a:lnTo>
                        <a:pt x="421" y="1325"/>
                      </a:lnTo>
                      <a:lnTo>
                        <a:pt x="399" y="1314"/>
                      </a:lnTo>
                      <a:lnTo>
                        <a:pt x="378" y="1301"/>
                      </a:lnTo>
                      <a:lnTo>
                        <a:pt x="359" y="1288"/>
                      </a:lnTo>
                      <a:lnTo>
                        <a:pt x="348" y="1279"/>
                      </a:lnTo>
                      <a:lnTo>
                        <a:pt x="337" y="1268"/>
                      </a:lnTo>
                      <a:lnTo>
                        <a:pt x="328" y="1258"/>
                      </a:lnTo>
                      <a:lnTo>
                        <a:pt x="317" y="1248"/>
                      </a:lnTo>
                      <a:lnTo>
                        <a:pt x="298" y="1226"/>
                      </a:lnTo>
                      <a:lnTo>
                        <a:pt x="277" y="1205"/>
                      </a:lnTo>
                      <a:lnTo>
                        <a:pt x="259" y="1195"/>
                      </a:lnTo>
                      <a:lnTo>
                        <a:pt x="242" y="1184"/>
                      </a:lnTo>
                      <a:lnTo>
                        <a:pt x="225" y="1174"/>
                      </a:lnTo>
                      <a:lnTo>
                        <a:pt x="210" y="1161"/>
                      </a:lnTo>
                      <a:lnTo>
                        <a:pt x="197" y="1148"/>
                      </a:lnTo>
                      <a:lnTo>
                        <a:pt x="184" y="1134"/>
                      </a:lnTo>
                      <a:lnTo>
                        <a:pt x="172" y="1117"/>
                      </a:lnTo>
                      <a:lnTo>
                        <a:pt x="163" y="1097"/>
                      </a:lnTo>
                      <a:lnTo>
                        <a:pt x="159" y="1090"/>
                      </a:lnTo>
                      <a:lnTo>
                        <a:pt x="155" y="1082"/>
                      </a:lnTo>
                      <a:lnTo>
                        <a:pt x="150" y="1075"/>
                      </a:lnTo>
                      <a:lnTo>
                        <a:pt x="145" y="1069"/>
                      </a:lnTo>
                      <a:lnTo>
                        <a:pt x="133" y="1057"/>
                      </a:lnTo>
                      <a:lnTo>
                        <a:pt x="120" y="1047"/>
                      </a:lnTo>
                      <a:lnTo>
                        <a:pt x="107" y="1037"/>
                      </a:lnTo>
                      <a:lnTo>
                        <a:pt x="96" y="1025"/>
                      </a:lnTo>
                      <a:lnTo>
                        <a:pt x="84" y="1013"/>
                      </a:lnTo>
                      <a:lnTo>
                        <a:pt x="75" y="998"/>
                      </a:lnTo>
                      <a:lnTo>
                        <a:pt x="65" y="978"/>
                      </a:lnTo>
                      <a:lnTo>
                        <a:pt x="54" y="959"/>
                      </a:lnTo>
                      <a:lnTo>
                        <a:pt x="48" y="950"/>
                      </a:lnTo>
                      <a:lnTo>
                        <a:pt x="40" y="942"/>
                      </a:lnTo>
                      <a:lnTo>
                        <a:pt x="31" y="937"/>
                      </a:lnTo>
                      <a:lnTo>
                        <a:pt x="21" y="933"/>
                      </a:lnTo>
                      <a:lnTo>
                        <a:pt x="21" y="933"/>
                      </a:lnTo>
                      <a:lnTo>
                        <a:pt x="0" y="825"/>
                      </a:lnTo>
                      <a:lnTo>
                        <a:pt x="0" y="825"/>
                      </a:lnTo>
                      <a:lnTo>
                        <a:pt x="14" y="789"/>
                      </a:lnTo>
                      <a:lnTo>
                        <a:pt x="28" y="752"/>
                      </a:lnTo>
                      <a:lnTo>
                        <a:pt x="35" y="733"/>
                      </a:lnTo>
                      <a:lnTo>
                        <a:pt x="40" y="714"/>
                      </a:lnTo>
                      <a:lnTo>
                        <a:pt x="45" y="695"/>
                      </a:lnTo>
                      <a:lnTo>
                        <a:pt x="48" y="675"/>
                      </a:lnTo>
                      <a:lnTo>
                        <a:pt x="49" y="669"/>
                      </a:lnTo>
                      <a:lnTo>
                        <a:pt x="52" y="662"/>
                      </a:lnTo>
                      <a:lnTo>
                        <a:pt x="54" y="657"/>
                      </a:lnTo>
                      <a:lnTo>
                        <a:pt x="58" y="652"/>
                      </a:lnTo>
                      <a:lnTo>
                        <a:pt x="66" y="641"/>
                      </a:lnTo>
                      <a:lnTo>
                        <a:pt x="74" y="631"/>
                      </a:lnTo>
                      <a:lnTo>
                        <a:pt x="83" y="621"/>
                      </a:lnTo>
                      <a:lnTo>
                        <a:pt x="89" y="610"/>
                      </a:lnTo>
                      <a:lnTo>
                        <a:pt x="92" y="605"/>
                      </a:lnTo>
                      <a:lnTo>
                        <a:pt x="94" y="600"/>
                      </a:lnTo>
                      <a:lnTo>
                        <a:pt x="96" y="594"/>
                      </a:lnTo>
                      <a:lnTo>
                        <a:pt x="97" y="587"/>
                      </a:lnTo>
                      <a:lnTo>
                        <a:pt x="98" y="577"/>
                      </a:lnTo>
                      <a:lnTo>
                        <a:pt x="101" y="568"/>
                      </a:lnTo>
                      <a:lnTo>
                        <a:pt x="103" y="559"/>
                      </a:lnTo>
                      <a:lnTo>
                        <a:pt x="107" y="552"/>
                      </a:lnTo>
                      <a:lnTo>
                        <a:pt x="116" y="537"/>
                      </a:lnTo>
                      <a:lnTo>
                        <a:pt x="124" y="520"/>
                      </a:lnTo>
                      <a:lnTo>
                        <a:pt x="125" y="513"/>
                      </a:lnTo>
                      <a:lnTo>
                        <a:pt x="127" y="507"/>
                      </a:lnTo>
                      <a:lnTo>
                        <a:pt x="125" y="500"/>
                      </a:lnTo>
                      <a:lnTo>
                        <a:pt x="125" y="494"/>
                      </a:lnTo>
                      <a:lnTo>
                        <a:pt x="123" y="480"/>
                      </a:lnTo>
                      <a:lnTo>
                        <a:pt x="120" y="467"/>
                      </a:lnTo>
                      <a:lnTo>
                        <a:pt x="119" y="460"/>
                      </a:lnTo>
                      <a:lnTo>
                        <a:pt x="119" y="454"/>
                      </a:lnTo>
                      <a:lnTo>
                        <a:pt x="120" y="448"/>
                      </a:lnTo>
                      <a:lnTo>
                        <a:pt x="122" y="445"/>
                      </a:lnTo>
                      <a:lnTo>
                        <a:pt x="124" y="441"/>
                      </a:lnTo>
                      <a:lnTo>
                        <a:pt x="128" y="438"/>
                      </a:lnTo>
                      <a:lnTo>
                        <a:pt x="133" y="437"/>
                      </a:lnTo>
                      <a:lnTo>
                        <a:pt x="140" y="436"/>
                      </a:lnTo>
                      <a:lnTo>
                        <a:pt x="159" y="436"/>
                      </a:lnTo>
                      <a:lnTo>
                        <a:pt x="179" y="433"/>
                      </a:lnTo>
                      <a:lnTo>
                        <a:pt x="195" y="429"/>
                      </a:lnTo>
                      <a:lnTo>
                        <a:pt x="212" y="425"/>
                      </a:lnTo>
                      <a:lnTo>
                        <a:pt x="228" y="419"/>
                      </a:lnTo>
                      <a:lnTo>
                        <a:pt x="243" y="410"/>
                      </a:lnTo>
                      <a:lnTo>
                        <a:pt x="260" y="401"/>
                      </a:lnTo>
                      <a:lnTo>
                        <a:pt x="276" y="389"/>
                      </a:lnTo>
                      <a:lnTo>
                        <a:pt x="283" y="268"/>
                      </a:lnTo>
                      <a:lnTo>
                        <a:pt x="283" y="268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51" name="Freeform 150">
                  <a:extLst>
                    <a:ext uri="{FF2B5EF4-FFF2-40B4-BE49-F238E27FC236}">
                      <a16:creationId xmlns:a16="http://schemas.microsoft.com/office/drawing/2014/main" id="{58027E91-3441-1A48-9E35-362D788EB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5710" y="4551297"/>
                  <a:ext cx="329816" cy="228622"/>
                </a:xfrm>
                <a:custGeom>
                  <a:avLst/>
                  <a:gdLst/>
                  <a:ahLst/>
                  <a:cxnLst>
                    <a:cxn ang="0">
                      <a:pos x="336" y="186"/>
                    </a:cxn>
                    <a:cxn ang="0">
                      <a:pos x="390" y="181"/>
                    </a:cxn>
                    <a:cxn ang="0">
                      <a:pos x="447" y="144"/>
                    </a:cxn>
                    <a:cxn ang="0">
                      <a:pos x="490" y="116"/>
                    </a:cxn>
                    <a:cxn ang="0">
                      <a:pos x="526" y="103"/>
                    </a:cxn>
                    <a:cxn ang="0">
                      <a:pos x="554" y="101"/>
                    </a:cxn>
                    <a:cxn ang="0">
                      <a:pos x="602" y="105"/>
                    </a:cxn>
                    <a:cxn ang="0">
                      <a:pos x="626" y="101"/>
                    </a:cxn>
                    <a:cxn ang="0">
                      <a:pos x="674" y="82"/>
                    </a:cxn>
                    <a:cxn ang="0">
                      <a:pos x="723" y="65"/>
                    </a:cxn>
                    <a:cxn ang="0">
                      <a:pos x="819" y="43"/>
                    </a:cxn>
                    <a:cxn ang="0">
                      <a:pos x="941" y="108"/>
                    </a:cxn>
                    <a:cxn ang="0">
                      <a:pos x="921" y="149"/>
                    </a:cxn>
                    <a:cxn ang="0">
                      <a:pos x="918" y="181"/>
                    </a:cxn>
                    <a:cxn ang="0">
                      <a:pos x="916" y="208"/>
                    </a:cxn>
                    <a:cxn ang="0">
                      <a:pos x="895" y="248"/>
                    </a:cxn>
                    <a:cxn ang="0">
                      <a:pos x="871" y="270"/>
                    </a:cxn>
                    <a:cxn ang="0">
                      <a:pos x="838" y="282"/>
                    </a:cxn>
                    <a:cxn ang="0">
                      <a:pos x="789" y="289"/>
                    </a:cxn>
                    <a:cxn ang="0">
                      <a:pos x="742" y="300"/>
                    </a:cxn>
                    <a:cxn ang="0">
                      <a:pos x="710" y="319"/>
                    </a:cxn>
                    <a:cxn ang="0">
                      <a:pos x="689" y="339"/>
                    </a:cxn>
                    <a:cxn ang="0">
                      <a:pos x="676" y="354"/>
                    </a:cxn>
                    <a:cxn ang="0">
                      <a:pos x="683" y="383"/>
                    </a:cxn>
                    <a:cxn ang="0">
                      <a:pos x="709" y="436"/>
                    </a:cxn>
                    <a:cxn ang="0">
                      <a:pos x="718" y="469"/>
                    </a:cxn>
                    <a:cxn ang="0">
                      <a:pos x="712" y="493"/>
                    </a:cxn>
                    <a:cxn ang="0">
                      <a:pos x="697" y="513"/>
                    </a:cxn>
                    <a:cxn ang="0">
                      <a:pos x="633" y="545"/>
                    </a:cxn>
                    <a:cxn ang="0">
                      <a:pos x="588" y="567"/>
                    </a:cxn>
                    <a:cxn ang="0">
                      <a:pos x="569" y="590"/>
                    </a:cxn>
                    <a:cxn ang="0">
                      <a:pos x="548" y="651"/>
                    </a:cxn>
                    <a:cxn ang="0">
                      <a:pos x="535" y="671"/>
                    </a:cxn>
                    <a:cxn ang="0">
                      <a:pos x="521" y="677"/>
                    </a:cxn>
                    <a:cxn ang="0">
                      <a:pos x="499" y="675"/>
                    </a:cxn>
                    <a:cxn ang="0">
                      <a:pos x="438" y="655"/>
                    </a:cxn>
                    <a:cxn ang="0">
                      <a:pos x="391" y="624"/>
                    </a:cxn>
                    <a:cxn ang="0">
                      <a:pos x="317" y="568"/>
                    </a:cxn>
                    <a:cxn ang="0">
                      <a:pos x="310" y="574"/>
                    </a:cxn>
                    <a:cxn ang="0">
                      <a:pos x="298" y="599"/>
                    </a:cxn>
                    <a:cxn ang="0">
                      <a:pos x="273" y="644"/>
                    </a:cxn>
                    <a:cxn ang="0">
                      <a:pos x="238" y="657"/>
                    </a:cxn>
                    <a:cxn ang="0">
                      <a:pos x="193" y="661"/>
                    </a:cxn>
                    <a:cxn ang="0">
                      <a:pos x="115" y="653"/>
                    </a:cxn>
                    <a:cxn ang="0">
                      <a:pos x="0" y="613"/>
                    </a:cxn>
                    <a:cxn ang="0">
                      <a:pos x="49" y="599"/>
                    </a:cxn>
                    <a:cxn ang="0">
                      <a:pos x="70" y="581"/>
                    </a:cxn>
                    <a:cxn ang="0">
                      <a:pos x="124" y="557"/>
                    </a:cxn>
                    <a:cxn ang="0">
                      <a:pos x="126" y="528"/>
                    </a:cxn>
                    <a:cxn ang="0">
                      <a:pos x="113" y="497"/>
                    </a:cxn>
                    <a:cxn ang="0">
                      <a:pos x="58" y="408"/>
                    </a:cxn>
                    <a:cxn ang="0">
                      <a:pos x="52" y="362"/>
                    </a:cxn>
                    <a:cxn ang="0">
                      <a:pos x="50" y="314"/>
                    </a:cxn>
                    <a:cxn ang="0">
                      <a:pos x="41" y="270"/>
                    </a:cxn>
                    <a:cxn ang="0">
                      <a:pos x="40" y="235"/>
                    </a:cxn>
                    <a:cxn ang="0">
                      <a:pos x="48" y="218"/>
                    </a:cxn>
                    <a:cxn ang="0">
                      <a:pos x="67" y="208"/>
                    </a:cxn>
                  </a:cxnLst>
                  <a:rect l="0" t="0" r="r" b="b"/>
                  <a:pathLst>
                    <a:path w="941" h="677">
                      <a:moveTo>
                        <a:pt x="136" y="181"/>
                      </a:moveTo>
                      <a:lnTo>
                        <a:pt x="298" y="181"/>
                      </a:lnTo>
                      <a:lnTo>
                        <a:pt x="336" y="186"/>
                      </a:lnTo>
                      <a:lnTo>
                        <a:pt x="364" y="187"/>
                      </a:lnTo>
                      <a:lnTo>
                        <a:pt x="377" y="184"/>
                      </a:lnTo>
                      <a:lnTo>
                        <a:pt x="390" y="181"/>
                      </a:lnTo>
                      <a:lnTo>
                        <a:pt x="405" y="173"/>
                      </a:lnTo>
                      <a:lnTo>
                        <a:pt x="425" y="161"/>
                      </a:lnTo>
                      <a:lnTo>
                        <a:pt x="447" y="144"/>
                      </a:lnTo>
                      <a:lnTo>
                        <a:pt x="468" y="129"/>
                      </a:lnTo>
                      <a:lnTo>
                        <a:pt x="479" y="122"/>
                      </a:lnTo>
                      <a:lnTo>
                        <a:pt x="490" y="116"/>
                      </a:lnTo>
                      <a:lnTo>
                        <a:pt x="503" y="109"/>
                      </a:lnTo>
                      <a:lnTo>
                        <a:pt x="516" y="105"/>
                      </a:lnTo>
                      <a:lnTo>
                        <a:pt x="526" y="103"/>
                      </a:lnTo>
                      <a:lnTo>
                        <a:pt x="536" y="101"/>
                      </a:lnTo>
                      <a:lnTo>
                        <a:pt x="545" y="101"/>
                      </a:lnTo>
                      <a:lnTo>
                        <a:pt x="554" y="101"/>
                      </a:lnTo>
                      <a:lnTo>
                        <a:pt x="574" y="103"/>
                      </a:lnTo>
                      <a:lnTo>
                        <a:pt x="595" y="104"/>
                      </a:lnTo>
                      <a:lnTo>
                        <a:pt x="602" y="105"/>
                      </a:lnTo>
                      <a:lnTo>
                        <a:pt x="610" y="104"/>
                      </a:lnTo>
                      <a:lnTo>
                        <a:pt x="618" y="103"/>
                      </a:lnTo>
                      <a:lnTo>
                        <a:pt x="626" y="101"/>
                      </a:lnTo>
                      <a:lnTo>
                        <a:pt x="641" y="96"/>
                      </a:lnTo>
                      <a:lnTo>
                        <a:pt x="658" y="90"/>
                      </a:lnTo>
                      <a:lnTo>
                        <a:pt x="674" y="82"/>
                      </a:lnTo>
                      <a:lnTo>
                        <a:pt x="690" y="76"/>
                      </a:lnTo>
                      <a:lnTo>
                        <a:pt x="706" y="69"/>
                      </a:lnTo>
                      <a:lnTo>
                        <a:pt x="723" y="65"/>
                      </a:lnTo>
                      <a:lnTo>
                        <a:pt x="757" y="59"/>
                      </a:lnTo>
                      <a:lnTo>
                        <a:pt x="788" y="52"/>
                      </a:lnTo>
                      <a:lnTo>
                        <a:pt x="819" y="43"/>
                      </a:lnTo>
                      <a:lnTo>
                        <a:pt x="852" y="33"/>
                      </a:lnTo>
                      <a:lnTo>
                        <a:pt x="920" y="0"/>
                      </a:lnTo>
                      <a:lnTo>
                        <a:pt x="941" y="108"/>
                      </a:lnTo>
                      <a:lnTo>
                        <a:pt x="930" y="126"/>
                      </a:lnTo>
                      <a:lnTo>
                        <a:pt x="924" y="142"/>
                      </a:lnTo>
                      <a:lnTo>
                        <a:pt x="921" y="149"/>
                      </a:lnTo>
                      <a:lnTo>
                        <a:pt x="920" y="158"/>
                      </a:lnTo>
                      <a:lnTo>
                        <a:pt x="918" y="169"/>
                      </a:lnTo>
                      <a:lnTo>
                        <a:pt x="918" y="181"/>
                      </a:lnTo>
                      <a:lnTo>
                        <a:pt x="918" y="191"/>
                      </a:lnTo>
                      <a:lnTo>
                        <a:pt x="917" y="200"/>
                      </a:lnTo>
                      <a:lnTo>
                        <a:pt x="916" y="208"/>
                      </a:lnTo>
                      <a:lnTo>
                        <a:pt x="913" y="217"/>
                      </a:lnTo>
                      <a:lnTo>
                        <a:pt x="906" y="231"/>
                      </a:lnTo>
                      <a:lnTo>
                        <a:pt x="895" y="248"/>
                      </a:lnTo>
                      <a:lnTo>
                        <a:pt x="889" y="257"/>
                      </a:lnTo>
                      <a:lnTo>
                        <a:pt x="880" y="263"/>
                      </a:lnTo>
                      <a:lnTo>
                        <a:pt x="871" y="270"/>
                      </a:lnTo>
                      <a:lnTo>
                        <a:pt x="860" y="275"/>
                      </a:lnTo>
                      <a:lnTo>
                        <a:pt x="850" y="279"/>
                      </a:lnTo>
                      <a:lnTo>
                        <a:pt x="838" y="282"/>
                      </a:lnTo>
                      <a:lnTo>
                        <a:pt x="826" y="284"/>
                      </a:lnTo>
                      <a:lnTo>
                        <a:pt x="814" y="285"/>
                      </a:lnTo>
                      <a:lnTo>
                        <a:pt x="789" y="289"/>
                      </a:lnTo>
                      <a:lnTo>
                        <a:pt x="764" y="293"/>
                      </a:lnTo>
                      <a:lnTo>
                        <a:pt x="753" y="296"/>
                      </a:lnTo>
                      <a:lnTo>
                        <a:pt x="742" y="300"/>
                      </a:lnTo>
                      <a:lnTo>
                        <a:pt x="731" y="304"/>
                      </a:lnTo>
                      <a:lnTo>
                        <a:pt x="722" y="309"/>
                      </a:lnTo>
                      <a:lnTo>
                        <a:pt x="710" y="319"/>
                      </a:lnTo>
                      <a:lnTo>
                        <a:pt x="700" y="329"/>
                      </a:lnTo>
                      <a:lnTo>
                        <a:pt x="694" y="335"/>
                      </a:lnTo>
                      <a:lnTo>
                        <a:pt x="689" y="339"/>
                      </a:lnTo>
                      <a:lnTo>
                        <a:pt x="683" y="342"/>
                      </a:lnTo>
                      <a:lnTo>
                        <a:pt x="676" y="344"/>
                      </a:lnTo>
                      <a:lnTo>
                        <a:pt x="676" y="354"/>
                      </a:lnTo>
                      <a:lnTo>
                        <a:pt x="678" y="364"/>
                      </a:lnTo>
                      <a:lnTo>
                        <a:pt x="680" y="374"/>
                      </a:lnTo>
                      <a:lnTo>
                        <a:pt x="683" y="383"/>
                      </a:lnTo>
                      <a:lnTo>
                        <a:pt x="692" y="401"/>
                      </a:lnTo>
                      <a:lnTo>
                        <a:pt x="701" y="419"/>
                      </a:lnTo>
                      <a:lnTo>
                        <a:pt x="709" y="436"/>
                      </a:lnTo>
                      <a:lnTo>
                        <a:pt x="715" y="453"/>
                      </a:lnTo>
                      <a:lnTo>
                        <a:pt x="718" y="460"/>
                      </a:lnTo>
                      <a:lnTo>
                        <a:pt x="718" y="469"/>
                      </a:lnTo>
                      <a:lnTo>
                        <a:pt x="718" y="477"/>
                      </a:lnTo>
                      <a:lnTo>
                        <a:pt x="715" y="485"/>
                      </a:lnTo>
                      <a:lnTo>
                        <a:pt x="712" y="493"/>
                      </a:lnTo>
                      <a:lnTo>
                        <a:pt x="707" y="500"/>
                      </a:lnTo>
                      <a:lnTo>
                        <a:pt x="702" y="507"/>
                      </a:lnTo>
                      <a:lnTo>
                        <a:pt x="697" y="513"/>
                      </a:lnTo>
                      <a:lnTo>
                        <a:pt x="683" y="524"/>
                      </a:lnTo>
                      <a:lnTo>
                        <a:pt x="667" y="532"/>
                      </a:lnTo>
                      <a:lnTo>
                        <a:pt x="633" y="545"/>
                      </a:lnTo>
                      <a:lnTo>
                        <a:pt x="604" y="557"/>
                      </a:lnTo>
                      <a:lnTo>
                        <a:pt x="595" y="561"/>
                      </a:lnTo>
                      <a:lnTo>
                        <a:pt x="588" y="567"/>
                      </a:lnTo>
                      <a:lnTo>
                        <a:pt x="582" y="573"/>
                      </a:lnTo>
                      <a:lnTo>
                        <a:pt x="576" y="578"/>
                      </a:lnTo>
                      <a:lnTo>
                        <a:pt x="569" y="590"/>
                      </a:lnTo>
                      <a:lnTo>
                        <a:pt x="562" y="603"/>
                      </a:lnTo>
                      <a:lnTo>
                        <a:pt x="554" y="629"/>
                      </a:lnTo>
                      <a:lnTo>
                        <a:pt x="548" y="651"/>
                      </a:lnTo>
                      <a:lnTo>
                        <a:pt x="544" y="661"/>
                      </a:lnTo>
                      <a:lnTo>
                        <a:pt x="539" y="668"/>
                      </a:lnTo>
                      <a:lnTo>
                        <a:pt x="535" y="671"/>
                      </a:lnTo>
                      <a:lnTo>
                        <a:pt x="531" y="674"/>
                      </a:lnTo>
                      <a:lnTo>
                        <a:pt x="526" y="675"/>
                      </a:lnTo>
                      <a:lnTo>
                        <a:pt x="521" y="677"/>
                      </a:lnTo>
                      <a:lnTo>
                        <a:pt x="514" y="677"/>
                      </a:lnTo>
                      <a:lnTo>
                        <a:pt x="507" y="677"/>
                      </a:lnTo>
                      <a:lnTo>
                        <a:pt x="499" y="675"/>
                      </a:lnTo>
                      <a:lnTo>
                        <a:pt x="488" y="673"/>
                      </a:lnTo>
                      <a:lnTo>
                        <a:pt x="466" y="666"/>
                      </a:lnTo>
                      <a:lnTo>
                        <a:pt x="438" y="655"/>
                      </a:lnTo>
                      <a:lnTo>
                        <a:pt x="426" y="648"/>
                      </a:lnTo>
                      <a:lnTo>
                        <a:pt x="411" y="638"/>
                      </a:lnTo>
                      <a:lnTo>
                        <a:pt x="391" y="624"/>
                      </a:lnTo>
                      <a:lnTo>
                        <a:pt x="370" y="608"/>
                      </a:lnTo>
                      <a:lnTo>
                        <a:pt x="334" y="579"/>
                      </a:lnTo>
                      <a:lnTo>
                        <a:pt x="317" y="568"/>
                      </a:lnTo>
                      <a:lnTo>
                        <a:pt x="315" y="569"/>
                      </a:lnTo>
                      <a:lnTo>
                        <a:pt x="312" y="572"/>
                      </a:lnTo>
                      <a:lnTo>
                        <a:pt x="310" y="574"/>
                      </a:lnTo>
                      <a:lnTo>
                        <a:pt x="307" y="578"/>
                      </a:lnTo>
                      <a:lnTo>
                        <a:pt x="302" y="589"/>
                      </a:lnTo>
                      <a:lnTo>
                        <a:pt x="298" y="599"/>
                      </a:lnTo>
                      <a:lnTo>
                        <a:pt x="289" y="622"/>
                      </a:lnTo>
                      <a:lnTo>
                        <a:pt x="281" y="636"/>
                      </a:lnTo>
                      <a:lnTo>
                        <a:pt x="273" y="644"/>
                      </a:lnTo>
                      <a:lnTo>
                        <a:pt x="263" y="649"/>
                      </a:lnTo>
                      <a:lnTo>
                        <a:pt x="251" y="655"/>
                      </a:lnTo>
                      <a:lnTo>
                        <a:pt x="238" y="657"/>
                      </a:lnTo>
                      <a:lnTo>
                        <a:pt x="224" y="660"/>
                      </a:lnTo>
                      <a:lnTo>
                        <a:pt x="209" y="661"/>
                      </a:lnTo>
                      <a:lnTo>
                        <a:pt x="193" y="661"/>
                      </a:lnTo>
                      <a:lnTo>
                        <a:pt x="177" y="661"/>
                      </a:lnTo>
                      <a:lnTo>
                        <a:pt x="146" y="659"/>
                      </a:lnTo>
                      <a:lnTo>
                        <a:pt x="115" y="653"/>
                      </a:lnTo>
                      <a:lnTo>
                        <a:pt x="89" y="647"/>
                      </a:lnTo>
                      <a:lnTo>
                        <a:pt x="70" y="639"/>
                      </a:lnTo>
                      <a:lnTo>
                        <a:pt x="0" y="613"/>
                      </a:lnTo>
                      <a:lnTo>
                        <a:pt x="19" y="608"/>
                      </a:lnTo>
                      <a:lnTo>
                        <a:pt x="40" y="603"/>
                      </a:lnTo>
                      <a:lnTo>
                        <a:pt x="49" y="599"/>
                      </a:lnTo>
                      <a:lnTo>
                        <a:pt x="57" y="594"/>
                      </a:lnTo>
                      <a:lnTo>
                        <a:pt x="65" y="589"/>
                      </a:lnTo>
                      <a:lnTo>
                        <a:pt x="70" y="581"/>
                      </a:lnTo>
                      <a:lnTo>
                        <a:pt x="111" y="574"/>
                      </a:lnTo>
                      <a:lnTo>
                        <a:pt x="119" y="567"/>
                      </a:lnTo>
                      <a:lnTo>
                        <a:pt x="124" y="557"/>
                      </a:lnTo>
                      <a:lnTo>
                        <a:pt x="127" y="547"/>
                      </a:lnTo>
                      <a:lnTo>
                        <a:pt x="127" y="538"/>
                      </a:lnTo>
                      <a:lnTo>
                        <a:pt x="126" y="528"/>
                      </a:lnTo>
                      <a:lnTo>
                        <a:pt x="123" y="517"/>
                      </a:lnTo>
                      <a:lnTo>
                        <a:pt x="119" y="507"/>
                      </a:lnTo>
                      <a:lnTo>
                        <a:pt x="113" y="497"/>
                      </a:lnTo>
                      <a:lnTo>
                        <a:pt x="87" y="456"/>
                      </a:lnTo>
                      <a:lnTo>
                        <a:pt x="65" y="423"/>
                      </a:lnTo>
                      <a:lnTo>
                        <a:pt x="58" y="408"/>
                      </a:lnTo>
                      <a:lnTo>
                        <a:pt x="54" y="393"/>
                      </a:lnTo>
                      <a:lnTo>
                        <a:pt x="53" y="377"/>
                      </a:lnTo>
                      <a:lnTo>
                        <a:pt x="52" y="362"/>
                      </a:lnTo>
                      <a:lnTo>
                        <a:pt x="52" y="346"/>
                      </a:lnTo>
                      <a:lnTo>
                        <a:pt x="52" y="331"/>
                      </a:lnTo>
                      <a:lnTo>
                        <a:pt x="50" y="314"/>
                      </a:lnTo>
                      <a:lnTo>
                        <a:pt x="48" y="298"/>
                      </a:lnTo>
                      <a:lnTo>
                        <a:pt x="45" y="285"/>
                      </a:lnTo>
                      <a:lnTo>
                        <a:pt x="41" y="270"/>
                      </a:lnTo>
                      <a:lnTo>
                        <a:pt x="40" y="256"/>
                      </a:lnTo>
                      <a:lnTo>
                        <a:pt x="39" y="241"/>
                      </a:lnTo>
                      <a:lnTo>
                        <a:pt x="40" y="235"/>
                      </a:lnTo>
                      <a:lnTo>
                        <a:pt x="41" y="228"/>
                      </a:lnTo>
                      <a:lnTo>
                        <a:pt x="44" y="223"/>
                      </a:lnTo>
                      <a:lnTo>
                        <a:pt x="48" y="218"/>
                      </a:lnTo>
                      <a:lnTo>
                        <a:pt x="53" y="213"/>
                      </a:lnTo>
                      <a:lnTo>
                        <a:pt x="60" y="210"/>
                      </a:lnTo>
                      <a:lnTo>
                        <a:pt x="67" y="208"/>
                      </a:lnTo>
                      <a:lnTo>
                        <a:pt x="76" y="205"/>
                      </a:lnTo>
                      <a:lnTo>
                        <a:pt x="136" y="18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2" name="Freeform 151">
                  <a:extLst>
                    <a:ext uri="{FF2B5EF4-FFF2-40B4-BE49-F238E27FC236}">
                      <a16:creationId xmlns:a16="http://schemas.microsoft.com/office/drawing/2014/main" id="{4ECEE68A-D29C-0744-A7C6-5133D75DE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5710" y="4551297"/>
                  <a:ext cx="329816" cy="228622"/>
                </a:xfrm>
                <a:custGeom>
                  <a:avLst/>
                  <a:gdLst/>
                  <a:ahLst/>
                  <a:cxnLst>
                    <a:cxn ang="0">
                      <a:pos x="336" y="186"/>
                    </a:cxn>
                    <a:cxn ang="0">
                      <a:pos x="390" y="181"/>
                    </a:cxn>
                    <a:cxn ang="0">
                      <a:pos x="447" y="144"/>
                    </a:cxn>
                    <a:cxn ang="0">
                      <a:pos x="490" y="116"/>
                    </a:cxn>
                    <a:cxn ang="0">
                      <a:pos x="526" y="103"/>
                    </a:cxn>
                    <a:cxn ang="0">
                      <a:pos x="554" y="101"/>
                    </a:cxn>
                    <a:cxn ang="0">
                      <a:pos x="602" y="105"/>
                    </a:cxn>
                    <a:cxn ang="0">
                      <a:pos x="626" y="101"/>
                    </a:cxn>
                    <a:cxn ang="0">
                      <a:pos x="674" y="82"/>
                    </a:cxn>
                    <a:cxn ang="0">
                      <a:pos x="723" y="65"/>
                    </a:cxn>
                    <a:cxn ang="0">
                      <a:pos x="819" y="43"/>
                    </a:cxn>
                    <a:cxn ang="0">
                      <a:pos x="920" y="0"/>
                    </a:cxn>
                    <a:cxn ang="0">
                      <a:pos x="930" y="126"/>
                    </a:cxn>
                    <a:cxn ang="0">
                      <a:pos x="920" y="158"/>
                    </a:cxn>
                    <a:cxn ang="0">
                      <a:pos x="918" y="191"/>
                    </a:cxn>
                    <a:cxn ang="0">
                      <a:pos x="913" y="217"/>
                    </a:cxn>
                    <a:cxn ang="0">
                      <a:pos x="889" y="257"/>
                    </a:cxn>
                    <a:cxn ang="0">
                      <a:pos x="860" y="275"/>
                    </a:cxn>
                    <a:cxn ang="0">
                      <a:pos x="826" y="284"/>
                    </a:cxn>
                    <a:cxn ang="0">
                      <a:pos x="764" y="293"/>
                    </a:cxn>
                    <a:cxn ang="0">
                      <a:pos x="731" y="304"/>
                    </a:cxn>
                    <a:cxn ang="0">
                      <a:pos x="700" y="329"/>
                    </a:cxn>
                    <a:cxn ang="0">
                      <a:pos x="683" y="342"/>
                    </a:cxn>
                    <a:cxn ang="0">
                      <a:pos x="678" y="364"/>
                    </a:cxn>
                    <a:cxn ang="0">
                      <a:pos x="692" y="401"/>
                    </a:cxn>
                    <a:cxn ang="0">
                      <a:pos x="715" y="453"/>
                    </a:cxn>
                    <a:cxn ang="0">
                      <a:pos x="718" y="477"/>
                    </a:cxn>
                    <a:cxn ang="0">
                      <a:pos x="707" y="500"/>
                    </a:cxn>
                    <a:cxn ang="0">
                      <a:pos x="683" y="524"/>
                    </a:cxn>
                    <a:cxn ang="0">
                      <a:pos x="604" y="557"/>
                    </a:cxn>
                    <a:cxn ang="0">
                      <a:pos x="582" y="573"/>
                    </a:cxn>
                    <a:cxn ang="0">
                      <a:pos x="562" y="603"/>
                    </a:cxn>
                    <a:cxn ang="0">
                      <a:pos x="544" y="661"/>
                    </a:cxn>
                    <a:cxn ang="0">
                      <a:pos x="531" y="674"/>
                    </a:cxn>
                    <a:cxn ang="0">
                      <a:pos x="514" y="677"/>
                    </a:cxn>
                    <a:cxn ang="0">
                      <a:pos x="488" y="673"/>
                    </a:cxn>
                    <a:cxn ang="0">
                      <a:pos x="426" y="648"/>
                    </a:cxn>
                    <a:cxn ang="0">
                      <a:pos x="370" y="608"/>
                    </a:cxn>
                    <a:cxn ang="0">
                      <a:pos x="315" y="569"/>
                    </a:cxn>
                    <a:cxn ang="0">
                      <a:pos x="307" y="578"/>
                    </a:cxn>
                    <a:cxn ang="0">
                      <a:pos x="289" y="622"/>
                    </a:cxn>
                    <a:cxn ang="0">
                      <a:pos x="263" y="649"/>
                    </a:cxn>
                    <a:cxn ang="0">
                      <a:pos x="224" y="660"/>
                    </a:cxn>
                    <a:cxn ang="0">
                      <a:pos x="177" y="661"/>
                    </a:cxn>
                    <a:cxn ang="0">
                      <a:pos x="89" y="647"/>
                    </a:cxn>
                    <a:cxn ang="0">
                      <a:pos x="0" y="613"/>
                    </a:cxn>
                    <a:cxn ang="0">
                      <a:pos x="49" y="599"/>
                    </a:cxn>
                    <a:cxn ang="0">
                      <a:pos x="70" y="581"/>
                    </a:cxn>
                    <a:cxn ang="0">
                      <a:pos x="119" y="567"/>
                    </a:cxn>
                    <a:cxn ang="0">
                      <a:pos x="127" y="538"/>
                    </a:cxn>
                    <a:cxn ang="0">
                      <a:pos x="119" y="507"/>
                    </a:cxn>
                    <a:cxn ang="0">
                      <a:pos x="65" y="423"/>
                    </a:cxn>
                    <a:cxn ang="0">
                      <a:pos x="53" y="377"/>
                    </a:cxn>
                    <a:cxn ang="0">
                      <a:pos x="52" y="331"/>
                    </a:cxn>
                    <a:cxn ang="0">
                      <a:pos x="45" y="285"/>
                    </a:cxn>
                    <a:cxn ang="0">
                      <a:pos x="39" y="241"/>
                    </a:cxn>
                    <a:cxn ang="0">
                      <a:pos x="44" y="223"/>
                    </a:cxn>
                    <a:cxn ang="0">
                      <a:pos x="60" y="210"/>
                    </a:cxn>
                    <a:cxn ang="0">
                      <a:pos x="136" y="181"/>
                    </a:cxn>
                  </a:cxnLst>
                  <a:rect l="0" t="0" r="r" b="b"/>
                  <a:pathLst>
                    <a:path w="941" h="677">
                      <a:moveTo>
                        <a:pt x="136" y="181"/>
                      </a:moveTo>
                      <a:lnTo>
                        <a:pt x="298" y="181"/>
                      </a:lnTo>
                      <a:lnTo>
                        <a:pt x="336" y="186"/>
                      </a:lnTo>
                      <a:lnTo>
                        <a:pt x="364" y="187"/>
                      </a:lnTo>
                      <a:lnTo>
                        <a:pt x="377" y="184"/>
                      </a:lnTo>
                      <a:lnTo>
                        <a:pt x="390" y="181"/>
                      </a:lnTo>
                      <a:lnTo>
                        <a:pt x="405" y="173"/>
                      </a:lnTo>
                      <a:lnTo>
                        <a:pt x="425" y="161"/>
                      </a:lnTo>
                      <a:lnTo>
                        <a:pt x="447" y="144"/>
                      </a:lnTo>
                      <a:lnTo>
                        <a:pt x="468" y="129"/>
                      </a:lnTo>
                      <a:lnTo>
                        <a:pt x="479" y="122"/>
                      </a:lnTo>
                      <a:lnTo>
                        <a:pt x="490" y="116"/>
                      </a:lnTo>
                      <a:lnTo>
                        <a:pt x="503" y="109"/>
                      </a:lnTo>
                      <a:lnTo>
                        <a:pt x="516" y="105"/>
                      </a:lnTo>
                      <a:lnTo>
                        <a:pt x="526" y="103"/>
                      </a:lnTo>
                      <a:lnTo>
                        <a:pt x="536" y="101"/>
                      </a:lnTo>
                      <a:lnTo>
                        <a:pt x="545" y="101"/>
                      </a:lnTo>
                      <a:lnTo>
                        <a:pt x="554" y="101"/>
                      </a:lnTo>
                      <a:lnTo>
                        <a:pt x="574" y="103"/>
                      </a:lnTo>
                      <a:lnTo>
                        <a:pt x="595" y="104"/>
                      </a:lnTo>
                      <a:lnTo>
                        <a:pt x="602" y="105"/>
                      </a:lnTo>
                      <a:lnTo>
                        <a:pt x="610" y="104"/>
                      </a:lnTo>
                      <a:lnTo>
                        <a:pt x="618" y="103"/>
                      </a:lnTo>
                      <a:lnTo>
                        <a:pt x="626" y="101"/>
                      </a:lnTo>
                      <a:lnTo>
                        <a:pt x="641" y="96"/>
                      </a:lnTo>
                      <a:lnTo>
                        <a:pt x="658" y="90"/>
                      </a:lnTo>
                      <a:lnTo>
                        <a:pt x="674" y="82"/>
                      </a:lnTo>
                      <a:lnTo>
                        <a:pt x="690" y="76"/>
                      </a:lnTo>
                      <a:lnTo>
                        <a:pt x="706" y="69"/>
                      </a:lnTo>
                      <a:lnTo>
                        <a:pt x="723" y="65"/>
                      </a:lnTo>
                      <a:lnTo>
                        <a:pt x="757" y="59"/>
                      </a:lnTo>
                      <a:lnTo>
                        <a:pt x="788" y="52"/>
                      </a:lnTo>
                      <a:lnTo>
                        <a:pt x="819" y="43"/>
                      </a:lnTo>
                      <a:lnTo>
                        <a:pt x="852" y="33"/>
                      </a:lnTo>
                      <a:lnTo>
                        <a:pt x="920" y="0"/>
                      </a:lnTo>
                      <a:lnTo>
                        <a:pt x="920" y="0"/>
                      </a:lnTo>
                      <a:lnTo>
                        <a:pt x="941" y="108"/>
                      </a:lnTo>
                      <a:lnTo>
                        <a:pt x="941" y="108"/>
                      </a:lnTo>
                      <a:lnTo>
                        <a:pt x="930" y="126"/>
                      </a:lnTo>
                      <a:lnTo>
                        <a:pt x="924" y="142"/>
                      </a:lnTo>
                      <a:lnTo>
                        <a:pt x="921" y="149"/>
                      </a:lnTo>
                      <a:lnTo>
                        <a:pt x="920" y="158"/>
                      </a:lnTo>
                      <a:lnTo>
                        <a:pt x="918" y="169"/>
                      </a:lnTo>
                      <a:lnTo>
                        <a:pt x="918" y="181"/>
                      </a:lnTo>
                      <a:lnTo>
                        <a:pt x="918" y="191"/>
                      </a:lnTo>
                      <a:lnTo>
                        <a:pt x="917" y="200"/>
                      </a:lnTo>
                      <a:lnTo>
                        <a:pt x="916" y="208"/>
                      </a:lnTo>
                      <a:lnTo>
                        <a:pt x="913" y="217"/>
                      </a:lnTo>
                      <a:lnTo>
                        <a:pt x="906" y="231"/>
                      </a:lnTo>
                      <a:lnTo>
                        <a:pt x="895" y="248"/>
                      </a:lnTo>
                      <a:lnTo>
                        <a:pt x="889" y="257"/>
                      </a:lnTo>
                      <a:lnTo>
                        <a:pt x="880" y="263"/>
                      </a:lnTo>
                      <a:lnTo>
                        <a:pt x="871" y="270"/>
                      </a:lnTo>
                      <a:lnTo>
                        <a:pt x="860" y="275"/>
                      </a:lnTo>
                      <a:lnTo>
                        <a:pt x="850" y="279"/>
                      </a:lnTo>
                      <a:lnTo>
                        <a:pt x="838" y="282"/>
                      </a:lnTo>
                      <a:lnTo>
                        <a:pt x="826" y="284"/>
                      </a:lnTo>
                      <a:lnTo>
                        <a:pt x="814" y="285"/>
                      </a:lnTo>
                      <a:lnTo>
                        <a:pt x="789" y="289"/>
                      </a:lnTo>
                      <a:lnTo>
                        <a:pt x="764" y="293"/>
                      </a:lnTo>
                      <a:lnTo>
                        <a:pt x="753" y="296"/>
                      </a:lnTo>
                      <a:lnTo>
                        <a:pt x="742" y="300"/>
                      </a:lnTo>
                      <a:lnTo>
                        <a:pt x="731" y="304"/>
                      </a:lnTo>
                      <a:lnTo>
                        <a:pt x="722" y="309"/>
                      </a:lnTo>
                      <a:lnTo>
                        <a:pt x="710" y="319"/>
                      </a:lnTo>
                      <a:lnTo>
                        <a:pt x="700" y="329"/>
                      </a:lnTo>
                      <a:lnTo>
                        <a:pt x="694" y="335"/>
                      </a:lnTo>
                      <a:lnTo>
                        <a:pt x="689" y="339"/>
                      </a:lnTo>
                      <a:lnTo>
                        <a:pt x="683" y="342"/>
                      </a:lnTo>
                      <a:lnTo>
                        <a:pt x="676" y="344"/>
                      </a:lnTo>
                      <a:lnTo>
                        <a:pt x="676" y="354"/>
                      </a:lnTo>
                      <a:lnTo>
                        <a:pt x="678" y="364"/>
                      </a:lnTo>
                      <a:lnTo>
                        <a:pt x="680" y="374"/>
                      </a:lnTo>
                      <a:lnTo>
                        <a:pt x="683" y="383"/>
                      </a:lnTo>
                      <a:lnTo>
                        <a:pt x="692" y="401"/>
                      </a:lnTo>
                      <a:lnTo>
                        <a:pt x="701" y="419"/>
                      </a:lnTo>
                      <a:lnTo>
                        <a:pt x="709" y="436"/>
                      </a:lnTo>
                      <a:lnTo>
                        <a:pt x="715" y="453"/>
                      </a:lnTo>
                      <a:lnTo>
                        <a:pt x="718" y="460"/>
                      </a:lnTo>
                      <a:lnTo>
                        <a:pt x="718" y="469"/>
                      </a:lnTo>
                      <a:lnTo>
                        <a:pt x="718" y="477"/>
                      </a:lnTo>
                      <a:lnTo>
                        <a:pt x="715" y="485"/>
                      </a:lnTo>
                      <a:lnTo>
                        <a:pt x="712" y="493"/>
                      </a:lnTo>
                      <a:lnTo>
                        <a:pt x="707" y="500"/>
                      </a:lnTo>
                      <a:lnTo>
                        <a:pt x="702" y="507"/>
                      </a:lnTo>
                      <a:lnTo>
                        <a:pt x="697" y="513"/>
                      </a:lnTo>
                      <a:lnTo>
                        <a:pt x="683" y="524"/>
                      </a:lnTo>
                      <a:lnTo>
                        <a:pt x="667" y="532"/>
                      </a:lnTo>
                      <a:lnTo>
                        <a:pt x="633" y="545"/>
                      </a:lnTo>
                      <a:lnTo>
                        <a:pt x="604" y="557"/>
                      </a:lnTo>
                      <a:lnTo>
                        <a:pt x="595" y="561"/>
                      </a:lnTo>
                      <a:lnTo>
                        <a:pt x="588" y="567"/>
                      </a:lnTo>
                      <a:lnTo>
                        <a:pt x="582" y="573"/>
                      </a:lnTo>
                      <a:lnTo>
                        <a:pt x="576" y="578"/>
                      </a:lnTo>
                      <a:lnTo>
                        <a:pt x="569" y="590"/>
                      </a:lnTo>
                      <a:lnTo>
                        <a:pt x="562" y="603"/>
                      </a:lnTo>
                      <a:lnTo>
                        <a:pt x="554" y="629"/>
                      </a:lnTo>
                      <a:lnTo>
                        <a:pt x="548" y="651"/>
                      </a:lnTo>
                      <a:lnTo>
                        <a:pt x="544" y="661"/>
                      </a:lnTo>
                      <a:lnTo>
                        <a:pt x="539" y="668"/>
                      </a:lnTo>
                      <a:lnTo>
                        <a:pt x="535" y="671"/>
                      </a:lnTo>
                      <a:lnTo>
                        <a:pt x="531" y="674"/>
                      </a:lnTo>
                      <a:lnTo>
                        <a:pt x="526" y="675"/>
                      </a:lnTo>
                      <a:lnTo>
                        <a:pt x="521" y="677"/>
                      </a:lnTo>
                      <a:lnTo>
                        <a:pt x="514" y="677"/>
                      </a:lnTo>
                      <a:lnTo>
                        <a:pt x="507" y="677"/>
                      </a:lnTo>
                      <a:lnTo>
                        <a:pt x="499" y="675"/>
                      </a:lnTo>
                      <a:lnTo>
                        <a:pt x="488" y="673"/>
                      </a:lnTo>
                      <a:lnTo>
                        <a:pt x="466" y="666"/>
                      </a:lnTo>
                      <a:lnTo>
                        <a:pt x="438" y="655"/>
                      </a:lnTo>
                      <a:lnTo>
                        <a:pt x="426" y="648"/>
                      </a:lnTo>
                      <a:lnTo>
                        <a:pt x="411" y="638"/>
                      </a:lnTo>
                      <a:lnTo>
                        <a:pt x="391" y="624"/>
                      </a:lnTo>
                      <a:lnTo>
                        <a:pt x="370" y="608"/>
                      </a:lnTo>
                      <a:lnTo>
                        <a:pt x="334" y="579"/>
                      </a:lnTo>
                      <a:lnTo>
                        <a:pt x="317" y="568"/>
                      </a:lnTo>
                      <a:lnTo>
                        <a:pt x="315" y="569"/>
                      </a:lnTo>
                      <a:lnTo>
                        <a:pt x="312" y="572"/>
                      </a:lnTo>
                      <a:lnTo>
                        <a:pt x="310" y="574"/>
                      </a:lnTo>
                      <a:lnTo>
                        <a:pt x="307" y="578"/>
                      </a:lnTo>
                      <a:lnTo>
                        <a:pt x="302" y="589"/>
                      </a:lnTo>
                      <a:lnTo>
                        <a:pt x="298" y="599"/>
                      </a:lnTo>
                      <a:lnTo>
                        <a:pt x="289" y="622"/>
                      </a:lnTo>
                      <a:lnTo>
                        <a:pt x="281" y="636"/>
                      </a:lnTo>
                      <a:lnTo>
                        <a:pt x="273" y="644"/>
                      </a:lnTo>
                      <a:lnTo>
                        <a:pt x="263" y="649"/>
                      </a:lnTo>
                      <a:lnTo>
                        <a:pt x="251" y="655"/>
                      </a:lnTo>
                      <a:lnTo>
                        <a:pt x="238" y="657"/>
                      </a:lnTo>
                      <a:lnTo>
                        <a:pt x="224" y="660"/>
                      </a:lnTo>
                      <a:lnTo>
                        <a:pt x="209" y="661"/>
                      </a:lnTo>
                      <a:lnTo>
                        <a:pt x="193" y="661"/>
                      </a:lnTo>
                      <a:lnTo>
                        <a:pt x="177" y="661"/>
                      </a:lnTo>
                      <a:lnTo>
                        <a:pt x="146" y="659"/>
                      </a:lnTo>
                      <a:lnTo>
                        <a:pt x="115" y="653"/>
                      </a:lnTo>
                      <a:lnTo>
                        <a:pt x="89" y="647"/>
                      </a:lnTo>
                      <a:lnTo>
                        <a:pt x="70" y="639"/>
                      </a:lnTo>
                      <a:lnTo>
                        <a:pt x="0" y="613"/>
                      </a:lnTo>
                      <a:lnTo>
                        <a:pt x="0" y="613"/>
                      </a:lnTo>
                      <a:lnTo>
                        <a:pt x="19" y="608"/>
                      </a:lnTo>
                      <a:lnTo>
                        <a:pt x="40" y="603"/>
                      </a:lnTo>
                      <a:lnTo>
                        <a:pt x="49" y="599"/>
                      </a:lnTo>
                      <a:lnTo>
                        <a:pt x="57" y="594"/>
                      </a:lnTo>
                      <a:lnTo>
                        <a:pt x="65" y="589"/>
                      </a:lnTo>
                      <a:lnTo>
                        <a:pt x="70" y="581"/>
                      </a:lnTo>
                      <a:lnTo>
                        <a:pt x="70" y="581"/>
                      </a:lnTo>
                      <a:lnTo>
                        <a:pt x="111" y="574"/>
                      </a:lnTo>
                      <a:lnTo>
                        <a:pt x="119" y="567"/>
                      </a:lnTo>
                      <a:lnTo>
                        <a:pt x="124" y="557"/>
                      </a:lnTo>
                      <a:lnTo>
                        <a:pt x="127" y="547"/>
                      </a:lnTo>
                      <a:lnTo>
                        <a:pt x="127" y="538"/>
                      </a:lnTo>
                      <a:lnTo>
                        <a:pt x="126" y="528"/>
                      </a:lnTo>
                      <a:lnTo>
                        <a:pt x="123" y="517"/>
                      </a:lnTo>
                      <a:lnTo>
                        <a:pt x="119" y="507"/>
                      </a:lnTo>
                      <a:lnTo>
                        <a:pt x="113" y="497"/>
                      </a:lnTo>
                      <a:lnTo>
                        <a:pt x="87" y="456"/>
                      </a:lnTo>
                      <a:lnTo>
                        <a:pt x="65" y="423"/>
                      </a:lnTo>
                      <a:lnTo>
                        <a:pt x="58" y="408"/>
                      </a:lnTo>
                      <a:lnTo>
                        <a:pt x="54" y="393"/>
                      </a:lnTo>
                      <a:lnTo>
                        <a:pt x="53" y="377"/>
                      </a:lnTo>
                      <a:lnTo>
                        <a:pt x="52" y="362"/>
                      </a:lnTo>
                      <a:lnTo>
                        <a:pt x="52" y="346"/>
                      </a:lnTo>
                      <a:lnTo>
                        <a:pt x="52" y="331"/>
                      </a:lnTo>
                      <a:lnTo>
                        <a:pt x="50" y="314"/>
                      </a:lnTo>
                      <a:lnTo>
                        <a:pt x="48" y="298"/>
                      </a:lnTo>
                      <a:lnTo>
                        <a:pt x="45" y="285"/>
                      </a:lnTo>
                      <a:lnTo>
                        <a:pt x="41" y="270"/>
                      </a:lnTo>
                      <a:lnTo>
                        <a:pt x="40" y="256"/>
                      </a:lnTo>
                      <a:lnTo>
                        <a:pt x="39" y="241"/>
                      </a:lnTo>
                      <a:lnTo>
                        <a:pt x="40" y="235"/>
                      </a:lnTo>
                      <a:lnTo>
                        <a:pt x="41" y="228"/>
                      </a:lnTo>
                      <a:lnTo>
                        <a:pt x="44" y="223"/>
                      </a:lnTo>
                      <a:lnTo>
                        <a:pt x="48" y="218"/>
                      </a:lnTo>
                      <a:lnTo>
                        <a:pt x="53" y="213"/>
                      </a:lnTo>
                      <a:lnTo>
                        <a:pt x="60" y="210"/>
                      </a:lnTo>
                      <a:lnTo>
                        <a:pt x="67" y="208"/>
                      </a:lnTo>
                      <a:lnTo>
                        <a:pt x="76" y="205"/>
                      </a:lnTo>
                      <a:lnTo>
                        <a:pt x="136" y="181"/>
                      </a:lnTo>
                      <a:lnTo>
                        <a:pt x="136" y="18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3" name="Freeform 152">
                  <a:extLst>
                    <a:ext uri="{FF2B5EF4-FFF2-40B4-BE49-F238E27FC236}">
                      <a16:creationId xmlns:a16="http://schemas.microsoft.com/office/drawing/2014/main" id="{8948107A-C5FD-E540-A6E3-1674D30C0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5620" y="4118405"/>
                  <a:ext cx="617707" cy="301673"/>
                </a:xfrm>
                <a:custGeom>
                  <a:avLst/>
                  <a:gdLst/>
                  <a:ahLst/>
                  <a:cxnLst>
                    <a:cxn ang="0">
                      <a:pos x="97" y="353"/>
                    </a:cxn>
                    <a:cxn ang="0">
                      <a:pos x="158" y="339"/>
                    </a:cxn>
                    <a:cxn ang="0">
                      <a:pos x="280" y="326"/>
                    </a:cxn>
                    <a:cxn ang="0">
                      <a:pos x="351" y="296"/>
                    </a:cxn>
                    <a:cxn ang="0">
                      <a:pos x="407" y="247"/>
                    </a:cxn>
                    <a:cxn ang="0">
                      <a:pos x="478" y="139"/>
                    </a:cxn>
                    <a:cxn ang="0">
                      <a:pos x="670" y="57"/>
                    </a:cxn>
                    <a:cxn ang="0">
                      <a:pos x="717" y="85"/>
                    </a:cxn>
                    <a:cxn ang="0">
                      <a:pos x="744" y="60"/>
                    </a:cxn>
                    <a:cxn ang="0">
                      <a:pos x="786" y="5"/>
                    </a:cxn>
                    <a:cxn ang="0">
                      <a:pos x="831" y="10"/>
                    </a:cxn>
                    <a:cxn ang="0">
                      <a:pos x="898" y="81"/>
                    </a:cxn>
                    <a:cxn ang="0">
                      <a:pos x="921" y="134"/>
                    </a:cxn>
                    <a:cxn ang="0">
                      <a:pos x="972" y="167"/>
                    </a:cxn>
                    <a:cxn ang="0">
                      <a:pos x="1031" y="174"/>
                    </a:cxn>
                    <a:cxn ang="0">
                      <a:pos x="1131" y="112"/>
                    </a:cxn>
                    <a:cxn ang="0">
                      <a:pos x="1174" y="111"/>
                    </a:cxn>
                    <a:cxn ang="0">
                      <a:pos x="1220" y="150"/>
                    </a:cxn>
                    <a:cxn ang="0">
                      <a:pos x="1272" y="147"/>
                    </a:cxn>
                    <a:cxn ang="0">
                      <a:pos x="1397" y="103"/>
                    </a:cxn>
                    <a:cxn ang="0">
                      <a:pos x="1476" y="108"/>
                    </a:cxn>
                    <a:cxn ang="0">
                      <a:pos x="1548" y="138"/>
                    </a:cxn>
                    <a:cxn ang="0">
                      <a:pos x="1608" y="187"/>
                    </a:cxn>
                    <a:cxn ang="0">
                      <a:pos x="1678" y="231"/>
                    </a:cxn>
                    <a:cxn ang="0">
                      <a:pos x="1722" y="371"/>
                    </a:cxn>
                    <a:cxn ang="0">
                      <a:pos x="1665" y="493"/>
                    </a:cxn>
                    <a:cxn ang="0">
                      <a:pos x="1534" y="527"/>
                    </a:cxn>
                    <a:cxn ang="0">
                      <a:pos x="1491" y="480"/>
                    </a:cxn>
                    <a:cxn ang="0">
                      <a:pos x="1456" y="458"/>
                    </a:cxn>
                    <a:cxn ang="0">
                      <a:pos x="1377" y="456"/>
                    </a:cxn>
                    <a:cxn ang="0">
                      <a:pos x="1274" y="467"/>
                    </a:cxn>
                    <a:cxn ang="0">
                      <a:pos x="1184" y="471"/>
                    </a:cxn>
                    <a:cxn ang="0">
                      <a:pos x="1126" y="529"/>
                    </a:cxn>
                    <a:cxn ang="0">
                      <a:pos x="1064" y="598"/>
                    </a:cxn>
                    <a:cxn ang="0">
                      <a:pos x="1008" y="617"/>
                    </a:cxn>
                    <a:cxn ang="0">
                      <a:pos x="951" y="592"/>
                    </a:cxn>
                    <a:cxn ang="0">
                      <a:pos x="908" y="588"/>
                    </a:cxn>
                    <a:cxn ang="0">
                      <a:pos x="890" y="607"/>
                    </a:cxn>
                    <a:cxn ang="0">
                      <a:pos x="853" y="645"/>
                    </a:cxn>
                    <a:cxn ang="0">
                      <a:pos x="750" y="669"/>
                    </a:cxn>
                    <a:cxn ang="0">
                      <a:pos x="689" y="659"/>
                    </a:cxn>
                    <a:cxn ang="0">
                      <a:pos x="660" y="654"/>
                    </a:cxn>
                    <a:cxn ang="0">
                      <a:pos x="641" y="712"/>
                    </a:cxn>
                    <a:cxn ang="0">
                      <a:pos x="632" y="799"/>
                    </a:cxn>
                    <a:cxn ang="0">
                      <a:pos x="637" y="869"/>
                    </a:cxn>
                    <a:cxn ang="0">
                      <a:pos x="573" y="873"/>
                    </a:cxn>
                    <a:cxn ang="0">
                      <a:pos x="442" y="890"/>
                    </a:cxn>
                    <a:cxn ang="0">
                      <a:pos x="311" y="880"/>
                    </a:cxn>
                    <a:cxn ang="0">
                      <a:pos x="39" y="624"/>
                    </a:cxn>
                    <a:cxn ang="0">
                      <a:pos x="3" y="563"/>
                    </a:cxn>
                    <a:cxn ang="0">
                      <a:pos x="7" y="507"/>
                    </a:cxn>
                    <a:cxn ang="0">
                      <a:pos x="34" y="452"/>
                    </a:cxn>
                  </a:cxnLst>
                  <a:rect l="0" t="0" r="r" b="b"/>
                  <a:pathLst>
                    <a:path w="1767" h="891">
                      <a:moveTo>
                        <a:pt x="35" y="431"/>
                      </a:moveTo>
                      <a:lnTo>
                        <a:pt x="53" y="404"/>
                      </a:lnTo>
                      <a:lnTo>
                        <a:pt x="73" y="375"/>
                      </a:lnTo>
                      <a:lnTo>
                        <a:pt x="84" y="364"/>
                      </a:lnTo>
                      <a:lnTo>
                        <a:pt x="97" y="353"/>
                      </a:lnTo>
                      <a:lnTo>
                        <a:pt x="104" y="349"/>
                      </a:lnTo>
                      <a:lnTo>
                        <a:pt x="110" y="345"/>
                      </a:lnTo>
                      <a:lnTo>
                        <a:pt x="118" y="343"/>
                      </a:lnTo>
                      <a:lnTo>
                        <a:pt x="126" y="342"/>
                      </a:lnTo>
                      <a:lnTo>
                        <a:pt x="158" y="339"/>
                      </a:lnTo>
                      <a:lnTo>
                        <a:pt x="189" y="338"/>
                      </a:lnTo>
                      <a:lnTo>
                        <a:pt x="220" y="335"/>
                      </a:lnTo>
                      <a:lnTo>
                        <a:pt x="250" y="332"/>
                      </a:lnTo>
                      <a:lnTo>
                        <a:pt x="264" y="330"/>
                      </a:lnTo>
                      <a:lnTo>
                        <a:pt x="280" y="326"/>
                      </a:lnTo>
                      <a:lnTo>
                        <a:pt x="294" y="322"/>
                      </a:lnTo>
                      <a:lnTo>
                        <a:pt x="308" y="318"/>
                      </a:lnTo>
                      <a:lnTo>
                        <a:pt x="323" y="312"/>
                      </a:lnTo>
                      <a:lnTo>
                        <a:pt x="337" y="305"/>
                      </a:lnTo>
                      <a:lnTo>
                        <a:pt x="351" y="296"/>
                      </a:lnTo>
                      <a:lnTo>
                        <a:pt x="367" y="287"/>
                      </a:lnTo>
                      <a:lnTo>
                        <a:pt x="378" y="278"/>
                      </a:lnTo>
                      <a:lnTo>
                        <a:pt x="389" y="268"/>
                      </a:lnTo>
                      <a:lnTo>
                        <a:pt x="398" y="257"/>
                      </a:lnTo>
                      <a:lnTo>
                        <a:pt x="407" y="247"/>
                      </a:lnTo>
                      <a:lnTo>
                        <a:pt x="422" y="224"/>
                      </a:lnTo>
                      <a:lnTo>
                        <a:pt x="437" y="199"/>
                      </a:lnTo>
                      <a:lnTo>
                        <a:pt x="452" y="174"/>
                      </a:lnTo>
                      <a:lnTo>
                        <a:pt x="468" y="151"/>
                      </a:lnTo>
                      <a:lnTo>
                        <a:pt x="478" y="139"/>
                      </a:lnTo>
                      <a:lnTo>
                        <a:pt x="487" y="129"/>
                      </a:lnTo>
                      <a:lnTo>
                        <a:pt x="499" y="119"/>
                      </a:lnTo>
                      <a:lnTo>
                        <a:pt x="512" y="108"/>
                      </a:lnTo>
                      <a:lnTo>
                        <a:pt x="656" y="44"/>
                      </a:lnTo>
                      <a:lnTo>
                        <a:pt x="670" y="57"/>
                      </a:lnTo>
                      <a:lnTo>
                        <a:pt x="688" y="72"/>
                      </a:lnTo>
                      <a:lnTo>
                        <a:pt x="698" y="80"/>
                      </a:lnTo>
                      <a:lnTo>
                        <a:pt x="707" y="84"/>
                      </a:lnTo>
                      <a:lnTo>
                        <a:pt x="713" y="85"/>
                      </a:lnTo>
                      <a:lnTo>
                        <a:pt x="717" y="85"/>
                      </a:lnTo>
                      <a:lnTo>
                        <a:pt x="722" y="84"/>
                      </a:lnTo>
                      <a:lnTo>
                        <a:pt x="726" y="81"/>
                      </a:lnTo>
                      <a:lnTo>
                        <a:pt x="732" y="76"/>
                      </a:lnTo>
                      <a:lnTo>
                        <a:pt x="739" y="68"/>
                      </a:lnTo>
                      <a:lnTo>
                        <a:pt x="744" y="60"/>
                      </a:lnTo>
                      <a:lnTo>
                        <a:pt x="750" y="51"/>
                      </a:lnTo>
                      <a:lnTo>
                        <a:pt x="762" y="33"/>
                      </a:lnTo>
                      <a:lnTo>
                        <a:pt x="774" y="18"/>
                      </a:lnTo>
                      <a:lnTo>
                        <a:pt x="780" y="10"/>
                      </a:lnTo>
                      <a:lnTo>
                        <a:pt x="786" y="5"/>
                      </a:lnTo>
                      <a:lnTo>
                        <a:pt x="793" y="1"/>
                      </a:lnTo>
                      <a:lnTo>
                        <a:pt x="802" y="0"/>
                      </a:lnTo>
                      <a:lnTo>
                        <a:pt x="810" y="0"/>
                      </a:lnTo>
                      <a:lnTo>
                        <a:pt x="820" y="3"/>
                      </a:lnTo>
                      <a:lnTo>
                        <a:pt x="831" y="10"/>
                      </a:lnTo>
                      <a:lnTo>
                        <a:pt x="841" y="19"/>
                      </a:lnTo>
                      <a:lnTo>
                        <a:pt x="862" y="38"/>
                      </a:lnTo>
                      <a:lnTo>
                        <a:pt x="882" y="59"/>
                      </a:lnTo>
                      <a:lnTo>
                        <a:pt x="890" y="70"/>
                      </a:lnTo>
                      <a:lnTo>
                        <a:pt x="898" y="81"/>
                      </a:lnTo>
                      <a:lnTo>
                        <a:pt x="903" y="94"/>
                      </a:lnTo>
                      <a:lnTo>
                        <a:pt x="907" y="108"/>
                      </a:lnTo>
                      <a:lnTo>
                        <a:pt x="910" y="117"/>
                      </a:lnTo>
                      <a:lnTo>
                        <a:pt x="915" y="127"/>
                      </a:lnTo>
                      <a:lnTo>
                        <a:pt x="921" y="134"/>
                      </a:lnTo>
                      <a:lnTo>
                        <a:pt x="929" y="142"/>
                      </a:lnTo>
                      <a:lnTo>
                        <a:pt x="938" y="150"/>
                      </a:lnTo>
                      <a:lnTo>
                        <a:pt x="948" y="156"/>
                      </a:lnTo>
                      <a:lnTo>
                        <a:pt x="960" y="161"/>
                      </a:lnTo>
                      <a:lnTo>
                        <a:pt x="972" y="167"/>
                      </a:lnTo>
                      <a:lnTo>
                        <a:pt x="983" y="169"/>
                      </a:lnTo>
                      <a:lnTo>
                        <a:pt x="996" y="173"/>
                      </a:lnTo>
                      <a:lnTo>
                        <a:pt x="1008" y="174"/>
                      </a:lnTo>
                      <a:lnTo>
                        <a:pt x="1020" y="176"/>
                      </a:lnTo>
                      <a:lnTo>
                        <a:pt x="1031" y="174"/>
                      </a:lnTo>
                      <a:lnTo>
                        <a:pt x="1043" y="173"/>
                      </a:lnTo>
                      <a:lnTo>
                        <a:pt x="1052" y="171"/>
                      </a:lnTo>
                      <a:lnTo>
                        <a:pt x="1061" y="167"/>
                      </a:lnTo>
                      <a:lnTo>
                        <a:pt x="1100" y="138"/>
                      </a:lnTo>
                      <a:lnTo>
                        <a:pt x="1131" y="112"/>
                      </a:lnTo>
                      <a:lnTo>
                        <a:pt x="1139" y="108"/>
                      </a:lnTo>
                      <a:lnTo>
                        <a:pt x="1147" y="106"/>
                      </a:lnTo>
                      <a:lnTo>
                        <a:pt x="1156" y="106"/>
                      </a:lnTo>
                      <a:lnTo>
                        <a:pt x="1163" y="107"/>
                      </a:lnTo>
                      <a:lnTo>
                        <a:pt x="1174" y="111"/>
                      </a:lnTo>
                      <a:lnTo>
                        <a:pt x="1183" y="116"/>
                      </a:lnTo>
                      <a:lnTo>
                        <a:pt x="1193" y="125"/>
                      </a:lnTo>
                      <a:lnTo>
                        <a:pt x="1206" y="138"/>
                      </a:lnTo>
                      <a:lnTo>
                        <a:pt x="1213" y="145"/>
                      </a:lnTo>
                      <a:lnTo>
                        <a:pt x="1220" y="150"/>
                      </a:lnTo>
                      <a:lnTo>
                        <a:pt x="1230" y="152"/>
                      </a:lnTo>
                      <a:lnTo>
                        <a:pt x="1240" y="154"/>
                      </a:lnTo>
                      <a:lnTo>
                        <a:pt x="1250" y="152"/>
                      </a:lnTo>
                      <a:lnTo>
                        <a:pt x="1261" y="151"/>
                      </a:lnTo>
                      <a:lnTo>
                        <a:pt x="1272" y="147"/>
                      </a:lnTo>
                      <a:lnTo>
                        <a:pt x="1283" y="143"/>
                      </a:lnTo>
                      <a:lnTo>
                        <a:pt x="1328" y="124"/>
                      </a:lnTo>
                      <a:lnTo>
                        <a:pt x="1364" y="110"/>
                      </a:lnTo>
                      <a:lnTo>
                        <a:pt x="1381" y="106"/>
                      </a:lnTo>
                      <a:lnTo>
                        <a:pt x="1397" y="103"/>
                      </a:lnTo>
                      <a:lnTo>
                        <a:pt x="1412" y="103"/>
                      </a:lnTo>
                      <a:lnTo>
                        <a:pt x="1429" y="102"/>
                      </a:lnTo>
                      <a:lnTo>
                        <a:pt x="1445" y="103"/>
                      </a:lnTo>
                      <a:lnTo>
                        <a:pt x="1460" y="106"/>
                      </a:lnTo>
                      <a:lnTo>
                        <a:pt x="1476" y="108"/>
                      </a:lnTo>
                      <a:lnTo>
                        <a:pt x="1491" y="112"/>
                      </a:lnTo>
                      <a:lnTo>
                        <a:pt x="1505" y="117"/>
                      </a:lnTo>
                      <a:lnTo>
                        <a:pt x="1521" y="124"/>
                      </a:lnTo>
                      <a:lnTo>
                        <a:pt x="1535" y="130"/>
                      </a:lnTo>
                      <a:lnTo>
                        <a:pt x="1548" y="138"/>
                      </a:lnTo>
                      <a:lnTo>
                        <a:pt x="1562" y="147"/>
                      </a:lnTo>
                      <a:lnTo>
                        <a:pt x="1575" y="156"/>
                      </a:lnTo>
                      <a:lnTo>
                        <a:pt x="1587" y="167"/>
                      </a:lnTo>
                      <a:lnTo>
                        <a:pt x="1599" y="178"/>
                      </a:lnTo>
                      <a:lnTo>
                        <a:pt x="1608" y="187"/>
                      </a:lnTo>
                      <a:lnTo>
                        <a:pt x="1617" y="195"/>
                      </a:lnTo>
                      <a:lnTo>
                        <a:pt x="1627" y="203"/>
                      </a:lnTo>
                      <a:lnTo>
                        <a:pt x="1636" y="209"/>
                      </a:lnTo>
                      <a:lnTo>
                        <a:pt x="1657" y="221"/>
                      </a:lnTo>
                      <a:lnTo>
                        <a:pt x="1678" y="231"/>
                      </a:lnTo>
                      <a:lnTo>
                        <a:pt x="1722" y="248"/>
                      </a:lnTo>
                      <a:lnTo>
                        <a:pt x="1767" y="268"/>
                      </a:lnTo>
                      <a:lnTo>
                        <a:pt x="1749" y="317"/>
                      </a:lnTo>
                      <a:lnTo>
                        <a:pt x="1735" y="344"/>
                      </a:lnTo>
                      <a:lnTo>
                        <a:pt x="1722" y="371"/>
                      </a:lnTo>
                      <a:lnTo>
                        <a:pt x="1709" y="400"/>
                      </a:lnTo>
                      <a:lnTo>
                        <a:pt x="1696" y="427"/>
                      </a:lnTo>
                      <a:lnTo>
                        <a:pt x="1684" y="454"/>
                      </a:lnTo>
                      <a:lnTo>
                        <a:pt x="1671" y="480"/>
                      </a:lnTo>
                      <a:lnTo>
                        <a:pt x="1665" y="493"/>
                      </a:lnTo>
                      <a:lnTo>
                        <a:pt x="1658" y="506"/>
                      </a:lnTo>
                      <a:lnTo>
                        <a:pt x="1649" y="518"/>
                      </a:lnTo>
                      <a:lnTo>
                        <a:pt x="1640" y="529"/>
                      </a:lnTo>
                      <a:lnTo>
                        <a:pt x="1544" y="533"/>
                      </a:lnTo>
                      <a:lnTo>
                        <a:pt x="1534" y="527"/>
                      </a:lnTo>
                      <a:lnTo>
                        <a:pt x="1526" y="519"/>
                      </a:lnTo>
                      <a:lnTo>
                        <a:pt x="1520" y="513"/>
                      </a:lnTo>
                      <a:lnTo>
                        <a:pt x="1513" y="505"/>
                      </a:lnTo>
                      <a:lnTo>
                        <a:pt x="1502" y="492"/>
                      </a:lnTo>
                      <a:lnTo>
                        <a:pt x="1491" y="480"/>
                      </a:lnTo>
                      <a:lnTo>
                        <a:pt x="1486" y="474"/>
                      </a:lnTo>
                      <a:lnTo>
                        <a:pt x="1480" y="470"/>
                      </a:lnTo>
                      <a:lnTo>
                        <a:pt x="1473" y="465"/>
                      </a:lnTo>
                      <a:lnTo>
                        <a:pt x="1465" y="461"/>
                      </a:lnTo>
                      <a:lnTo>
                        <a:pt x="1456" y="458"/>
                      </a:lnTo>
                      <a:lnTo>
                        <a:pt x="1446" y="456"/>
                      </a:lnTo>
                      <a:lnTo>
                        <a:pt x="1433" y="454"/>
                      </a:lnTo>
                      <a:lnTo>
                        <a:pt x="1419" y="454"/>
                      </a:lnTo>
                      <a:lnTo>
                        <a:pt x="1398" y="454"/>
                      </a:lnTo>
                      <a:lnTo>
                        <a:pt x="1377" y="456"/>
                      </a:lnTo>
                      <a:lnTo>
                        <a:pt x="1356" y="458"/>
                      </a:lnTo>
                      <a:lnTo>
                        <a:pt x="1336" y="461"/>
                      </a:lnTo>
                      <a:lnTo>
                        <a:pt x="1315" y="463"/>
                      </a:lnTo>
                      <a:lnTo>
                        <a:pt x="1294" y="466"/>
                      </a:lnTo>
                      <a:lnTo>
                        <a:pt x="1274" y="467"/>
                      </a:lnTo>
                      <a:lnTo>
                        <a:pt x="1252" y="467"/>
                      </a:lnTo>
                      <a:lnTo>
                        <a:pt x="1226" y="466"/>
                      </a:lnTo>
                      <a:lnTo>
                        <a:pt x="1205" y="466"/>
                      </a:lnTo>
                      <a:lnTo>
                        <a:pt x="1195" y="467"/>
                      </a:lnTo>
                      <a:lnTo>
                        <a:pt x="1184" y="471"/>
                      </a:lnTo>
                      <a:lnTo>
                        <a:pt x="1174" y="478"/>
                      </a:lnTo>
                      <a:lnTo>
                        <a:pt x="1162" y="487"/>
                      </a:lnTo>
                      <a:lnTo>
                        <a:pt x="1148" y="501"/>
                      </a:lnTo>
                      <a:lnTo>
                        <a:pt x="1136" y="515"/>
                      </a:lnTo>
                      <a:lnTo>
                        <a:pt x="1126" y="529"/>
                      </a:lnTo>
                      <a:lnTo>
                        <a:pt x="1116" y="544"/>
                      </a:lnTo>
                      <a:lnTo>
                        <a:pt x="1105" y="558"/>
                      </a:lnTo>
                      <a:lnTo>
                        <a:pt x="1093" y="572"/>
                      </a:lnTo>
                      <a:lnTo>
                        <a:pt x="1081" y="585"/>
                      </a:lnTo>
                      <a:lnTo>
                        <a:pt x="1064" y="598"/>
                      </a:lnTo>
                      <a:lnTo>
                        <a:pt x="1051" y="607"/>
                      </a:lnTo>
                      <a:lnTo>
                        <a:pt x="1039" y="612"/>
                      </a:lnTo>
                      <a:lnTo>
                        <a:pt x="1027" y="616"/>
                      </a:lnTo>
                      <a:lnTo>
                        <a:pt x="1018" y="617"/>
                      </a:lnTo>
                      <a:lnTo>
                        <a:pt x="1008" y="617"/>
                      </a:lnTo>
                      <a:lnTo>
                        <a:pt x="999" y="615"/>
                      </a:lnTo>
                      <a:lnTo>
                        <a:pt x="991" y="612"/>
                      </a:lnTo>
                      <a:lnTo>
                        <a:pt x="983" y="608"/>
                      </a:lnTo>
                      <a:lnTo>
                        <a:pt x="967" y="599"/>
                      </a:lnTo>
                      <a:lnTo>
                        <a:pt x="951" y="592"/>
                      </a:lnTo>
                      <a:lnTo>
                        <a:pt x="942" y="589"/>
                      </a:lnTo>
                      <a:lnTo>
                        <a:pt x="933" y="586"/>
                      </a:lnTo>
                      <a:lnTo>
                        <a:pt x="924" y="586"/>
                      </a:lnTo>
                      <a:lnTo>
                        <a:pt x="912" y="588"/>
                      </a:lnTo>
                      <a:lnTo>
                        <a:pt x="908" y="588"/>
                      </a:lnTo>
                      <a:lnTo>
                        <a:pt x="904" y="590"/>
                      </a:lnTo>
                      <a:lnTo>
                        <a:pt x="900" y="592"/>
                      </a:lnTo>
                      <a:lnTo>
                        <a:pt x="898" y="594"/>
                      </a:lnTo>
                      <a:lnTo>
                        <a:pt x="894" y="601"/>
                      </a:lnTo>
                      <a:lnTo>
                        <a:pt x="890" y="607"/>
                      </a:lnTo>
                      <a:lnTo>
                        <a:pt x="888" y="615"/>
                      </a:lnTo>
                      <a:lnTo>
                        <a:pt x="884" y="621"/>
                      </a:lnTo>
                      <a:lnTo>
                        <a:pt x="878" y="628"/>
                      </a:lnTo>
                      <a:lnTo>
                        <a:pt x="872" y="634"/>
                      </a:lnTo>
                      <a:lnTo>
                        <a:pt x="853" y="645"/>
                      </a:lnTo>
                      <a:lnTo>
                        <a:pt x="829" y="654"/>
                      </a:lnTo>
                      <a:lnTo>
                        <a:pt x="803" y="662"/>
                      </a:lnTo>
                      <a:lnTo>
                        <a:pt x="777" y="667"/>
                      </a:lnTo>
                      <a:lnTo>
                        <a:pt x="763" y="668"/>
                      </a:lnTo>
                      <a:lnTo>
                        <a:pt x="750" y="669"/>
                      </a:lnTo>
                      <a:lnTo>
                        <a:pt x="737" y="669"/>
                      </a:lnTo>
                      <a:lnTo>
                        <a:pt x="724" y="669"/>
                      </a:lnTo>
                      <a:lnTo>
                        <a:pt x="713" y="667"/>
                      </a:lnTo>
                      <a:lnTo>
                        <a:pt x="700" y="664"/>
                      </a:lnTo>
                      <a:lnTo>
                        <a:pt x="689" y="659"/>
                      </a:lnTo>
                      <a:lnTo>
                        <a:pt x="679" y="654"/>
                      </a:lnTo>
                      <a:lnTo>
                        <a:pt x="674" y="650"/>
                      </a:lnTo>
                      <a:lnTo>
                        <a:pt x="667" y="650"/>
                      </a:lnTo>
                      <a:lnTo>
                        <a:pt x="663" y="651"/>
                      </a:lnTo>
                      <a:lnTo>
                        <a:pt x="660" y="654"/>
                      </a:lnTo>
                      <a:lnTo>
                        <a:pt x="656" y="659"/>
                      </a:lnTo>
                      <a:lnTo>
                        <a:pt x="652" y="665"/>
                      </a:lnTo>
                      <a:lnTo>
                        <a:pt x="649" y="672"/>
                      </a:lnTo>
                      <a:lnTo>
                        <a:pt x="648" y="680"/>
                      </a:lnTo>
                      <a:lnTo>
                        <a:pt x="641" y="712"/>
                      </a:lnTo>
                      <a:lnTo>
                        <a:pt x="640" y="734"/>
                      </a:lnTo>
                      <a:lnTo>
                        <a:pt x="639" y="751"/>
                      </a:lnTo>
                      <a:lnTo>
                        <a:pt x="636" y="766"/>
                      </a:lnTo>
                      <a:lnTo>
                        <a:pt x="634" y="782"/>
                      </a:lnTo>
                      <a:lnTo>
                        <a:pt x="632" y="799"/>
                      </a:lnTo>
                      <a:lnTo>
                        <a:pt x="635" y="817"/>
                      </a:lnTo>
                      <a:lnTo>
                        <a:pt x="637" y="839"/>
                      </a:lnTo>
                      <a:lnTo>
                        <a:pt x="639" y="851"/>
                      </a:lnTo>
                      <a:lnTo>
                        <a:pt x="639" y="861"/>
                      </a:lnTo>
                      <a:lnTo>
                        <a:pt x="637" y="869"/>
                      </a:lnTo>
                      <a:lnTo>
                        <a:pt x="635" y="877"/>
                      </a:lnTo>
                      <a:lnTo>
                        <a:pt x="618" y="873"/>
                      </a:lnTo>
                      <a:lnTo>
                        <a:pt x="603" y="871"/>
                      </a:lnTo>
                      <a:lnTo>
                        <a:pt x="587" y="871"/>
                      </a:lnTo>
                      <a:lnTo>
                        <a:pt x="573" y="873"/>
                      </a:lnTo>
                      <a:lnTo>
                        <a:pt x="543" y="877"/>
                      </a:lnTo>
                      <a:lnTo>
                        <a:pt x="512" y="882"/>
                      </a:lnTo>
                      <a:lnTo>
                        <a:pt x="490" y="884"/>
                      </a:lnTo>
                      <a:lnTo>
                        <a:pt x="466" y="887"/>
                      </a:lnTo>
                      <a:lnTo>
                        <a:pt x="442" y="890"/>
                      </a:lnTo>
                      <a:lnTo>
                        <a:pt x="416" y="891"/>
                      </a:lnTo>
                      <a:lnTo>
                        <a:pt x="390" y="891"/>
                      </a:lnTo>
                      <a:lnTo>
                        <a:pt x="364" y="890"/>
                      </a:lnTo>
                      <a:lnTo>
                        <a:pt x="337" y="886"/>
                      </a:lnTo>
                      <a:lnTo>
                        <a:pt x="311" y="880"/>
                      </a:lnTo>
                      <a:lnTo>
                        <a:pt x="152" y="814"/>
                      </a:lnTo>
                      <a:lnTo>
                        <a:pt x="89" y="722"/>
                      </a:lnTo>
                      <a:lnTo>
                        <a:pt x="69" y="665"/>
                      </a:lnTo>
                      <a:lnTo>
                        <a:pt x="53" y="646"/>
                      </a:lnTo>
                      <a:lnTo>
                        <a:pt x="39" y="624"/>
                      </a:lnTo>
                      <a:lnTo>
                        <a:pt x="25" y="602"/>
                      </a:lnTo>
                      <a:lnTo>
                        <a:pt x="12" y="581"/>
                      </a:lnTo>
                      <a:lnTo>
                        <a:pt x="8" y="576"/>
                      </a:lnTo>
                      <a:lnTo>
                        <a:pt x="5" y="570"/>
                      </a:lnTo>
                      <a:lnTo>
                        <a:pt x="3" y="563"/>
                      </a:lnTo>
                      <a:lnTo>
                        <a:pt x="1" y="558"/>
                      </a:lnTo>
                      <a:lnTo>
                        <a:pt x="0" y="545"/>
                      </a:lnTo>
                      <a:lnTo>
                        <a:pt x="1" y="532"/>
                      </a:lnTo>
                      <a:lnTo>
                        <a:pt x="3" y="520"/>
                      </a:lnTo>
                      <a:lnTo>
                        <a:pt x="7" y="507"/>
                      </a:lnTo>
                      <a:lnTo>
                        <a:pt x="12" y="496"/>
                      </a:lnTo>
                      <a:lnTo>
                        <a:pt x="17" y="484"/>
                      </a:lnTo>
                      <a:lnTo>
                        <a:pt x="25" y="471"/>
                      </a:lnTo>
                      <a:lnTo>
                        <a:pt x="31" y="458"/>
                      </a:lnTo>
                      <a:lnTo>
                        <a:pt x="34" y="452"/>
                      </a:lnTo>
                      <a:lnTo>
                        <a:pt x="36" y="445"/>
                      </a:lnTo>
                      <a:lnTo>
                        <a:pt x="36" y="439"/>
                      </a:lnTo>
                      <a:lnTo>
                        <a:pt x="35" y="4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4" name="Freeform 153">
                  <a:extLst>
                    <a:ext uri="{FF2B5EF4-FFF2-40B4-BE49-F238E27FC236}">
                      <a16:creationId xmlns:a16="http://schemas.microsoft.com/office/drawing/2014/main" id="{4242AA28-E384-A14B-8C04-BCD657DDF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05620" y="4118405"/>
                  <a:ext cx="617707" cy="301673"/>
                </a:xfrm>
                <a:custGeom>
                  <a:avLst/>
                  <a:gdLst/>
                  <a:ahLst/>
                  <a:cxnLst>
                    <a:cxn ang="0">
                      <a:pos x="97" y="353"/>
                    </a:cxn>
                    <a:cxn ang="0">
                      <a:pos x="158" y="339"/>
                    </a:cxn>
                    <a:cxn ang="0">
                      <a:pos x="280" y="326"/>
                    </a:cxn>
                    <a:cxn ang="0">
                      <a:pos x="351" y="296"/>
                    </a:cxn>
                    <a:cxn ang="0">
                      <a:pos x="407" y="247"/>
                    </a:cxn>
                    <a:cxn ang="0">
                      <a:pos x="478" y="139"/>
                    </a:cxn>
                    <a:cxn ang="0">
                      <a:pos x="656" y="44"/>
                    </a:cxn>
                    <a:cxn ang="0">
                      <a:pos x="713" y="85"/>
                    </a:cxn>
                    <a:cxn ang="0">
                      <a:pos x="739" y="68"/>
                    </a:cxn>
                    <a:cxn ang="0">
                      <a:pos x="780" y="10"/>
                    </a:cxn>
                    <a:cxn ang="0">
                      <a:pos x="820" y="3"/>
                    </a:cxn>
                    <a:cxn ang="0">
                      <a:pos x="890" y="70"/>
                    </a:cxn>
                    <a:cxn ang="0">
                      <a:pos x="915" y="127"/>
                    </a:cxn>
                    <a:cxn ang="0">
                      <a:pos x="960" y="161"/>
                    </a:cxn>
                    <a:cxn ang="0">
                      <a:pos x="1020" y="176"/>
                    </a:cxn>
                    <a:cxn ang="0">
                      <a:pos x="1100" y="138"/>
                    </a:cxn>
                    <a:cxn ang="0">
                      <a:pos x="1163" y="107"/>
                    </a:cxn>
                    <a:cxn ang="0">
                      <a:pos x="1213" y="145"/>
                    </a:cxn>
                    <a:cxn ang="0">
                      <a:pos x="1261" y="151"/>
                    </a:cxn>
                    <a:cxn ang="0">
                      <a:pos x="1381" y="106"/>
                    </a:cxn>
                    <a:cxn ang="0">
                      <a:pos x="1460" y="106"/>
                    </a:cxn>
                    <a:cxn ang="0">
                      <a:pos x="1535" y="130"/>
                    </a:cxn>
                    <a:cxn ang="0">
                      <a:pos x="1599" y="178"/>
                    </a:cxn>
                    <a:cxn ang="0">
                      <a:pos x="1657" y="221"/>
                    </a:cxn>
                    <a:cxn ang="0">
                      <a:pos x="1749" y="317"/>
                    </a:cxn>
                    <a:cxn ang="0">
                      <a:pos x="1684" y="454"/>
                    </a:cxn>
                    <a:cxn ang="0">
                      <a:pos x="1640" y="529"/>
                    </a:cxn>
                    <a:cxn ang="0">
                      <a:pos x="1520" y="513"/>
                    </a:cxn>
                    <a:cxn ang="0">
                      <a:pos x="1480" y="470"/>
                    </a:cxn>
                    <a:cxn ang="0">
                      <a:pos x="1433" y="454"/>
                    </a:cxn>
                    <a:cxn ang="0">
                      <a:pos x="1336" y="461"/>
                    </a:cxn>
                    <a:cxn ang="0">
                      <a:pos x="1226" y="466"/>
                    </a:cxn>
                    <a:cxn ang="0">
                      <a:pos x="1162" y="487"/>
                    </a:cxn>
                    <a:cxn ang="0">
                      <a:pos x="1105" y="558"/>
                    </a:cxn>
                    <a:cxn ang="0">
                      <a:pos x="1039" y="612"/>
                    </a:cxn>
                    <a:cxn ang="0">
                      <a:pos x="991" y="612"/>
                    </a:cxn>
                    <a:cxn ang="0">
                      <a:pos x="933" y="586"/>
                    </a:cxn>
                    <a:cxn ang="0">
                      <a:pos x="900" y="592"/>
                    </a:cxn>
                    <a:cxn ang="0">
                      <a:pos x="884" y="621"/>
                    </a:cxn>
                    <a:cxn ang="0">
                      <a:pos x="803" y="662"/>
                    </a:cxn>
                    <a:cxn ang="0">
                      <a:pos x="724" y="669"/>
                    </a:cxn>
                    <a:cxn ang="0">
                      <a:pos x="674" y="650"/>
                    </a:cxn>
                    <a:cxn ang="0">
                      <a:pos x="652" y="665"/>
                    </a:cxn>
                    <a:cxn ang="0">
                      <a:pos x="639" y="751"/>
                    </a:cxn>
                    <a:cxn ang="0">
                      <a:pos x="637" y="839"/>
                    </a:cxn>
                    <a:cxn ang="0">
                      <a:pos x="618" y="873"/>
                    </a:cxn>
                    <a:cxn ang="0">
                      <a:pos x="512" y="882"/>
                    </a:cxn>
                    <a:cxn ang="0">
                      <a:pos x="390" y="891"/>
                    </a:cxn>
                    <a:cxn ang="0">
                      <a:pos x="89" y="722"/>
                    </a:cxn>
                    <a:cxn ang="0">
                      <a:pos x="25" y="602"/>
                    </a:cxn>
                    <a:cxn ang="0">
                      <a:pos x="1" y="558"/>
                    </a:cxn>
                    <a:cxn ang="0">
                      <a:pos x="12" y="496"/>
                    </a:cxn>
                    <a:cxn ang="0">
                      <a:pos x="36" y="445"/>
                    </a:cxn>
                  </a:cxnLst>
                  <a:rect l="0" t="0" r="r" b="b"/>
                  <a:pathLst>
                    <a:path w="1767" h="891">
                      <a:moveTo>
                        <a:pt x="35" y="431"/>
                      </a:moveTo>
                      <a:lnTo>
                        <a:pt x="53" y="404"/>
                      </a:lnTo>
                      <a:lnTo>
                        <a:pt x="73" y="375"/>
                      </a:lnTo>
                      <a:lnTo>
                        <a:pt x="84" y="364"/>
                      </a:lnTo>
                      <a:lnTo>
                        <a:pt x="97" y="353"/>
                      </a:lnTo>
                      <a:lnTo>
                        <a:pt x="104" y="349"/>
                      </a:lnTo>
                      <a:lnTo>
                        <a:pt x="110" y="345"/>
                      </a:lnTo>
                      <a:lnTo>
                        <a:pt x="118" y="343"/>
                      </a:lnTo>
                      <a:lnTo>
                        <a:pt x="126" y="342"/>
                      </a:lnTo>
                      <a:lnTo>
                        <a:pt x="158" y="339"/>
                      </a:lnTo>
                      <a:lnTo>
                        <a:pt x="189" y="338"/>
                      </a:lnTo>
                      <a:lnTo>
                        <a:pt x="220" y="335"/>
                      </a:lnTo>
                      <a:lnTo>
                        <a:pt x="250" y="332"/>
                      </a:lnTo>
                      <a:lnTo>
                        <a:pt x="264" y="330"/>
                      </a:lnTo>
                      <a:lnTo>
                        <a:pt x="280" y="326"/>
                      </a:lnTo>
                      <a:lnTo>
                        <a:pt x="294" y="322"/>
                      </a:lnTo>
                      <a:lnTo>
                        <a:pt x="308" y="318"/>
                      </a:lnTo>
                      <a:lnTo>
                        <a:pt x="323" y="312"/>
                      </a:lnTo>
                      <a:lnTo>
                        <a:pt x="337" y="305"/>
                      </a:lnTo>
                      <a:lnTo>
                        <a:pt x="351" y="296"/>
                      </a:lnTo>
                      <a:lnTo>
                        <a:pt x="367" y="287"/>
                      </a:lnTo>
                      <a:lnTo>
                        <a:pt x="378" y="278"/>
                      </a:lnTo>
                      <a:lnTo>
                        <a:pt x="389" y="268"/>
                      </a:lnTo>
                      <a:lnTo>
                        <a:pt x="398" y="257"/>
                      </a:lnTo>
                      <a:lnTo>
                        <a:pt x="407" y="247"/>
                      </a:lnTo>
                      <a:lnTo>
                        <a:pt x="422" y="224"/>
                      </a:lnTo>
                      <a:lnTo>
                        <a:pt x="437" y="199"/>
                      </a:lnTo>
                      <a:lnTo>
                        <a:pt x="452" y="174"/>
                      </a:lnTo>
                      <a:lnTo>
                        <a:pt x="468" y="151"/>
                      </a:lnTo>
                      <a:lnTo>
                        <a:pt x="478" y="139"/>
                      </a:lnTo>
                      <a:lnTo>
                        <a:pt x="487" y="129"/>
                      </a:lnTo>
                      <a:lnTo>
                        <a:pt x="499" y="119"/>
                      </a:lnTo>
                      <a:lnTo>
                        <a:pt x="512" y="108"/>
                      </a:lnTo>
                      <a:lnTo>
                        <a:pt x="656" y="44"/>
                      </a:lnTo>
                      <a:lnTo>
                        <a:pt x="656" y="44"/>
                      </a:lnTo>
                      <a:lnTo>
                        <a:pt x="670" y="57"/>
                      </a:lnTo>
                      <a:lnTo>
                        <a:pt x="688" y="72"/>
                      </a:lnTo>
                      <a:lnTo>
                        <a:pt x="698" y="80"/>
                      </a:lnTo>
                      <a:lnTo>
                        <a:pt x="707" y="84"/>
                      </a:lnTo>
                      <a:lnTo>
                        <a:pt x="713" y="85"/>
                      </a:lnTo>
                      <a:lnTo>
                        <a:pt x="717" y="85"/>
                      </a:lnTo>
                      <a:lnTo>
                        <a:pt x="722" y="84"/>
                      </a:lnTo>
                      <a:lnTo>
                        <a:pt x="726" y="81"/>
                      </a:lnTo>
                      <a:lnTo>
                        <a:pt x="732" y="76"/>
                      </a:lnTo>
                      <a:lnTo>
                        <a:pt x="739" y="68"/>
                      </a:lnTo>
                      <a:lnTo>
                        <a:pt x="744" y="60"/>
                      </a:lnTo>
                      <a:lnTo>
                        <a:pt x="750" y="51"/>
                      </a:lnTo>
                      <a:lnTo>
                        <a:pt x="762" y="33"/>
                      </a:lnTo>
                      <a:lnTo>
                        <a:pt x="774" y="18"/>
                      </a:lnTo>
                      <a:lnTo>
                        <a:pt x="780" y="10"/>
                      </a:lnTo>
                      <a:lnTo>
                        <a:pt x="786" y="5"/>
                      </a:lnTo>
                      <a:lnTo>
                        <a:pt x="793" y="1"/>
                      </a:lnTo>
                      <a:lnTo>
                        <a:pt x="802" y="0"/>
                      </a:lnTo>
                      <a:lnTo>
                        <a:pt x="810" y="0"/>
                      </a:lnTo>
                      <a:lnTo>
                        <a:pt x="820" y="3"/>
                      </a:lnTo>
                      <a:lnTo>
                        <a:pt x="831" y="10"/>
                      </a:lnTo>
                      <a:lnTo>
                        <a:pt x="841" y="19"/>
                      </a:lnTo>
                      <a:lnTo>
                        <a:pt x="862" y="38"/>
                      </a:lnTo>
                      <a:lnTo>
                        <a:pt x="882" y="59"/>
                      </a:lnTo>
                      <a:lnTo>
                        <a:pt x="890" y="70"/>
                      </a:lnTo>
                      <a:lnTo>
                        <a:pt x="898" y="81"/>
                      </a:lnTo>
                      <a:lnTo>
                        <a:pt x="903" y="94"/>
                      </a:lnTo>
                      <a:lnTo>
                        <a:pt x="907" y="108"/>
                      </a:lnTo>
                      <a:lnTo>
                        <a:pt x="910" y="117"/>
                      </a:lnTo>
                      <a:lnTo>
                        <a:pt x="915" y="127"/>
                      </a:lnTo>
                      <a:lnTo>
                        <a:pt x="921" y="134"/>
                      </a:lnTo>
                      <a:lnTo>
                        <a:pt x="929" y="142"/>
                      </a:lnTo>
                      <a:lnTo>
                        <a:pt x="938" y="150"/>
                      </a:lnTo>
                      <a:lnTo>
                        <a:pt x="948" y="156"/>
                      </a:lnTo>
                      <a:lnTo>
                        <a:pt x="960" y="161"/>
                      </a:lnTo>
                      <a:lnTo>
                        <a:pt x="972" y="167"/>
                      </a:lnTo>
                      <a:lnTo>
                        <a:pt x="983" y="169"/>
                      </a:lnTo>
                      <a:lnTo>
                        <a:pt x="996" y="173"/>
                      </a:lnTo>
                      <a:lnTo>
                        <a:pt x="1008" y="174"/>
                      </a:lnTo>
                      <a:lnTo>
                        <a:pt x="1020" y="176"/>
                      </a:lnTo>
                      <a:lnTo>
                        <a:pt x="1031" y="174"/>
                      </a:lnTo>
                      <a:lnTo>
                        <a:pt x="1043" y="173"/>
                      </a:lnTo>
                      <a:lnTo>
                        <a:pt x="1052" y="171"/>
                      </a:lnTo>
                      <a:lnTo>
                        <a:pt x="1061" y="167"/>
                      </a:lnTo>
                      <a:lnTo>
                        <a:pt x="1100" y="138"/>
                      </a:lnTo>
                      <a:lnTo>
                        <a:pt x="1131" y="112"/>
                      </a:lnTo>
                      <a:lnTo>
                        <a:pt x="1139" y="108"/>
                      </a:lnTo>
                      <a:lnTo>
                        <a:pt x="1147" y="106"/>
                      </a:lnTo>
                      <a:lnTo>
                        <a:pt x="1156" y="106"/>
                      </a:lnTo>
                      <a:lnTo>
                        <a:pt x="1163" y="107"/>
                      </a:lnTo>
                      <a:lnTo>
                        <a:pt x="1174" y="111"/>
                      </a:lnTo>
                      <a:lnTo>
                        <a:pt x="1183" y="116"/>
                      </a:lnTo>
                      <a:lnTo>
                        <a:pt x="1193" y="125"/>
                      </a:lnTo>
                      <a:lnTo>
                        <a:pt x="1206" y="138"/>
                      </a:lnTo>
                      <a:lnTo>
                        <a:pt x="1213" y="145"/>
                      </a:lnTo>
                      <a:lnTo>
                        <a:pt x="1220" y="150"/>
                      </a:lnTo>
                      <a:lnTo>
                        <a:pt x="1230" y="152"/>
                      </a:lnTo>
                      <a:lnTo>
                        <a:pt x="1240" y="154"/>
                      </a:lnTo>
                      <a:lnTo>
                        <a:pt x="1250" y="152"/>
                      </a:lnTo>
                      <a:lnTo>
                        <a:pt x="1261" y="151"/>
                      </a:lnTo>
                      <a:lnTo>
                        <a:pt x="1272" y="147"/>
                      </a:lnTo>
                      <a:lnTo>
                        <a:pt x="1283" y="143"/>
                      </a:lnTo>
                      <a:lnTo>
                        <a:pt x="1328" y="124"/>
                      </a:lnTo>
                      <a:lnTo>
                        <a:pt x="1364" y="110"/>
                      </a:lnTo>
                      <a:lnTo>
                        <a:pt x="1381" y="106"/>
                      </a:lnTo>
                      <a:lnTo>
                        <a:pt x="1397" y="103"/>
                      </a:lnTo>
                      <a:lnTo>
                        <a:pt x="1412" y="103"/>
                      </a:lnTo>
                      <a:lnTo>
                        <a:pt x="1429" y="102"/>
                      </a:lnTo>
                      <a:lnTo>
                        <a:pt x="1445" y="103"/>
                      </a:lnTo>
                      <a:lnTo>
                        <a:pt x="1460" y="106"/>
                      </a:lnTo>
                      <a:lnTo>
                        <a:pt x="1476" y="108"/>
                      </a:lnTo>
                      <a:lnTo>
                        <a:pt x="1491" y="112"/>
                      </a:lnTo>
                      <a:lnTo>
                        <a:pt x="1505" y="117"/>
                      </a:lnTo>
                      <a:lnTo>
                        <a:pt x="1521" y="124"/>
                      </a:lnTo>
                      <a:lnTo>
                        <a:pt x="1535" y="130"/>
                      </a:lnTo>
                      <a:lnTo>
                        <a:pt x="1548" y="138"/>
                      </a:lnTo>
                      <a:lnTo>
                        <a:pt x="1562" y="147"/>
                      </a:lnTo>
                      <a:lnTo>
                        <a:pt x="1575" y="156"/>
                      </a:lnTo>
                      <a:lnTo>
                        <a:pt x="1587" y="167"/>
                      </a:lnTo>
                      <a:lnTo>
                        <a:pt x="1599" y="178"/>
                      </a:lnTo>
                      <a:lnTo>
                        <a:pt x="1608" y="187"/>
                      </a:lnTo>
                      <a:lnTo>
                        <a:pt x="1617" y="195"/>
                      </a:lnTo>
                      <a:lnTo>
                        <a:pt x="1627" y="203"/>
                      </a:lnTo>
                      <a:lnTo>
                        <a:pt x="1636" y="209"/>
                      </a:lnTo>
                      <a:lnTo>
                        <a:pt x="1657" y="221"/>
                      </a:lnTo>
                      <a:lnTo>
                        <a:pt x="1678" y="231"/>
                      </a:lnTo>
                      <a:lnTo>
                        <a:pt x="1722" y="248"/>
                      </a:lnTo>
                      <a:lnTo>
                        <a:pt x="1767" y="268"/>
                      </a:lnTo>
                      <a:lnTo>
                        <a:pt x="1767" y="268"/>
                      </a:lnTo>
                      <a:lnTo>
                        <a:pt x="1749" y="317"/>
                      </a:lnTo>
                      <a:lnTo>
                        <a:pt x="1735" y="344"/>
                      </a:lnTo>
                      <a:lnTo>
                        <a:pt x="1722" y="371"/>
                      </a:lnTo>
                      <a:lnTo>
                        <a:pt x="1709" y="400"/>
                      </a:lnTo>
                      <a:lnTo>
                        <a:pt x="1696" y="427"/>
                      </a:lnTo>
                      <a:lnTo>
                        <a:pt x="1684" y="454"/>
                      </a:lnTo>
                      <a:lnTo>
                        <a:pt x="1671" y="480"/>
                      </a:lnTo>
                      <a:lnTo>
                        <a:pt x="1665" y="493"/>
                      </a:lnTo>
                      <a:lnTo>
                        <a:pt x="1658" y="506"/>
                      </a:lnTo>
                      <a:lnTo>
                        <a:pt x="1649" y="518"/>
                      </a:lnTo>
                      <a:lnTo>
                        <a:pt x="1640" y="529"/>
                      </a:lnTo>
                      <a:lnTo>
                        <a:pt x="1640" y="529"/>
                      </a:lnTo>
                      <a:lnTo>
                        <a:pt x="1544" y="533"/>
                      </a:lnTo>
                      <a:lnTo>
                        <a:pt x="1534" y="527"/>
                      </a:lnTo>
                      <a:lnTo>
                        <a:pt x="1526" y="519"/>
                      </a:lnTo>
                      <a:lnTo>
                        <a:pt x="1520" y="513"/>
                      </a:lnTo>
                      <a:lnTo>
                        <a:pt x="1513" y="505"/>
                      </a:lnTo>
                      <a:lnTo>
                        <a:pt x="1502" y="492"/>
                      </a:lnTo>
                      <a:lnTo>
                        <a:pt x="1491" y="480"/>
                      </a:lnTo>
                      <a:lnTo>
                        <a:pt x="1486" y="474"/>
                      </a:lnTo>
                      <a:lnTo>
                        <a:pt x="1480" y="470"/>
                      </a:lnTo>
                      <a:lnTo>
                        <a:pt x="1473" y="465"/>
                      </a:lnTo>
                      <a:lnTo>
                        <a:pt x="1465" y="461"/>
                      </a:lnTo>
                      <a:lnTo>
                        <a:pt x="1456" y="458"/>
                      </a:lnTo>
                      <a:lnTo>
                        <a:pt x="1446" y="456"/>
                      </a:lnTo>
                      <a:lnTo>
                        <a:pt x="1433" y="454"/>
                      </a:lnTo>
                      <a:lnTo>
                        <a:pt x="1419" y="454"/>
                      </a:lnTo>
                      <a:lnTo>
                        <a:pt x="1398" y="454"/>
                      </a:lnTo>
                      <a:lnTo>
                        <a:pt x="1377" y="456"/>
                      </a:lnTo>
                      <a:lnTo>
                        <a:pt x="1356" y="458"/>
                      </a:lnTo>
                      <a:lnTo>
                        <a:pt x="1336" y="461"/>
                      </a:lnTo>
                      <a:lnTo>
                        <a:pt x="1315" y="463"/>
                      </a:lnTo>
                      <a:lnTo>
                        <a:pt x="1294" y="466"/>
                      </a:lnTo>
                      <a:lnTo>
                        <a:pt x="1274" y="467"/>
                      </a:lnTo>
                      <a:lnTo>
                        <a:pt x="1252" y="467"/>
                      </a:lnTo>
                      <a:lnTo>
                        <a:pt x="1226" y="466"/>
                      </a:lnTo>
                      <a:lnTo>
                        <a:pt x="1205" y="466"/>
                      </a:lnTo>
                      <a:lnTo>
                        <a:pt x="1195" y="467"/>
                      </a:lnTo>
                      <a:lnTo>
                        <a:pt x="1184" y="471"/>
                      </a:lnTo>
                      <a:lnTo>
                        <a:pt x="1174" y="478"/>
                      </a:lnTo>
                      <a:lnTo>
                        <a:pt x="1162" y="487"/>
                      </a:lnTo>
                      <a:lnTo>
                        <a:pt x="1148" y="501"/>
                      </a:lnTo>
                      <a:lnTo>
                        <a:pt x="1136" y="515"/>
                      </a:lnTo>
                      <a:lnTo>
                        <a:pt x="1126" y="529"/>
                      </a:lnTo>
                      <a:lnTo>
                        <a:pt x="1116" y="544"/>
                      </a:lnTo>
                      <a:lnTo>
                        <a:pt x="1105" y="558"/>
                      </a:lnTo>
                      <a:lnTo>
                        <a:pt x="1093" y="572"/>
                      </a:lnTo>
                      <a:lnTo>
                        <a:pt x="1081" y="585"/>
                      </a:lnTo>
                      <a:lnTo>
                        <a:pt x="1064" y="598"/>
                      </a:lnTo>
                      <a:lnTo>
                        <a:pt x="1051" y="607"/>
                      </a:lnTo>
                      <a:lnTo>
                        <a:pt x="1039" y="612"/>
                      </a:lnTo>
                      <a:lnTo>
                        <a:pt x="1027" y="616"/>
                      </a:lnTo>
                      <a:lnTo>
                        <a:pt x="1018" y="617"/>
                      </a:lnTo>
                      <a:lnTo>
                        <a:pt x="1008" y="617"/>
                      </a:lnTo>
                      <a:lnTo>
                        <a:pt x="999" y="615"/>
                      </a:lnTo>
                      <a:lnTo>
                        <a:pt x="991" y="612"/>
                      </a:lnTo>
                      <a:lnTo>
                        <a:pt x="983" y="608"/>
                      </a:lnTo>
                      <a:lnTo>
                        <a:pt x="967" y="599"/>
                      </a:lnTo>
                      <a:lnTo>
                        <a:pt x="951" y="592"/>
                      </a:lnTo>
                      <a:lnTo>
                        <a:pt x="942" y="589"/>
                      </a:lnTo>
                      <a:lnTo>
                        <a:pt x="933" y="586"/>
                      </a:lnTo>
                      <a:lnTo>
                        <a:pt x="924" y="586"/>
                      </a:lnTo>
                      <a:lnTo>
                        <a:pt x="912" y="588"/>
                      </a:lnTo>
                      <a:lnTo>
                        <a:pt x="908" y="588"/>
                      </a:lnTo>
                      <a:lnTo>
                        <a:pt x="904" y="590"/>
                      </a:lnTo>
                      <a:lnTo>
                        <a:pt x="900" y="592"/>
                      </a:lnTo>
                      <a:lnTo>
                        <a:pt x="898" y="594"/>
                      </a:lnTo>
                      <a:lnTo>
                        <a:pt x="894" y="601"/>
                      </a:lnTo>
                      <a:lnTo>
                        <a:pt x="890" y="607"/>
                      </a:lnTo>
                      <a:lnTo>
                        <a:pt x="888" y="615"/>
                      </a:lnTo>
                      <a:lnTo>
                        <a:pt x="884" y="621"/>
                      </a:lnTo>
                      <a:lnTo>
                        <a:pt x="878" y="628"/>
                      </a:lnTo>
                      <a:lnTo>
                        <a:pt x="872" y="634"/>
                      </a:lnTo>
                      <a:lnTo>
                        <a:pt x="853" y="645"/>
                      </a:lnTo>
                      <a:lnTo>
                        <a:pt x="829" y="654"/>
                      </a:lnTo>
                      <a:lnTo>
                        <a:pt x="803" y="662"/>
                      </a:lnTo>
                      <a:lnTo>
                        <a:pt x="777" y="667"/>
                      </a:lnTo>
                      <a:lnTo>
                        <a:pt x="763" y="668"/>
                      </a:lnTo>
                      <a:lnTo>
                        <a:pt x="750" y="669"/>
                      </a:lnTo>
                      <a:lnTo>
                        <a:pt x="737" y="669"/>
                      </a:lnTo>
                      <a:lnTo>
                        <a:pt x="724" y="669"/>
                      </a:lnTo>
                      <a:lnTo>
                        <a:pt x="713" y="667"/>
                      </a:lnTo>
                      <a:lnTo>
                        <a:pt x="700" y="664"/>
                      </a:lnTo>
                      <a:lnTo>
                        <a:pt x="689" y="659"/>
                      </a:lnTo>
                      <a:lnTo>
                        <a:pt x="679" y="654"/>
                      </a:lnTo>
                      <a:lnTo>
                        <a:pt x="674" y="650"/>
                      </a:lnTo>
                      <a:lnTo>
                        <a:pt x="667" y="650"/>
                      </a:lnTo>
                      <a:lnTo>
                        <a:pt x="663" y="651"/>
                      </a:lnTo>
                      <a:lnTo>
                        <a:pt x="660" y="654"/>
                      </a:lnTo>
                      <a:lnTo>
                        <a:pt x="656" y="659"/>
                      </a:lnTo>
                      <a:lnTo>
                        <a:pt x="652" y="665"/>
                      </a:lnTo>
                      <a:lnTo>
                        <a:pt x="649" y="672"/>
                      </a:lnTo>
                      <a:lnTo>
                        <a:pt x="648" y="680"/>
                      </a:lnTo>
                      <a:lnTo>
                        <a:pt x="641" y="712"/>
                      </a:lnTo>
                      <a:lnTo>
                        <a:pt x="640" y="734"/>
                      </a:lnTo>
                      <a:lnTo>
                        <a:pt x="639" y="751"/>
                      </a:lnTo>
                      <a:lnTo>
                        <a:pt x="636" y="766"/>
                      </a:lnTo>
                      <a:lnTo>
                        <a:pt x="634" y="782"/>
                      </a:lnTo>
                      <a:lnTo>
                        <a:pt x="632" y="799"/>
                      </a:lnTo>
                      <a:lnTo>
                        <a:pt x="635" y="817"/>
                      </a:lnTo>
                      <a:lnTo>
                        <a:pt x="637" y="839"/>
                      </a:lnTo>
                      <a:lnTo>
                        <a:pt x="639" y="851"/>
                      </a:lnTo>
                      <a:lnTo>
                        <a:pt x="639" y="861"/>
                      </a:lnTo>
                      <a:lnTo>
                        <a:pt x="637" y="869"/>
                      </a:lnTo>
                      <a:lnTo>
                        <a:pt x="635" y="877"/>
                      </a:lnTo>
                      <a:lnTo>
                        <a:pt x="618" y="873"/>
                      </a:lnTo>
                      <a:lnTo>
                        <a:pt x="603" y="871"/>
                      </a:lnTo>
                      <a:lnTo>
                        <a:pt x="587" y="871"/>
                      </a:lnTo>
                      <a:lnTo>
                        <a:pt x="573" y="873"/>
                      </a:lnTo>
                      <a:lnTo>
                        <a:pt x="543" y="877"/>
                      </a:lnTo>
                      <a:lnTo>
                        <a:pt x="512" y="882"/>
                      </a:lnTo>
                      <a:lnTo>
                        <a:pt x="490" y="884"/>
                      </a:lnTo>
                      <a:lnTo>
                        <a:pt x="466" y="887"/>
                      </a:lnTo>
                      <a:lnTo>
                        <a:pt x="442" y="890"/>
                      </a:lnTo>
                      <a:lnTo>
                        <a:pt x="416" y="891"/>
                      </a:lnTo>
                      <a:lnTo>
                        <a:pt x="390" y="891"/>
                      </a:lnTo>
                      <a:lnTo>
                        <a:pt x="364" y="890"/>
                      </a:lnTo>
                      <a:lnTo>
                        <a:pt x="337" y="886"/>
                      </a:lnTo>
                      <a:lnTo>
                        <a:pt x="311" y="880"/>
                      </a:lnTo>
                      <a:lnTo>
                        <a:pt x="152" y="814"/>
                      </a:lnTo>
                      <a:lnTo>
                        <a:pt x="89" y="722"/>
                      </a:lnTo>
                      <a:lnTo>
                        <a:pt x="89" y="722"/>
                      </a:lnTo>
                      <a:lnTo>
                        <a:pt x="69" y="665"/>
                      </a:lnTo>
                      <a:lnTo>
                        <a:pt x="53" y="646"/>
                      </a:lnTo>
                      <a:lnTo>
                        <a:pt x="39" y="624"/>
                      </a:lnTo>
                      <a:lnTo>
                        <a:pt x="25" y="602"/>
                      </a:lnTo>
                      <a:lnTo>
                        <a:pt x="12" y="581"/>
                      </a:lnTo>
                      <a:lnTo>
                        <a:pt x="8" y="576"/>
                      </a:lnTo>
                      <a:lnTo>
                        <a:pt x="5" y="570"/>
                      </a:lnTo>
                      <a:lnTo>
                        <a:pt x="3" y="563"/>
                      </a:lnTo>
                      <a:lnTo>
                        <a:pt x="1" y="558"/>
                      </a:lnTo>
                      <a:lnTo>
                        <a:pt x="0" y="545"/>
                      </a:lnTo>
                      <a:lnTo>
                        <a:pt x="1" y="532"/>
                      </a:lnTo>
                      <a:lnTo>
                        <a:pt x="3" y="520"/>
                      </a:lnTo>
                      <a:lnTo>
                        <a:pt x="7" y="507"/>
                      </a:lnTo>
                      <a:lnTo>
                        <a:pt x="12" y="496"/>
                      </a:lnTo>
                      <a:lnTo>
                        <a:pt x="17" y="484"/>
                      </a:lnTo>
                      <a:lnTo>
                        <a:pt x="25" y="471"/>
                      </a:lnTo>
                      <a:lnTo>
                        <a:pt x="31" y="458"/>
                      </a:lnTo>
                      <a:lnTo>
                        <a:pt x="34" y="452"/>
                      </a:lnTo>
                      <a:lnTo>
                        <a:pt x="36" y="445"/>
                      </a:lnTo>
                      <a:lnTo>
                        <a:pt x="36" y="439"/>
                      </a:lnTo>
                      <a:lnTo>
                        <a:pt x="35" y="431"/>
                      </a:lnTo>
                      <a:lnTo>
                        <a:pt x="35" y="43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5" name="Freeform 154">
                  <a:extLst>
                    <a:ext uri="{FF2B5EF4-FFF2-40B4-BE49-F238E27FC236}">
                      <a16:creationId xmlns:a16="http://schemas.microsoft.com/office/drawing/2014/main" id="{6A13C31F-DE38-7A46-8EED-E58355962D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4838" y="4194162"/>
                  <a:ext cx="831529" cy="420718"/>
                </a:xfrm>
                <a:custGeom>
                  <a:avLst/>
                  <a:gdLst/>
                  <a:ahLst/>
                  <a:cxnLst>
                    <a:cxn ang="0">
                      <a:pos x="215" y="673"/>
                    </a:cxn>
                    <a:cxn ang="0">
                      <a:pos x="279" y="685"/>
                    </a:cxn>
                    <a:cxn ang="0">
                      <a:pos x="302" y="596"/>
                    </a:cxn>
                    <a:cxn ang="0">
                      <a:pos x="340" y="576"/>
                    </a:cxn>
                    <a:cxn ang="0">
                      <a:pos x="404" y="634"/>
                    </a:cxn>
                    <a:cxn ang="0">
                      <a:pos x="496" y="659"/>
                    </a:cxn>
                    <a:cxn ang="0">
                      <a:pos x="625" y="636"/>
                    </a:cxn>
                    <a:cxn ang="0">
                      <a:pos x="785" y="625"/>
                    </a:cxn>
                    <a:cxn ang="0">
                      <a:pos x="851" y="553"/>
                    </a:cxn>
                    <a:cxn ang="0">
                      <a:pos x="901" y="575"/>
                    </a:cxn>
                    <a:cxn ang="0">
                      <a:pos x="996" y="605"/>
                    </a:cxn>
                    <a:cxn ang="0">
                      <a:pos x="1065" y="653"/>
                    </a:cxn>
                    <a:cxn ang="0">
                      <a:pos x="1092" y="607"/>
                    </a:cxn>
                    <a:cxn ang="0">
                      <a:pos x="1019" y="390"/>
                    </a:cxn>
                    <a:cxn ang="0">
                      <a:pos x="1098" y="356"/>
                    </a:cxn>
                    <a:cxn ang="0">
                      <a:pos x="1210" y="344"/>
                    </a:cxn>
                    <a:cxn ang="0">
                      <a:pos x="1255" y="259"/>
                    </a:cxn>
                    <a:cxn ang="0">
                      <a:pos x="1304" y="221"/>
                    </a:cxn>
                    <a:cxn ang="0">
                      <a:pos x="1375" y="185"/>
                    </a:cxn>
                    <a:cxn ang="0">
                      <a:pos x="1423" y="131"/>
                    </a:cxn>
                    <a:cxn ang="0">
                      <a:pos x="1502" y="193"/>
                    </a:cxn>
                    <a:cxn ang="0">
                      <a:pos x="1581" y="159"/>
                    </a:cxn>
                    <a:cxn ang="0">
                      <a:pos x="1693" y="94"/>
                    </a:cxn>
                    <a:cxn ang="0">
                      <a:pos x="1729" y="19"/>
                    </a:cxn>
                    <a:cxn ang="0">
                      <a:pos x="1795" y="5"/>
                    </a:cxn>
                    <a:cxn ang="0">
                      <a:pos x="1984" y="125"/>
                    </a:cxn>
                    <a:cxn ang="0">
                      <a:pos x="2118" y="127"/>
                    </a:cxn>
                    <a:cxn ang="0">
                      <a:pos x="2281" y="160"/>
                    </a:cxn>
                    <a:cxn ang="0">
                      <a:pos x="2326" y="221"/>
                    </a:cxn>
                    <a:cxn ang="0">
                      <a:pos x="2291" y="308"/>
                    </a:cxn>
                    <a:cxn ang="0">
                      <a:pos x="2329" y="400"/>
                    </a:cxn>
                    <a:cxn ang="0">
                      <a:pos x="2308" y="655"/>
                    </a:cxn>
                    <a:cxn ang="0">
                      <a:pos x="2218" y="675"/>
                    </a:cxn>
                    <a:cxn ang="0">
                      <a:pos x="2223" y="737"/>
                    </a:cxn>
                    <a:cxn ang="0">
                      <a:pos x="2193" y="817"/>
                    </a:cxn>
                    <a:cxn ang="0">
                      <a:pos x="2154" y="882"/>
                    </a:cxn>
                    <a:cxn ang="0">
                      <a:pos x="2124" y="982"/>
                    </a:cxn>
                    <a:cxn ang="0">
                      <a:pos x="1882" y="1124"/>
                    </a:cxn>
                    <a:cxn ang="0">
                      <a:pos x="1778" y="1160"/>
                    </a:cxn>
                    <a:cxn ang="0">
                      <a:pos x="1679" y="1164"/>
                    </a:cxn>
                    <a:cxn ang="0">
                      <a:pos x="1553" y="1239"/>
                    </a:cxn>
                    <a:cxn ang="0">
                      <a:pos x="1264" y="1171"/>
                    </a:cxn>
                    <a:cxn ang="0">
                      <a:pos x="1190" y="1140"/>
                    </a:cxn>
                    <a:cxn ang="0">
                      <a:pos x="1053" y="1080"/>
                    </a:cxn>
                    <a:cxn ang="0">
                      <a:pos x="938" y="1058"/>
                    </a:cxn>
                    <a:cxn ang="0">
                      <a:pos x="844" y="989"/>
                    </a:cxn>
                    <a:cxn ang="0">
                      <a:pos x="833" y="848"/>
                    </a:cxn>
                    <a:cxn ang="0">
                      <a:pos x="763" y="825"/>
                    </a:cxn>
                    <a:cxn ang="0">
                      <a:pos x="570" y="817"/>
                    </a:cxn>
                    <a:cxn ang="0">
                      <a:pos x="460" y="846"/>
                    </a:cxn>
                    <a:cxn ang="0">
                      <a:pos x="347" y="851"/>
                    </a:cxn>
                    <a:cxn ang="0">
                      <a:pos x="260" y="884"/>
                    </a:cxn>
                    <a:cxn ang="0">
                      <a:pos x="158" y="884"/>
                    </a:cxn>
                    <a:cxn ang="0">
                      <a:pos x="96" y="862"/>
                    </a:cxn>
                    <a:cxn ang="0">
                      <a:pos x="57" y="792"/>
                    </a:cxn>
                    <a:cxn ang="0">
                      <a:pos x="22" y="702"/>
                    </a:cxn>
                    <a:cxn ang="0">
                      <a:pos x="27" y="647"/>
                    </a:cxn>
                    <a:cxn ang="0">
                      <a:pos x="31" y="576"/>
                    </a:cxn>
                  </a:cxnLst>
                  <a:rect l="0" t="0" r="r" b="b"/>
                  <a:pathLst>
                    <a:path w="2379" h="1242">
                      <a:moveTo>
                        <a:pt x="31" y="576"/>
                      </a:moveTo>
                      <a:lnTo>
                        <a:pt x="86" y="566"/>
                      </a:lnTo>
                      <a:lnTo>
                        <a:pt x="101" y="581"/>
                      </a:lnTo>
                      <a:lnTo>
                        <a:pt x="121" y="601"/>
                      </a:lnTo>
                      <a:lnTo>
                        <a:pt x="142" y="620"/>
                      </a:lnTo>
                      <a:lnTo>
                        <a:pt x="158" y="632"/>
                      </a:lnTo>
                      <a:lnTo>
                        <a:pt x="184" y="651"/>
                      </a:lnTo>
                      <a:lnTo>
                        <a:pt x="215" y="673"/>
                      </a:lnTo>
                      <a:lnTo>
                        <a:pt x="222" y="678"/>
                      </a:lnTo>
                      <a:lnTo>
                        <a:pt x="230" y="684"/>
                      </a:lnTo>
                      <a:lnTo>
                        <a:pt x="239" y="686"/>
                      </a:lnTo>
                      <a:lnTo>
                        <a:pt x="247" y="689"/>
                      </a:lnTo>
                      <a:lnTo>
                        <a:pt x="255" y="690"/>
                      </a:lnTo>
                      <a:lnTo>
                        <a:pt x="264" y="690"/>
                      </a:lnTo>
                      <a:lnTo>
                        <a:pt x="272" y="689"/>
                      </a:lnTo>
                      <a:lnTo>
                        <a:pt x="279" y="685"/>
                      </a:lnTo>
                      <a:lnTo>
                        <a:pt x="283" y="681"/>
                      </a:lnTo>
                      <a:lnTo>
                        <a:pt x="287" y="676"/>
                      </a:lnTo>
                      <a:lnTo>
                        <a:pt x="290" y="669"/>
                      </a:lnTo>
                      <a:lnTo>
                        <a:pt x="291" y="663"/>
                      </a:lnTo>
                      <a:lnTo>
                        <a:pt x="294" y="646"/>
                      </a:lnTo>
                      <a:lnTo>
                        <a:pt x="295" y="628"/>
                      </a:lnTo>
                      <a:lnTo>
                        <a:pt x="298" y="611"/>
                      </a:lnTo>
                      <a:lnTo>
                        <a:pt x="302" y="596"/>
                      </a:lnTo>
                      <a:lnTo>
                        <a:pt x="304" y="588"/>
                      </a:lnTo>
                      <a:lnTo>
                        <a:pt x="308" y="583"/>
                      </a:lnTo>
                      <a:lnTo>
                        <a:pt x="313" y="579"/>
                      </a:lnTo>
                      <a:lnTo>
                        <a:pt x="320" y="576"/>
                      </a:lnTo>
                      <a:lnTo>
                        <a:pt x="325" y="575"/>
                      </a:lnTo>
                      <a:lnTo>
                        <a:pt x="330" y="575"/>
                      </a:lnTo>
                      <a:lnTo>
                        <a:pt x="335" y="575"/>
                      </a:lnTo>
                      <a:lnTo>
                        <a:pt x="340" y="576"/>
                      </a:lnTo>
                      <a:lnTo>
                        <a:pt x="349" y="579"/>
                      </a:lnTo>
                      <a:lnTo>
                        <a:pt x="359" y="584"/>
                      </a:lnTo>
                      <a:lnTo>
                        <a:pt x="366" y="590"/>
                      </a:lnTo>
                      <a:lnTo>
                        <a:pt x="374" y="598"/>
                      </a:lnTo>
                      <a:lnTo>
                        <a:pt x="381" y="606"/>
                      </a:lnTo>
                      <a:lnTo>
                        <a:pt x="386" y="614"/>
                      </a:lnTo>
                      <a:lnTo>
                        <a:pt x="395" y="625"/>
                      </a:lnTo>
                      <a:lnTo>
                        <a:pt x="404" y="634"/>
                      </a:lnTo>
                      <a:lnTo>
                        <a:pt x="414" y="642"/>
                      </a:lnTo>
                      <a:lnTo>
                        <a:pt x="425" y="649"/>
                      </a:lnTo>
                      <a:lnTo>
                        <a:pt x="436" y="654"/>
                      </a:lnTo>
                      <a:lnTo>
                        <a:pt x="448" y="656"/>
                      </a:lnTo>
                      <a:lnTo>
                        <a:pt x="460" y="659"/>
                      </a:lnTo>
                      <a:lnTo>
                        <a:pt x="471" y="660"/>
                      </a:lnTo>
                      <a:lnTo>
                        <a:pt x="484" y="659"/>
                      </a:lnTo>
                      <a:lnTo>
                        <a:pt x="496" y="659"/>
                      </a:lnTo>
                      <a:lnTo>
                        <a:pt x="509" y="656"/>
                      </a:lnTo>
                      <a:lnTo>
                        <a:pt x="522" y="655"/>
                      </a:lnTo>
                      <a:lnTo>
                        <a:pt x="546" y="649"/>
                      </a:lnTo>
                      <a:lnTo>
                        <a:pt x="572" y="642"/>
                      </a:lnTo>
                      <a:lnTo>
                        <a:pt x="585" y="638"/>
                      </a:lnTo>
                      <a:lnTo>
                        <a:pt x="598" y="636"/>
                      </a:lnTo>
                      <a:lnTo>
                        <a:pt x="611" y="636"/>
                      </a:lnTo>
                      <a:lnTo>
                        <a:pt x="625" y="636"/>
                      </a:lnTo>
                      <a:lnTo>
                        <a:pt x="651" y="637"/>
                      </a:lnTo>
                      <a:lnTo>
                        <a:pt x="678" y="640"/>
                      </a:lnTo>
                      <a:lnTo>
                        <a:pt x="706" y="641"/>
                      </a:lnTo>
                      <a:lnTo>
                        <a:pt x="732" y="641"/>
                      </a:lnTo>
                      <a:lnTo>
                        <a:pt x="746" y="640"/>
                      </a:lnTo>
                      <a:lnTo>
                        <a:pt x="759" y="636"/>
                      </a:lnTo>
                      <a:lnTo>
                        <a:pt x="772" y="632"/>
                      </a:lnTo>
                      <a:lnTo>
                        <a:pt x="785" y="625"/>
                      </a:lnTo>
                      <a:lnTo>
                        <a:pt x="798" y="611"/>
                      </a:lnTo>
                      <a:lnTo>
                        <a:pt x="808" y="594"/>
                      </a:lnTo>
                      <a:lnTo>
                        <a:pt x="813" y="587"/>
                      </a:lnTo>
                      <a:lnTo>
                        <a:pt x="820" y="579"/>
                      </a:lnTo>
                      <a:lnTo>
                        <a:pt x="825" y="571"/>
                      </a:lnTo>
                      <a:lnTo>
                        <a:pt x="833" y="564"/>
                      </a:lnTo>
                      <a:lnTo>
                        <a:pt x="840" y="558"/>
                      </a:lnTo>
                      <a:lnTo>
                        <a:pt x="851" y="553"/>
                      </a:lnTo>
                      <a:lnTo>
                        <a:pt x="856" y="552"/>
                      </a:lnTo>
                      <a:lnTo>
                        <a:pt x="861" y="552"/>
                      </a:lnTo>
                      <a:lnTo>
                        <a:pt x="866" y="553"/>
                      </a:lnTo>
                      <a:lnTo>
                        <a:pt x="872" y="555"/>
                      </a:lnTo>
                      <a:lnTo>
                        <a:pt x="881" y="562"/>
                      </a:lnTo>
                      <a:lnTo>
                        <a:pt x="891" y="568"/>
                      </a:lnTo>
                      <a:lnTo>
                        <a:pt x="896" y="572"/>
                      </a:lnTo>
                      <a:lnTo>
                        <a:pt x="901" y="575"/>
                      </a:lnTo>
                      <a:lnTo>
                        <a:pt x="908" y="576"/>
                      </a:lnTo>
                      <a:lnTo>
                        <a:pt x="913" y="577"/>
                      </a:lnTo>
                      <a:lnTo>
                        <a:pt x="931" y="579"/>
                      </a:lnTo>
                      <a:lnTo>
                        <a:pt x="945" y="581"/>
                      </a:lnTo>
                      <a:lnTo>
                        <a:pt x="961" y="587"/>
                      </a:lnTo>
                      <a:lnTo>
                        <a:pt x="978" y="593"/>
                      </a:lnTo>
                      <a:lnTo>
                        <a:pt x="987" y="597"/>
                      </a:lnTo>
                      <a:lnTo>
                        <a:pt x="996" y="605"/>
                      </a:lnTo>
                      <a:lnTo>
                        <a:pt x="1004" y="612"/>
                      </a:lnTo>
                      <a:lnTo>
                        <a:pt x="1010" y="620"/>
                      </a:lnTo>
                      <a:lnTo>
                        <a:pt x="1018" y="629"/>
                      </a:lnTo>
                      <a:lnTo>
                        <a:pt x="1024" y="637"/>
                      </a:lnTo>
                      <a:lnTo>
                        <a:pt x="1033" y="645"/>
                      </a:lnTo>
                      <a:lnTo>
                        <a:pt x="1043" y="651"/>
                      </a:lnTo>
                      <a:lnTo>
                        <a:pt x="1054" y="653"/>
                      </a:lnTo>
                      <a:lnTo>
                        <a:pt x="1065" y="653"/>
                      </a:lnTo>
                      <a:lnTo>
                        <a:pt x="1072" y="651"/>
                      </a:lnTo>
                      <a:lnTo>
                        <a:pt x="1079" y="649"/>
                      </a:lnTo>
                      <a:lnTo>
                        <a:pt x="1084" y="645"/>
                      </a:lnTo>
                      <a:lnTo>
                        <a:pt x="1088" y="638"/>
                      </a:lnTo>
                      <a:lnTo>
                        <a:pt x="1090" y="632"/>
                      </a:lnTo>
                      <a:lnTo>
                        <a:pt x="1093" y="624"/>
                      </a:lnTo>
                      <a:lnTo>
                        <a:pt x="1093" y="616"/>
                      </a:lnTo>
                      <a:lnTo>
                        <a:pt x="1092" y="607"/>
                      </a:lnTo>
                      <a:lnTo>
                        <a:pt x="1090" y="597"/>
                      </a:lnTo>
                      <a:lnTo>
                        <a:pt x="1088" y="585"/>
                      </a:lnTo>
                      <a:lnTo>
                        <a:pt x="1081" y="562"/>
                      </a:lnTo>
                      <a:lnTo>
                        <a:pt x="1072" y="537"/>
                      </a:lnTo>
                      <a:lnTo>
                        <a:pt x="1052" y="484"/>
                      </a:lnTo>
                      <a:lnTo>
                        <a:pt x="1032" y="432"/>
                      </a:lnTo>
                      <a:lnTo>
                        <a:pt x="1024" y="410"/>
                      </a:lnTo>
                      <a:lnTo>
                        <a:pt x="1019" y="390"/>
                      </a:lnTo>
                      <a:lnTo>
                        <a:pt x="1018" y="381"/>
                      </a:lnTo>
                      <a:lnTo>
                        <a:pt x="1017" y="373"/>
                      </a:lnTo>
                      <a:lnTo>
                        <a:pt x="1017" y="365"/>
                      </a:lnTo>
                      <a:lnTo>
                        <a:pt x="1018" y="359"/>
                      </a:lnTo>
                      <a:lnTo>
                        <a:pt x="1036" y="356"/>
                      </a:lnTo>
                      <a:lnTo>
                        <a:pt x="1055" y="355"/>
                      </a:lnTo>
                      <a:lnTo>
                        <a:pt x="1076" y="355"/>
                      </a:lnTo>
                      <a:lnTo>
                        <a:pt x="1098" y="356"/>
                      </a:lnTo>
                      <a:lnTo>
                        <a:pt x="1119" y="359"/>
                      </a:lnTo>
                      <a:lnTo>
                        <a:pt x="1141" y="359"/>
                      </a:lnTo>
                      <a:lnTo>
                        <a:pt x="1162" y="359"/>
                      </a:lnTo>
                      <a:lnTo>
                        <a:pt x="1182" y="356"/>
                      </a:lnTo>
                      <a:lnTo>
                        <a:pt x="1190" y="353"/>
                      </a:lnTo>
                      <a:lnTo>
                        <a:pt x="1198" y="351"/>
                      </a:lnTo>
                      <a:lnTo>
                        <a:pt x="1204" y="348"/>
                      </a:lnTo>
                      <a:lnTo>
                        <a:pt x="1210" y="344"/>
                      </a:lnTo>
                      <a:lnTo>
                        <a:pt x="1220" y="336"/>
                      </a:lnTo>
                      <a:lnTo>
                        <a:pt x="1228" y="327"/>
                      </a:lnTo>
                      <a:lnTo>
                        <a:pt x="1234" y="317"/>
                      </a:lnTo>
                      <a:lnTo>
                        <a:pt x="1239" y="305"/>
                      </a:lnTo>
                      <a:lnTo>
                        <a:pt x="1243" y="294"/>
                      </a:lnTo>
                      <a:lnTo>
                        <a:pt x="1247" y="282"/>
                      </a:lnTo>
                      <a:lnTo>
                        <a:pt x="1251" y="270"/>
                      </a:lnTo>
                      <a:lnTo>
                        <a:pt x="1255" y="259"/>
                      </a:lnTo>
                      <a:lnTo>
                        <a:pt x="1259" y="248"/>
                      </a:lnTo>
                      <a:lnTo>
                        <a:pt x="1264" y="239"/>
                      </a:lnTo>
                      <a:lnTo>
                        <a:pt x="1272" y="232"/>
                      </a:lnTo>
                      <a:lnTo>
                        <a:pt x="1280" y="226"/>
                      </a:lnTo>
                      <a:lnTo>
                        <a:pt x="1285" y="224"/>
                      </a:lnTo>
                      <a:lnTo>
                        <a:pt x="1291" y="222"/>
                      </a:lnTo>
                      <a:lnTo>
                        <a:pt x="1296" y="221"/>
                      </a:lnTo>
                      <a:lnTo>
                        <a:pt x="1304" y="221"/>
                      </a:lnTo>
                      <a:lnTo>
                        <a:pt x="1325" y="221"/>
                      </a:lnTo>
                      <a:lnTo>
                        <a:pt x="1340" y="219"/>
                      </a:lnTo>
                      <a:lnTo>
                        <a:pt x="1353" y="216"/>
                      </a:lnTo>
                      <a:lnTo>
                        <a:pt x="1361" y="211"/>
                      </a:lnTo>
                      <a:lnTo>
                        <a:pt x="1368" y="206"/>
                      </a:lnTo>
                      <a:lnTo>
                        <a:pt x="1372" y="200"/>
                      </a:lnTo>
                      <a:lnTo>
                        <a:pt x="1374" y="193"/>
                      </a:lnTo>
                      <a:lnTo>
                        <a:pt x="1375" y="185"/>
                      </a:lnTo>
                      <a:lnTo>
                        <a:pt x="1375" y="167"/>
                      </a:lnTo>
                      <a:lnTo>
                        <a:pt x="1377" y="147"/>
                      </a:lnTo>
                      <a:lnTo>
                        <a:pt x="1381" y="136"/>
                      </a:lnTo>
                      <a:lnTo>
                        <a:pt x="1385" y="125"/>
                      </a:lnTo>
                      <a:lnTo>
                        <a:pt x="1392" y="114"/>
                      </a:lnTo>
                      <a:lnTo>
                        <a:pt x="1401" y="102"/>
                      </a:lnTo>
                      <a:lnTo>
                        <a:pt x="1412" y="115"/>
                      </a:lnTo>
                      <a:lnTo>
                        <a:pt x="1423" y="131"/>
                      </a:lnTo>
                      <a:lnTo>
                        <a:pt x="1438" y="146"/>
                      </a:lnTo>
                      <a:lnTo>
                        <a:pt x="1453" y="162"/>
                      </a:lnTo>
                      <a:lnTo>
                        <a:pt x="1461" y="169"/>
                      </a:lnTo>
                      <a:lnTo>
                        <a:pt x="1469" y="176"/>
                      </a:lnTo>
                      <a:lnTo>
                        <a:pt x="1478" y="181"/>
                      </a:lnTo>
                      <a:lnTo>
                        <a:pt x="1486" y="186"/>
                      </a:lnTo>
                      <a:lnTo>
                        <a:pt x="1495" y="190"/>
                      </a:lnTo>
                      <a:lnTo>
                        <a:pt x="1502" y="193"/>
                      </a:lnTo>
                      <a:lnTo>
                        <a:pt x="1512" y="194"/>
                      </a:lnTo>
                      <a:lnTo>
                        <a:pt x="1519" y="193"/>
                      </a:lnTo>
                      <a:lnTo>
                        <a:pt x="1526" y="191"/>
                      </a:lnTo>
                      <a:lnTo>
                        <a:pt x="1534" y="189"/>
                      </a:lnTo>
                      <a:lnTo>
                        <a:pt x="1541" y="185"/>
                      </a:lnTo>
                      <a:lnTo>
                        <a:pt x="1549" y="181"/>
                      </a:lnTo>
                      <a:lnTo>
                        <a:pt x="1565" y="171"/>
                      </a:lnTo>
                      <a:lnTo>
                        <a:pt x="1581" y="159"/>
                      </a:lnTo>
                      <a:lnTo>
                        <a:pt x="1598" y="146"/>
                      </a:lnTo>
                      <a:lnTo>
                        <a:pt x="1614" y="134"/>
                      </a:lnTo>
                      <a:lnTo>
                        <a:pt x="1631" y="124"/>
                      </a:lnTo>
                      <a:lnTo>
                        <a:pt x="1646" y="116"/>
                      </a:lnTo>
                      <a:lnTo>
                        <a:pt x="1659" y="112"/>
                      </a:lnTo>
                      <a:lnTo>
                        <a:pt x="1671" y="107"/>
                      </a:lnTo>
                      <a:lnTo>
                        <a:pt x="1683" y="101"/>
                      </a:lnTo>
                      <a:lnTo>
                        <a:pt x="1693" y="94"/>
                      </a:lnTo>
                      <a:lnTo>
                        <a:pt x="1702" y="86"/>
                      </a:lnTo>
                      <a:lnTo>
                        <a:pt x="1710" y="77"/>
                      </a:lnTo>
                      <a:lnTo>
                        <a:pt x="1712" y="72"/>
                      </a:lnTo>
                      <a:lnTo>
                        <a:pt x="1715" y="67"/>
                      </a:lnTo>
                      <a:lnTo>
                        <a:pt x="1717" y="61"/>
                      </a:lnTo>
                      <a:lnTo>
                        <a:pt x="1719" y="55"/>
                      </a:lnTo>
                      <a:lnTo>
                        <a:pt x="1723" y="37"/>
                      </a:lnTo>
                      <a:lnTo>
                        <a:pt x="1729" y="19"/>
                      </a:lnTo>
                      <a:lnTo>
                        <a:pt x="1733" y="11"/>
                      </a:lnTo>
                      <a:lnTo>
                        <a:pt x="1740" y="5"/>
                      </a:lnTo>
                      <a:lnTo>
                        <a:pt x="1743" y="2"/>
                      </a:lnTo>
                      <a:lnTo>
                        <a:pt x="1747" y="1"/>
                      </a:lnTo>
                      <a:lnTo>
                        <a:pt x="1751" y="0"/>
                      </a:lnTo>
                      <a:lnTo>
                        <a:pt x="1756" y="0"/>
                      </a:lnTo>
                      <a:lnTo>
                        <a:pt x="1778" y="2"/>
                      </a:lnTo>
                      <a:lnTo>
                        <a:pt x="1795" y="5"/>
                      </a:lnTo>
                      <a:lnTo>
                        <a:pt x="1809" y="9"/>
                      </a:lnTo>
                      <a:lnTo>
                        <a:pt x="1821" y="14"/>
                      </a:lnTo>
                      <a:lnTo>
                        <a:pt x="1843" y="29"/>
                      </a:lnTo>
                      <a:lnTo>
                        <a:pt x="1873" y="51"/>
                      </a:lnTo>
                      <a:lnTo>
                        <a:pt x="1909" y="77"/>
                      </a:lnTo>
                      <a:lnTo>
                        <a:pt x="1945" y="105"/>
                      </a:lnTo>
                      <a:lnTo>
                        <a:pt x="1965" y="116"/>
                      </a:lnTo>
                      <a:lnTo>
                        <a:pt x="1984" y="125"/>
                      </a:lnTo>
                      <a:lnTo>
                        <a:pt x="1995" y="129"/>
                      </a:lnTo>
                      <a:lnTo>
                        <a:pt x="2005" y="133"/>
                      </a:lnTo>
                      <a:lnTo>
                        <a:pt x="2015" y="136"/>
                      </a:lnTo>
                      <a:lnTo>
                        <a:pt x="2027" y="137"/>
                      </a:lnTo>
                      <a:lnTo>
                        <a:pt x="2049" y="134"/>
                      </a:lnTo>
                      <a:lnTo>
                        <a:pt x="2071" y="131"/>
                      </a:lnTo>
                      <a:lnTo>
                        <a:pt x="2094" y="128"/>
                      </a:lnTo>
                      <a:lnTo>
                        <a:pt x="2118" y="127"/>
                      </a:lnTo>
                      <a:lnTo>
                        <a:pt x="2141" y="125"/>
                      </a:lnTo>
                      <a:lnTo>
                        <a:pt x="2164" y="127"/>
                      </a:lnTo>
                      <a:lnTo>
                        <a:pt x="2186" y="129"/>
                      </a:lnTo>
                      <a:lnTo>
                        <a:pt x="2208" y="133"/>
                      </a:lnTo>
                      <a:lnTo>
                        <a:pt x="2228" y="137"/>
                      </a:lnTo>
                      <a:lnTo>
                        <a:pt x="2246" y="143"/>
                      </a:lnTo>
                      <a:lnTo>
                        <a:pt x="2264" y="151"/>
                      </a:lnTo>
                      <a:lnTo>
                        <a:pt x="2281" y="160"/>
                      </a:lnTo>
                      <a:lnTo>
                        <a:pt x="2288" y="165"/>
                      </a:lnTo>
                      <a:lnTo>
                        <a:pt x="2294" y="171"/>
                      </a:lnTo>
                      <a:lnTo>
                        <a:pt x="2299" y="177"/>
                      </a:lnTo>
                      <a:lnTo>
                        <a:pt x="2304" y="182"/>
                      </a:lnTo>
                      <a:lnTo>
                        <a:pt x="2315" y="194"/>
                      </a:lnTo>
                      <a:lnTo>
                        <a:pt x="2325" y="207"/>
                      </a:lnTo>
                      <a:lnTo>
                        <a:pt x="2326" y="215"/>
                      </a:lnTo>
                      <a:lnTo>
                        <a:pt x="2326" y="221"/>
                      </a:lnTo>
                      <a:lnTo>
                        <a:pt x="2324" y="228"/>
                      </a:lnTo>
                      <a:lnTo>
                        <a:pt x="2321" y="234"/>
                      </a:lnTo>
                      <a:lnTo>
                        <a:pt x="2315" y="247"/>
                      </a:lnTo>
                      <a:lnTo>
                        <a:pt x="2307" y="260"/>
                      </a:lnTo>
                      <a:lnTo>
                        <a:pt x="2302" y="272"/>
                      </a:lnTo>
                      <a:lnTo>
                        <a:pt x="2297" y="283"/>
                      </a:lnTo>
                      <a:lnTo>
                        <a:pt x="2293" y="296"/>
                      </a:lnTo>
                      <a:lnTo>
                        <a:pt x="2291" y="308"/>
                      </a:lnTo>
                      <a:lnTo>
                        <a:pt x="2290" y="321"/>
                      </a:lnTo>
                      <a:lnTo>
                        <a:pt x="2291" y="334"/>
                      </a:lnTo>
                      <a:lnTo>
                        <a:pt x="2293" y="339"/>
                      </a:lnTo>
                      <a:lnTo>
                        <a:pt x="2295" y="346"/>
                      </a:lnTo>
                      <a:lnTo>
                        <a:pt x="2298" y="352"/>
                      </a:lnTo>
                      <a:lnTo>
                        <a:pt x="2302" y="357"/>
                      </a:lnTo>
                      <a:lnTo>
                        <a:pt x="2315" y="378"/>
                      </a:lnTo>
                      <a:lnTo>
                        <a:pt x="2329" y="400"/>
                      </a:lnTo>
                      <a:lnTo>
                        <a:pt x="2343" y="422"/>
                      </a:lnTo>
                      <a:lnTo>
                        <a:pt x="2359" y="441"/>
                      </a:lnTo>
                      <a:lnTo>
                        <a:pt x="2379" y="498"/>
                      </a:lnTo>
                      <a:lnTo>
                        <a:pt x="2372" y="619"/>
                      </a:lnTo>
                      <a:lnTo>
                        <a:pt x="2356" y="631"/>
                      </a:lnTo>
                      <a:lnTo>
                        <a:pt x="2339" y="640"/>
                      </a:lnTo>
                      <a:lnTo>
                        <a:pt x="2324" y="649"/>
                      </a:lnTo>
                      <a:lnTo>
                        <a:pt x="2308" y="655"/>
                      </a:lnTo>
                      <a:lnTo>
                        <a:pt x="2291" y="659"/>
                      </a:lnTo>
                      <a:lnTo>
                        <a:pt x="2275" y="663"/>
                      </a:lnTo>
                      <a:lnTo>
                        <a:pt x="2255" y="666"/>
                      </a:lnTo>
                      <a:lnTo>
                        <a:pt x="2236" y="666"/>
                      </a:lnTo>
                      <a:lnTo>
                        <a:pt x="2229" y="667"/>
                      </a:lnTo>
                      <a:lnTo>
                        <a:pt x="2224" y="668"/>
                      </a:lnTo>
                      <a:lnTo>
                        <a:pt x="2220" y="671"/>
                      </a:lnTo>
                      <a:lnTo>
                        <a:pt x="2218" y="675"/>
                      </a:lnTo>
                      <a:lnTo>
                        <a:pt x="2216" y="678"/>
                      </a:lnTo>
                      <a:lnTo>
                        <a:pt x="2215" y="684"/>
                      </a:lnTo>
                      <a:lnTo>
                        <a:pt x="2215" y="690"/>
                      </a:lnTo>
                      <a:lnTo>
                        <a:pt x="2216" y="697"/>
                      </a:lnTo>
                      <a:lnTo>
                        <a:pt x="2219" y="710"/>
                      </a:lnTo>
                      <a:lnTo>
                        <a:pt x="2221" y="724"/>
                      </a:lnTo>
                      <a:lnTo>
                        <a:pt x="2221" y="730"/>
                      </a:lnTo>
                      <a:lnTo>
                        <a:pt x="2223" y="737"/>
                      </a:lnTo>
                      <a:lnTo>
                        <a:pt x="2221" y="743"/>
                      </a:lnTo>
                      <a:lnTo>
                        <a:pt x="2220" y="750"/>
                      </a:lnTo>
                      <a:lnTo>
                        <a:pt x="2212" y="767"/>
                      </a:lnTo>
                      <a:lnTo>
                        <a:pt x="2203" y="782"/>
                      </a:lnTo>
                      <a:lnTo>
                        <a:pt x="2199" y="789"/>
                      </a:lnTo>
                      <a:lnTo>
                        <a:pt x="2197" y="798"/>
                      </a:lnTo>
                      <a:lnTo>
                        <a:pt x="2194" y="807"/>
                      </a:lnTo>
                      <a:lnTo>
                        <a:pt x="2193" y="817"/>
                      </a:lnTo>
                      <a:lnTo>
                        <a:pt x="2192" y="824"/>
                      </a:lnTo>
                      <a:lnTo>
                        <a:pt x="2190" y="830"/>
                      </a:lnTo>
                      <a:lnTo>
                        <a:pt x="2188" y="835"/>
                      </a:lnTo>
                      <a:lnTo>
                        <a:pt x="2185" y="840"/>
                      </a:lnTo>
                      <a:lnTo>
                        <a:pt x="2179" y="851"/>
                      </a:lnTo>
                      <a:lnTo>
                        <a:pt x="2170" y="861"/>
                      </a:lnTo>
                      <a:lnTo>
                        <a:pt x="2162" y="871"/>
                      </a:lnTo>
                      <a:lnTo>
                        <a:pt x="2154" y="882"/>
                      </a:lnTo>
                      <a:lnTo>
                        <a:pt x="2150" y="887"/>
                      </a:lnTo>
                      <a:lnTo>
                        <a:pt x="2148" y="892"/>
                      </a:lnTo>
                      <a:lnTo>
                        <a:pt x="2145" y="899"/>
                      </a:lnTo>
                      <a:lnTo>
                        <a:pt x="2144" y="905"/>
                      </a:lnTo>
                      <a:lnTo>
                        <a:pt x="2141" y="925"/>
                      </a:lnTo>
                      <a:lnTo>
                        <a:pt x="2136" y="944"/>
                      </a:lnTo>
                      <a:lnTo>
                        <a:pt x="2131" y="963"/>
                      </a:lnTo>
                      <a:lnTo>
                        <a:pt x="2124" y="982"/>
                      </a:lnTo>
                      <a:lnTo>
                        <a:pt x="2110" y="1019"/>
                      </a:lnTo>
                      <a:lnTo>
                        <a:pt x="2096" y="1055"/>
                      </a:lnTo>
                      <a:lnTo>
                        <a:pt x="2028" y="1088"/>
                      </a:lnTo>
                      <a:lnTo>
                        <a:pt x="1995" y="1098"/>
                      </a:lnTo>
                      <a:lnTo>
                        <a:pt x="1964" y="1107"/>
                      </a:lnTo>
                      <a:lnTo>
                        <a:pt x="1933" y="1114"/>
                      </a:lnTo>
                      <a:lnTo>
                        <a:pt x="1899" y="1120"/>
                      </a:lnTo>
                      <a:lnTo>
                        <a:pt x="1882" y="1124"/>
                      </a:lnTo>
                      <a:lnTo>
                        <a:pt x="1866" y="1131"/>
                      </a:lnTo>
                      <a:lnTo>
                        <a:pt x="1850" y="1137"/>
                      </a:lnTo>
                      <a:lnTo>
                        <a:pt x="1834" y="1145"/>
                      </a:lnTo>
                      <a:lnTo>
                        <a:pt x="1817" y="1151"/>
                      </a:lnTo>
                      <a:lnTo>
                        <a:pt x="1802" y="1156"/>
                      </a:lnTo>
                      <a:lnTo>
                        <a:pt x="1794" y="1158"/>
                      </a:lnTo>
                      <a:lnTo>
                        <a:pt x="1786" y="1159"/>
                      </a:lnTo>
                      <a:lnTo>
                        <a:pt x="1778" y="1160"/>
                      </a:lnTo>
                      <a:lnTo>
                        <a:pt x="1771" y="1159"/>
                      </a:lnTo>
                      <a:lnTo>
                        <a:pt x="1750" y="1158"/>
                      </a:lnTo>
                      <a:lnTo>
                        <a:pt x="1730" y="1156"/>
                      </a:lnTo>
                      <a:lnTo>
                        <a:pt x="1721" y="1156"/>
                      </a:lnTo>
                      <a:lnTo>
                        <a:pt x="1712" y="1156"/>
                      </a:lnTo>
                      <a:lnTo>
                        <a:pt x="1702" y="1158"/>
                      </a:lnTo>
                      <a:lnTo>
                        <a:pt x="1692" y="1160"/>
                      </a:lnTo>
                      <a:lnTo>
                        <a:pt x="1679" y="1164"/>
                      </a:lnTo>
                      <a:lnTo>
                        <a:pt x="1666" y="1171"/>
                      </a:lnTo>
                      <a:lnTo>
                        <a:pt x="1655" y="1177"/>
                      </a:lnTo>
                      <a:lnTo>
                        <a:pt x="1644" y="1184"/>
                      </a:lnTo>
                      <a:lnTo>
                        <a:pt x="1623" y="1199"/>
                      </a:lnTo>
                      <a:lnTo>
                        <a:pt x="1601" y="1216"/>
                      </a:lnTo>
                      <a:lnTo>
                        <a:pt x="1581" y="1228"/>
                      </a:lnTo>
                      <a:lnTo>
                        <a:pt x="1566" y="1236"/>
                      </a:lnTo>
                      <a:lnTo>
                        <a:pt x="1553" y="1239"/>
                      </a:lnTo>
                      <a:lnTo>
                        <a:pt x="1540" y="1242"/>
                      </a:lnTo>
                      <a:lnTo>
                        <a:pt x="1512" y="1241"/>
                      </a:lnTo>
                      <a:lnTo>
                        <a:pt x="1474" y="1236"/>
                      </a:lnTo>
                      <a:lnTo>
                        <a:pt x="1312" y="1236"/>
                      </a:lnTo>
                      <a:lnTo>
                        <a:pt x="1300" y="1216"/>
                      </a:lnTo>
                      <a:lnTo>
                        <a:pt x="1289" y="1199"/>
                      </a:lnTo>
                      <a:lnTo>
                        <a:pt x="1277" y="1184"/>
                      </a:lnTo>
                      <a:lnTo>
                        <a:pt x="1264" y="1171"/>
                      </a:lnTo>
                      <a:lnTo>
                        <a:pt x="1256" y="1164"/>
                      </a:lnTo>
                      <a:lnTo>
                        <a:pt x="1249" y="1159"/>
                      </a:lnTo>
                      <a:lnTo>
                        <a:pt x="1241" y="1154"/>
                      </a:lnTo>
                      <a:lnTo>
                        <a:pt x="1232" y="1150"/>
                      </a:lnTo>
                      <a:lnTo>
                        <a:pt x="1223" y="1146"/>
                      </a:lnTo>
                      <a:lnTo>
                        <a:pt x="1212" y="1144"/>
                      </a:lnTo>
                      <a:lnTo>
                        <a:pt x="1202" y="1141"/>
                      </a:lnTo>
                      <a:lnTo>
                        <a:pt x="1190" y="1140"/>
                      </a:lnTo>
                      <a:lnTo>
                        <a:pt x="1176" y="1137"/>
                      </a:lnTo>
                      <a:lnTo>
                        <a:pt x="1163" y="1134"/>
                      </a:lnTo>
                      <a:lnTo>
                        <a:pt x="1151" y="1131"/>
                      </a:lnTo>
                      <a:lnTo>
                        <a:pt x="1140" y="1125"/>
                      </a:lnTo>
                      <a:lnTo>
                        <a:pt x="1118" y="1115"/>
                      </a:lnTo>
                      <a:lnTo>
                        <a:pt x="1097" y="1103"/>
                      </a:lnTo>
                      <a:lnTo>
                        <a:pt x="1075" y="1092"/>
                      </a:lnTo>
                      <a:lnTo>
                        <a:pt x="1053" y="1080"/>
                      </a:lnTo>
                      <a:lnTo>
                        <a:pt x="1041" y="1076"/>
                      </a:lnTo>
                      <a:lnTo>
                        <a:pt x="1028" y="1072"/>
                      </a:lnTo>
                      <a:lnTo>
                        <a:pt x="1014" y="1070"/>
                      </a:lnTo>
                      <a:lnTo>
                        <a:pt x="1000" y="1067"/>
                      </a:lnTo>
                      <a:lnTo>
                        <a:pt x="983" y="1066"/>
                      </a:lnTo>
                      <a:lnTo>
                        <a:pt x="967" y="1065"/>
                      </a:lnTo>
                      <a:lnTo>
                        <a:pt x="952" y="1062"/>
                      </a:lnTo>
                      <a:lnTo>
                        <a:pt x="938" y="1058"/>
                      </a:lnTo>
                      <a:lnTo>
                        <a:pt x="923" y="1054"/>
                      </a:lnTo>
                      <a:lnTo>
                        <a:pt x="909" y="1048"/>
                      </a:lnTo>
                      <a:lnTo>
                        <a:pt x="895" y="1041"/>
                      </a:lnTo>
                      <a:lnTo>
                        <a:pt x="879" y="1032"/>
                      </a:lnTo>
                      <a:lnTo>
                        <a:pt x="868" y="1020"/>
                      </a:lnTo>
                      <a:lnTo>
                        <a:pt x="859" y="1010"/>
                      </a:lnTo>
                      <a:lnTo>
                        <a:pt x="851" y="1000"/>
                      </a:lnTo>
                      <a:lnTo>
                        <a:pt x="844" y="989"/>
                      </a:lnTo>
                      <a:lnTo>
                        <a:pt x="839" y="980"/>
                      </a:lnTo>
                      <a:lnTo>
                        <a:pt x="837" y="970"/>
                      </a:lnTo>
                      <a:lnTo>
                        <a:pt x="834" y="961"/>
                      </a:lnTo>
                      <a:lnTo>
                        <a:pt x="833" y="952"/>
                      </a:lnTo>
                      <a:lnTo>
                        <a:pt x="834" y="909"/>
                      </a:lnTo>
                      <a:lnTo>
                        <a:pt x="835" y="857"/>
                      </a:lnTo>
                      <a:lnTo>
                        <a:pt x="834" y="852"/>
                      </a:lnTo>
                      <a:lnTo>
                        <a:pt x="833" y="848"/>
                      </a:lnTo>
                      <a:lnTo>
                        <a:pt x="831" y="846"/>
                      </a:lnTo>
                      <a:lnTo>
                        <a:pt x="829" y="842"/>
                      </a:lnTo>
                      <a:lnTo>
                        <a:pt x="821" y="837"/>
                      </a:lnTo>
                      <a:lnTo>
                        <a:pt x="812" y="833"/>
                      </a:lnTo>
                      <a:lnTo>
                        <a:pt x="802" y="829"/>
                      </a:lnTo>
                      <a:lnTo>
                        <a:pt x="790" y="826"/>
                      </a:lnTo>
                      <a:lnTo>
                        <a:pt x="776" y="825"/>
                      </a:lnTo>
                      <a:lnTo>
                        <a:pt x="763" y="825"/>
                      </a:lnTo>
                      <a:lnTo>
                        <a:pt x="706" y="827"/>
                      </a:lnTo>
                      <a:lnTo>
                        <a:pt x="664" y="830"/>
                      </a:lnTo>
                      <a:lnTo>
                        <a:pt x="649" y="829"/>
                      </a:lnTo>
                      <a:lnTo>
                        <a:pt x="633" y="827"/>
                      </a:lnTo>
                      <a:lnTo>
                        <a:pt x="616" y="825"/>
                      </a:lnTo>
                      <a:lnTo>
                        <a:pt x="601" y="822"/>
                      </a:lnTo>
                      <a:lnTo>
                        <a:pt x="585" y="820"/>
                      </a:lnTo>
                      <a:lnTo>
                        <a:pt x="570" y="817"/>
                      </a:lnTo>
                      <a:lnTo>
                        <a:pt x="554" y="816"/>
                      </a:lnTo>
                      <a:lnTo>
                        <a:pt x="540" y="816"/>
                      </a:lnTo>
                      <a:lnTo>
                        <a:pt x="530" y="817"/>
                      </a:lnTo>
                      <a:lnTo>
                        <a:pt x="519" y="818"/>
                      </a:lnTo>
                      <a:lnTo>
                        <a:pt x="509" y="822"/>
                      </a:lnTo>
                      <a:lnTo>
                        <a:pt x="498" y="826"/>
                      </a:lnTo>
                      <a:lnTo>
                        <a:pt x="479" y="835"/>
                      </a:lnTo>
                      <a:lnTo>
                        <a:pt x="460" y="846"/>
                      </a:lnTo>
                      <a:lnTo>
                        <a:pt x="439" y="855"/>
                      </a:lnTo>
                      <a:lnTo>
                        <a:pt x="419" y="862"/>
                      </a:lnTo>
                      <a:lnTo>
                        <a:pt x="409" y="865"/>
                      </a:lnTo>
                      <a:lnTo>
                        <a:pt x="400" y="866"/>
                      </a:lnTo>
                      <a:lnTo>
                        <a:pt x="390" y="866"/>
                      </a:lnTo>
                      <a:lnTo>
                        <a:pt x="379" y="865"/>
                      </a:lnTo>
                      <a:lnTo>
                        <a:pt x="365" y="860"/>
                      </a:lnTo>
                      <a:lnTo>
                        <a:pt x="347" y="851"/>
                      </a:lnTo>
                      <a:lnTo>
                        <a:pt x="339" y="847"/>
                      </a:lnTo>
                      <a:lnTo>
                        <a:pt x="330" y="843"/>
                      </a:lnTo>
                      <a:lnTo>
                        <a:pt x="324" y="842"/>
                      </a:lnTo>
                      <a:lnTo>
                        <a:pt x="320" y="842"/>
                      </a:lnTo>
                      <a:lnTo>
                        <a:pt x="300" y="855"/>
                      </a:lnTo>
                      <a:lnTo>
                        <a:pt x="279" y="870"/>
                      </a:lnTo>
                      <a:lnTo>
                        <a:pt x="270" y="878"/>
                      </a:lnTo>
                      <a:lnTo>
                        <a:pt x="260" y="884"/>
                      </a:lnTo>
                      <a:lnTo>
                        <a:pt x="248" y="890"/>
                      </a:lnTo>
                      <a:lnTo>
                        <a:pt x="237" y="892"/>
                      </a:lnTo>
                      <a:lnTo>
                        <a:pt x="228" y="888"/>
                      </a:lnTo>
                      <a:lnTo>
                        <a:pt x="217" y="886"/>
                      </a:lnTo>
                      <a:lnTo>
                        <a:pt x="208" y="883"/>
                      </a:lnTo>
                      <a:lnTo>
                        <a:pt x="198" y="882"/>
                      </a:lnTo>
                      <a:lnTo>
                        <a:pt x="177" y="882"/>
                      </a:lnTo>
                      <a:lnTo>
                        <a:pt x="158" y="884"/>
                      </a:lnTo>
                      <a:lnTo>
                        <a:pt x="147" y="886"/>
                      </a:lnTo>
                      <a:lnTo>
                        <a:pt x="138" y="886"/>
                      </a:lnTo>
                      <a:lnTo>
                        <a:pt x="130" y="886"/>
                      </a:lnTo>
                      <a:lnTo>
                        <a:pt x="123" y="884"/>
                      </a:lnTo>
                      <a:lnTo>
                        <a:pt x="115" y="882"/>
                      </a:lnTo>
                      <a:lnTo>
                        <a:pt x="108" y="877"/>
                      </a:lnTo>
                      <a:lnTo>
                        <a:pt x="102" y="871"/>
                      </a:lnTo>
                      <a:lnTo>
                        <a:pt x="96" y="862"/>
                      </a:lnTo>
                      <a:lnTo>
                        <a:pt x="89" y="851"/>
                      </a:lnTo>
                      <a:lnTo>
                        <a:pt x="85" y="840"/>
                      </a:lnTo>
                      <a:lnTo>
                        <a:pt x="81" y="829"/>
                      </a:lnTo>
                      <a:lnTo>
                        <a:pt x="77" y="818"/>
                      </a:lnTo>
                      <a:lnTo>
                        <a:pt x="72" y="808"/>
                      </a:lnTo>
                      <a:lnTo>
                        <a:pt x="66" y="799"/>
                      </a:lnTo>
                      <a:lnTo>
                        <a:pt x="62" y="795"/>
                      </a:lnTo>
                      <a:lnTo>
                        <a:pt x="57" y="792"/>
                      </a:lnTo>
                      <a:lnTo>
                        <a:pt x="51" y="789"/>
                      </a:lnTo>
                      <a:lnTo>
                        <a:pt x="45" y="786"/>
                      </a:lnTo>
                      <a:lnTo>
                        <a:pt x="40" y="767"/>
                      </a:lnTo>
                      <a:lnTo>
                        <a:pt x="36" y="759"/>
                      </a:lnTo>
                      <a:lnTo>
                        <a:pt x="32" y="751"/>
                      </a:lnTo>
                      <a:lnTo>
                        <a:pt x="28" y="742"/>
                      </a:lnTo>
                      <a:lnTo>
                        <a:pt x="26" y="733"/>
                      </a:lnTo>
                      <a:lnTo>
                        <a:pt x="22" y="702"/>
                      </a:lnTo>
                      <a:lnTo>
                        <a:pt x="19" y="691"/>
                      </a:lnTo>
                      <a:lnTo>
                        <a:pt x="15" y="681"/>
                      </a:lnTo>
                      <a:lnTo>
                        <a:pt x="7" y="672"/>
                      </a:lnTo>
                      <a:lnTo>
                        <a:pt x="0" y="663"/>
                      </a:lnTo>
                      <a:lnTo>
                        <a:pt x="9" y="658"/>
                      </a:lnTo>
                      <a:lnTo>
                        <a:pt x="20" y="653"/>
                      </a:lnTo>
                      <a:lnTo>
                        <a:pt x="24" y="650"/>
                      </a:lnTo>
                      <a:lnTo>
                        <a:pt x="27" y="647"/>
                      </a:lnTo>
                      <a:lnTo>
                        <a:pt x="28" y="644"/>
                      </a:lnTo>
                      <a:lnTo>
                        <a:pt x="29" y="640"/>
                      </a:lnTo>
                      <a:lnTo>
                        <a:pt x="31" y="629"/>
                      </a:lnTo>
                      <a:lnTo>
                        <a:pt x="31" y="619"/>
                      </a:lnTo>
                      <a:lnTo>
                        <a:pt x="31" y="607"/>
                      </a:lnTo>
                      <a:lnTo>
                        <a:pt x="29" y="598"/>
                      </a:lnTo>
                      <a:lnTo>
                        <a:pt x="29" y="588"/>
                      </a:lnTo>
                      <a:lnTo>
                        <a:pt x="31" y="5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6" name="Freeform 155">
                  <a:extLst>
                    <a:ext uri="{FF2B5EF4-FFF2-40B4-BE49-F238E27FC236}">
                      <a16:creationId xmlns:a16="http://schemas.microsoft.com/office/drawing/2014/main" id="{1A85418A-F86B-7440-8AE3-54E4C8D2A4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4838" y="4194162"/>
                  <a:ext cx="831529" cy="420718"/>
                </a:xfrm>
                <a:custGeom>
                  <a:avLst/>
                  <a:gdLst/>
                  <a:ahLst/>
                  <a:cxnLst>
                    <a:cxn ang="0">
                      <a:pos x="215" y="673"/>
                    </a:cxn>
                    <a:cxn ang="0">
                      <a:pos x="279" y="685"/>
                    </a:cxn>
                    <a:cxn ang="0">
                      <a:pos x="302" y="596"/>
                    </a:cxn>
                    <a:cxn ang="0">
                      <a:pos x="340" y="576"/>
                    </a:cxn>
                    <a:cxn ang="0">
                      <a:pos x="404" y="634"/>
                    </a:cxn>
                    <a:cxn ang="0">
                      <a:pos x="496" y="659"/>
                    </a:cxn>
                    <a:cxn ang="0">
                      <a:pos x="625" y="636"/>
                    </a:cxn>
                    <a:cxn ang="0">
                      <a:pos x="785" y="625"/>
                    </a:cxn>
                    <a:cxn ang="0">
                      <a:pos x="851" y="553"/>
                    </a:cxn>
                    <a:cxn ang="0">
                      <a:pos x="901" y="575"/>
                    </a:cxn>
                    <a:cxn ang="0">
                      <a:pos x="996" y="605"/>
                    </a:cxn>
                    <a:cxn ang="0">
                      <a:pos x="1065" y="653"/>
                    </a:cxn>
                    <a:cxn ang="0">
                      <a:pos x="1092" y="607"/>
                    </a:cxn>
                    <a:cxn ang="0">
                      <a:pos x="1019" y="390"/>
                    </a:cxn>
                    <a:cxn ang="0">
                      <a:pos x="1098" y="356"/>
                    </a:cxn>
                    <a:cxn ang="0">
                      <a:pos x="1210" y="344"/>
                    </a:cxn>
                    <a:cxn ang="0">
                      <a:pos x="1255" y="259"/>
                    </a:cxn>
                    <a:cxn ang="0">
                      <a:pos x="1304" y="221"/>
                    </a:cxn>
                    <a:cxn ang="0">
                      <a:pos x="1375" y="185"/>
                    </a:cxn>
                    <a:cxn ang="0">
                      <a:pos x="1412" y="115"/>
                    </a:cxn>
                    <a:cxn ang="0">
                      <a:pos x="1495" y="190"/>
                    </a:cxn>
                    <a:cxn ang="0">
                      <a:pos x="1565" y="171"/>
                    </a:cxn>
                    <a:cxn ang="0">
                      <a:pos x="1683" y="101"/>
                    </a:cxn>
                    <a:cxn ang="0">
                      <a:pos x="1723" y="37"/>
                    </a:cxn>
                    <a:cxn ang="0">
                      <a:pos x="1778" y="2"/>
                    </a:cxn>
                    <a:cxn ang="0">
                      <a:pos x="1965" y="116"/>
                    </a:cxn>
                    <a:cxn ang="0">
                      <a:pos x="2094" y="128"/>
                    </a:cxn>
                    <a:cxn ang="0">
                      <a:pos x="2264" y="151"/>
                    </a:cxn>
                    <a:cxn ang="0">
                      <a:pos x="2325" y="207"/>
                    </a:cxn>
                    <a:cxn ang="0">
                      <a:pos x="2297" y="283"/>
                    </a:cxn>
                    <a:cxn ang="0">
                      <a:pos x="2302" y="357"/>
                    </a:cxn>
                    <a:cxn ang="0">
                      <a:pos x="2356" y="631"/>
                    </a:cxn>
                    <a:cxn ang="0">
                      <a:pos x="2229" y="667"/>
                    </a:cxn>
                    <a:cxn ang="0">
                      <a:pos x="2219" y="710"/>
                    </a:cxn>
                    <a:cxn ang="0">
                      <a:pos x="2199" y="789"/>
                    </a:cxn>
                    <a:cxn ang="0">
                      <a:pos x="2179" y="851"/>
                    </a:cxn>
                    <a:cxn ang="0">
                      <a:pos x="2141" y="925"/>
                    </a:cxn>
                    <a:cxn ang="0">
                      <a:pos x="1995" y="1098"/>
                    </a:cxn>
                    <a:cxn ang="0">
                      <a:pos x="1817" y="1151"/>
                    </a:cxn>
                    <a:cxn ang="0">
                      <a:pos x="1721" y="1156"/>
                    </a:cxn>
                    <a:cxn ang="0">
                      <a:pos x="1623" y="1199"/>
                    </a:cxn>
                    <a:cxn ang="0">
                      <a:pos x="1312" y="1236"/>
                    </a:cxn>
                    <a:cxn ang="0">
                      <a:pos x="1241" y="1154"/>
                    </a:cxn>
                    <a:cxn ang="0">
                      <a:pos x="1151" y="1131"/>
                    </a:cxn>
                    <a:cxn ang="0">
                      <a:pos x="1014" y="1070"/>
                    </a:cxn>
                    <a:cxn ang="0">
                      <a:pos x="895" y="1041"/>
                    </a:cxn>
                    <a:cxn ang="0">
                      <a:pos x="834" y="961"/>
                    </a:cxn>
                    <a:cxn ang="0">
                      <a:pos x="821" y="837"/>
                    </a:cxn>
                    <a:cxn ang="0">
                      <a:pos x="649" y="829"/>
                    </a:cxn>
                    <a:cxn ang="0">
                      <a:pos x="530" y="817"/>
                    </a:cxn>
                    <a:cxn ang="0">
                      <a:pos x="409" y="865"/>
                    </a:cxn>
                    <a:cxn ang="0">
                      <a:pos x="324" y="842"/>
                    </a:cxn>
                    <a:cxn ang="0">
                      <a:pos x="237" y="892"/>
                    </a:cxn>
                    <a:cxn ang="0">
                      <a:pos x="138" y="886"/>
                    </a:cxn>
                    <a:cxn ang="0">
                      <a:pos x="85" y="840"/>
                    </a:cxn>
                    <a:cxn ang="0">
                      <a:pos x="45" y="786"/>
                    </a:cxn>
                    <a:cxn ang="0">
                      <a:pos x="19" y="691"/>
                    </a:cxn>
                    <a:cxn ang="0">
                      <a:pos x="27" y="647"/>
                    </a:cxn>
                    <a:cxn ang="0">
                      <a:pos x="31" y="576"/>
                    </a:cxn>
                  </a:cxnLst>
                  <a:rect l="0" t="0" r="r" b="b"/>
                  <a:pathLst>
                    <a:path w="2379" h="1242">
                      <a:moveTo>
                        <a:pt x="31" y="576"/>
                      </a:moveTo>
                      <a:lnTo>
                        <a:pt x="86" y="566"/>
                      </a:lnTo>
                      <a:lnTo>
                        <a:pt x="101" y="581"/>
                      </a:lnTo>
                      <a:lnTo>
                        <a:pt x="121" y="601"/>
                      </a:lnTo>
                      <a:lnTo>
                        <a:pt x="142" y="620"/>
                      </a:lnTo>
                      <a:lnTo>
                        <a:pt x="158" y="632"/>
                      </a:lnTo>
                      <a:lnTo>
                        <a:pt x="184" y="651"/>
                      </a:lnTo>
                      <a:lnTo>
                        <a:pt x="215" y="673"/>
                      </a:lnTo>
                      <a:lnTo>
                        <a:pt x="222" y="678"/>
                      </a:lnTo>
                      <a:lnTo>
                        <a:pt x="230" y="684"/>
                      </a:lnTo>
                      <a:lnTo>
                        <a:pt x="239" y="686"/>
                      </a:lnTo>
                      <a:lnTo>
                        <a:pt x="247" y="689"/>
                      </a:lnTo>
                      <a:lnTo>
                        <a:pt x="255" y="690"/>
                      </a:lnTo>
                      <a:lnTo>
                        <a:pt x="264" y="690"/>
                      </a:lnTo>
                      <a:lnTo>
                        <a:pt x="272" y="689"/>
                      </a:lnTo>
                      <a:lnTo>
                        <a:pt x="279" y="685"/>
                      </a:lnTo>
                      <a:lnTo>
                        <a:pt x="283" y="681"/>
                      </a:lnTo>
                      <a:lnTo>
                        <a:pt x="287" y="676"/>
                      </a:lnTo>
                      <a:lnTo>
                        <a:pt x="290" y="669"/>
                      </a:lnTo>
                      <a:lnTo>
                        <a:pt x="291" y="663"/>
                      </a:lnTo>
                      <a:lnTo>
                        <a:pt x="294" y="646"/>
                      </a:lnTo>
                      <a:lnTo>
                        <a:pt x="295" y="628"/>
                      </a:lnTo>
                      <a:lnTo>
                        <a:pt x="298" y="611"/>
                      </a:lnTo>
                      <a:lnTo>
                        <a:pt x="302" y="596"/>
                      </a:lnTo>
                      <a:lnTo>
                        <a:pt x="304" y="588"/>
                      </a:lnTo>
                      <a:lnTo>
                        <a:pt x="308" y="583"/>
                      </a:lnTo>
                      <a:lnTo>
                        <a:pt x="313" y="579"/>
                      </a:lnTo>
                      <a:lnTo>
                        <a:pt x="320" y="576"/>
                      </a:lnTo>
                      <a:lnTo>
                        <a:pt x="325" y="575"/>
                      </a:lnTo>
                      <a:lnTo>
                        <a:pt x="330" y="575"/>
                      </a:lnTo>
                      <a:lnTo>
                        <a:pt x="335" y="575"/>
                      </a:lnTo>
                      <a:lnTo>
                        <a:pt x="340" y="576"/>
                      </a:lnTo>
                      <a:lnTo>
                        <a:pt x="349" y="579"/>
                      </a:lnTo>
                      <a:lnTo>
                        <a:pt x="359" y="584"/>
                      </a:lnTo>
                      <a:lnTo>
                        <a:pt x="366" y="590"/>
                      </a:lnTo>
                      <a:lnTo>
                        <a:pt x="374" y="598"/>
                      </a:lnTo>
                      <a:lnTo>
                        <a:pt x="381" y="606"/>
                      </a:lnTo>
                      <a:lnTo>
                        <a:pt x="386" y="614"/>
                      </a:lnTo>
                      <a:lnTo>
                        <a:pt x="395" y="625"/>
                      </a:lnTo>
                      <a:lnTo>
                        <a:pt x="404" y="634"/>
                      </a:lnTo>
                      <a:lnTo>
                        <a:pt x="414" y="642"/>
                      </a:lnTo>
                      <a:lnTo>
                        <a:pt x="425" y="649"/>
                      </a:lnTo>
                      <a:lnTo>
                        <a:pt x="436" y="654"/>
                      </a:lnTo>
                      <a:lnTo>
                        <a:pt x="448" y="656"/>
                      </a:lnTo>
                      <a:lnTo>
                        <a:pt x="460" y="659"/>
                      </a:lnTo>
                      <a:lnTo>
                        <a:pt x="471" y="660"/>
                      </a:lnTo>
                      <a:lnTo>
                        <a:pt x="484" y="659"/>
                      </a:lnTo>
                      <a:lnTo>
                        <a:pt x="496" y="659"/>
                      </a:lnTo>
                      <a:lnTo>
                        <a:pt x="509" y="656"/>
                      </a:lnTo>
                      <a:lnTo>
                        <a:pt x="522" y="655"/>
                      </a:lnTo>
                      <a:lnTo>
                        <a:pt x="546" y="649"/>
                      </a:lnTo>
                      <a:lnTo>
                        <a:pt x="572" y="642"/>
                      </a:lnTo>
                      <a:lnTo>
                        <a:pt x="585" y="638"/>
                      </a:lnTo>
                      <a:lnTo>
                        <a:pt x="598" y="636"/>
                      </a:lnTo>
                      <a:lnTo>
                        <a:pt x="611" y="636"/>
                      </a:lnTo>
                      <a:lnTo>
                        <a:pt x="625" y="636"/>
                      </a:lnTo>
                      <a:lnTo>
                        <a:pt x="651" y="637"/>
                      </a:lnTo>
                      <a:lnTo>
                        <a:pt x="678" y="640"/>
                      </a:lnTo>
                      <a:lnTo>
                        <a:pt x="706" y="641"/>
                      </a:lnTo>
                      <a:lnTo>
                        <a:pt x="732" y="641"/>
                      </a:lnTo>
                      <a:lnTo>
                        <a:pt x="746" y="640"/>
                      </a:lnTo>
                      <a:lnTo>
                        <a:pt x="759" y="636"/>
                      </a:lnTo>
                      <a:lnTo>
                        <a:pt x="772" y="632"/>
                      </a:lnTo>
                      <a:lnTo>
                        <a:pt x="785" y="625"/>
                      </a:lnTo>
                      <a:lnTo>
                        <a:pt x="798" y="611"/>
                      </a:lnTo>
                      <a:lnTo>
                        <a:pt x="808" y="594"/>
                      </a:lnTo>
                      <a:lnTo>
                        <a:pt x="813" y="587"/>
                      </a:lnTo>
                      <a:lnTo>
                        <a:pt x="820" y="579"/>
                      </a:lnTo>
                      <a:lnTo>
                        <a:pt x="825" y="571"/>
                      </a:lnTo>
                      <a:lnTo>
                        <a:pt x="833" y="564"/>
                      </a:lnTo>
                      <a:lnTo>
                        <a:pt x="840" y="558"/>
                      </a:lnTo>
                      <a:lnTo>
                        <a:pt x="851" y="553"/>
                      </a:lnTo>
                      <a:lnTo>
                        <a:pt x="856" y="552"/>
                      </a:lnTo>
                      <a:lnTo>
                        <a:pt x="861" y="552"/>
                      </a:lnTo>
                      <a:lnTo>
                        <a:pt x="866" y="553"/>
                      </a:lnTo>
                      <a:lnTo>
                        <a:pt x="872" y="555"/>
                      </a:lnTo>
                      <a:lnTo>
                        <a:pt x="881" y="562"/>
                      </a:lnTo>
                      <a:lnTo>
                        <a:pt x="891" y="568"/>
                      </a:lnTo>
                      <a:lnTo>
                        <a:pt x="896" y="572"/>
                      </a:lnTo>
                      <a:lnTo>
                        <a:pt x="901" y="575"/>
                      </a:lnTo>
                      <a:lnTo>
                        <a:pt x="908" y="576"/>
                      </a:lnTo>
                      <a:lnTo>
                        <a:pt x="913" y="577"/>
                      </a:lnTo>
                      <a:lnTo>
                        <a:pt x="931" y="579"/>
                      </a:lnTo>
                      <a:lnTo>
                        <a:pt x="945" y="581"/>
                      </a:lnTo>
                      <a:lnTo>
                        <a:pt x="961" y="587"/>
                      </a:lnTo>
                      <a:lnTo>
                        <a:pt x="978" y="593"/>
                      </a:lnTo>
                      <a:lnTo>
                        <a:pt x="987" y="597"/>
                      </a:lnTo>
                      <a:lnTo>
                        <a:pt x="996" y="605"/>
                      </a:lnTo>
                      <a:lnTo>
                        <a:pt x="1004" y="612"/>
                      </a:lnTo>
                      <a:lnTo>
                        <a:pt x="1010" y="620"/>
                      </a:lnTo>
                      <a:lnTo>
                        <a:pt x="1018" y="629"/>
                      </a:lnTo>
                      <a:lnTo>
                        <a:pt x="1024" y="637"/>
                      </a:lnTo>
                      <a:lnTo>
                        <a:pt x="1033" y="645"/>
                      </a:lnTo>
                      <a:lnTo>
                        <a:pt x="1043" y="651"/>
                      </a:lnTo>
                      <a:lnTo>
                        <a:pt x="1054" y="653"/>
                      </a:lnTo>
                      <a:lnTo>
                        <a:pt x="1065" y="653"/>
                      </a:lnTo>
                      <a:lnTo>
                        <a:pt x="1072" y="651"/>
                      </a:lnTo>
                      <a:lnTo>
                        <a:pt x="1079" y="649"/>
                      </a:lnTo>
                      <a:lnTo>
                        <a:pt x="1084" y="645"/>
                      </a:lnTo>
                      <a:lnTo>
                        <a:pt x="1088" y="638"/>
                      </a:lnTo>
                      <a:lnTo>
                        <a:pt x="1090" y="632"/>
                      </a:lnTo>
                      <a:lnTo>
                        <a:pt x="1093" y="624"/>
                      </a:lnTo>
                      <a:lnTo>
                        <a:pt x="1093" y="616"/>
                      </a:lnTo>
                      <a:lnTo>
                        <a:pt x="1092" y="607"/>
                      </a:lnTo>
                      <a:lnTo>
                        <a:pt x="1090" y="597"/>
                      </a:lnTo>
                      <a:lnTo>
                        <a:pt x="1088" y="585"/>
                      </a:lnTo>
                      <a:lnTo>
                        <a:pt x="1081" y="562"/>
                      </a:lnTo>
                      <a:lnTo>
                        <a:pt x="1072" y="537"/>
                      </a:lnTo>
                      <a:lnTo>
                        <a:pt x="1052" y="484"/>
                      </a:lnTo>
                      <a:lnTo>
                        <a:pt x="1032" y="432"/>
                      </a:lnTo>
                      <a:lnTo>
                        <a:pt x="1024" y="410"/>
                      </a:lnTo>
                      <a:lnTo>
                        <a:pt x="1019" y="390"/>
                      </a:lnTo>
                      <a:lnTo>
                        <a:pt x="1018" y="381"/>
                      </a:lnTo>
                      <a:lnTo>
                        <a:pt x="1017" y="373"/>
                      </a:lnTo>
                      <a:lnTo>
                        <a:pt x="1017" y="365"/>
                      </a:lnTo>
                      <a:lnTo>
                        <a:pt x="1018" y="359"/>
                      </a:lnTo>
                      <a:lnTo>
                        <a:pt x="1036" y="356"/>
                      </a:lnTo>
                      <a:lnTo>
                        <a:pt x="1055" y="355"/>
                      </a:lnTo>
                      <a:lnTo>
                        <a:pt x="1076" y="355"/>
                      </a:lnTo>
                      <a:lnTo>
                        <a:pt x="1098" y="356"/>
                      </a:lnTo>
                      <a:lnTo>
                        <a:pt x="1119" y="359"/>
                      </a:lnTo>
                      <a:lnTo>
                        <a:pt x="1141" y="359"/>
                      </a:lnTo>
                      <a:lnTo>
                        <a:pt x="1162" y="359"/>
                      </a:lnTo>
                      <a:lnTo>
                        <a:pt x="1182" y="356"/>
                      </a:lnTo>
                      <a:lnTo>
                        <a:pt x="1190" y="353"/>
                      </a:lnTo>
                      <a:lnTo>
                        <a:pt x="1198" y="351"/>
                      </a:lnTo>
                      <a:lnTo>
                        <a:pt x="1204" y="348"/>
                      </a:lnTo>
                      <a:lnTo>
                        <a:pt x="1210" y="344"/>
                      </a:lnTo>
                      <a:lnTo>
                        <a:pt x="1220" y="336"/>
                      </a:lnTo>
                      <a:lnTo>
                        <a:pt x="1228" y="327"/>
                      </a:lnTo>
                      <a:lnTo>
                        <a:pt x="1234" y="317"/>
                      </a:lnTo>
                      <a:lnTo>
                        <a:pt x="1239" y="305"/>
                      </a:lnTo>
                      <a:lnTo>
                        <a:pt x="1243" y="294"/>
                      </a:lnTo>
                      <a:lnTo>
                        <a:pt x="1247" y="282"/>
                      </a:lnTo>
                      <a:lnTo>
                        <a:pt x="1251" y="270"/>
                      </a:lnTo>
                      <a:lnTo>
                        <a:pt x="1255" y="259"/>
                      </a:lnTo>
                      <a:lnTo>
                        <a:pt x="1259" y="248"/>
                      </a:lnTo>
                      <a:lnTo>
                        <a:pt x="1264" y="239"/>
                      </a:lnTo>
                      <a:lnTo>
                        <a:pt x="1272" y="232"/>
                      </a:lnTo>
                      <a:lnTo>
                        <a:pt x="1280" y="226"/>
                      </a:lnTo>
                      <a:lnTo>
                        <a:pt x="1285" y="224"/>
                      </a:lnTo>
                      <a:lnTo>
                        <a:pt x="1291" y="222"/>
                      </a:lnTo>
                      <a:lnTo>
                        <a:pt x="1296" y="221"/>
                      </a:lnTo>
                      <a:lnTo>
                        <a:pt x="1304" y="221"/>
                      </a:lnTo>
                      <a:lnTo>
                        <a:pt x="1325" y="221"/>
                      </a:lnTo>
                      <a:lnTo>
                        <a:pt x="1340" y="219"/>
                      </a:lnTo>
                      <a:lnTo>
                        <a:pt x="1353" y="216"/>
                      </a:lnTo>
                      <a:lnTo>
                        <a:pt x="1361" y="211"/>
                      </a:lnTo>
                      <a:lnTo>
                        <a:pt x="1368" y="206"/>
                      </a:lnTo>
                      <a:lnTo>
                        <a:pt x="1372" y="200"/>
                      </a:lnTo>
                      <a:lnTo>
                        <a:pt x="1374" y="193"/>
                      </a:lnTo>
                      <a:lnTo>
                        <a:pt x="1375" y="185"/>
                      </a:lnTo>
                      <a:lnTo>
                        <a:pt x="1375" y="167"/>
                      </a:lnTo>
                      <a:lnTo>
                        <a:pt x="1377" y="147"/>
                      </a:lnTo>
                      <a:lnTo>
                        <a:pt x="1381" y="136"/>
                      </a:lnTo>
                      <a:lnTo>
                        <a:pt x="1385" y="125"/>
                      </a:lnTo>
                      <a:lnTo>
                        <a:pt x="1392" y="114"/>
                      </a:lnTo>
                      <a:lnTo>
                        <a:pt x="1401" y="102"/>
                      </a:lnTo>
                      <a:lnTo>
                        <a:pt x="1401" y="102"/>
                      </a:lnTo>
                      <a:lnTo>
                        <a:pt x="1412" y="115"/>
                      </a:lnTo>
                      <a:lnTo>
                        <a:pt x="1423" y="131"/>
                      </a:lnTo>
                      <a:lnTo>
                        <a:pt x="1438" y="146"/>
                      </a:lnTo>
                      <a:lnTo>
                        <a:pt x="1453" y="162"/>
                      </a:lnTo>
                      <a:lnTo>
                        <a:pt x="1461" y="169"/>
                      </a:lnTo>
                      <a:lnTo>
                        <a:pt x="1469" y="176"/>
                      </a:lnTo>
                      <a:lnTo>
                        <a:pt x="1478" y="181"/>
                      </a:lnTo>
                      <a:lnTo>
                        <a:pt x="1486" y="186"/>
                      </a:lnTo>
                      <a:lnTo>
                        <a:pt x="1495" y="190"/>
                      </a:lnTo>
                      <a:lnTo>
                        <a:pt x="1502" y="193"/>
                      </a:lnTo>
                      <a:lnTo>
                        <a:pt x="1512" y="194"/>
                      </a:lnTo>
                      <a:lnTo>
                        <a:pt x="1519" y="193"/>
                      </a:lnTo>
                      <a:lnTo>
                        <a:pt x="1526" y="191"/>
                      </a:lnTo>
                      <a:lnTo>
                        <a:pt x="1534" y="189"/>
                      </a:lnTo>
                      <a:lnTo>
                        <a:pt x="1541" y="185"/>
                      </a:lnTo>
                      <a:lnTo>
                        <a:pt x="1549" y="181"/>
                      </a:lnTo>
                      <a:lnTo>
                        <a:pt x="1565" y="171"/>
                      </a:lnTo>
                      <a:lnTo>
                        <a:pt x="1581" y="159"/>
                      </a:lnTo>
                      <a:lnTo>
                        <a:pt x="1598" y="146"/>
                      </a:lnTo>
                      <a:lnTo>
                        <a:pt x="1614" y="134"/>
                      </a:lnTo>
                      <a:lnTo>
                        <a:pt x="1631" y="124"/>
                      </a:lnTo>
                      <a:lnTo>
                        <a:pt x="1646" y="116"/>
                      </a:lnTo>
                      <a:lnTo>
                        <a:pt x="1659" y="112"/>
                      </a:lnTo>
                      <a:lnTo>
                        <a:pt x="1671" y="107"/>
                      </a:lnTo>
                      <a:lnTo>
                        <a:pt x="1683" y="101"/>
                      </a:lnTo>
                      <a:lnTo>
                        <a:pt x="1693" y="94"/>
                      </a:lnTo>
                      <a:lnTo>
                        <a:pt x="1702" y="86"/>
                      </a:lnTo>
                      <a:lnTo>
                        <a:pt x="1710" y="77"/>
                      </a:lnTo>
                      <a:lnTo>
                        <a:pt x="1712" y="72"/>
                      </a:lnTo>
                      <a:lnTo>
                        <a:pt x="1715" y="67"/>
                      </a:lnTo>
                      <a:lnTo>
                        <a:pt x="1717" y="61"/>
                      </a:lnTo>
                      <a:lnTo>
                        <a:pt x="1719" y="55"/>
                      </a:lnTo>
                      <a:lnTo>
                        <a:pt x="1723" y="37"/>
                      </a:lnTo>
                      <a:lnTo>
                        <a:pt x="1729" y="19"/>
                      </a:lnTo>
                      <a:lnTo>
                        <a:pt x="1733" y="11"/>
                      </a:lnTo>
                      <a:lnTo>
                        <a:pt x="1740" y="5"/>
                      </a:lnTo>
                      <a:lnTo>
                        <a:pt x="1743" y="2"/>
                      </a:lnTo>
                      <a:lnTo>
                        <a:pt x="1747" y="1"/>
                      </a:lnTo>
                      <a:lnTo>
                        <a:pt x="1751" y="0"/>
                      </a:lnTo>
                      <a:lnTo>
                        <a:pt x="1756" y="0"/>
                      </a:lnTo>
                      <a:lnTo>
                        <a:pt x="1778" y="2"/>
                      </a:lnTo>
                      <a:lnTo>
                        <a:pt x="1795" y="5"/>
                      </a:lnTo>
                      <a:lnTo>
                        <a:pt x="1809" y="9"/>
                      </a:lnTo>
                      <a:lnTo>
                        <a:pt x="1821" y="14"/>
                      </a:lnTo>
                      <a:lnTo>
                        <a:pt x="1843" y="29"/>
                      </a:lnTo>
                      <a:lnTo>
                        <a:pt x="1873" y="51"/>
                      </a:lnTo>
                      <a:lnTo>
                        <a:pt x="1909" y="77"/>
                      </a:lnTo>
                      <a:lnTo>
                        <a:pt x="1945" y="105"/>
                      </a:lnTo>
                      <a:lnTo>
                        <a:pt x="1965" y="116"/>
                      </a:lnTo>
                      <a:lnTo>
                        <a:pt x="1984" y="125"/>
                      </a:lnTo>
                      <a:lnTo>
                        <a:pt x="1995" y="129"/>
                      </a:lnTo>
                      <a:lnTo>
                        <a:pt x="2005" y="133"/>
                      </a:lnTo>
                      <a:lnTo>
                        <a:pt x="2015" y="136"/>
                      </a:lnTo>
                      <a:lnTo>
                        <a:pt x="2027" y="137"/>
                      </a:lnTo>
                      <a:lnTo>
                        <a:pt x="2049" y="134"/>
                      </a:lnTo>
                      <a:lnTo>
                        <a:pt x="2071" y="131"/>
                      </a:lnTo>
                      <a:lnTo>
                        <a:pt x="2094" y="128"/>
                      </a:lnTo>
                      <a:lnTo>
                        <a:pt x="2118" y="127"/>
                      </a:lnTo>
                      <a:lnTo>
                        <a:pt x="2141" y="125"/>
                      </a:lnTo>
                      <a:lnTo>
                        <a:pt x="2164" y="127"/>
                      </a:lnTo>
                      <a:lnTo>
                        <a:pt x="2186" y="129"/>
                      </a:lnTo>
                      <a:lnTo>
                        <a:pt x="2208" y="133"/>
                      </a:lnTo>
                      <a:lnTo>
                        <a:pt x="2228" y="137"/>
                      </a:lnTo>
                      <a:lnTo>
                        <a:pt x="2246" y="143"/>
                      </a:lnTo>
                      <a:lnTo>
                        <a:pt x="2264" y="151"/>
                      </a:lnTo>
                      <a:lnTo>
                        <a:pt x="2281" y="160"/>
                      </a:lnTo>
                      <a:lnTo>
                        <a:pt x="2288" y="165"/>
                      </a:lnTo>
                      <a:lnTo>
                        <a:pt x="2294" y="171"/>
                      </a:lnTo>
                      <a:lnTo>
                        <a:pt x="2299" y="177"/>
                      </a:lnTo>
                      <a:lnTo>
                        <a:pt x="2304" y="182"/>
                      </a:lnTo>
                      <a:lnTo>
                        <a:pt x="2315" y="194"/>
                      </a:lnTo>
                      <a:lnTo>
                        <a:pt x="2325" y="207"/>
                      </a:lnTo>
                      <a:lnTo>
                        <a:pt x="2325" y="207"/>
                      </a:lnTo>
                      <a:lnTo>
                        <a:pt x="2326" y="215"/>
                      </a:lnTo>
                      <a:lnTo>
                        <a:pt x="2326" y="221"/>
                      </a:lnTo>
                      <a:lnTo>
                        <a:pt x="2324" y="228"/>
                      </a:lnTo>
                      <a:lnTo>
                        <a:pt x="2321" y="234"/>
                      </a:lnTo>
                      <a:lnTo>
                        <a:pt x="2315" y="247"/>
                      </a:lnTo>
                      <a:lnTo>
                        <a:pt x="2307" y="260"/>
                      </a:lnTo>
                      <a:lnTo>
                        <a:pt x="2302" y="272"/>
                      </a:lnTo>
                      <a:lnTo>
                        <a:pt x="2297" y="283"/>
                      </a:lnTo>
                      <a:lnTo>
                        <a:pt x="2293" y="296"/>
                      </a:lnTo>
                      <a:lnTo>
                        <a:pt x="2291" y="308"/>
                      </a:lnTo>
                      <a:lnTo>
                        <a:pt x="2290" y="321"/>
                      </a:lnTo>
                      <a:lnTo>
                        <a:pt x="2291" y="334"/>
                      </a:lnTo>
                      <a:lnTo>
                        <a:pt x="2293" y="339"/>
                      </a:lnTo>
                      <a:lnTo>
                        <a:pt x="2295" y="346"/>
                      </a:lnTo>
                      <a:lnTo>
                        <a:pt x="2298" y="352"/>
                      </a:lnTo>
                      <a:lnTo>
                        <a:pt x="2302" y="357"/>
                      </a:lnTo>
                      <a:lnTo>
                        <a:pt x="2315" y="378"/>
                      </a:lnTo>
                      <a:lnTo>
                        <a:pt x="2329" y="400"/>
                      </a:lnTo>
                      <a:lnTo>
                        <a:pt x="2343" y="422"/>
                      </a:lnTo>
                      <a:lnTo>
                        <a:pt x="2359" y="441"/>
                      </a:lnTo>
                      <a:lnTo>
                        <a:pt x="2379" y="498"/>
                      </a:lnTo>
                      <a:lnTo>
                        <a:pt x="2379" y="498"/>
                      </a:lnTo>
                      <a:lnTo>
                        <a:pt x="2372" y="619"/>
                      </a:lnTo>
                      <a:lnTo>
                        <a:pt x="2356" y="631"/>
                      </a:lnTo>
                      <a:lnTo>
                        <a:pt x="2339" y="640"/>
                      </a:lnTo>
                      <a:lnTo>
                        <a:pt x="2324" y="649"/>
                      </a:lnTo>
                      <a:lnTo>
                        <a:pt x="2308" y="655"/>
                      </a:lnTo>
                      <a:lnTo>
                        <a:pt x="2291" y="659"/>
                      </a:lnTo>
                      <a:lnTo>
                        <a:pt x="2275" y="663"/>
                      </a:lnTo>
                      <a:lnTo>
                        <a:pt x="2255" y="666"/>
                      </a:lnTo>
                      <a:lnTo>
                        <a:pt x="2236" y="666"/>
                      </a:lnTo>
                      <a:lnTo>
                        <a:pt x="2229" y="667"/>
                      </a:lnTo>
                      <a:lnTo>
                        <a:pt x="2224" y="668"/>
                      </a:lnTo>
                      <a:lnTo>
                        <a:pt x="2220" y="671"/>
                      </a:lnTo>
                      <a:lnTo>
                        <a:pt x="2218" y="675"/>
                      </a:lnTo>
                      <a:lnTo>
                        <a:pt x="2216" y="678"/>
                      </a:lnTo>
                      <a:lnTo>
                        <a:pt x="2215" y="684"/>
                      </a:lnTo>
                      <a:lnTo>
                        <a:pt x="2215" y="690"/>
                      </a:lnTo>
                      <a:lnTo>
                        <a:pt x="2216" y="697"/>
                      </a:lnTo>
                      <a:lnTo>
                        <a:pt x="2219" y="710"/>
                      </a:lnTo>
                      <a:lnTo>
                        <a:pt x="2221" y="724"/>
                      </a:lnTo>
                      <a:lnTo>
                        <a:pt x="2221" y="730"/>
                      </a:lnTo>
                      <a:lnTo>
                        <a:pt x="2223" y="737"/>
                      </a:lnTo>
                      <a:lnTo>
                        <a:pt x="2221" y="743"/>
                      </a:lnTo>
                      <a:lnTo>
                        <a:pt x="2220" y="750"/>
                      </a:lnTo>
                      <a:lnTo>
                        <a:pt x="2212" y="767"/>
                      </a:lnTo>
                      <a:lnTo>
                        <a:pt x="2203" y="782"/>
                      </a:lnTo>
                      <a:lnTo>
                        <a:pt x="2199" y="789"/>
                      </a:lnTo>
                      <a:lnTo>
                        <a:pt x="2197" y="798"/>
                      </a:lnTo>
                      <a:lnTo>
                        <a:pt x="2194" y="807"/>
                      </a:lnTo>
                      <a:lnTo>
                        <a:pt x="2193" y="817"/>
                      </a:lnTo>
                      <a:lnTo>
                        <a:pt x="2192" y="824"/>
                      </a:lnTo>
                      <a:lnTo>
                        <a:pt x="2190" y="830"/>
                      </a:lnTo>
                      <a:lnTo>
                        <a:pt x="2188" y="835"/>
                      </a:lnTo>
                      <a:lnTo>
                        <a:pt x="2185" y="840"/>
                      </a:lnTo>
                      <a:lnTo>
                        <a:pt x="2179" y="851"/>
                      </a:lnTo>
                      <a:lnTo>
                        <a:pt x="2170" y="861"/>
                      </a:lnTo>
                      <a:lnTo>
                        <a:pt x="2162" y="871"/>
                      </a:lnTo>
                      <a:lnTo>
                        <a:pt x="2154" y="882"/>
                      </a:lnTo>
                      <a:lnTo>
                        <a:pt x="2150" y="887"/>
                      </a:lnTo>
                      <a:lnTo>
                        <a:pt x="2148" y="892"/>
                      </a:lnTo>
                      <a:lnTo>
                        <a:pt x="2145" y="899"/>
                      </a:lnTo>
                      <a:lnTo>
                        <a:pt x="2144" y="905"/>
                      </a:lnTo>
                      <a:lnTo>
                        <a:pt x="2141" y="925"/>
                      </a:lnTo>
                      <a:lnTo>
                        <a:pt x="2136" y="944"/>
                      </a:lnTo>
                      <a:lnTo>
                        <a:pt x="2131" y="963"/>
                      </a:lnTo>
                      <a:lnTo>
                        <a:pt x="2124" y="982"/>
                      </a:lnTo>
                      <a:lnTo>
                        <a:pt x="2110" y="1019"/>
                      </a:lnTo>
                      <a:lnTo>
                        <a:pt x="2096" y="1055"/>
                      </a:lnTo>
                      <a:lnTo>
                        <a:pt x="2096" y="1055"/>
                      </a:lnTo>
                      <a:lnTo>
                        <a:pt x="2028" y="1088"/>
                      </a:lnTo>
                      <a:lnTo>
                        <a:pt x="1995" y="1098"/>
                      </a:lnTo>
                      <a:lnTo>
                        <a:pt x="1964" y="1107"/>
                      </a:lnTo>
                      <a:lnTo>
                        <a:pt x="1933" y="1114"/>
                      </a:lnTo>
                      <a:lnTo>
                        <a:pt x="1899" y="1120"/>
                      </a:lnTo>
                      <a:lnTo>
                        <a:pt x="1882" y="1124"/>
                      </a:lnTo>
                      <a:lnTo>
                        <a:pt x="1866" y="1131"/>
                      </a:lnTo>
                      <a:lnTo>
                        <a:pt x="1850" y="1137"/>
                      </a:lnTo>
                      <a:lnTo>
                        <a:pt x="1834" y="1145"/>
                      </a:lnTo>
                      <a:lnTo>
                        <a:pt x="1817" y="1151"/>
                      </a:lnTo>
                      <a:lnTo>
                        <a:pt x="1802" y="1156"/>
                      </a:lnTo>
                      <a:lnTo>
                        <a:pt x="1794" y="1158"/>
                      </a:lnTo>
                      <a:lnTo>
                        <a:pt x="1786" y="1159"/>
                      </a:lnTo>
                      <a:lnTo>
                        <a:pt x="1778" y="1160"/>
                      </a:lnTo>
                      <a:lnTo>
                        <a:pt x="1771" y="1159"/>
                      </a:lnTo>
                      <a:lnTo>
                        <a:pt x="1750" y="1158"/>
                      </a:lnTo>
                      <a:lnTo>
                        <a:pt x="1730" y="1156"/>
                      </a:lnTo>
                      <a:lnTo>
                        <a:pt x="1721" y="1156"/>
                      </a:lnTo>
                      <a:lnTo>
                        <a:pt x="1712" y="1156"/>
                      </a:lnTo>
                      <a:lnTo>
                        <a:pt x="1702" y="1158"/>
                      </a:lnTo>
                      <a:lnTo>
                        <a:pt x="1692" y="1160"/>
                      </a:lnTo>
                      <a:lnTo>
                        <a:pt x="1679" y="1164"/>
                      </a:lnTo>
                      <a:lnTo>
                        <a:pt x="1666" y="1171"/>
                      </a:lnTo>
                      <a:lnTo>
                        <a:pt x="1655" y="1177"/>
                      </a:lnTo>
                      <a:lnTo>
                        <a:pt x="1644" y="1184"/>
                      </a:lnTo>
                      <a:lnTo>
                        <a:pt x="1623" y="1199"/>
                      </a:lnTo>
                      <a:lnTo>
                        <a:pt x="1601" y="1216"/>
                      </a:lnTo>
                      <a:lnTo>
                        <a:pt x="1581" y="1228"/>
                      </a:lnTo>
                      <a:lnTo>
                        <a:pt x="1566" y="1236"/>
                      </a:lnTo>
                      <a:lnTo>
                        <a:pt x="1553" y="1239"/>
                      </a:lnTo>
                      <a:lnTo>
                        <a:pt x="1540" y="1242"/>
                      </a:lnTo>
                      <a:lnTo>
                        <a:pt x="1512" y="1241"/>
                      </a:lnTo>
                      <a:lnTo>
                        <a:pt x="1474" y="1236"/>
                      </a:lnTo>
                      <a:lnTo>
                        <a:pt x="1312" y="1236"/>
                      </a:lnTo>
                      <a:lnTo>
                        <a:pt x="1312" y="1236"/>
                      </a:lnTo>
                      <a:lnTo>
                        <a:pt x="1300" y="1216"/>
                      </a:lnTo>
                      <a:lnTo>
                        <a:pt x="1289" y="1199"/>
                      </a:lnTo>
                      <a:lnTo>
                        <a:pt x="1277" y="1184"/>
                      </a:lnTo>
                      <a:lnTo>
                        <a:pt x="1264" y="1171"/>
                      </a:lnTo>
                      <a:lnTo>
                        <a:pt x="1256" y="1164"/>
                      </a:lnTo>
                      <a:lnTo>
                        <a:pt x="1249" y="1159"/>
                      </a:lnTo>
                      <a:lnTo>
                        <a:pt x="1241" y="1154"/>
                      </a:lnTo>
                      <a:lnTo>
                        <a:pt x="1232" y="1150"/>
                      </a:lnTo>
                      <a:lnTo>
                        <a:pt x="1223" y="1146"/>
                      </a:lnTo>
                      <a:lnTo>
                        <a:pt x="1212" y="1144"/>
                      </a:lnTo>
                      <a:lnTo>
                        <a:pt x="1202" y="1141"/>
                      </a:lnTo>
                      <a:lnTo>
                        <a:pt x="1190" y="1140"/>
                      </a:lnTo>
                      <a:lnTo>
                        <a:pt x="1176" y="1137"/>
                      </a:lnTo>
                      <a:lnTo>
                        <a:pt x="1163" y="1134"/>
                      </a:lnTo>
                      <a:lnTo>
                        <a:pt x="1151" y="1131"/>
                      </a:lnTo>
                      <a:lnTo>
                        <a:pt x="1140" y="1125"/>
                      </a:lnTo>
                      <a:lnTo>
                        <a:pt x="1118" y="1115"/>
                      </a:lnTo>
                      <a:lnTo>
                        <a:pt x="1097" y="1103"/>
                      </a:lnTo>
                      <a:lnTo>
                        <a:pt x="1075" y="1092"/>
                      </a:lnTo>
                      <a:lnTo>
                        <a:pt x="1053" y="1080"/>
                      </a:lnTo>
                      <a:lnTo>
                        <a:pt x="1041" y="1076"/>
                      </a:lnTo>
                      <a:lnTo>
                        <a:pt x="1028" y="1072"/>
                      </a:lnTo>
                      <a:lnTo>
                        <a:pt x="1014" y="1070"/>
                      </a:lnTo>
                      <a:lnTo>
                        <a:pt x="1000" y="1067"/>
                      </a:lnTo>
                      <a:lnTo>
                        <a:pt x="983" y="1066"/>
                      </a:lnTo>
                      <a:lnTo>
                        <a:pt x="967" y="1065"/>
                      </a:lnTo>
                      <a:lnTo>
                        <a:pt x="952" y="1062"/>
                      </a:lnTo>
                      <a:lnTo>
                        <a:pt x="938" y="1058"/>
                      </a:lnTo>
                      <a:lnTo>
                        <a:pt x="923" y="1054"/>
                      </a:lnTo>
                      <a:lnTo>
                        <a:pt x="909" y="1048"/>
                      </a:lnTo>
                      <a:lnTo>
                        <a:pt x="895" y="1041"/>
                      </a:lnTo>
                      <a:lnTo>
                        <a:pt x="879" y="1032"/>
                      </a:lnTo>
                      <a:lnTo>
                        <a:pt x="868" y="1020"/>
                      </a:lnTo>
                      <a:lnTo>
                        <a:pt x="859" y="1010"/>
                      </a:lnTo>
                      <a:lnTo>
                        <a:pt x="851" y="1000"/>
                      </a:lnTo>
                      <a:lnTo>
                        <a:pt x="844" y="989"/>
                      </a:lnTo>
                      <a:lnTo>
                        <a:pt x="839" y="980"/>
                      </a:lnTo>
                      <a:lnTo>
                        <a:pt x="837" y="970"/>
                      </a:lnTo>
                      <a:lnTo>
                        <a:pt x="834" y="961"/>
                      </a:lnTo>
                      <a:lnTo>
                        <a:pt x="833" y="952"/>
                      </a:lnTo>
                      <a:lnTo>
                        <a:pt x="834" y="909"/>
                      </a:lnTo>
                      <a:lnTo>
                        <a:pt x="835" y="857"/>
                      </a:lnTo>
                      <a:lnTo>
                        <a:pt x="834" y="852"/>
                      </a:lnTo>
                      <a:lnTo>
                        <a:pt x="833" y="848"/>
                      </a:lnTo>
                      <a:lnTo>
                        <a:pt x="831" y="846"/>
                      </a:lnTo>
                      <a:lnTo>
                        <a:pt x="829" y="842"/>
                      </a:lnTo>
                      <a:lnTo>
                        <a:pt x="821" y="837"/>
                      </a:lnTo>
                      <a:lnTo>
                        <a:pt x="812" y="833"/>
                      </a:lnTo>
                      <a:lnTo>
                        <a:pt x="802" y="829"/>
                      </a:lnTo>
                      <a:lnTo>
                        <a:pt x="790" y="826"/>
                      </a:lnTo>
                      <a:lnTo>
                        <a:pt x="776" y="825"/>
                      </a:lnTo>
                      <a:lnTo>
                        <a:pt x="763" y="825"/>
                      </a:lnTo>
                      <a:lnTo>
                        <a:pt x="706" y="827"/>
                      </a:lnTo>
                      <a:lnTo>
                        <a:pt x="664" y="830"/>
                      </a:lnTo>
                      <a:lnTo>
                        <a:pt x="649" y="829"/>
                      </a:lnTo>
                      <a:lnTo>
                        <a:pt x="633" y="827"/>
                      </a:lnTo>
                      <a:lnTo>
                        <a:pt x="616" y="825"/>
                      </a:lnTo>
                      <a:lnTo>
                        <a:pt x="601" y="822"/>
                      </a:lnTo>
                      <a:lnTo>
                        <a:pt x="585" y="820"/>
                      </a:lnTo>
                      <a:lnTo>
                        <a:pt x="570" y="817"/>
                      </a:lnTo>
                      <a:lnTo>
                        <a:pt x="554" y="816"/>
                      </a:lnTo>
                      <a:lnTo>
                        <a:pt x="540" y="816"/>
                      </a:lnTo>
                      <a:lnTo>
                        <a:pt x="530" y="817"/>
                      </a:lnTo>
                      <a:lnTo>
                        <a:pt x="519" y="818"/>
                      </a:lnTo>
                      <a:lnTo>
                        <a:pt x="509" y="822"/>
                      </a:lnTo>
                      <a:lnTo>
                        <a:pt x="498" y="826"/>
                      </a:lnTo>
                      <a:lnTo>
                        <a:pt x="479" y="835"/>
                      </a:lnTo>
                      <a:lnTo>
                        <a:pt x="460" y="846"/>
                      </a:lnTo>
                      <a:lnTo>
                        <a:pt x="439" y="855"/>
                      </a:lnTo>
                      <a:lnTo>
                        <a:pt x="419" y="862"/>
                      </a:lnTo>
                      <a:lnTo>
                        <a:pt x="409" y="865"/>
                      </a:lnTo>
                      <a:lnTo>
                        <a:pt x="400" y="866"/>
                      </a:lnTo>
                      <a:lnTo>
                        <a:pt x="390" y="866"/>
                      </a:lnTo>
                      <a:lnTo>
                        <a:pt x="379" y="865"/>
                      </a:lnTo>
                      <a:lnTo>
                        <a:pt x="365" y="860"/>
                      </a:lnTo>
                      <a:lnTo>
                        <a:pt x="347" y="851"/>
                      </a:lnTo>
                      <a:lnTo>
                        <a:pt x="339" y="847"/>
                      </a:lnTo>
                      <a:lnTo>
                        <a:pt x="330" y="843"/>
                      </a:lnTo>
                      <a:lnTo>
                        <a:pt x="324" y="842"/>
                      </a:lnTo>
                      <a:lnTo>
                        <a:pt x="320" y="842"/>
                      </a:lnTo>
                      <a:lnTo>
                        <a:pt x="300" y="855"/>
                      </a:lnTo>
                      <a:lnTo>
                        <a:pt x="279" y="870"/>
                      </a:lnTo>
                      <a:lnTo>
                        <a:pt x="270" y="878"/>
                      </a:lnTo>
                      <a:lnTo>
                        <a:pt x="260" y="884"/>
                      </a:lnTo>
                      <a:lnTo>
                        <a:pt x="248" y="890"/>
                      </a:lnTo>
                      <a:lnTo>
                        <a:pt x="237" y="892"/>
                      </a:lnTo>
                      <a:lnTo>
                        <a:pt x="237" y="892"/>
                      </a:lnTo>
                      <a:lnTo>
                        <a:pt x="228" y="888"/>
                      </a:lnTo>
                      <a:lnTo>
                        <a:pt x="217" y="886"/>
                      </a:lnTo>
                      <a:lnTo>
                        <a:pt x="208" y="883"/>
                      </a:lnTo>
                      <a:lnTo>
                        <a:pt x="198" y="882"/>
                      </a:lnTo>
                      <a:lnTo>
                        <a:pt x="177" y="882"/>
                      </a:lnTo>
                      <a:lnTo>
                        <a:pt x="158" y="884"/>
                      </a:lnTo>
                      <a:lnTo>
                        <a:pt x="147" y="886"/>
                      </a:lnTo>
                      <a:lnTo>
                        <a:pt x="138" y="886"/>
                      </a:lnTo>
                      <a:lnTo>
                        <a:pt x="130" y="886"/>
                      </a:lnTo>
                      <a:lnTo>
                        <a:pt x="123" y="884"/>
                      </a:lnTo>
                      <a:lnTo>
                        <a:pt x="115" y="882"/>
                      </a:lnTo>
                      <a:lnTo>
                        <a:pt x="108" y="877"/>
                      </a:lnTo>
                      <a:lnTo>
                        <a:pt x="102" y="871"/>
                      </a:lnTo>
                      <a:lnTo>
                        <a:pt x="96" y="862"/>
                      </a:lnTo>
                      <a:lnTo>
                        <a:pt x="89" y="851"/>
                      </a:lnTo>
                      <a:lnTo>
                        <a:pt x="85" y="840"/>
                      </a:lnTo>
                      <a:lnTo>
                        <a:pt x="81" y="829"/>
                      </a:lnTo>
                      <a:lnTo>
                        <a:pt x="77" y="818"/>
                      </a:lnTo>
                      <a:lnTo>
                        <a:pt x="72" y="808"/>
                      </a:lnTo>
                      <a:lnTo>
                        <a:pt x="66" y="799"/>
                      </a:lnTo>
                      <a:lnTo>
                        <a:pt x="62" y="795"/>
                      </a:lnTo>
                      <a:lnTo>
                        <a:pt x="57" y="792"/>
                      </a:lnTo>
                      <a:lnTo>
                        <a:pt x="51" y="789"/>
                      </a:lnTo>
                      <a:lnTo>
                        <a:pt x="45" y="786"/>
                      </a:lnTo>
                      <a:lnTo>
                        <a:pt x="45" y="786"/>
                      </a:lnTo>
                      <a:lnTo>
                        <a:pt x="40" y="767"/>
                      </a:lnTo>
                      <a:lnTo>
                        <a:pt x="36" y="759"/>
                      </a:lnTo>
                      <a:lnTo>
                        <a:pt x="32" y="751"/>
                      </a:lnTo>
                      <a:lnTo>
                        <a:pt x="28" y="742"/>
                      </a:lnTo>
                      <a:lnTo>
                        <a:pt x="26" y="733"/>
                      </a:lnTo>
                      <a:lnTo>
                        <a:pt x="22" y="702"/>
                      </a:lnTo>
                      <a:lnTo>
                        <a:pt x="19" y="691"/>
                      </a:lnTo>
                      <a:lnTo>
                        <a:pt x="15" y="681"/>
                      </a:lnTo>
                      <a:lnTo>
                        <a:pt x="7" y="672"/>
                      </a:lnTo>
                      <a:lnTo>
                        <a:pt x="0" y="663"/>
                      </a:lnTo>
                      <a:lnTo>
                        <a:pt x="0" y="663"/>
                      </a:lnTo>
                      <a:lnTo>
                        <a:pt x="9" y="658"/>
                      </a:lnTo>
                      <a:lnTo>
                        <a:pt x="20" y="653"/>
                      </a:lnTo>
                      <a:lnTo>
                        <a:pt x="24" y="650"/>
                      </a:lnTo>
                      <a:lnTo>
                        <a:pt x="27" y="647"/>
                      </a:lnTo>
                      <a:lnTo>
                        <a:pt x="28" y="644"/>
                      </a:lnTo>
                      <a:lnTo>
                        <a:pt x="29" y="640"/>
                      </a:lnTo>
                      <a:lnTo>
                        <a:pt x="31" y="629"/>
                      </a:lnTo>
                      <a:lnTo>
                        <a:pt x="31" y="619"/>
                      </a:lnTo>
                      <a:lnTo>
                        <a:pt x="31" y="607"/>
                      </a:lnTo>
                      <a:lnTo>
                        <a:pt x="29" y="598"/>
                      </a:lnTo>
                      <a:lnTo>
                        <a:pt x="29" y="588"/>
                      </a:lnTo>
                      <a:lnTo>
                        <a:pt x="31" y="576"/>
                      </a:lnTo>
                      <a:lnTo>
                        <a:pt x="31" y="57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7" name="Freeform 156">
                  <a:extLst>
                    <a:ext uri="{FF2B5EF4-FFF2-40B4-BE49-F238E27FC236}">
                      <a16:creationId xmlns:a16="http://schemas.microsoft.com/office/drawing/2014/main" id="{343DE70A-8FDF-0946-A41F-68212DEAC9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5055" y="4418724"/>
                  <a:ext cx="26555" cy="45994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7" y="9"/>
                    </a:cxn>
                    <a:cxn ang="0">
                      <a:pos x="45" y="18"/>
                    </a:cxn>
                    <a:cxn ang="0">
                      <a:pos x="49" y="28"/>
                    </a:cxn>
                    <a:cxn ang="0">
                      <a:pos x="52" y="39"/>
                    </a:cxn>
                    <a:cxn ang="0">
                      <a:pos x="56" y="70"/>
                    </a:cxn>
                    <a:cxn ang="0">
                      <a:pos x="58" y="79"/>
                    </a:cxn>
                    <a:cxn ang="0">
                      <a:pos x="62" y="88"/>
                    </a:cxn>
                    <a:cxn ang="0">
                      <a:pos x="66" y="96"/>
                    </a:cxn>
                    <a:cxn ang="0">
                      <a:pos x="70" y="104"/>
                    </a:cxn>
                    <a:cxn ang="0">
                      <a:pos x="75" y="123"/>
                    </a:cxn>
                    <a:cxn ang="0">
                      <a:pos x="6" y="135"/>
                    </a:cxn>
                    <a:cxn ang="0">
                      <a:pos x="2" y="100"/>
                    </a:cxn>
                    <a:cxn ang="0">
                      <a:pos x="0" y="62"/>
                    </a:cxn>
                    <a:cxn ang="0">
                      <a:pos x="0" y="53"/>
                    </a:cxn>
                    <a:cxn ang="0">
                      <a:pos x="1" y="45"/>
                    </a:cxn>
                    <a:cxn ang="0">
                      <a:pos x="4" y="36"/>
                    </a:cxn>
                    <a:cxn ang="0">
                      <a:pos x="6" y="28"/>
                    </a:cxn>
                    <a:cxn ang="0">
                      <a:pos x="10" y="21"/>
                    </a:cxn>
                    <a:cxn ang="0">
                      <a:pos x="15" y="13"/>
                    </a:cxn>
                    <a:cxn ang="0">
                      <a:pos x="22" y="6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135">
                      <a:moveTo>
                        <a:pt x="30" y="0"/>
                      </a:moveTo>
                      <a:lnTo>
                        <a:pt x="37" y="9"/>
                      </a:lnTo>
                      <a:lnTo>
                        <a:pt x="45" y="18"/>
                      </a:lnTo>
                      <a:lnTo>
                        <a:pt x="49" y="28"/>
                      </a:lnTo>
                      <a:lnTo>
                        <a:pt x="52" y="39"/>
                      </a:lnTo>
                      <a:lnTo>
                        <a:pt x="56" y="70"/>
                      </a:lnTo>
                      <a:lnTo>
                        <a:pt x="58" y="79"/>
                      </a:lnTo>
                      <a:lnTo>
                        <a:pt x="62" y="88"/>
                      </a:lnTo>
                      <a:lnTo>
                        <a:pt x="66" y="96"/>
                      </a:lnTo>
                      <a:lnTo>
                        <a:pt x="70" y="104"/>
                      </a:lnTo>
                      <a:lnTo>
                        <a:pt x="75" y="123"/>
                      </a:lnTo>
                      <a:lnTo>
                        <a:pt x="6" y="135"/>
                      </a:lnTo>
                      <a:lnTo>
                        <a:pt x="2" y="100"/>
                      </a:lnTo>
                      <a:lnTo>
                        <a:pt x="0" y="62"/>
                      </a:lnTo>
                      <a:lnTo>
                        <a:pt x="0" y="53"/>
                      </a:lnTo>
                      <a:lnTo>
                        <a:pt x="1" y="45"/>
                      </a:lnTo>
                      <a:lnTo>
                        <a:pt x="4" y="36"/>
                      </a:lnTo>
                      <a:lnTo>
                        <a:pt x="6" y="28"/>
                      </a:lnTo>
                      <a:lnTo>
                        <a:pt x="10" y="21"/>
                      </a:lnTo>
                      <a:lnTo>
                        <a:pt x="15" y="13"/>
                      </a:lnTo>
                      <a:lnTo>
                        <a:pt x="22" y="6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8" name="Freeform 157">
                  <a:extLst>
                    <a:ext uri="{FF2B5EF4-FFF2-40B4-BE49-F238E27FC236}">
                      <a16:creationId xmlns:a16="http://schemas.microsoft.com/office/drawing/2014/main" id="{81CDD7D8-AD79-0F40-8A32-1C6AB2A1C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5055" y="4418724"/>
                  <a:ext cx="26555" cy="45994"/>
                </a:xfrm>
                <a:custGeom>
                  <a:avLst/>
                  <a:gdLst/>
                  <a:ahLst/>
                  <a:cxnLst>
                    <a:cxn ang="0">
                      <a:pos x="30" y="0"/>
                    </a:cxn>
                    <a:cxn ang="0">
                      <a:pos x="37" y="9"/>
                    </a:cxn>
                    <a:cxn ang="0">
                      <a:pos x="45" y="18"/>
                    </a:cxn>
                    <a:cxn ang="0">
                      <a:pos x="49" y="28"/>
                    </a:cxn>
                    <a:cxn ang="0">
                      <a:pos x="52" y="39"/>
                    </a:cxn>
                    <a:cxn ang="0">
                      <a:pos x="56" y="70"/>
                    </a:cxn>
                    <a:cxn ang="0">
                      <a:pos x="58" y="79"/>
                    </a:cxn>
                    <a:cxn ang="0">
                      <a:pos x="62" y="88"/>
                    </a:cxn>
                    <a:cxn ang="0">
                      <a:pos x="66" y="96"/>
                    </a:cxn>
                    <a:cxn ang="0">
                      <a:pos x="70" y="104"/>
                    </a:cxn>
                    <a:cxn ang="0">
                      <a:pos x="75" y="123"/>
                    </a:cxn>
                    <a:cxn ang="0">
                      <a:pos x="75" y="123"/>
                    </a:cxn>
                    <a:cxn ang="0">
                      <a:pos x="6" y="135"/>
                    </a:cxn>
                    <a:cxn ang="0">
                      <a:pos x="2" y="100"/>
                    </a:cxn>
                    <a:cxn ang="0">
                      <a:pos x="0" y="62"/>
                    </a:cxn>
                    <a:cxn ang="0">
                      <a:pos x="0" y="53"/>
                    </a:cxn>
                    <a:cxn ang="0">
                      <a:pos x="1" y="45"/>
                    </a:cxn>
                    <a:cxn ang="0">
                      <a:pos x="4" y="36"/>
                    </a:cxn>
                    <a:cxn ang="0">
                      <a:pos x="6" y="28"/>
                    </a:cxn>
                    <a:cxn ang="0">
                      <a:pos x="10" y="21"/>
                    </a:cxn>
                    <a:cxn ang="0">
                      <a:pos x="15" y="13"/>
                    </a:cxn>
                    <a:cxn ang="0">
                      <a:pos x="22" y="6"/>
                    </a:cxn>
                    <a:cxn ang="0">
                      <a:pos x="30" y="0"/>
                    </a:cxn>
                    <a:cxn ang="0">
                      <a:pos x="30" y="0"/>
                    </a:cxn>
                  </a:cxnLst>
                  <a:rect l="0" t="0" r="r" b="b"/>
                  <a:pathLst>
                    <a:path w="75" h="135">
                      <a:moveTo>
                        <a:pt x="30" y="0"/>
                      </a:moveTo>
                      <a:lnTo>
                        <a:pt x="37" y="9"/>
                      </a:lnTo>
                      <a:lnTo>
                        <a:pt x="45" y="18"/>
                      </a:lnTo>
                      <a:lnTo>
                        <a:pt x="49" y="28"/>
                      </a:lnTo>
                      <a:lnTo>
                        <a:pt x="52" y="39"/>
                      </a:lnTo>
                      <a:lnTo>
                        <a:pt x="56" y="70"/>
                      </a:lnTo>
                      <a:lnTo>
                        <a:pt x="58" y="79"/>
                      </a:lnTo>
                      <a:lnTo>
                        <a:pt x="62" y="88"/>
                      </a:lnTo>
                      <a:lnTo>
                        <a:pt x="66" y="96"/>
                      </a:lnTo>
                      <a:lnTo>
                        <a:pt x="70" y="104"/>
                      </a:lnTo>
                      <a:lnTo>
                        <a:pt x="75" y="123"/>
                      </a:lnTo>
                      <a:lnTo>
                        <a:pt x="75" y="123"/>
                      </a:lnTo>
                      <a:lnTo>
                        <a:pt x="6" y="135"/>
                      </a:lnTo>
                      <a:lnTo>
                        <a:pt x="2" y="100"/>
                      </a:lnTo>
                      <a:lnTo>
                        <a:pt x="0" y="62"/>
                      </a:lnTo>
                      <a:lnTo>
                        <a:pt x="0" y="53"/>
                      </a:lnTo>
                      <a:lnTo>
                        <a:pt x="1" y="45"/>
                      </a:lnTo>
                      <a:lnTo>
                        <a:pt x="4" y="36"/>
                      </a:lnTo>
                      <a:lnTo>
                        <a:pt x="6" y="28"/>
                      </a:lnTo>
                      <a:lnTo>
                        <a:pt x="10" y="21"/>
                      </a:lnTo>
                      <a:lnTo>
                        <a:pt x="15" y="13"/>
                      </a:lnTo>
                      <a:lnTo>
                        <a:pt x="22" y="6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59" name="Freeform 158">
                  <a:extLst>
                    <a:ext uri="{FF2B5EF4-FFF2-40B4-BE49-F238E27FC236}">
                      <a16:creationId xmlns:a16="http://schemas.microsoft.com/office/drawing/2014/main" id="{EE963290-9135-FC44-8BFC-7B5968D90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8251" y="3907369"/>
                  <a:ext cx="74069" cy="110928"/>
                </a:xfrm>
                <a:custGeom>
                  <a:avLst/>
                  <a:gdLst/>
                  <a:ahLst/>
                  <a:cxnLst>
                    <a:cxn ang="0">
                      <a:pos x="30" y="277"/>
                    </a:cxn>
                    <a:cxn ang="0">
                      <a:pos x="28" y="258"/>
                    </a:cxn>
                    <a:cxn ang="0">
                      <a:pos x="19" y="232"/>
                    </a:cxn>
                    <a:cxn ang="0">
                      <a:pos x="5" y="194"/>
                    </a:cxn>
                    <a:cxn ang="0">
                      <a:pos x="0" y="160"/>
                    </a:cxn>
                    <a:cxn ang="0">
                      <a:pos x="4" y="126"/>
                    </a:cxn>
                    <a:cxn ang="0">
                      <a:pos x="15" y="92"/>
                    </a:cxn>
                    <a:cxn ang="0">
                      <a:pos x="30" y="68"/>
                    </a:cxn>
                    <a:cxn ang="0">
                      <a:pos x="42" y="52"/>
                    </a:cxn>
                    <a:cxn ang="0">
                      <a:pos x="62" y="35"/>
                    </a:cxn>
                    <a:cxn ang="0">
                      <a:pos x="109" y="13"/>
                    </a:cxn>
                    <a:cxn ang="0">
                      <a:pos x="145" y="11"/>
                    </a:cxn>
                    <a:cxn ang="0">
                      <a:pos x="144" y="34"/>
                    </a:cxn>
                    <a:cxn ang="0">
                      <a:pos x="141" y="69"/>
                    </a:cxn>
                    <a:cxn ang="0">
                      <a:pos x="140" y="100"/>
                    </a:cxn>
                    <a:cxn ang="0">
                      <a:pos x="145" y="118"/>
                    </a:cxn>
                    <a:cxn ang="0">
                      <a:pos x="159" y="141"/>
                    </a:cxn>
                    <a:cxn ang="0">
                      <a:pos x="185" y="170"/>
                    </a:cxn>
                    <a:cxn ang="0">
                      <a:pos x="203" y="192"/>
                    </a:cxn>
                    <a:cxn ang="0">
                      <a:pos x="211" y="209"/>
                    </a:cxn>
                    <a:cxn ang="0">
                      <a:pos x="215" y="227"/>
                    </a:cxn>
                    <a:cxn ang="0">
                      <a:pos x="215" y="242"/>
                    </a:cxn>
                    <a:cxn ang="0">
                      <a:pos x="208" y="262"/>
                    </a:cxn>
                    <a:cxn ang="0">
                      <a:pos x="197" y="285"/>
                    </a:cxn>
                    <a:cxn ang="0">
                      <a:pos x="189" y="303"/>
                    </a:cxn>
                    <a:cxn ang="0">
                      <a:pos x="186" y="318"/>
                    </a:cxn>
                    <a:cxn ang="0">
                      <a:pos x="134" y="319"/>
                    </a:cxn>
                    <a:cxn ang="0">
                      <a:pos x="98" y="324"/>
                    </a:cxn>
                    <a:cxn ang="0">
                      <a:pos x="72" y="324"/>
                    </a:cxn>
                    <a:cxn ang="0">
                      <a:pos x="59" y="318"/>
                    </a:cxn>
                    <a:cxn ang="0">
                      <a:pos x="49" y="308"/>
                    </a:cxn>
                    <a:cxn ang="0">
                      <a:pos x="30" y="288"/>
                    </a:cxn>
                  </a:cxnLst>
                  <a:rect l="0" t="0" r="r" b="b"/>
                  <a:pathLst>
                    <a:path w="215" h="325">
                      <a:moveTo>
                        <a:pt x="30" y="288"/>
                      </a:moveTo>
                      <a:lnTo>
                        <a:pt x="30" y="277"/>
                      </a:lnTo>
                      <a:lnTo>
                        <a:pt x="30" y="268"/>
                      </a:lnTo>
                      <a:lnTo>
                        <a:pt x="28" y="258"/>
                      </a:lnTo>
                      <a:lnTo>
                        <a:pt x="26" y="249"/>
                      </a:lnTo>
                      <a:lnTo>
                        <a:pt x="19" y="232"/>
                      </a:lnTo>
                      <a:lnTo>
                        <a:pt x="10" y="213"/>
                      </a:lnTo>
                      <a:lnTo>
                        <a:pt x="5" y="194"/>
                      </a:lnTo>
                      <a:lnTo>
                        <a:pt x="1" y="178"/>
                      </a:lnTo>
                      <a:lnTo>
                        <a:pt x="0" y="160"/>
                      </a:lnTo>
                      <a:lnTo>
                        <a:pt x="1" y="143"/>
                      </a:lnTo>
                      <a:lnTo>
                        <a:pt x="4" y="126"/>
                      </a:lnTo>
                      <a:lnTo>
                        <a:pt x="7" y="109"/>
                      </a:lnTo>
                      <a:lnTo>
                        <a:pt x="15" y="92"/>
                      </a:lnTo>
                      <a:lnTo>
                        <a:pt x="24" y="75"/>
                      </a:lnTo>
                      <a:lnTo>
                        <a:pt x="30" y="68"/>
                      </a:lnTo>
                      <a:lnTo>
                        <a:pt x="36" y="60"/>
                      </a:lnTo>
                      <a:lnTo>
                        <a:pt x="42" y="52"/>
                      </a:lnTo>
                      <a:lnTo>
                        <a:pt x="48" y="47"/>
                      </a:lnTo>
                      <a:lnTo>
                        <a:pt x="62" y="35"/>
                      </a:lnTo>
                      <a:lnTo>
                        <a:pt x="76" y="27"/>
                      </a:lnTo>
                      <a:lnTo>
                        <a:pt x="109" y="13"/>
                      </a:lnTo>
                      <a:lnTo>
                        <a:pt x="144" y="0"/>
                      </a:lnTo>
                      <a:lnTo>
                        <a:pt x="145" y="11"/>
                      </a:lnTo>
                      <a:lnTo>
                        <a:pt x="145" y="22"/>
                      </a:lnTo>
                      <a:lnTo>
                        <a:pt x="144" y="34"/>
                      </a:lnTo>
                      <a:lnTo>
                        <a:pt x="144" y="46"/>
                      </a:lnTo>
                      <a:lnTo>
                        <a:pt x="141" y="69"/>
                      </a:lnTo>
                      <a:lnTo>
                        <a:pt x="140" y="91"/>
                      </a:lnTo>
                      <a:lnTo>
                        <a:pt x="140" y="100"/>
                      </a:lnTo>
                      <a:lnTo>
                        <a:pt x="142" y="110"/>
                      </a:lnTo>
                      <a:lnTo>
                        <a:pt x="145" y="118"/>
                      </a:lnTo>
                      <a:lnTo>
                        <a:pt x="149" y="126"/>
                      </a:lnTo>
                      <a:lnTo>
                        <a:pt x="159" y="141"/>
                      </a:lnTo>
                      <a:lnTo>
                        <a:pt x="172" y="156"/>
                      </a:lnTo>
                      <a:lnTo>
                        <a:pt x="185" y="170"/>
                      </a:lnTo>
                      <a:lnTo>
                        <a:pt x="197" y="184"/>
                      </a:lnTo>
                      <a:lnTo>
                        <a:pt x="203" y="192"/>
                      </a:lnTo>
                      <a:lnTo>
                        <a:pt x="207" y="200"/>
                      </a:lnTo>
                      <a:lnTo>
                        <a:pt x="211" y="209"/>
                      </a:lnTo>
                      <a:lnTo>
                        <a:pt x="213" y="218"/>
                      </a:lnTo>
                      <a:lnTo>
                        <a:pt x="215" y="227"/>
                      </a:lnTo>
                      <a:lnTo>
                        <a:pt x="215" y="235"/>
                      </a:lnTo>
                      <a:lnTo>
                        <a:pt x="215" y="242"/>
                      </a:lnTo>
                      <a:lnTo>
                        <a:pt x="213" y="249"/>
                      </a:lnTo>
                      <a:lnTo>
                        <a:pt x="208" y="262"/>
                      </a:lnTo>
                      <a:lnTo>
                        <a:pt x="203" y="274"/>
                      </a:lnTo>
                      <a:lnTo>
                        <a:pt x="197" y="285"/>
                      </a:lnTo>
                      <a:lnTo>
                        <a:pt x="191" y="297"/>
                      </a:lnTo>
                      <a:lnTo>
                        <a:pt x="189" y="303"/>
                      </a:lnTo>
                      <a:lnTo>
                        <a:pt x="188" y="310"/>
                      </a:lnTo>
                      <a:lnTo>
                        <a:pt x="186" y="318"/>
                      </a:lnTo>
                      <a:lnTo>
                        <a:pt x="185" y="324"/>
                      </a:lnTo>
                      <a:lnTo>
                        <a:pt x="134" y="319"/>
                      </a:lnTo>
                      <a:lnTo>
                        <a:pt x="116" y="321"/>
                      </a:lnTo>
                      <a:lnTo>
                        <a:pt x="98" y="324"/>
                      </a:lnTo>
                      <a:lnTo>
                        <a:pt x="85" y="325"/>
                      </a:lnTo>
                      <a:lnTo>
                        <a:pt x="72" y="324"/>
                      </a:lnTo>
                      <a:lnTo>
                        <a:pt x="66" y="321"/>
                      </a:lnTo>
                      <a:lnTo>
                        <a:pt x="59" y="318"/>
                      </a:lnTo>
                      <a:lnTo>
                        <a:pt x="54" y="314"/>
                      </a:lnTo>
                      <a:lnTo>
                        <a:pt x="49" y="308"/>
                      </a:lnTo>
                      <a:lnTo>
                        <a:pt x="39" y="298"/>
                      </a:lnTo>
                      <a:lnTo>
                        <a:pt x="30" y="2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0" name="Freeform 159">
                  <a:extLst>
                    <a:ext uri="{FF2B5EF4-FFF2-40B4-BE49-F238E27FC236}">
                      <a16:creationId xmlns:a16="http://schemas.microsoft.com/office/drawing/2014/main" id="{D6AB9387-1E5A-224D-9F7B-9C53367DC0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58251" y="3907369"/>
                  <a:ext cx="74069" cy="110928"/>
                </a:xfrm>
                <a:custGeom>
                  <a:avLst/>
                  <a:gdLst/>
                  <a:ahLst/>
                  <a:cxnLst>
                    <a:cxn ang="0">
                      <a:pos x="30" y="277"/>
                    </a:cxn>
                    <a:cxn ang="0">
                      <a:pos x="28" y="258"/>
                    </a:cxn>
                    <a:cxn ang="0">
                      <a:pos x="19" y="232"/>
                    </a:cxn>
                    <a:cxn ang="0">
                      <a:pos x="5" y="194"/>
                    </a:cxn>
                    <a:cxn ang="0">
                      <a:pos x="0" y="160"/>
                    </a:cxn>
                    <a:cxn ang="0">
                      <a:pos x="4" y="126"/>
                    </a:cxn>
                    <a:cxn ang="0">
                      <a:pos x="15" y="92"/>
                    </a:cxn>
                    <a:cxn ang="0">
                      <a:pos x="30" y="68"/>
                    </a:cxn>
                    <a:cxn ang="0">
                      <a:pos x="42" y="52"/>
                    </a:cxn>
                    <a:cxn ang="0">
                      <a:pos x="62" y="35"/>
                    </a:cxn>
                    <a:cxn ang="0">
                      <a:pos x="109" y="13"/>
                    </a:cxn>
                    <a:cxn ang="0">
                      <a:pos x="144" y="0"/>
                    </a:cxn>
                    <a:cxn ang="0">
                      <a:pos x="145" y="22"/>
                    </a:cxn>
                    <a:cxn ang="0">
                      <a:pos x="144" y="46"/>
                    </a:cxn>
                    <a:cxn ang="0">
                      <a:pos x="140" y="91"/>
                    </a:cxn>
                    <a:cxn ang="0">
                      <a:pos x="142" y="110"/>
                    </a:cxn>
                    <a:cxn ang="0">
                      <a:pos x="149" y="126"/>
                    </a:cxn>
                    <a:cxn ang="0">
                      <a:pos x="172" y="156"/>
                    </a:cxn>
                    <a:cxn ang="0">
                      <a:pos x="197" y="184"/>
                    </a:cxn>
                    <a:cxn ang="0">
                      <a:pos x="207" y="200"/>
                    </a:cxn>
                    <a:cxn ang="0">
                      <a:pos x="213" y="218"/>
                    </a:cxn>
                    <a:cxn ang="0">
                      <a:pos x="215" y="235"/>
                    </a:cxn>
                    <a:cxn ang="0">
                      <a:pos x="213" y="249"/>
                    </a:cxn>
                    <a:cxn ang="0">
                      <a:pos x="203" y="274"/>
                    </a:cxn>
                    <a:cxn ang="0">
                      <a:pos x="191" y="297"/>
                    </a:cxn>
                    <a:cxn ang="0">
                      <a:pos x="188" y="310"/>
                    </a:cxn>
                    <a:cxn ang="0">
                      <a:pos x="185" y="324"/>
                    </a:cxn>
                    <a:cxn ang="0">
                      <a:pos x="134" y="319"/>
                    </a:cxn>
                    <a:cxn ang="0">
                      <a:pos x="98" y="324"/>
                    </a:cxn>
                    <a:cxn ang="0">
                      <a:pos x="72" y="324"/>
                    </a:cxn>
                    <a:cxn ang="0">
                      <a:pos x="59" y="318"/>
                    </a:cxn>
                    <a:cxn ang="0">
                      <a:pos x="49" y="308"/>
                    </a:cxn>
                    <a:cxn ang="0">
                      <a:pos x="30" y="288"/>
                    </a:cxn>
                  </a:cxnLst>
                  <a:rect l="0" t="0" r="r" b="b"/>
                  <a:pathLst>
                    <a:path w="215" h="325">
                      <a:moveTo>
                        <a:pt x="30" y="288"/>
                      </a:moveTo>
                      <a:lnTo>
                        <a:pt x="30" y="277"/>
                      </a:lnTo>
                      <a:lnTo>
                        <a:pt x="30" y="268"/>
                      </a:lnTo>
                      <a:lnTo>
                        <a:pt x="28" y="258"/>
                      </a:lnTo>
                      <a:lnTo>
                        <a:pt x="26" y="249"/>
                      </a:lnTo>
                      <a:lnTo>
                        <a:pt x="19" y="232"/>
                      </a:lnTo>
                      <a:lnTo>
                        <a:pt x="10" y="213"/>
                      </a:lnTo>
                      <a:lnTo>
                        <a:pt x="5" y="194"/>
                      </a:lnTo>
                      <a:lnTo>
                        <a:pt x="1" y="178"/>
                      </a:lnTo>
                      <a:lnTo>
                        <a:pt x="0" y="160"/>
                      </a:lnTo>
                      <a:lnTo>
                        <a:pt x="1" y="143"/>
                      </a:lnTo>
                      <a:lnTo>
                        <a:pt x="4" y="126"/>
                      </a:lnTo>
                      <a:lnTo>
                        <a:pt x="7" y="109"/>
                      </a:lnTo>
                      <a:lnTo>
                        <a:pt x="15" y="92"/>
                      </a:lnTo>
                      <a:lnTo>
                        <a:pt x="24" y="75"/>
                      </a:lnTo>
                      <a:lnTo>
                        <a:pt x="30" y="68"/>
                      </a:lnTo>
                      <a:lnTo>
                        <a:pt x="36" y="60"/>
                      </a:lnTo>
                      <a:lnTo>
                        <a:pt x="42" y="52"/>
                      </a:lnTo>
                      <a:lnTo>
                        <a:pt x="48" y="47"/>
                      </a:lnTo>
                      <a:lnTo>
                        <a:pt x="62" y="35"/>
                      </a:lnTo>
                      <a:lnTo>
                        <a:pt x="76" y="27"/>
                      </a:lnTo>
                      <a:lnTo>
                        <a:pt x="109" y="13"/>
                      </a:lnTo>
                      <a:lnTo>
                        <a:pt x="144" y="0"/>
                      </a:lnTo>
                      <a:lnTo>
                        <a:pt x="144" y="0"/>
                      </a:lnTo>
                      <a:lnTo>
                        <a:pt x="145" y="11"/>
                      </a:lnTo>
                      <a:lnTo>
                        <a:pt x="145" y="22"/>
                      </a:lnTo>
                      <a:lnTo>
                        <a:pt x="144" y="34"/>
                      </a:lnTo>
                      <a:lnTo>
                        <a:pt x="144" y="46"/>
                      </a:lnTo>
                      <a:lnTo>
                        <a:pt x="141" y="69"/>
                      </a:lnTo>
                      <a:lnTo>
                        <a:pt x="140" y="91"/>
                      </a:lnTo>
                      <a:lnTo>
                        <a:pt x="140" y="100"/>
                      </a:lnTo>
                      <a:lnTo>
                        <a:pt x="142" y="110"/>
                      </a:lnTo>
                      <a:lnTo>
                        <a:pt x="145" y="118"/>
                      </a:lnTo>
                      <a:lnTo>
                        <a:pt x="149" y="126"/>
                      </a:lnTo>
                      <a:lnTo>
                        <a:pt x="159" y="141"/>
                      </a:lnTo>
                      <a:lnTo>
                        <a:pt x="172" y="156"/>
                      </a:lnTo>
                      <a:lnTo>
                        <a:pt x="185" y="170"/>
                      </a:lnTo>
                      <a:lnTo>
                        <a:pt x="197" y="184"/>
                      </a:lnTo>
                      <a:lnTo>
                        <a:pt x="203" y="192"/>
                      </a:lnTo>
                      <a:lnTo>
                        <a:pt x="207" y="200"/>
                      </a:lnTo>
                      <a:lnTo>
                        <a:pt x="211" y="209"/>
                      </a:lnTo>
                      <a:lnTo>
                        <a:pt x="213" y="218"/>
                      </a:lnTo>
                      <a:lnTo>
                        <a:pt x="215" y="227"/>
                      </a:lnTo>
                      <a:lnTo>
                        <a:pt x="215" y="235"/>
                      </a:lnTo>
                      <a:lnTo>
                        <a:pt x="215" y="242"/>
                      </a:lnTo>
                      <a:lnTo>
                        <a:pt x="213" y="249"/>
                      </a:lnTo>
                      <a:lnTo>
                        <a:pt x="208" y="262"/>
                      </a:lnTo>
                      <a:lnTo>
                        <a:pt x="203" y="274"/>
                      </a:lnTo>
                      <a:lnTo>
                        <a:pt x="197" y="285"/>
                      </a:lnTo>
                      <a:lnTo>
                        <a:pt x="191" y="297"/>
                      </a:lnTo>
                      <a:lnTo>
                        <a:pt x="189" y="303"/>
                      </a:lnTo>
                      <a:lnTo>
                        <a:pt x="188" y="310"/>
                      </a:lnTo>
                      <a:lnTo>
                        <a:pt x="186" y="318"/>
                      </a:lnTo>
                      <a:lnTo>
                        <a:pt x="185" y="324"/>
                      </a:lnTo>
                      <a:lnTo>
                        <a:pt x="185" y="324"/>
                      </a:lnTo>
                      <a:lnTo>
                        <a:pt x="134" y="319"/>
                      </a:lnTo>
                      <a:lnTo>
                        <a:pt x="116" y="321"/>
                      </a:lnTo>
                      <a:lnTo>
                        <a:pt x="98" y="324"/>
                      </a:lnTo>
                      <a:lnTo>
                        <a:pt x="85" y="325"/>
                      </a:lnTo>
                      <a:lnTo>
                        <a:pt x="72" y="324"/>
                      </a:lnTo>
                      <a:lnTo>
                        <a:pt x="66" y="321"/>
                      </a:lnTo>
                      <a:lnTo>
                        <a:pt x="59" y="318"/>
                      </a:lnTo>
                      <a:lnTo>
                        <a:pt x="54" y="314"/>
                      </a:lnTo>
                      <a:lnTo>
                        <a:pt x="49" y="308"/>
                      </a:lnTo>
                      <a:lnTo>
                        <a:pt x="39" y="298"/>
                      </a:lnTo>
                      <a:lnTo>
                        <a:pt x="30" y="288"/>
                      </a:lnTo>
                      <a:lnTo>
                        <a:pt x="30" y="2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1" name="Freeform 160">
                  <a:extLst>
                    <a:ext uri="{FF2B5EF4-FFF2-40B4-BE49-F238E27FC236}">
                      <a16:creationId xmlns:a16="http://schemas.microsoft.com/office/drawing/2014/main" id="{E04C9263-03DC-6745-BCA2-1B3D6B8D0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0142" y="3676044"/>
                  <a:ext cx="350780" cy="328728"/>
                </a:xfrm>
                <a:custGeom>
                  <a:avLst/>
                  <a:gdLst/>
                  <a:ahLst/>
                  <a:cxnLst>
                    <a:cxn ang="0">
                      <a:pos x="321" y="93"/>
                    </a:cxn>
                    <a:cxn ang="0">
                      <a:pos x="341" y="100"/>
                    </a:cxn>
                    <a:cxn ang="0">
                      <a:pos x="368" y="92"/>
                    </a:cxn>
                    <a:cxn ang="0">
                      <a:pos x="412" y="79"/>
                    </a:cxn>
                    <a:cxn ang="0">
                      <a:pos x="495" y="69"/>
                    </a:cxn>
                    <a:cxn ang="0">
                      <a:pos x="540" y="47"/>
                    </a:cxn>
                    <a:cxn ang="0">
                      <a:pos x="578" y="27"/>
                    </a:cxn>
                    <a:cxn ang="0">
                      <a:pos x="617" y="19"/>
                    </a:cxn>
                    <a:cxn ang="0">
                      <a:pos x="692" y="34"/>
                    </a:cxn>
                    <a:cxn ang="0">
                      <a:pos x="760" y="75"/>
                    </a:cxn>
                    <a:cxn ang="0">
                      <a:pos x="819" y="127"/>
                    </a:cxn>
                    <a:cxn ang="0">
                      <a:pos x="885" y="201"/>
                    </a:cxn>
                    <a:cxn ang="0">
                      <a:pos x="896" y="229"/>
                    </a:cxn>
                    <a:cxn ang="0">
                      <a:pos x="927" y="346"/>
                    </a:cxn>
                    <a:cxn ang="0">
                      <a:pos x="964" y="443"/>
                    </a:cxn>
                    <a:cxn ang="0">
                      <a:pos x="995" y="501"/>
                    </a:cxn>
                    <a:cxn ang="0">
                      <a:pos x="999" y="574"/>
                    </a:cxn>
                    <a:cxn ang="0">
                      <a:pos x="973" y="640"/>
                    </a:cxn>
                    <a:cxn ang="0">
                      <a:pos x="869" y="712"/>
                    </a:cxn>
                    <a:cxn ang="0">
                      <a:pos x="829" y="745"/>
                    </a:cxn>
                    <a:cxn ang="0">
                      <a:pos x="800" y="794"/>
                    </a:cxn>
                    <a:cxn ang="0">
                      <a:pos x="794" y="863"/>
                    </a:cxn>
                    <a:cxn ang="0">
                      <a:pos x="819" y="934"/>
                    </a:cxn>
                    <a:cxn ang="0">
                      <a:pos x="823" y="973"/>
                    </a:cxn>
                    <a:cxn ang="0">
                      <a:pos x="764" y="943"/>
                    </a:cxn>
                    <a:cxn ang="0">
                      <a:pos x="683" y="939"/>
                    </a:cxn>
                    <a:cxn ang="0">
                      <a:pos x="659" y="916"/>
                    </a:cxn>
                    <a:cxn ang="0">
                      <a:pos x="635" y="865"/>
                    </a:cxn>
                    <a:cxn ang="0">
                      <a:pos x="617" y="837"/>
                    </a:cxn>
                    <a:cxn ang="0">
                      <a:pos x="556" y="773"/>
                    </a:cxn>
                    <a:cxn ang="0">
                      <a:pos x="528" y="683"/>
                    </a:cxn>
                    <a:cxn ang="0">
                      <a:pos x="512" y="640"/>
                    </a:cxn>
                    <a:cxn ang="0">
                      <a:pos x="488" y="637"/>
                    </a:cxn>
                    <a:cxn ang="0">
                      <a:pos x="444" y="681"/>
                    </a:cxn>
                    <a:cxn ang="0">
                      <a:pos x="414" y="708"/>
                    </a:cxn>
                    <a:cxn ang="0">
                      <a:pos x="394" y="707"/>
                    </a:cxn>
                    <a:cxn ang="0">
                      <a:pos x="376" y="684"/>
                    </a:cxn>
                    <a:cxn ang="0">
                      <a:pos x="355" y="620"/>
                    </a:cxn>
                    <a:cxn ang="0">
                      <a:pos x="352" y="532"/>
                    </a:cxn>
                    <a:cxn ang="0">
                      <a:pos x="335" y="512"/>
                    </a:cxn>
                    <a:cxn ang="0">
                      <a:pos x="295" y="500"/>
                    </a:cxn>
                    <a:cxn ang="0">
                      <a:pos x="252" y="478"/>
                    </a:cxn>
                    <a:cxn ang="0">
                      <a:pos x="228" y="439"/>
                    </a:cxn>
                    <a:cxn ang="0">
                      <a:pos x="210" y="395"/>
                    </a:cxn>
                    <a:cxn ang="0">
                      <a:pos x="166" y="359"/>
                    </a:cxn>
                    <a:cxn ang="0">
                      <a:pos x="144" y="332"/>
                    </a:cxn>
                    <a:cxn ang="0">
                      <a:pos x="146" y="275"/>
                    </a:cxn>
                    <a:cxn ang="0">
                      <a:pos x="148" y="245"/>
                    </a:cxn>
                    <a:cxn ang="0">
                      <a:pos x="138" y="225"/>
                    </a:cxn>
                    <a:cxn ang="0">
                      <a:pos x="119" y="219"/>
                    </a:cxn>
                    <a:cxn ang="0">
                      <a:pos x="89" y="228"/>
                    </a:cxn>
                    <a:cxn ang="0">
                      <a:pos x="52" y="240"/>
                    </a:cxn>
                    <a:cxn ang="0">
                      <a:pos x="26" y="229"/>
                    </a:cxn>
                    <a:cxn ang="0">
                      <a:pos x="10" y="203"/>
                    </a:cxn>
                    <a:cxn ang="0">
                      <a:pos x="1" y="142"/>
                    </a:cxn>
                    <a:cxn ang="0">
                      <a:pos x="35" y="97"/>
                    </a:cxn>
                    <a:cxn ang="0">
                      <a:pos x="80" y="37"/>
                    </a:cxn>
                    <a:cxn ang="0">
                      <a:pos x="154" y="9"/>
                    </a:cxn>
                    <a:cxn ang="0">
                      <a:pos x="223" y="0"/>
                    </a:cxn>
                  </a:cxnLst>
                  <a:rect l="0" t="0" r="r" b="b"/>
                  <a:pathLst>
                    <a:path w="1001" h="973">
                      <a:moveTo>
                        <a:pt x="240" y="1"/>
                      </a:moveTo>
                      <a:lnTo>
                        <a:pt x="281" y="61"/>
                      </a:lnTo>
                      <a:lnTo>
                        <a:pt x="304" y="79"/>
                      </a:lnTo>
                      <a:lnTo>
                        <a:pt x="321" y="93"/>
                      </a:lnTo>
                      <a:lnTo>
                        <a:pt x="326" y="96"/>
                      </a:lnTo>
                      <a:lnTo>
                        <a:pt x="330" y="97"/>
                      </a:lnTo>
                      <a:lnTo>
                        <a:pt x="335" y="98"/>
                      </a:lnTo>
                      <a:lnTo>
                        <a:pt x="341" y="100"/>
                      </a:lnTo>
                      <a:lnTo>
                        <a:pt x="347" y="98"/>
                      </a:lnTo>
                      <a:lnTo>
                        <a:pt x="352" y="97"/>
                      </a:lnTo>
                      <a:lnTo>
                        <a:pt x="360" y="96"/>
                      </a:lnTo>
                      <a:lnTo>
                        <a:pt x="368" y="92"/>
                      </a:lnTo>
                      <a:lnTo>
                        <a:pt x="379" y="87"/>
                      </a:lnTo>
                      <a:lnTo>
                        <a:pt x="390" y="84"/>
                      </a:lnTo>
                      <a:lnTo>
                        <a:pt x="401" y="82"/>
                      </a:lnTo>
                      <a:lnTo>
                        <a:pt x="412" y="79"/>
                      </a:lnTo>
                      <a:lnTo>
                        <a:pt x="433" y="78"/>
                      </a:lnTo>
                      <a:lnTo>
                        <a:pt x="452" y="76"/>
                      </a:lnTo>
                      <a:lnTo>
                        <a:pt x="473" y="74"/>
                      </a:lnTo>
                      <a:lnTo>
                        <a:pt x="495" y="69"/>
                      </a:lnTo>
                      <a:lnTo>
                        <a:pt x="505" y="66"/>
                      </a:lnTo>
                      <a:lnTo>
                        <a:pt x="517" y="61"/>
                      </a:lnTo>
                      <a:lnTo>
                        <a:pt x="528" y="54"/>
                      </a:lnTo>
                      <a:lnTo>
                        <a:pt x="540" y="47"/>
                      </a:lnTo>
                      <a:lnTo>
                        <a:pt x="550" y="40"/>
                      </a:lnTo>
                      <a:lnTo>
                        <a:pt x="560" y="35"/>
                      </a:lnTo>
                      <a:lnTo>
                        <a:pt x="569" y="30"/>
                      </a:lnTo>
                      <a:lnTo>
                        <a:pt x="578" y="27"/>
                      </a:lnTo>
                      <a:lnTo>
                        <a:pt x="588" y="23"/>
                      </a:lnTo>
                      <a:lnTo>
                        <a:pt x="597" y="22"/>
                      </a:lnTo>
                      <a:lnTo>
                        <a:pt x="606" y="21"/>
                      </a:lnTo>
                      <a:lnTo>
                        <a:pt x="617" y="19"/>
                      </a:lnTo>
                      <a:lnTo>
                        <a:pt x="636" y="19"/>
                      </a:lnTo>
                      <a:lnTo>
                        <a:pt x="654" y="22"/>
                      </a:lnTo>
                      <a:lnTo>
                        <a:pt x="674" y="27"/>
                      </a:lnTo>
                      <a:lnTo>
                        <a:pt x="692" y="34"/>
                      </a:lnTo>
                      <a:lnTo>
                        <a:pt x="710" y="43"/>
                      </a:lnTo>
                      <a:lnTo>
                        <a:pt x="727" y="52"/>
                      </a:lnTo>
                      <a:lnTo>
                        <a:pt x="745" y="63"/>
                      </a:lnTo>
                      <a:lnTo>
                        <a:pt x="760" y="75"/>
                      </a:lnTo>
                      <a:lnTo>
                        <a:pt x="777" y="88"/>
                      </a:lnTo>
                      <a:lnTo>
                        <a:pt x="791" y="101"/>
                      </a:lnTo>
                      <a:lnTo>
                        <a:pt x="806" y="114"/>
                      </a:lnTo>
                      <a:lnTo>
                        <a:pt x="819" y="127"/>
                      </a:lnTo>
                      <a:lnTo>
                        <a:pt x="841" y="149"/>
                      </a:lnTo>
                      <a:lnTo>
                        <a:pt x="864" y="175"/>
                      </a:lnTo>
                      <a:lnTo>
                        <a:pt x="876" y="188"/>
                      </a:lnTo>
                      <a:lnTo>
                        <a:pt x="885" y="201"/>
                      </a:lnTo>
                      <a:lnTo>
                        <a:pt x="889" y="208"/>
                      </a:lnTo>
                      <a:lnTo>
                        <a:pt x="892" y="215"/>
                      </a:lnTo>
                      <a:lnTo>
                        <a:pt x="895" y="221"/>
                      </a:lnTo>
                      <a:lnTo>
                        <a:pt x="896" y="229"/>
                      </a:lnTo>
                      <a:lnTo>
                        <a:pt x="904" y="258"/>
                      </a:lnTo>
                      <a:lnTo>
                        <a:pt x="913" y="289"/>
                      </a:lnTo>
                      <a:lnTo>
                        <a:pt x="921" y="319"/>
                      </a:lnTo>
                      <a:lnTo>
                        <a:pt x="927" y="346"/>
                      </a:lnTo>
                      <a:lnTo>
                        <a:pt x="944" y="399"/>
                      </a:lnTo>
                      <a:lnTo>
                        <a:pt x="949" y="414"/>
                      </a:lnTo>
                      <a:lnTo>
                        <a:pt x="956" y="429"/>
                      </a:lnTo>
                      <a:lnTo>
                        <a:pt x="964" y="443"/>
                      </a:lnTo>
                      <a:lnTo>
                        <a:pt x="973" y="457"/>
                      </a:lnTo>
                      <a:lnTo>
                        <a:pt x="982" y="471"/>
                      </a:lnTo>
                      <a:lnTo>
                        <a:pt x="990" y="486"/>
                      </a:lnTo>
                      <a:lnTo>
                        <a:pt x="995" y="501"/>
                      </a:lnTo>
                      <a:lnTo>
                        <a:pt x="999" y="518"/>
                      </a:lnTo>
                      <a:lnTo>
                        <a:pt x="1001" y="538"/>
                      </a:lnTo>
                      <a:lnTo>
                        <a:pt x="1000" y="557"/>
                      </a:lnTo>
                      <a:lnTo>
                        <a:pt x="999" y="574"/>
                      </a:lnTo>
                      <a:lnTo>
                        <a:pt x="994" y="591"/>
                      </a:lnTo>
                      <a:lnTo>
                        <a:pt x="988" y="606"/>
                      </a:lnTo>
                      <a:lnTo>
                        <a:pt x="982" y="623"/>
                      </a:lnTo>
                      <a:lnTo>
                        <a:pt x="973" y="640"/>
                      </a:lnTo>
                      <a:lnTo>
                        <a:pt x="964" y="657"/>
                      </a:lnTo>
                      <a:lnTo>
                        <a:pt x="937" y="685"/>
                      </a:lnTo>
                      <a:lnTo>
                        <a:pt x="902" y="698"/>
                      </a:lnTo>
                      <a:lnTo>
                        <a:pt x="869" y="712"/>
                      </a:lnTo>
                      <a:lnTo>
                        <a:pt x="855" y="720"/>
                      </a:lnTo>
                      <a:lnTo>
                        <a:pt x="841" y="732"/>
                      </a:lnTo>
                      <a:lnTo>
                        <a:pt x="835" y="737"/>
                      </a:lnTo>
                      <a:lnTo>
                        <a:pt x="829" y="745"/>
                      </a:lnTo>
                      <a:lnTo>
                        <a:pt x="823" y="753"/>
                      </a:lnTo>
                      <a:lnTo>
                        <a:pt x="817" y="760"/>
                      </a:lnTo>
                      <a:lnTo>
                        <a:pt x="808" y="777"/>
                      </a:lnTo>
                      <a:lnTo>
                        <a:pt x="800" y="794"/>
                      </a:lnTo>
                      <a:lnTo>
                        <a:pt x="797" y="811"/>
                      </a:lnTo>
                      <a:lnTo>
                        <a:pt x="794" y="828"/>
                      </a:lnTo>
                      <a:lnTo>
                        <a:pt x="793" y="845"/>
                      </a:lnTo>
                      <a:lnTo>
                        <a:pt x="794" y="863"/>
                      </a:lnTo>
                      <a:lnTo>
                        <a:pt x="798" y="879"/>
                      </a:lnTo>
                      <a:lnTo>
                        <a:pt x="803" y="898"/>
                      </a:lnTo>
                      <a:lnTo>
                        <a:pt x="812" y="917"/>
                      </a:lnTo>
                      <a:lnTo>
                        <a:pt x="819" y="934"/>
                      </a:lnTo>
                      <a:lnTo>
                        <a:pt x="821" y="943"/>
                      </a:lnTo>
                      <a:lnTo>
                        <a:pt x="823" y="953"/>
                      </a:lnTo>
                      <a:lnTo>
                        <a:pt x="823" y="962"/>
                      </a:lnTo>
                      <a:lnTo>
                        <a:pt x="823" y="973"/>
                      </a:lnTo>
                      <a:lnTo>
                        <a:pt x="803" y="960"/>
                      </a:lnTo>
                      <a:lnTo>
                        <a:pt x="788" y="952"/>
                      </a:lnTo>
                      <a:lnTo>
                        <a:pt x="775" y="946"/>
                      </a:lnTo>
                      <a:lnTo>
                        <a:pt x="764" y="943"/>
                      </a:lnTo>
                      <a:lnTo>
                        <a:pt x="738" y="942"/>
                      </a:lnTo>
                      <a:lnTo>
                        <a:pt x="699" y="942"/>
                      </a:lnTo>
                      <a:lnTo>
                        <a:pt x="690" y="942"/>
                      </a:lnTo>
                      <a:lnTo>
                        <a:pt x="683" y="939"/>
                      </a:lnTo>
                      <a:lnTo>
                        <a:pt x="676" y="935"/>
                      </a:lnTo>
                      <a:lnTo>
                        <a:pt x="670" y="930"/>
                      </a:lnTo>
                      <a:lnTo>
                        <a:pt x="664" y="924"/>
                      </a:lnTo>
                      <a:lnTo>
                        <a:pt x="659" y="916"/>
                      </a:lnTo>
                      <a:lnTo>
                        <a:pt x="654" y="908"/>
                      </a:lnTo>
                      <a:lnTo>
                        <a:pt x="650" y="900"/>
                      </a:lnTo>
                      <a:lnTo>
                        <a:pt x="642" y="882"/>
                      </a:lnTo>
                      <a:lnTo>
                        <a:pt x="635" y="865"/>
                      </a:lnTo>
                      <a:lnTo>
                        <a:pt x="631" y="856"/>
                      </a:lnTo>
                      <a:lnTo>
                        <a:pt x="627" y="848"/>
                      </a:lnTo>
                      <a:lnTo>
                        <a:pt x="622" y="842"/>
                      </a:lnTo>
                      <a:lnTo>
                        <a:pt x="617" y="837"/>
                      </a:lnTo>
                      <a:lnTo>
                        <a:pt x="594" y="816"/>
                      </a:lnTo>
                      <a:lnTo>
                        <a:pt x="574" y="795"/>
                      </a:lnTo>
                      <a:lnTo>
                        <a:pt x="565" y="785"/>
                      </a:lnTo>
                      <a:lnTo>
                        <a:pt x="556" y="773"/>
                      </a:lnTo>
                      <a:lnTo>
                        <a:pt x="548" y="760"/>
                      </a:lnTo>
                      <a:lnTo>
                        <a:pt x="541" y="746"/>
                      </a:lnTo>
                      <a:lnTo>
                        <a:pt x="535" y="719"/>
                      </a:lnTo>
                      <a:lnTo>
                        <a:pt x="528" y="683"/>
                      </a:lnTo>
                      <a:lnTo>
                        <a:pt x="525" y="666"/>
                      </a:lnTo>
                      <a:lnTo>
                        <a:pt x="518" y="650"/>
                      </a:lnTo>
                      <a:lnTo>
                        <a:pt x="515" y="644"/>
                      </a:lnTo>
                      <a:lnTo>
                        <a:pt x="512" y="640"/>
                      </a:lnTo>
                      <a:lnTo>
                        <a:pt x="506" y="636"/>
                      </a:lnTo>
                      <a:lnTo>
                        <a:pt x="501" y="633"/>
                      </a:lnTo>
                      <a:lnTo>
                        <a:pt x="495" y="633"/>
                      </a:lnTo>
                      <a:lnTo>
                        <a:pt x="488" y="637"/>
                      </a:lnTo>
                      <a:lnTo>
                        <a:pt x="480" y="641"/>
                      </a:lnTo>
                      <a:lnTo>
                        <a:pt x="474" y="648"/>
                      </a:lnTo>
                      <a:lnTo>
                        <a:pt x="458" y="664"/>
                      </a:lnTo>
                      <a:lnTo>
                        <a:pt x="444" y="681"/>
                      </a:lnTo>
                      <a:lnTo>
                        <a:pt x="436" y="690"/>
                      </a:lnTo>
                      <a:lnTo>
                        <a:pt x="429" y="698"/>
                      </a:lnTo>
                      <a:lnTo>
                        <a:pt x="421" y="703"/>
                      </a:lnTo>
                      <a:lnTo>
                        <a:pt x="414" y="708"/>
                      </a:lnTo>
                      <a:lnTo>
                        <a:pt x="407" y="711"/>
                      </a:lnTo>
                      <a:lnTo>
                        <a:pt x="400" y="711"/>
                      </a:lnTo>
                      <a:lnTo>
                        <a:pt x="396" y="710"/>
                      </a:lnTo>
                      <a:lnTo>
                        <a:pt x="394" y="707"/>
                      </a:lnTo>
                      <a:lnTo>
                        <a:pt x="390" y="705"/>
                      </a:lnTo>
                      <a:lnTo>
                        <a:pt x="387" y="701"/>
                      </a:lnTo>
                      <a:lnTo>
                        <a:pt x="381" y="693"/>
                      </a:lnTo>
                      <a:lnTo>
                        <a:pt x="376" y="684"/>
                      </a:lnTo>
                      <a:lnTo>
                        <a:pt x="372" y="675"/>
                      </a:lnTo>
                      <a:lnTo>
                        <a:pt x="366" y="664"/>
                      </a:lnTo>
                      <a:lnTo>
                        <a:pt x="360" y="642"/>
                      </a:lnTo>
                      <a:lnTo>
                        <a:pt x="355" y="620"/>
                      </a:lnTo>
                      <a:lnTo>
                        <a:pt x="351" y="597"/>
                      </a:lnTo>
                      <a:lnTo>
                        <a:pt x="350" y="574"/>
                      </a:lnTo>
                      <a:lnTo>
                        <a:pt x="350" y="552"/>
                      </a:lnTo>
                      <a:lnTo>
                        <a:pt x="352" y="532"/>
                      </a:lnTo>
                      <a:lnTo>
                        <a:pt x="348" y="525"/>
                      </a:lnTo>
                      <a:lnTo>
                        <a:pt x="344" y="519"/>
                      </a:lnTo>
                      <a:lnTo>
                        <a:pt x="341" y="515"/>
                      </a:lnTo>
                      <a:lnTo>
                        <a:pt x="335" y="512"/>
                      </a:lnTo>
                      <a:lnTo>
                        <a:pt x="326" y="506"/>
                      </a:lnTo>
                      <a:lnTo>
                        <a:pt x="317" y="504"/>
                      </a:lnTo>
                      <a:lnTo>
                        <a:pt x="306" y="503"/>
                      </a:lnTo>
                      <a:lnTo>
                        <a:pt x="295" y="500"/>
                      </a:lnTo>
                      <a:lnTo>
                        <a:pt x="284" y="497"/>
                      </a:lnTo>
                      <a:lnTo>
                        <a:pt x="272" y="493"/>
                      </a:lnTo>
                      <a:lnTo>
                        <a:pt x="262" y="486"/>
                      </a:lnTo>
                      <a:lnTo>
                        <a:pt x="252" y="478"/>
                      </a:lnTo>
                      <a:lnTo>
                        <a:pt x="245" y="469"/>
                      </a:lnTo>
                      <a:lnTo>
                        <a:pt x="238" y="460"/>
                      </a:lnTo>
                      <a:lnTo>
                        <a:pt x="233" y="449"/>
                      </a:lnTo>
                      <a:lnTo>
                        <a:pt x="228" y="439"/>
                      </a:lnTo>
                      <a:lnTo>
                        <a:pt x="224" y="427"/>
                      </a:lnTo>
                      <a:lnTo>
                        <a:pt x="220" y="416"/>
                      </a:lnTo>
                      <a:lnTo>
                        <a:pt x="216" y="404"/>
                      </a:lnTo>
                      <a:lnTo>
                        <a:pt x="210" y="395"/>
                      </a:lnTo>
                      <a:lnTo>
                        <a:pt x="203" y="386"/>
                      </a:lnTo>
                      <a:lnTo>
                        <a:pt x="197" y="379"/>
                      </a:lnTo>
                      <a:lnTo>
                        <a:pt x="181" y="369"/>
                      </a:lnTo>
                      <a:lnTo>
                        <a:pt x="166" y="359"/>
                      </a:lnTo>
                      <a:lnTo>
                        <a:pt x="158" y="354"/>
                      </a:lnTo>
                      <a:lnTo>
                        <a:pt x="153" y="347"/>
                      </a:lnTo>
                      <a:lnTo>
                        <a:pt x="148" y="341"/>
                      </a:lnTo>
                      <a:lnTo>
                        <a:pt x="144" y="332"/>
                      </a:lnTo>
                      <a:lnTo>
                        <a:pt x="141" y="321"/>
                      </a:lnTo>
                      <a:lnTo>
                        <a:pt x="141" y="308"/>
                      </a:lnTo>
                      <a:lnTo>
                        <a:pt x="142" y="293"/>
                      </a:lnTo>
                      <a:lnTo>
                        <a:pt x="146" y="275"/>
                      </a:lnTo>
                      <a:lnTo>
                        <a:pt x="148" y="265"/>
                      </a:lnTo>
                      <a:lnTo>
                        <a:pt x="149" y="258"/>
                      </a:lnTo>
                      <a:lnTo>
                        <a:pt x="149" y="251"/>
                      </a:lnTo>
                      <a:lnTo>
                        <a:pt x="148" y="245"/>
                      </a:lnTo>
                      <a:lnTo>
                        <a:pt x="146" y="238"/>
                      </a:lnTo>
                      <a:lnTo>
                        <a:pt x="145" y="233"/>
                      </a:lnTo>
                      <a:lnTo>
                        <a:pt x="142" y="229"/>
                      </a:lnTo>
                      <a:lnTo>
                        <a:pt x="138" y="225"/>
                      </a:lnTo>
                      <a:lnTo>
                        <a:pt x="135" y="223"/>
                      </a:lnTo>
                      <a:lnTo>
                        <a:pt x="129" y="220"/>
                      </a:lnTo>
                      <a:lnTo>
                        <a:pt x="124" y="220"/>
                      </a:lnTo>
                      <a:lnTo>
                        <a:pt x="119" y="219"/>
                      </a:lnTo>
                      <a:lnTo>
                        <a:pt x="113" y="220"/>
                      </a:lnTo>
                      <a:lnTo>
                        <a:pt x="105" y="221"/>
                      </a:lnTo>
                      <a:lnTo>
                        <a:pt x="97" y="224"/>
                      </a:lnTo>
                      <a:lnTo>
                        <a:pt x="89" y="228"/>
                      </a:lnTo>
                      <a:lnTo>
                        <a:pt x="79" y="233"/>
                      </a:lnTo>
                      <a:lnTo>
                        <a:pt x="69" y="236"/>
                      </a:lnTo>
                      <a:lnTo>
                        <a:pt x="59" y="238"/>
                      </a:lnTo>
                      <a:lnTo>
                        <a:pt x="52" y="240"/>
                      </a:lnTo>
                      <a:lnTo>
                        <a:pt x="44" y="238"/>
                      </a:lnTo>
                      <a:lnTo>
                        <a:pt x="37" y="237"/>
                      </a:lnTo>
                      <a:lnTo>
                        <a:pt x="31" y="234"/>
                      </a:lnTo>
                      <a:lnTo>
                        <a:pt x="26" y="229"/>
                      </a:lnTo>
                      <a:lnTo>
                        <a:pt x="21" y="224"/>
                      </a:lnTo>
                      <a:lnTo>
                        <a:pt x="17" y="219"/>
                      </a:lnTo>
                      <a:lnTo>
                        <a:pt x="13" y="211"/>
                      </a:lnTo>
                      <a:lnTo>
                        <a:pt x="10" y="203"/>
                      </a:lnTo>
                      <a:lnTo>
                        <a:pt x="4" y="185"/>
                      </a:lnTo>
                      <a:lnTo>
                        <a:pt x="0" y="163"/>
                      </a:lnTo>
                      <a:lnTo>
                        <a:pt x="0" y="151"/>
                      </a:lnTo>
                      <a:lnTo>
                        <a:pt x="1" y="142"/>
                      </a:lnTo>
                      <a:lnTo>
                        <a:pt x="5" y="135"/>
                      </a:lnTo>
                      <a:lnTo>
                        <a:pt x="10" y="127"/>
                      </a:lnTo>
                      <a:lnTo>
                        <a:pt x="23" y="113"/>
                      </a:lnTo>
                      <a:lnTo>
                        <a:pt x="35" y="97"/>
                      </a:lnTo>
                      <a:lnTo>
                        <a:pt x="22" y="59"/>
                      </a:lnTo>
                      <a:lnTo>
                        <a:pt x="43" y="53"/>
                      </a:lnTo>
                      <a:lnTo>
                        <a:pt x="62" y="45"/>
                      </a:lnTo>
                      <a:lnTo>
                        <a:pt x="80" y="37"/>
                      </a:lnTo>
                      <a:lnTo>
                        <a:pt x="97" y="26"/>
                      </a:lnTo>
                      <a:lnTo>
                        <a:pt x="116" y="19"/>
                      </a:lnTo>
                      <a:lnTo>
                        <a:pt x="136" y="14"/>
                      </a:lnTo>
                      <a:lnTo>
                        <a:pt x="154" y="9"/>
                      </a:lnTo>
                      <a:lnTo>
                        <a:pt x="171" y="5"/>
                      </a:lnTo>
                      <a:lnTo>
                        <a:pt x="189" y="2"/>
                      </a:lnTo>
                      <a:lnTo>
                        <a:pt x="206" y="1"/>
                      </a:lnTo>
                      <a:lnTo>
                        <a:pt x="223" y="0"/>
                      </a:lnTo>
                      <a:lnTo>
                        <a:pt x="240" y="1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2" name="Freeform 161">
                  <a:extLst>
                    <a:ext uri="{FF2B5EF4-FFF2-40B4-BE49-F238E27FC236}">
                      <a16:creationId xmlns:a16="http://schemas.microsoft.com/office/drawing/2014/main" id="{6C310380-176E-3440-BE0B-D97BEF1B48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0142" y="3676044"/>
                  <a:ext cx="350780" cy="328728"/>
                </a:xfrm>
                <a:custGeom>
                  <a:avLst/>
                  <a:gdLst/>
                  <a:ahLst/>
                  <a:cxnLst>
                    <a:cxn ang="0">
                      <a:pos x="321" y="93"/>
                    </a:cxn>
                    <a:cxn ang="0">
                      <a:pos x="341" y="100"/>
                    </a:cxn>
                    <a:cxn ang="0">
                      <a:pos x="368" y="92"/>
                    </a:cxn>
                    <a:cxn ang="0">
                      <a:pos x="412" y="79"/>
                    </a:cxn>
                    <a:cxn ang="0">
                      <a:pos x="495" y="69"/>
                    </a:cxn>
                    <a:cxn ang="0">
                      <a:pos x="540" y="47"/>
                    </a:cxn>
                    <a:cxn ang="0">
                      <a:pos x="578" y="27"/>
                    </a:cxn>
                    <a:cxn ang="0">
                      <a:pos x="617" y="19"/>
                    </a:cxn>
                    <a:cxn ang="0">
                      <a:pos x="692" y="34"/>
                    </a:cxn>
                    <a:cxn ang="0">
                      <a:pos x="760" y="75"/>
                    </a:cxn>
                    <a:cxn ang="0">
                      <a:pos x="819" y="127"/>
                    </a:cxn>
                    <a:cxn ang="0">
                      <a:pos x="885" y="201"/>
                    </a:cxn>
                    <a:cxn ang="0">
                      <a:pos x="896" y="229"/>
                    </a:cxn>
                    <a:cxn ang="0">
                      <a:pos x="927" y="346"/>
                    </a:cxn>
                    <a:cxn ang="0">
                      <a:pos x="956" y="429"/>
                    </a:cxn>
                    <a:cxn ang="0">
                      <a:pos x="990" y="486"/>
                    </a:cxn>
                    <a:cxn ang="0">
                      <a:pos x="1000" y="557"/>
                    </a:cxn>
                    <a:cxn ang="0">
                      <a:pos x="982" y="623"/>
                    </a:cxn>
                    <a:cxn ang="0">
                      <a:pos x="937" y="685"/>
                    </a:cxn>
                    <a:cxn ang="0">
                      <a:pos x="841" y="732"/>
                    </a:cxn>
                    <a:cxn ang="0">
                      <a:pos x="817" y="760"/>
                    </a:cxn>
                    <a:cxn ang="0">
                      <a:pos x="794" y="828"/>
                    </a:cxn>
                    <a:cxn ang="0">
                      <a:pos x="803" y="898"/>
                    </a:cxn>
                    <a:cxn ang="0">
                      <a:pos x="823" y="953"/>
                    </a:cxn>
                    <a:cxn ang="0">
                      <a:pos x="803" y="960"/>
                    </a:cxn>
                    <a:cxn ang="0">
                      <a:pos x="738" y="942"/>
                    </a:cxn>
                    <a:cxn ang="0">
                      <a:pos x="676" y="935"/>
                    </a:cxn>
                    <a:cxn ang="0">
                      <a:pos x="654" y="908"/>
                    </a:cxn>
                    <a:cxn ang="0">
                      <a:pos x="631" y="856"/>
                    </a:cxn>
                    <a:cxn ang="0">
                      <a:pos x="594" y="816"/>
                    </a:cxn>
                    <a:cxn ang="0">
                      <a:pos x="548" y="760"/>
                    </a:cxn>
                    <a:cxn ang="0">
                      <a:pos x="525" y="666"/>
                    </a:cxn>
                    <a:cxn ang="0">
                      <a:pos x="506" y="636"/>
                    </a:cxn>
                    <a:cxn ang="0">
                      <a:pos x="480" y="641"/>
                    </a:cxn>
                    <a:cxn ang="0">
                      <a:pos x="436" y="690"/>
                    </a:cxn>
                    <a:cxn ang="0">
                      <a:pos x="407" y="711"/>
                    </a:cxn>
                    <a:cxn ang="0">
                      <a:pos x="390" y="705"/>
                    </a:cxn>
                    <a:cxn ang="0">
                      <a:pos x="372" y="675"/>
                    </a:cxn>
                    <a:cxn ang="0">
                      <a:pos x="351" y="597"/>
                    </a:cxn>
                    <a:cxn ang="0">
                      <a:pos x="348" y="525"/>
                    </a:cxn>
                    <a:cxn ang="0">
                      <a:pos x="326" y="506"/>
                    </a:cxn>
                    <a:cxn ang="0">
                      <a:pos x="284" y="497"/>
                    </a:cxn>
                    <a:cxn ang="0">
                      <a:pos x="245" y="469"/>
                    </a:cxn>
                    <a:cxn ang="0">
                      <a:pos x="224" y="427"/>
                    </a:cxn>
                    <a:cxn ang="0">
                      <a:pos x="203" y="386"/>
                    </a:cxn>
                    <a:cxn ang="0">
                      <a:pos x="158" y="354"/>
                    </a:cxn>
                    <a:cxn ang="0">
                      <a:pos x="141" y="321"/>
                    </a:cxn>
                    <a:cxn ang="0">
                      <a:pos x="148" y="265"/>
                    </a:cxn>
                    <a:cxn ang="0">
                      <a:pos x="146" y="238"/>
                    </a:cxn>
                    <a:cxn ang="0">
                      <a:pos x="135" y="223"/>
                    </a:cxn>
                    <a:cxn ang="0">
                      <a:pos x="113" y="220"/>
                    </a:cxn>
                    <a:cxn ang="0">
                      <a:pos x="79" y="233"/>
                    </a:cxn>
                    <a:cxn ang="0">
                      <a:pos x="44" y="238"/>
                    </a:cxn>
                    <a:cxn ang="0">
                      <a:pos x="21" y="224"/>
                    </a:cxn>
                    <a:cxn ang="0">
                      <a:pos x="4" y="185"/>
                    </a:cxn>
                    <a:cxn ang="0">
                      <a:pos x="5" y="135"/>
                    </a:cxn>
                    <a:cxn ang="0">
                      <a:pos x="22" y="59"/>
                    </a:cxn>
                    <a:cxn ang="0">
                      <a:pos x="80" y="37"/>
                    </a:cxn>
                    <a:cxn ang="0">
                      <a:pos x="154" y="9"/>
                    </a:cxn>
                    <a:cxn ang="0">
                      <a:pos x="223" y="0"/>
                    </a:cxn>
                  </a:cxnLst>
                  <a:rect l="0" t="0" r="r" b="b"/>
                  <a:pathLst>
                    <a:path w="1001" h="973">
                      <a:moveTo>
                        <a:pt x="240" y="1"/>
                      </a:moveTo>
                      <a:lnTo>
                        <a:pt x="281" y="61"/>
                      </a:lnTo>
                      <a:lnTo>
                        <a:pt x="304" y="79"/>
                      </a:lnTo>
                      <a:lnTo>
                        <a:pt x="321" y="93"/>
                      </a:lnTo>
                      <a:lnTo>
                        <a:pt x="326" y="96"/>
                      </a:lnTo>
                      <a:lnTo>
                        <a:pt x="330" y="97"/>
                      </a:lnTo>
                      <a:lnTo>
                        <a:pt x="335" y="98"/>
                      </a:lnTo>
                      <a:lnTo>
                        <a:pt x="341" y="100"/>
                      </a:lnTo>
                      <a:lnTo>
                        <a:pt x="347" y="98"/>
                      </a:lnTo>
                      <a:lnTo>
                        <a:pt x="352" y="97"/>
                      </a:lnTo>
                      <a:lnTo>
                        <a:pt x="360" y="96"/>
                      </a:lnTo>
                      <a:lnTo>
                        <a:pt x="368" y="92"/>
                      </a:lnTo>
                      <a:lnTo>
                        <a:pt x="379" y="87"/>
                      </a:lnTo>
                      <a:lnTo>
                        <a:pt x="390" y="84"/>
                      </a:lnTo>
                      <a:lnTo>
                        <a:pt x="401" y="82"/>
                      </a:lnTo>
                      <a:lnTo>
                        <a:pt x="412" y="79"/>
                      </a:lnTo>
                      <a:lnTo>
                        <a:pt x="433" y="78"/>
                      </a:lnTo>
                      <a:lnTo>
                        <a:pt x="452" y="76"/>
                      </a:lnTo>
                      <a:lnTo>
                        <a:pt x="473" y="74"/>
                      </a:lnTo>
                      <a:lnTo>
                        <a:pt x="495" y="69"/>
                      </a:lnTo>
                      <a:lnTo>
                        <a:pt x="505" y="66"/>
                      </a:lnTo>
                      <a:lnTo>
                        <a:pt x="517" y="61"/>
                      </a:lnTo>
                      <a:lnTo>
                        <a:pt x="528" y="54"/>
                      </a:lnTo>
                      <a:lnTo>
                        <a:pt x="540" y="47"/>
                      </a:lnTo>
                      <a:lnTo>
                        <a:pt x="550" y="40"/>
                      </a:lnTo>
                      <a:lnTo>
                        <a:pt x="560" y="35"/>
                      </a:lnTo>
                      <a:lnTo>
                        <a:pt x="569" y="30"/>
                      </a:lnTo>
                      <a:lnTo>
                        <a:pt x="578" y="27"/>
                      </a:lnTo>
                      <a:lnTo>
                        <a:pt x="588" y="23"/>
                      </a:lnTo>
                      <a:lnTo>
                        <a:pt x="597" y="22"/>
                      </a:lnTo>
                      <a:lnTo>
                        <a:pt x="606" y="21"/>
                      </a:lnTo>
                      <a:lnTo>
                        <a:pt x="617" y="19"/>
                      </a:lnTo>
                      <a:lnTo>
                        <a:pt x="636" y="19"/>
                      </a:lnTo>
                      <a:lnTo>
                        <a:pt x="654" y="22"/>
                      </a:lnTo>
                      <a:lnTo>
                        <a:pt x="674" y="27"/>
                      </a:lnTo>
                      <a:lnTo>
                        <a:pt x="692" y="34"/>
                      </a:lnTo>
                      <a:lnTo>
                        <a:pt x="710" y="43"/>
                      </a:lnTo>
                      <a:lnTo>
                        <a:pt x="727" y="52"/>
                      </a:lnTo>
                      <a:lnTo>
                        <a:pt x="745" y="63"/>
                      </a:lnTo>
                      <a:lnTo>
                        <a:pt x="760" y="75"/>
                      </a:lnTo>
                      <a:lnTo>
                        <a:pt x="777" y="88"/>
                      </a:lnTo>
                      <a:lnTo>
                        <a:pt x="791" y="101"/>
                      </a:lnTo>
                      <a:lnTo>
                        <a:pt x="806" y="114"/>
                      </a:lnTo>
                      <a:lnTo>
                        <a:pt x="819" y="127"/>
                      </a:lnTo>
                      <a:lnTo>
                        <a:pt x="841" y="149"/>
                      </a:lnTo>
                      <a:lnTo>
                        <a:pt x="864" y="175"/>
                      </a:lnTo>
                      <a:lnTo>
                        <a:pt x="876" y="188"/>
                      </a:lnTo>
                      <a:lnTo>
                        <a:pt x="885" y="201"/>
                      </a:lnTo>
                      <a:lnTo>
                        <a:pt x="889" y="208"/>
                      </a:lnTo>
                      <a:lnTo>
                        <a:pt x="892" y="215"/>
                      </a:lnTo>
                      <a:lnTo>
                        <a:pt x="895" y="221"/>
                      </a:lnTo>
                      <a:lnTo>
                        <a:pt x="896" y="229"/>
                      </a:lnTo>
                      <a:lnTo>
                        <a:pt x="904" y="258"/>
                      </a:lnTo>
                      <a:lnTo>
                        <a:pt x="913" y="289"/>
                      </a:lnTo>
                      <a:lnTo>
                        <a:pt x="921" y="319"/>
                      </a:lnTo>
                      <a:lnTo>
                        <a:pt x="927" y="346"/>
                      </a:lnTo>
                      <a:lnTo>
                        <a:pt x="944" y="399"/>
                      </a:lnTo>
                      <a:lnTo>
                        <a:pt x="944" y="399"/>
                      </a:lnTo>
                      <a:lnTo>
                        <a:pt x="949" y="414"/>
                      </a:lnTo>
                      <a:lnTo>
                        <a:pt x="956" y="429"/>
                      </a:lnTo>
                      <a:lnTo>
                        <a:pt x="964" y="443"/>
                      </a:lnTo>
                      <a:lnTo>
                        <a:pt x="973" y="457"/>
                      </a:lnTo>
                      <a:lnTo>
                        <a:pt x="982" y="471"/>
                      </a:lnTo>
                      <a:lnTo>
                        <a:pt x="990" y="486"/>
                      </a:lnTo>
                      <a:lnTo>
                        <a:pt x="995" y="501"/>
                      </a:lnTo>
                      <a:lnTo>
                        <a:pt x="999" y="518"/>
                      </a:lnTo>
                      <a:lnTo>
                        <a:pt x="1001" y="538"/>
                      </a:lnTo>
                      <a:lnTo>
                        <a:pt x="1000" y="557"/>
                      </a:lnTo>
                      <a:lnTo>
                        <a:pt x="999" y="574"/>
                      </a:lnTo>
                      <a:lnTo>
                        <a:pt x="994" y="591"/>
                      </a:lnTo>
                      <a:lnTo>
                        <a:pt x="988" y="606"/>
                      </a:lnTo>
                      <a:lnTo>
                        <a:pt x="982" y="623"/>
                      </a:lnTo>
                      <a:lnTo>
                        <a:pt x="973" y="640"/>
                      </a:lnTo>
                      <a:lnTo>
                        <a:pt x="964" y="657"/>
                      </a:lnTo>
                      <a:lnTo>
                        <a:pt x="937" y="685"/>
                      </a:lnTo>
                      <a:lnTo>
                        <a:pt x="937" y="685"/>
                      </a:lnTo>
                      <a:lnTo>
                        <a:pt x="902" y="698"/>
                      </a:lnTo>
                      <a:lnTo>
                        <a:pt x="869" y="712"/>
                      </a:lnTo>
                      <a:lnTo>
                        <a:pt x="855" y="720"/>
                      </a:lnTo>
                      <a:lnTo>
                        <a:pt x="841" y="732"/>
                      </a:lnTo>
                      <a:lnTo>
                        <a:pt x="835" y="737"/>
                      </a:lnTo>
                      <a:lnTo>
                        <a:pt x="829" y="745"/>
                      </a:lnTo>
                      <a:lnTo>
                        <a:pt x="823" y="753"/>
                      </a:lnTo>
                      <a:lnTo>
                        <a:pt x="817" y="760"/>
                      </a:lnTo>
                      <a:lnTo>
                        <a:pt x="808" y="777"/>
                      </a:lnTo>
                      <a:lnTo>
                        <a:pt x="800" y="794"/>
                      </a:lnTo>
                      <a:lnTo>
                        <a:pt x="797" y="811"/>
                      </a:lnTo>
                      <a:lnTo>
                        <a:pt x="794" y="828"/>
                      </a:lnTo>
                      <a:lnTo>
                        <a:pt x="793" y="845"/>
                      </a:lnTo>
                      <a:lnTo>
                        <a:pt x="794" y="863"/>
                      </a:lnTo>
                      <a:lnTo>
                        <a:pt x="798" y="879"/>
                      </a:lnTo>
                      <a:lnTo>
                        <a:pt x="803" y="898"/>
                      </a:lnTo>
                      <a:lnTo>
                        <a:pt x="812" y="917"/>
                      </a:lnTo>
                      <a:lnTo>
                        <a:pt x="819" y="934"/>
                      </a:lnTo>
                      <a:lnTo>
                        <a:pt x="821" y="943"/>
                      </a:lnTo>
                      <a:lnTo>
                        <a:pt x="823" y="953"/>
                      </a:lnTo>
                      <a:lnTo>
                        <a:pt x="823" y="962"/>
                      </a:lnTo>
                      <a:lnTo>
                        <a:pt x="823" y="973"/>
                      </a:lnTo>
                      <a:lnTo>
                        <a:pt x="823" y="973"/>
                      </a:lnTo>
                      <a:lnTo>
                        <a:pt x="803" y="960"/>
                      </a:lnTo>
                      <a:lnTo>
                        <a:pt x="788" y="952"/>
                      </a:lnTo>
                      <a:lnTo>
                        <a:pt x="775" y="946"/>
                      </a:lnTo>
                      <a:lnTo>
                        <a:pt x="764" y="943"/>
                      </a:lnTo>
                      <a:lnTo>
                        <a:pt x="738" y="942"/>
                      </a:lnTo>
                      <a:lnTo>
                        <a:pt x="699" y="942"/>
                      </a:lnTo>
                      <a:lnTo>
                        <a:pt x="690" y="942"/>
                      </a:lnTo>
                      <a:lnTo>
                        <a:pt x="683" y="939"/>
                      </a:lnTo>
                      <a:lnTo>
                        <a:pt x="676" y="935"/>
                      </a:lnTo>
                      <a:lnTo>
                        <a:pt x="670" y="930"/>
                      </a:lnTo>
                      <a:lnTo>
                        <a:pt x="664" y="924"/>
                      </a:lnTo>
                      <a:lnTo>
                        <a:pt x="659" y="916"/>
                      </a:lnTo>
                      <a:lnTo>
                        <a:pt x="654" y="908"/>
                      </a:lnTo>
                      <a:lnTo>
                        <a:pt x="650" y="900"/>
                      </a:lnTo>
                      <a:lnTo>
                        <a:pt x="642" y="882"/>
                      </a:lnTo>
                      <a:lnTo>
                        <a:pt x="635" y="865"/>
                      </a:lnTo>
                      <a:lnTo>
                        <a:pt x="631" y="856"/>
                      </a:lnTo>
                      <a:lnTo>
                        <a:pt x="627" y="848"/>
                      </a:lnTo>
                      <a:lnTo>
                        <a:pt x="622" y="842"/>
                      </a:lnTo>
                      <a:lnTo>
                        <a:pt x="617" y="837"/>
                      </a:lnTo>
                      <a:lnTo>
                        <a:pt x="594" y="816"/>
                      </a:lnTo>
                      <a:lnTo>
                        <a:pt x="574" y="795"/>
                      </a:lnTo>
                      <a:lnTo>
                        <a:pt x="565" y="785"/>
                      </a:lnTo>
                      <a:lnTo>
                        <a:pt x="556" y="773"/>
                      </a:lnTo>
                      <a:lnTo>
                        <a:pt x="548" y="760"/>
                      </a:lnTo>
                      <a:lnTo>
                        <a:pt x="541" y="746"/>
                      </a:lnTo>
                      <a:lnTo>
                        <a:pt x="535" y="719"/>
                      </a:lnTo>
                      <a:lnTo>
                        <a:pt x="528" y="683"/>
                      </a:lnTo>
                      <a:lnTo>
                        <a:pt x="525" y="666"/>
                      </a:lnTo>
                      <a:lnTo>
                        <a:pt x="518" y="650"/>
                      </a:lnTo>
                      <a:lnTo>
                        <a:pt x="515" y="644"/>
                      </a:lnTo>
                      <a:lnTo>
                        <a:pt x="512" y="640"/>
                      </a:lnTo>
                      <a:lnTo>
                        <a:pt x="506" y="636"/>
                      </a:lnTo>
                      <a:lnTo>
                        <a:pt x="501" y="633"/>
                      </a:lnTo>
                      <a:lnTo>
                        <a:pt x="495" y="633"/>
                      </a:lnTo>
                      <a:lnTo>
                        <a:pt x="488" y="637"/>
                      </a:lnTo>
                      <a:lnTo>
                        <a:pt x="480" y="641"/>
                      </a:lnTo>
                      <a:lnTo>
                        <a:pt x="474" y="648"/>
                      </a:lnTo>
                      <a:lnTo>
                        <a:pt x="458" y="664"/>
                      </a:lnTo>
                      <a:lnTo>
                        <a:pt x="444" y="681"/>
                      </a:lnTo>
                      <a:lnTo>
                        <a:pt x="436" y="690"/>
                      </a:lnTo>
                      <a:lnTo>
                        <a:pt x="429" y="698"/>
                      </a:lnTo>
                      <a:lnTo>
                        <a:pt x="421" y="703"/>
                      </a:lnTo>
                      <a:lnTo>
                        <a:pt x="414" y="708"/>
                      </a:lnTo>
                      <a:lnTo>
                        <a:pt x="407" y="711"/>
                      </a:lnTo>
                      <a:lnTo>
                        <a:pt x="400" y="711"/>
                      </a:lnTo>
                      <a:lnTo>
                        <a:pt x="396" y="710"/>
                      </a:lnTo>
                      <a:lnTo>
                        <a:pt x="394" y="707"/>
                      </a:lnTo>
                      <a:lnTo>
                        <a:pt x="390" y="705"/>
                      </a:lnTo>
                      <a:lnTo>
                        <a:pt x="387" y="701"/>
                      </a:lnTo>
                      <a:lnTo>
                        <a:pt x="381" y="693"/>
                      </a:lnTo>
                      <a:lnTo>
                        <a:pt x="376" y="684"/>
                      </a:lnTo>
                      <a:lnTo>
                        <a:pt x="372" y="675"/>
                      </a:lnTo>
                      <a:lnTo>
                        <a:pt x="366" y="664"/>
                      </a:lnTo>
                      <a:lnTo>
                        <a:pt x="360" y="642"/>
                      </a:lnTo>
                      <a:lnTo>
                        <a:pt x="355" y="620"/>
                      </a:lnTo>
                      <a:lnTo>
                        <a:pt x="351" y="597"/>
                      </a:lnTo>
                      <a:lnTo>
                        <a:pt x="350" y="574"/>
                      </a:lnTo>
                      <a:lnTo>
                        <a:pt x="350" y="552"/>
                      </a:lnTo>
                      <a:lnTo>
                        <a:pt x="352" y="532"/>
                      </a:lnTo>
                      <a:lnTo>
                        <a:pt x="348" y="525"/>
                      </a:lnTo>
                      <a:lnTo>
                        <a:pt x="344" y="519"/>
                      </a:lnTo>
                      <a:lnTo>
                        <a:pt x="341" y="515"/>
                      </a:lnTo>
                      <a:lnTo>
                        <a:pt x="335" y="512"/>
                      </a:lnTo>
                      <a:lnTo>
                        <a:pt x="326" y="506"/>
                      </a:lnTo>
                      <a:lnTo>
                        <a:pt x="317" y="504"/>
                      </a:lnTo>
                      <a:lnTo>
                        <a:pt x="306" y="503"/>
                      </a:lnTo>
                      <a:lnTo>
                        <a:pt x="295" y="500"/>
                      </a:lnTo>
                      <a:lnTo>
                        <a:pt x="284" y="497"/>
                      </a:lnTo>
                      <a:lnTo>
                        <a:pt x="272" y="493"/>
                      </a:lnTo>
                      <a:lnTo>
                        <a:pt x="262" y="486"/>
                      </a:lnTo>
                      <a:lnTo>
                        <a:pt x="252" y="478"/>
                      </a:lnTo>
                      <a:lnTo>
                        <a:pt x="245" y="469"/>
                      </a:lnTo>
                      <a:lnTo>
                        <a:pt x="238" y="460"/>
                      </a:lnTo>
                      <a:lnTo>
                        <a:pt x="233" y="449"/>
                      </a:lnTo>
                      <a:lnTo>
                        <a:pt x="228" y="439"/>
                      </a:lnTo>
                      <a:lnTo>
                        <a:pt x="224" y="427"/>
                      </a:lnTo>
                      <a:lnTo>
                        <a:pt x="220" y="416"/>
                      </a:lnTo>
                      <a:lnTo>
                        <a:pt x="216" y="404"/>
                      </a:lnTo>
                      <a:lnTo>
                        <a:pt x="210" y="395"/>
                      </a:lnTo>
                      <a:lnTo>
                        <a:pt x="203" y="386"/>
                      </a:lnTo>
                      <a:lnTo>
                        <a:pt x="197" y="379"/>
                      </a:lnTo>
                      <a:lnTo>
                        <a:pt x="181" y="369"/>
                      </a:lnTo>
                      <a:lnTo>
                        <a:pt x="166" y="359"/>
                      </a:lnTo>
                      <a:lnTo>
                        <a:pt x="158" y="354"/>
                      </a:lnTo>
                      <a:lnTo>
                        <a:pt x="153" y="347"/>
                      </a:lnTo>
                      <a:lnTo>
                        <a:pt x="148" y="341"/>
                      </a:lnTo>
                      <a:lnTo>
                        <a:pt x="144" y="332"/>
                      </a:lnTo>
                      <a:lnTo>
                        <a:pt x="141" y="321"/>
                      </a:lnTo>
                      <a:lnTo>
                        <a:pt x="141" y="308"/>
                      </a:lnTo>
                      <a:lnTo>
                        <a:pt x="142" y="293"/>
                      </a:lnTo>
                      <a:lnTo>
                        <a:pt x="146" y="275"/>
                      </a:lnTo>
                      <a:lnTo>
                        <a:pt x="148" y="265"/>
                      </a:lnTo>
                      <a:lnTo>
                        <a:pt x="149" y="258"/>
                      </a:lnTo>
                      <a:lnTo>
                        <a:pt x="149" y="251"/>
                      </a:lnTo>
                      <a:lnTo>
                        <a:pt x="148" y="245"/>
                      </a:lnTo>
                      <a:lnTo>
                        <a:pt x="146" y="238"/>
                      </a:lnTo>
                      <a:lnTo>
                        <a:pt x="145" y="233"/>
                      </a:lnTo>
                      <a:lnTo>
                        <a:pt x="142" y="229"/>
                      </a:lnTo>
                      <a:lnTo>
                        <a:pt x="138" y="225"/>
                      </a:lnTo>
                      <a:lnTo>
                        <a:pt x="135" y="223"/>
                      </a:lnTo>
                      <a:lnTo>
                        <a:pt x="129" y="220"/>
                      </a:lnTo>
                      <a:lnTo>
                        <a:pt x="124" y="220"/>
                      </a:lnTo>
                      <a:lnTo>
                        <a:pt x="119" y="219"/>
                      </a:lnTo>
                      <a:lnTo>
                        <a:pt x="113" y="220"/>
                      </a:lnTo>
                      <a:lnTo>
                        <a:pt x="105" y="221"/>
                      </a:lnTo>
                      <a:lnTo>
                        <a:pt x="97" y="224"/>
                      </a:lnTo>
                      <a:lnTo>
                        <a:pt x="89" y="228"/>
                      </a:lnTo>
                      <a:lnTo>
                        <a:pt x="79" y="233"/>
                      </a:lnTo>
                      <a:lnTo>
                        <a:pt x="69" y="236"/>
                      </a:lnTo>
                      <a:lnTo>
                        <a:pt x="59" y="238"/>
                      </a:lnTo>
                      <a:lnTo>
                        <a:pt x="52" y="240"/>
                      </a:lnTo>
                      <a:lnTo>
                        <a:pt x="44" y="238"/>
                      </a:lnTo>
                      <a:lnTo>
                        <a:pt x="37" y="237"/>
                      </a:lnTo>
                      <a:lnTo>
                        <a:pt x="31" y="234"/>
                      </a:lnTo>
                      <a:lnTo>
                        <a:pt x="26" y="229"/>
                      </a:lnTo>
                      <a:lnTo>
                        <a:pt x="21" y="224"/>
                      </a:lnTo>
                      <a:lnTo>
                        <a:pt x="17" y="219"/>
                      </a:lnTo>
                      <a:lnTo>
                        <a:pt x="13" y="211"/>
                      </a:lnTo>
                      <a:lnTo>
                        <a:pt x="10" y="203"/>
                      </a:lnTo>
                      <a:lnTo>
                        <a:pt x="4" y="185"/>
                      </a:lnTo>
                      <a:lnTo>
                        <a:pt x="0" y="163"/>
                      </a:lnTo>
                      <a:lnTo>
                        <a:pt x="0" y="151"/>
                      </a:lnTo>
                      <a:lnTo>
                        <a:pt x="1" y="142"/>
                      </a:lnTo>
                      <a:lnTo>
                        <a:pt x="5" y="135"/>
                      </a:lnTo>
                      <a:lnTo>
                        <a:pt x="10" y="127"/>
                      </a:lnTo>
                      <a:lnTo>
                        <a:pt x="23" y="113"/>
                      </a:lnTo>
                      <a:lnTo>
                        <a:pt x="35" y="97"/>
                      </a:lnTo>
                      <a:lnTo>
                        <a:pt x="22" y="59"/>
                      </a:lnTo>
                      <a:lnTo>
                        <a:pt x="22" y="59"/>
                      </a:lnTo>
                      <a:lnTo>
                        <a:pt x="43" y="53"/>
                      </a:lnTo>
                      <a:lnTo>
                        <a:pt x="62" y="45"/>
                      </a:lnTo>
                      <a:lnTo>
                        <a:pt x="80" y="37"/>
                      </a:lnTo>
                      <a:lnTo>
                        <a:pt x="97" y="26"/>
                      </a:lnTo>
                      <a:lnTo>
                        <a:pt x="116" y="19"/>
                      </a:lnTo>
                      <a:lnTo>
                        <a:pt x="136" y="14"/>
                      </a:lnTo>
                      <a:lnTo>
                        <a:pt x="154" y="9"/>
                      </a:lnTo>
                      <a:lnTo>
                        <a:pt x="171" y="5"/>
                      </a:lnTo>
                      <a:lnTo>
                        <a:pt x="189" y="2"/>
                      </a:lnTo>
                      <a:lnTo>
                        <a:pt x="206" y="1"/>
                      </a:lnTo>
                      <a:lnTo>
                        <a:pt x="223" y="0"/>
                      </a:lnTo>
                      <a:lnTo>
                        <a:pt x="240" y="1"/>
                      </a:lnTo>
                      <a:lnTo>
                        <a:pt x="240" y="1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3" name="Freeform 183">
                  <a:extLst>
                    <a:ext uri="{FF2B5EF4-FFF2-40B4-BE49-F238E27FC236}">
                      <a16:creationId xmlns:a16="http://schemas.microsoft.com/office/drawing/2014/main" id="{1F87F36C-0348-2644-B1E0-987CDA323C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30302" y="4470129"/>
                  <a:ext cx="1336037" cy="1673399"/>
                </a:xfrm>
                <a:custGeom>
                  <a:avLst/>
                  <a:gdLst/>
                  <a:ahLst/>
                  <a:cxnLst>
                    <a:cxn ang="0">
                      <a:pos x="2589" y="4631"/>
                    </a:cxn>
                    <a:cxn ang="0">
                      <a:pos x="2558" y="4944"/>
                    </a:cxn>
                    <a:cxn ang="0">
                      <a:pos x="2297" y="4745"/>
                    </a:cxn>
                    <a:cxn ang="0">
                      <a:pos x="1892" y="4523"/>
                    </a:cxn>
                    <a:cxn ang="0">
                      <a:pos x="1618" y="4360"/>
                    </a:cxn>
                    <a:cxn ang="0">
                      <a:pos x="1853" y="4203"/>
                    </a:cxn>
                    <a:cxn ang="0">
                      <a:pos x="2125" y="4339"/>
                    </a:cxn>
                    <a:cxn ang="0">
                      <a:pos x="2620" y="4266"/>
                    </a:cxn>
                    <a:cxn ang="0">
                      <a:pos x="696" y="3236"/>
                    </a:cxn>
                    <a:cxn ang="0">
                      <a:pos x="763" y="2856"/>
                    </a:cxn>
                    <a:cxn ang="0">
                      <a:pos x="696" y="2741"/>
                    </a:cxn>
                    <a:cxn ang="0">
                      <a:pos x="578" y="2642"/>
                    </a:cxn>
                    <a:cxn ang="0">
                      <a:pos x="209" y="2753"/>
                    </a:cxn>
                    <a:cxn ang="0">
                      <a:pos x="276" y="2920"/>
                    </a:cxn>
                    <a:cxn ang="0">
                      <a:pos x="254" y="3209"/>
                    </a:cxn>
                    <a:cxn ang="0">
                      <a:pos x="253" y="3320"/>
                    </a:cxn>
                    <a:cxn ang="0">
                      <a:pos x="190" y="3563"/>
                    </a:cxn>
                    <a:cxn ang="0">
                      <a:pos x="381" y="3692"/>
                    </a:cxn>
                    <a:cxn ang="0">
                      <a:pos x="462" y="3482"/>
                    </a:cxn>
                    <a:cxn ang="0">
                      <a:pos x="1003" y="1969"/>
                    </a:cxn>
                    <a:cxn ang="0">
                      <a:pos x="1089" y="2009"/>
                    </a:cxn>
                    <a:cxn ang="0">
                      <a:pos x="1844" y="1561"/>
                    </a:cxn>
                    <a:cxn ang="0">
                      <a:pos x="477" y="379"/>
                    </a:cxn>
                    <a:cxn ang="0">
                      <a:pos x="655" y="307"/>
                    </a:cxn>
                    <a:cxn ang="0">
                      <a:pos x="914" y="298"/>
                    </a:cxn>
                    <a:cxn ang="0">
                      <a:pos x="1159" y="321"/>
                    </a:cxn>
                    <a:cxn ang="0">
                      <a:pos x="1286" y="194"/>
                    </a:cxn>
                    <a:cxn ang="0">
                      <a:pos x="1606" y="1"/>
                    </a:cxn>
                    <a:cxn ang="0">
                      <a:pos x="1985" y="232"/>
                    </a:cxn>
                    <a:cxn ang="0">
                      <a:pos x="2312" y="449"/>
                    </a:cxn>
                    <a:cxn ang="0">
                      <a:pos x="2350" y="781"/>
                    </a:cxn>
                    <a:cxn ang="0">
                      <a:pos x="2093" y="739"/>
                    </a:cxn>
                    <a:cxn ang="0">
                      <a:pos x="1918" y="796"/>
                    </a:cxn>
                    <a:cxn ang="0">
                      <a:pos x="1830" y="943"/>
                    </a:cxn>
                    <a:cxn ang="0">
                      <a:pos x="1787" y="1176"/>
                    </a:cxn>
                    <a:cxn ang="0">
                      <a:pos x="2213" y="1719"/>
                    </a:cxn>
                    <a:cxn ang="0">
                      <a:pos x="2433" y="2317"/>
                    </a:cxn>
                    <a:cxn ang="0">
                      <a:pos x="2836" y="2539"/>
                    </a:cxn>
                    <a:cxn ang="0">
                      <a:pos x="2962" y="2721"/>
                    </a:cxn>
                    <a:cxn ang="0">
                      <a:pos x="3826" y="3355"/>
                    </a:cxn>
                    <a:cxn ang="0">
                      <a:pos x="3690" y="3433"/>
                    </a:cxn>
                    <a:cxn ang="0">
                      <a:pos x="3409" y="3224"/>
                    </a:cxn>
                    <a:cxn ang="0">
                      <a:pos x="3220" y="3624"/>
                    </a:cxn>
                    <a:cxn ang="0">
                      <a:pos x="3283" y="3931"/>
                    </a:cxn>
                    <a:cxn ang="0">
                      <a:pos x="3089" y="4214"/>
                    </a:cxn>
                    <a:cxn ang="0">
                      <a:pos x="2799" y="4341"/>
                    </a:cxn>
                    <a:cxn ang="0">
                      <a:pos x="2865" y="4088"/>
                    </a:cxn>
                    <a:cxn ang="0">
                      <a:pos x="2990" y="3864"/>
                    </a:cxn>
                    <a:cxn ang="0">
                      <a:pos x="2880" y="3468"/>
                    </a:cxn>
                    <a:cxn ang="0">
                      <a:pos x="2667" y="3389"/>
                    </a:cxn>
                    <a:cxn ang="0">
                      <a:pos x="2525" y="3123"/>
                    </a:cxn>
                    <a:cxn ang="0">
                      <a:pos x="2375" y="3025"/>
                    </a:cxn>
                    <a:cxn ang="0">
                      <a:pos x="2097" y="2780"/>
                    </a:cxn>
                    <a:cxn ang="0">
                      <a:pos x="1683" y="2479"/>
                    </a:cxn>
                    <a:cxn ang="0">
                      <a:pos x="1358" y="2201"/>
                    </a:cxn>
                    <a:cxn ang="0">
                      <a:pos x="1201" y="1926"/>
                    </a:cxn>
                    <a:cxn ang="0">
                      <a:pos x="1065" y="1567"/>
                    </a:cxn>
                    <a:cxn ang="0">
                      <a:pos x="810" y="1214"/>
                    </a:cxn>
                    <a:cxn ang="0">
                      <a:pos x="456" y="1249"/>
                    </a:cxn>
                    <a:cxn ang="0">
                      <a:pos x="195" y="1220"/>
                    </a:cxn>
                    <a:cxn ang="0">
                      <a:pos x="66" y="901"/>
                    </a:cxn>
                    <a:cxn ang="0">
                      <a:pos x="133" y="632"/>
                    </a:cxn>
                    <a:cxn ang="0">
                      <a:pos x="155" y="360"/>
                    </a:cxn>
                  </a:cxnLst>
                  <a:rect l="0" t="0" r="r" b="b"/>
                  <a:pathLst>
                    <a:path w="3827" h="4944">
                      <a:moveTo>
                        <a:pt x="1438" y="4770"/>
                      </a:moveTo>
                      <a:lnTo>
                        <a:pt x="1432" y="4763"/>
                      </a:lnTo>
                      <a:lnTo>
                        <a:pt x="1427" y="4757"/>
                      </a:lnTo>
                      <a:lnTo>
                        <a:pt x="1420" y="4751"/>
                      </a:lnTo>
                      <a:lnTo>
                        <a:pt x="1411" y="4746"/>
                      </a:lnTo>
                      <a:lnTo>
                        <a:pt x="1406" y="4744"/>
                      </a:lnTo>
                      <a:lnTo>
                        <a:pt x="1400" y="4742"/>
                      </a:lnTo>
                      <a:lnTo>
                        <a:pt x="1393" y="4741"/>
                      </a:lnTo>
                      <a:lnTo>
                        <a:pt x="1387" y="4744"/>
                      </a:lnTo>
                      <a:lnTo>
                        <a:pt x="1385" y="4745"/>
                      </a:lnTo>
                      <a:lnTo>
                        <a:pt x="1387" y="4749"/>
                      </a:lnTo>
                      <a:lnTo>
                        <a:pt x="1389" y="4753"/>
                      </a:lnTo>
                      <a:lnTo>
                        <a:pt x="1393" y="4757"/>
                      </a:lnTo>
                      <a:lnTo>
                        <a:pt x="1401" y="4764"/>
                      </a:lnTo>
                      <a:lnTo>
                        <a:pt x="1406" y="4768"/>
                      </a:lnTo>
                      <a:lnTo>
                        <a:pt x="1411" y="4777"/>
                      </a:lnTo>
                      <a:lnTo>
                        <a:pt x="1418" y="4785"/>
                      </a:lnTo>
                      <a:lnTo>
                        <a:pt x="1423" y="4788"/>
                      </a:lnTo>
                      <a:lnTo>
                        <a:pt x="1428" y="4790"/>
                      </a:lnTo>
                      <a:lnTo>
                        <a:pt x="1433" y="4793"/>
                      </a:lnTo>
                      <a:lnTo>
                        <a:pt x="1440" y="4792"/>
                      </a:lnTo>
                      <a:lnTo>
                        <a:pt x="1438" y="4770"/>
                      </a:lnTo>
                      <a:close/>
                      <a:moveTo>
                        <a:pt x="2690" y="4377"/>
                      </a:moveTo>
                      <a:lnTo>
                        <a:pt x="2584" y="4560"/>
                      </a:lnTo>
                      <a:lnTo>
                        <a:pt x="2576" y="4573"/>
                      </a:lnTo>
                      <a:lnTo>
                        <a:pt x="2571" y="4584"/>
                      </a:lnTo>
                      <a:lnTo>
                        <a:pt x="2568" y="4593"/>
                      </a:lnTo>
                      <a:lnTo>
                        <a:pt x="2567" y="4602"/>
                      </a:lnTo>
                      <a:lnTo>
                        <a:pt x="2568" y="4609"/>
                      </a:lnTo>
                      <a:lnTo>
                        <a:pt x="2569" y="4614"/>
                      </a:lnTo>
                      <a:lnTo>
                        <a:pt x="2573" y="4619"/>
                      </a:lnTo>
                      <a:lnTo>
                        <a:pt x="2577" y="4623"/>
                      </a:lnTo>
                      <a:lnTo>
                        <a:pt x="2589" y="4631"/>
                      </a:lnTo>
                      <a:lnTo>
                        <a:pt x="2602" y="4639"/>
                      </a:lnTo>
                      <a:lnTo>
                        <a:pt x="2608" y="4644"/>
                      </a:lnTo>
                      <a:lnTo>
                        <a:pt x="2616" y="4649"/>
                      </a:lnTo>
                      <a:lnTo>
                        <a:pt x="2621" y="4656"/>
                      </a:lnTo>
                      <a:lnTo>
                        <a:pt x="2628" y="4663"/>
                      </a:lnTo>
                      <a:lnTo>
                        <a:pt x="2630" y="4668"/>
                      </a:lnTo>
                      <a:lnTo>
                        <a:pt x="2632" y="4672"/>
                      </a:lnTo>
                      <a:lnTo>
                        <a:pt x="2632" y="4678"/>
                      </a:lnTo>
                      <a:lnTo>
                        <a:pt x="2632" y="4681"/>
                      </a:lnTo>
                      <a:lnTo>
                        <a:pt x="2629" y="4689"/>
                      </a:lnTo>
                      <a:lnTo>
                        <a:pt x="2624" y="4697"/>
                      </a:lnTo>
                      <a:lnTo>
                        <a:pt x="2611" y="4710"/>
                      </a:lnTo>
                      <a:lnTo>
                        <a:pt x="2599" y="4723"/>
                      </a:lnTo>
                      <a:lnTo>
                        <a:pt x="2617" y="4747"/>
                      </a:lnTo>
                      <a:lnTo>
                        <a:pt x="2638" y="4776"/>
                      </a:lnTo>
                      <a:lnTo>
                        <a:pt x="2642" y="4784"/>
                      </a:lnTo>
                      <a:lnTo>
                        <a:pt x="2645" y="4792"/>
                      </a:lnTo>
                      <a:lnTo>
                        <a:pt x="2646" y="4798"/>
                      </a:lnTo>
                      <a:lnTo>
                        <a:pt x="2646" y="4804"/>
                      </a:lnTo>
                      <a:lnTo>
                        <a:pt x="2643" y="4811"/>
                      </a:lnTo>
                      <a:lnTo>
                        <a:pt x="2641" y="4817"/>
                      </a:lnTo>
                      <a:lnTo>
                        <a:pt x="2634" y="4823"/>
                      </a:lnTo>
                      <a:lnTo>
                        <a:pt x="2626" y="4828"/>
                      </a:lnTo>
                      <a:lnTo>
                        <a:pt x="2616" y="4833"/>
                      </a:lnTo>
                      <a:lnTo>
                        <a:pt x="2608" y="4839"/>
                      </a:lnTo>
                      <a:lnTo>
                        <a:pt x="2600" y="4847"/>
                      </a:lnTo>
                      <a:lnTo>
                        <a:pt x="2594" y="4856"/>
                      </a:lnTo>
                      <a:lnTo>
                        <a:pt x="2588" y="4865"/>
                      </a:lnTo>
                      <a:lnTo>
                        <a:pt x="2582" y="4874"/>
                      </a:lnTo>
                      <a:lnTo>
                        <a:pt x="2578" y="4885"/>
                      </a:lnTo>
                      <a:lnTo>
                        <a:pt x="2575" y="4895"/>
                      </a:lnTo>
                      <a:lnTo>
                        <a:pt x="2563" y="4929"/>
                      </a:lnTo>
                      <a:lnTo>
                        <a:pt x="2558" y="4944"/>
                      </a:lnTo>
                      <a:lnTo>
                        <a:pt x="2555" y="4944"/>
                      </a:lnTo>
                      <a:lnTo>
                        <a:pt x="2553" y="4944"/>
                      </a:lnTo>
                      <a:lnTo>
                        <a:pt x="2550" y="4943"/>
                      </a:lnTo>
                      <a:lnTo>
                        <a:pt x="2547" y="4942"/>
                      </a:lnTo>
                      <a:lnTo>
                        <a:pt x="2542" y="4935"/>
                      </a:lnTo>
                      <a:lnTo>
                        <a:pt x="2536" y="4929"/>
                      </a:lnTo>
                      <a:lnTo>
                        <a:pt x="2524" y="4913"/>
                      </a:lnTo>
                      <a:lnTo>
                        <a:pt x="2514" y="4903"/>
                      </a:lnTo>
                      <a:lnTo>
                        <a:pt x="2508" y="4899"/>
                      </a:lnTo>
                      <a:lnTo>
                        <a:pt x="2501" y="4895"/>
                      </a:lnTo>
                      <a:lnTo>
                        <a:pt x="2493" y="4893"/>
                      </a:lnTo>
                      <a:lnTo>
                        <a:pt x="2484" y="4891"/>
                      </a:lnTo>
                      <a:lnTo>
                        <a:pt x="2466" y="4889"/>
                      </a:lnTo>
                      <a:lnTo>
                        <a:pt x="2446" y="4887"/>
                      </a:lnTo>
                      <a:lnTo>
                        <a:pt x="2427" y="4887"/>
                      </a:lnTo>
                      <a:lnTo>
                        <a:pt x="2406" y="4887"/>
                      </a:lnTo>
                      <a:lnTo>
                        <a:pt x="2397" y="4886"/>
                      </a:lnTo>
                      <a:lnTo>
                        <a:pt x="2388" y="4885"/>
                      </a:lnTo>
                      <a:lnTo>
                        <a:pt x="2380" y="4884"/>
                      </a:lnTo>
                      <a:lnTo>
                        <a:pt x="2371" y="4881"/>
                      </a:lnTo>
                      <a:lnTo>
                        <a:pt x="2358" y="4874"/>
                      </a:lnTo>
                      <a:lnTo>
                        <a:pt x="2347" y="4867"/>
                      </a:lnTo>
                      <a:lnTo>
                        <a:pt x="2337" y="4859"/>
                      </a:lnTo>
                      <a:lnTo>
                        <a:pt x="2331" y="4851"/>
                      </a:lnTo>
                      <a:lnTo>
                        <a:pt x="2326" y="4842"/>
                      </a:lnTo>
                      <a:lnTo>
                        <a:pt x="2322" y="4833"/>
                      </a:lnTo>
                      <a:lnTo>
                        <a:pt x="2318" y="4823"/>
                      </a:lnTo>
                      <a:lnTo>
                        <a:pt x="2317" y="4814"/>
                      </a:lnTo>
                      <a:lnTo>
                        <a:pt x="2314" y="4793"/>
                      </a:lnTo>
                      <a:lnTo>
                        <a:pt x="2310" y="4773"/>
                      </a:lnTo>
                      <a:lnTo>
                        <a:pt x="2306" y="4763"/>
                      </a:lnTo>
                      <a:lnTo>
                        <a:pt x="2302" y="4754"/>
                      </a:lnTo>
                      <a:lnTo>
                        <a:pt x="2297" y="4745"/>
                      </a:lnTo>
                      <a:lnTo>
                        <a:pt x="2290" y="4736"/>
                      </a:lnTo>
                      <a:lnTo>
                        <a:pt x="2284" y="4731"/>
                      </a:lnTo>
                      <a:lnTo>
                        <a:pt x="2278" y="4728"/>
                      </a:lnTo>
                      <a:lnTo>
                        <a:pt x="2270" y="4724"/>
                      </a:lnTo>
                      <a:lnTo>
                        <a:pt x="2262" y="4723"/>
                      </a:lnTo>
                      <a:lnTo>
                        <a:pt x="2243" y="4720"/>
                      </a:lnTo>
                      <a:lnTo>
                        <a:pt x="2223" y="4718"/>
                      </a:lnTo>
                      <a:lnTo>
                        <a:pt x="2203" y="4718"/>
                      </a:lnTo>
                      <a:lnTo>
                        <a:pt x="2182" y="4716"/>
                      </a:lnTo>
                      <a:lnTo>
                        <a:pt x="2163" y="4714"/>
                      </a:lnTo>
                      <a:lnTo>
                        <a:pt x="2147" y="4710"/>
                      </a:lnTo>
                      <a:lnTo>
                        <a:pt x="2135" y="4706"/>
                      </a:lnTo>
                      <a:lnTo>
                        <a:pt x="2125" y="4700"/>
                      </a:lnTo>
                      <a:lnTo>
                        <a:pt x="2116" y="4694"/>
                      </a:lnTo>
                      <a:lnTo>
                        <a:pt x="2106" y="4687"/>
                      </a:lnTo>
                      <a:lnTo>
                        <a:pt x="2089" y="4672"/>
                      </a:lnTo>
                      <a:lnTo>
                        <a:pt x="2071" y="4657"/>
                      </a:lnTo>
                      <a:lnTo>
                        <a:pt x="2054" y="4641"/>
                      </a:lnTo>
                      <a:lnTo>
                        <a:pt x="2037" y="4627"/>
                      </a:lnTo>
                      <a:lnTo>
                        <a:pt x="2028" y="4621"/>
                      </a:lnTo>
                      <a:lnTo>
                        <a:pt x="2017" y="4615"/>
                      </a:lnTo>
                      <a:lnTo>
                        <a:pt x="2008" y="4610"/>
                      </a:lnTo>
                      <a:lnTo>
                        <a:pt x="1998" y="4608"/>
                      </a:lnTo>
                      <a:lnTo>
                        <a:pt x="1977" y="4599"/>
                      </a:lnTo>
                      <a:lnTo>
                        <a:pt x="1954" y="4591"/>
                      </a:lnTo>
                      <a:lnTo>
                        <a:pt x="1944" y="4587"/>
                      </a:lnTo>
                      <a:lnTo>
                        <a:pt x="1933" y="4582"/>
                      </a:lnTo>
                      <a:lnTo>
                        <a:pt x="1923" y="4575"/>
                      </a:lnTo>
                      <a:lnTo>
                        <a:pt x="1915" y="4569"/>
                      </a:lnTo>
                      <a:lnTo>
                        <a:pt x="1909" y="4557"/>
                      </a:lnTo>
                      <a:lnTo>
                        <a:pt x="1903" y="4545"/>
                      </a:lnTo>
                      <a:lnTo>
                        <a:pt x="1898" y="4534"/>
                      </a:lnTo>
                      <a:lnTo>
                        <a:pt x="1892" y="4523"/>
                      </a:lnTo>
                      <a:lnTo>
                        <a:pt x="1887" y="4518"/>
                      </a:lnTo>
                      <a:lnTo>
                        <a:pt x="1881" y="4514"/>
                      </a:lnTo>
                      <a:lnTo>
                        <a:pt x="1875" y="4512"/>
                      </a:lnTo>
                      <a:lnTo>
                        <a:pt x="1868" y="4509"/>
                      </a:lnTo>
                      <a:lnTo>
                        <a:pt x="1856" y="4509"/>
                      </a:lnTo>
                      <a:lnTo>
                        <a:pt x="1841" y="4509"/>
                      </a:lnTo>
                      <a:lnTo>
                        <a:pt x="1827" y="4509"/>
                      </a:lnTo>
                      <a:lnTo>
                        <a:pt x="1814" y="4507"/>
                      </a:lnTo>
                      <a:lnTo>
                        <a:pt x="1808" y="4505"/>
                      </a:lnTo>
                      <a:lnTo>
                        <a:pt x="1802" y="4501"/>
                      </a:lnTo>
                      <a:lnTo>
                        <a:pt x="1799" y="4496"/>
                      </a:lnTo>
                      <a:lnTo>
                        <a:pt x="1795" y="4490"/>
                      </a:lnTo>
                      <a:lnTo>
                        <a:pt x="1789" y="4481"/>
                      </a:lnTo>
                      <a:lnTo>
                        <a:pt x="1784" y="4473"/>
                      </a:lnTo>
                      <a:lnTo>
                        <a:pt x="1779" y="4466"/>
                      </a:lnTo>
                      <a:lnTo>
                        <a:pt x="1773" y="4461"/>
                      </a:lnTo>
                      <a:lnTo>
                        <a:pt x="1765" y="4456"/>
                      </a:lnTo>
                      <a:lnTo>
                        <a:pt x="1757" y="4453"/>
                      </a:lnTo>
                      <a:lnTo>
                        <a:pt x="1747" y="4452"/>
                      </a:lnTo>
                      <a:lnTo>
                        <a:pt x="1735" y="4453"/>
                      </a:lnTo>
                      <a:lnTo>
                        <a:pt x="1716" y="4455"/>
                      </a:lnTo>
                      <a:lnTo>
                        <a:pt x="1703" y="4456"/>
                      </a:lnTo>
                      <a:lnTo>
                        <a:pt x="1692" y="4456"/>
                      </a:lnTo>
                      <a:lnTo>
                        <a:pt x="1685" y="4455"/>
                      </a:lnTo>
                      <a:lnTo>
                        <a:pt x="1678" y="4451"/>
                      </a:lnTo>
                      <a:lnTo>
                        <a:pt x="1673" y="4443"/>
                      </a:lnTo>
                      <a:lnTo>
                        <a:pt x="1666" y="4433"/>
                      </a:lnTo>
                      <a:lnTo>
                        <a:pt x="1657" y="4417"/>
                      </a:lnTo>
                      <a:lnTo>
                        <a:pt x="1639" y="4398"/>
                      </a:lnTo>
                      <a:lnTo>
                        <a:pt x="1620" y="4380"/>
                      </a:lnTo>
                      <a:lnTo>
                        <a:pt x="1618" y="4373"/>
                      </a:lnTo>
                      <a:lnTo>
                        <a:pt x="1617" y="4367"/>
                      </a:lnTo>
                      <a:lnTo>
                        <a:pt x="1618" y="4360"/>
                      </a:lnTo>
                      <a:lnTo>
                        <a:pt x="1621" y="4352"/>
                      </a:lnTo>
                      <a:lnTo>
                        <a:pt x="1628" y="4338"/>
                      </a:lnTo>
                      <a:lnTo>
                        <a:pt x="1631" y="4325"/>
                      </a:lnTo>
                      <a:lnTo>
                        <a:pt x="1629" y="4316"/>
                      </a:lnTo>
                      <a:lnTo>
                        <a:pt x="1629" y="4306"/>
                      </a:lnTo>
                      <a:lnTo>
                        <a:pt x="1630" y="4294"/>
                      </a:lnTo>
                      <a:lnTo>
                        <a:pt x="1634" y="4281"/>
                      </a:lnTo>
                      <a:lnTo>
                        <a:pt x="1638" y="4269"/>
                      </a:lnTo>
                      <a:lnTo>
                        <a:pt x="1644" y="4257"/>
                      </a:lnTo>
                      <a:lnTo>
                        <a:pt x="1652" y="4246"/>
                      </a:lnTo>
                      <a:lnTo>
                        <a:pt x="1660" y="4236"/>
                      </a:lnTo>
                      <a:lnTo>
                        <a:pt x="1727" y="4166"/>
                      </a:lnTo>
                      <a:lnTo>
                        <a:pt x="1729" y="4172"/>
                      </a:lnTo>
                      <a:lnTo>
                        <a:pt x="1731" y="4181"/>
                      </a:lnTo>
                      <a:lnTo>
                        <a:pt x="1736" y="4189"/>
                      </a:lnTo>
                      <a:lnTo>
                        <a:pt x="1743" y="4198"/>
                      </a:lnTo>
                      <a:lnTo>
                        <a:pt x="1749" y="4206"/>
                      </a:lnTo>
                      <a:lnTo>
                        <a:pt x="1757" y="4215"/>
                      </a:lnTo>
                      <a:lnTo>
                        <a:pt x="1766" y="4223"/>
                      </a:lnTo>
                      <a:lnTo>
                        <a:pt x="1777" y="4229"/>
                      </a:lnTo>
                      <a:lnTo>
                        <a:pt x="1786" y="4236"/>
                      </a:lnTo>
                      <a:lnTo>
                        <a:pt x="1796" y="4240"/>
                      </a:lnTo>
                      <a:lnTo>
                        <a:pt x="1806" y="4242"/>
                      </a:lnTo>
                      <a:lnTo>
                        <a:pt x="1815" y="4244"/>
                      </a:lnTo>
                      <a:lnTo>
                        <a:pt x="1824" y="4244"/>
                      </a:lnTo>
                      <a:lnTo>
                        <a:pt x="1832" y="4240"/>
                      </a:lnTo>
                      <a:lnTo>
                        <a:pt x="1836" y="4237"/>
                      </a:lnTo>
                      <a:lnTo>
                        <a:pt x="1840" y="4235"/>
                      </a:lnTo>
                      <a:lnTo>
                        <a:pt x="1844" y="4231"/>
                      </a:lnTo>
                      <a:lnTo>
                        <a:pt x="1846" y="4225"/>
                      </a:lnTo>
                      <a:lnTo>
                        <a:pt x="1849" y="4219"/>
                      </a:lnTo>
                      <a:lnTo>
                        <a:pt x="1852" y="4211"/>
                      </a:lnTo>
                      <a:lnTo>
                        <a:pt x="1853" y="4203"/>
                      </a:lnTo>
                      <a:lnTo>
                        <a:pt x="1854" y="4196"/>
                      </a:lnTo>
                      <a:lnTo>
                        <a:pt x="1856" y="4180"/>
                      </a:lnTo>
                      <a:lnTo>
                        <a:pt x="1857" y="4167"/>
                      </a:lnTo>
                      <a:lnTo>
                        <a:pt x="1859" y="4162"/>
                      </a:lnTo>
                      <a:lnTo>
                        <a:pt x="1862" y="4158"/>
                      </a:lnTo>
                      <a:lnTo>
                        <a:pt x="1867" y="4155"/>
                      </a:lnTo>
                      <a:lnTo>
                        <a:pt x="1872" y="4154"/>
                      </a:lnTo>
                      <a:lnTo>
                        <a:pt x="1879" y="4155"/>
                      </a:lnTo>
                      <a:lnTo>
                        <a:pt x="1888" y="4159"/>
                      </a:lnTo>
                      <a:lnTo>
                        <a:pt x="1900" y="4165"/>
                      </a:lnTo>
                      <a:lnTo>
                        <a:pt x="1914" y="4172"/>
                      </a:lnTo>
                      <a:lnTo>
                        <a:pt x="1935" y="4187"/>
                      </a:lnTo>
                      <a:lnTo>
                        <a:pt x="1959" y="4201"/>
                      </a:lnTo>
                      <a:lnTo>
                        <a:pt x="1971" y="4207"/>
                      </a:lnTo>
                      <a:lnTo>
                        <a:pt x="1984" y="4212"/>
                      </a:lnTo>
                      <a:lnTo>
                        <a:pt x="1995" y="4216"/>
                      </a:lnTo>
                      <a:lnTo>
                        <a:pt x="2008" y="4218"/>
                      </a:lnTo>
                      <a:lnTo>
                        <a:pt x="2015" y="4219"/>
                      </a:lnTo>
                      <a:lnTo>
                        <a:pt x="2021" y="4222"/>
                      </a:lnTo>
                      <a:lnTo>
                        <a:pt x="2027" y="4224"/>
                      </a:lnTo>
                      <a:lnTo>
                        <a:pt x="2032" y="4229"/>
                      </a:lnTo>
                      <a:lnTo>
                        <a:pt x="2041" y="4242"/>
                      </a:lnTo>
                      <a:lnTo>
                        <a:pt x="2049" y="4257"/>
                      </a:lnTo>
                      <a:lnTo>
                        <a:pt x="2055" y="4272"/>
                      </a:lnTo>
                      <a:lnTo>
                        <a:pt x="2062" y="4289"/>
                      </a:lnTo>
                      <a:lnTo>
                        <a:pt x="2068" y="4303"/>
                      </a:lnTo>
                      <a:lnTo>
                        <a:pt x="2076" y="4315"/>
                      </a:lnTo>
                      <a:lnTo>
                        <a:pt x="2081" y="4320"/>
                      </a:lnTo>
                      <a:lnTo>
                        <a:pt x="2086" y="4325"/>
                      </a:lnTo>
                      <a:lnTo>
                        <a:pt x="2091" y="4329"/>
                      </a:lnTo>
                      <a:lnTo>
                        <a:pt x="2098" y="4332"/>
                      </a:lnTo>
                      <a:lnTo>
                        <a:pt x="2111" y="4337"/>
                      </a:lnTo>
                      <a:lnTo>
                        <a:pt x="2125" y="4339"/>
                      </a:lnTo>
                      <a:lnTo>
                        <a:pt x="2139" y="4339"/>
                      </a:lnTo>
                      <a:lnTo>
                        <a:pt x="2155" y="4339"/>
                      </a:lnTo>
                      <a:lnTo>
                        <a:pt x="2170" y="4337"/>
                      </a:lnTo>
                      <a:lnTo>
                        <a:pt x="2187" y="4334"/>
                      </a:lnTo>
                      <a:lnTo>
                        <a:pt x="2220" y="4326"/>
                      </a:lnTo>
                      <a:lnTo>
                        <a:pt x="2252" y="4317"/>
                      </a:lnTo>
                      <a:lnTo>
                        <a:pt x="2268" y="4314"/>
                      </a:lnTo>
                      <a:lnTo>
                        <a:pt x="2282" y="4310"/>
                      </a:lnTo>
                      <a:lnTo>
                        <a:pt x="2295" y="4307"/>
                      </a:lnTo>
                      <a:lnTo>
                        <a:pt x="2306" y="4306"/>
                      </a:lnTo>
                      <a:lnTo>
                        <a:pt x="2319" y="4307"/>
                      </a:lnTo>
                      <a:lnTo>
                        <a:pt x="2331" y="4307"/>
                      </a:lnTo>
                      <a:lnTo>
                        <a:pt x="2343" y="4306"/>
                      </a:lnTo>
                      <a:lnTo>
                        <a:pt x="2353" y="4304"/>
                      </a:lnTo>
                      <a:lnTo>
                        <a:pt x="2374" y="4299"/>
                      </a:lnTo>
                      <a:lnTo>
                        <a:pt x="2392" y="4293"/>
                      </a:lnTo>
                      <a:lnTo>
                        <a:pt x="2429" y="4277"/>
                      </a:lnTo>
                      <a:lnTo>
                        <a:pt x="2472" y="4262"/>
                      </a:lnTo>
                      <a:lnTo>
                        <a:pt x="2479" y="4262"/>
                      </a:lnTo>
                      <a:lnTo>
                        <a:pt x="2485" y="4260"/>
                      </a:lnTo>
                      <a:lnTo>
                        <a:pt x="2490" y="4262"/>
                      </a:lnTo>
                      <a:lnTo>
                        <a:pt x="2497" y="4262"/>
                      </a:lnTo>
                      <a:lnTo>
                        <a:pt x="2508" y="4266"/>
                      </a:lnTo>
                      <a:lnTo>
                        <a:pt x="2520" y="4271"/>
                      </a:lnTo>
                      <a:lnTo>
                        <a:pt x="2532" y="4276"/>
                      </a:lnTo>
                      <a:lnTo>
                        <a:pt x="2543" y="4281"/>
                      </a:lnTo>
                      <a:lnTo>
                        <a:pt x="2555" y="4285"/>
                      </a:lnTo>
                      <a:lnTo>
                        <a:pt x="2568" y="4286"/>
                      </a:lnTo>
                      <a:lnTo>
                        <a:pt x="2578" y="4285"/>
                      </a:lnTo>
                      <a:lnTo>
                        <a:pt x="2588" y="4284"/>
                      </a:lnTo>
                      <a:lnTo>
                        <a:pt x="2597" y="4280"/>
                      </a:lnTo>
                      <a:lnTo>
                        <a:pt x="2606" y="4276"/>
                      </a:lnTo>
                      <a:lnTo>
                        <a:pt x="2620" y="4266"/>
                      </a:lnTo>
                      <a:lnTo>
                        <a:pt x="2635" y="4254"/>
                      </a:lnTo>
                      <a:lnTo>
                        <a:pt x="2650" y="4242"/>
                      </a:lnTo>
                      <a:lnTo>
                        <a:pt x="2664" y="4231"/>
                      </a:lnTo>
                      <a:lnTo>
                        <a:pt x="2672" y="4227"/>
                      </a:lnTo>
                      <a:lnTo>
                        <a:pt x="2681" y="4223"/>
                      </a:lnTo>
                      <a:lnTo>
                        <a:pt x="2690" y="4220"/>
                      </a:lnTo>
                      <a:lnTo>
                        <a:pt x="2699" y="4219"/>
                      </a:lnTo>
                      <a:lnTo>
                        <a:pt x="2722" y="4218"/>
                      </a:lnTo>
                      <a:lnTo>
                        <a:pt x="2748" y="4215"/>
                      </a:lnTo>
                      <a:lnTo>
                        <a:pt x="2762" y="4214"/>
                      </a:lnTo>
                      <a:lnTo>
                        <a:pt x="2775" y="4214"/>
                      </a:lnTo>
                      <a:lnTo>
                        <a:pt x="2787" y="4214"/>
                      </a:lnTo>
                      <a:lnTo>
                        <a:pt x="2797" y="4216"/>
                      </a:lnTo>
                      <a:lnTo>
                        <a:pt x="2797" y="4222"/>
                      </a:lnTo>
                      <a:lnTo>
                        <a:pt x="2796" y="4229"/>
                      </a:lnTo>
                      <a:lnTo>
                        <a:pt x="2793" y="4237"/>
                      </a:lnTo>
                      <a:lnTo>
                        <a:pt x="2790" y="4245"/>
                      </a:lnTo>
                      <a:lnTo>
                        <a:pt x="2779" y="4263"/>
                      </a:lnTo>
                      <a:lnTo>
                        <a:pt x="2765" y="4281"/>
                      </a:lnTo>
                      <a:lnTo>
                        <a:pt x="2736" y="4316"/>
                      </a:lnTo>
                      <a:lnTo>
                        <a:pt x="2717" y="4343"/>
                      </a:lnTo>
                      <a:lnTo>
                        <a:pt x="2690" y="4377"/>
                      </a:lnTo>
                      <a:close/>
                      <a:moveTo>
                        <a:pt x="648" y="3512"/>
                      </a:moveTo>
                      <a:lnTo>
                        <a:pt x="657" y="3490"/>
                      </a:lnTo>
                      <a:lnTo>
                        <a:pt x="662" y="3465"/>
                      </a:lnTo>
                      <a:lnTo>
                        <a:pt x="668" y="3439"/>
                      </a:lnTo>
                      <a:lnTo>
                        <a:pt x="671" y="3413"/>
                      </a:lnTo>
                      <a:lnTo>
                        <a:pt x="675" y="3387"/>
                      </a:lnTo>
                      <a:lnTo>
                        <a:pt x="678" y="3360"/>
                      </a:lnTo>
                      <a:lnTo>
                        <a:pt x="681" y="3335"/>
                      </a:lnTo>
                      <a:lnTo>
                        <a:pt x="684" y="3311"/>
                      </a:lnTo>
                      <a:lnTo>
                        <a:pt x="691" y="3273"/>
                      </a:lnTo>
                      <a:lnTo>
                        <a:pt x="696" y="3236"/>
                      </a:lnTo>
                      <a:lnTo>
                        <a:pt x="697" y="3216"/>
                      </a:lnTo>
                      <a:lnTo>
                        <a:pt x="697" y="3197"/>
                      </a:lnTo>
                      <a:lnTo>
                        <a:pt x="697" y="3179"/>
                      </a:lnTo>
                      <a:lnTo>
                        <a:pt x="695" y="3161"/>
                      </a:lnTo>
                      <a:lnTo>
                        <a:pt x="693" y="3146"/>
                      </a:lnTo>
                      <a:lnTo>
                        <a:pt x="693" y="3135"/>
                      </a:lnTo>
                      <a:lnTo>
                        <a:pt x="695" y="3122"/>
                      </a:lnTo>
                      <a:lnTo>
                        <a:pt x="693" y="3109"/>
                      </a:lnTo>
                      <a:lnTo>
                        <a:pt x="734" y="3035"/>
                      </a:lnTo>
                      <a:lnTo>
                        <a:pt x="741" y="3025"/>
                      </a:lnTo>
                      <a:lnTo>
                        <a:pt x="752" y="3016"/>
                      </a:lnTo>
                      <a:lnTo>
                        <a:pt x="761" y="3005"/>
                      </a:lnTo>
                      <a:lnTo>
                        <a:pt x="767" y="2996"/>
                      </a:lnTo>
                      <a:lnTo>
                        <a:pt x="769" y="2991"/>
                      </a:lnTo>
                      <a:lnTo>
                        <a:pt x="769" y="2987"/>
                      </a:lnTo>
                      <a:lnTo>
                        <a:pt x="767" y="2982"/>
                      </a:lnTo>
                      <a:lnTo>
                        <a:pt x="766" y="2977"/>
                      </a:lnTo>
                      <a:lnTo>
                        <a:pt x="762" y="2968"/>
                      </a:lnTo>
                      <a:lnTo>
                        <a:pt x="756" y="2956"/>
                      </a:lnTo>
                      <a:lnTo>
                        <a:pt x="748" y="2946"/>
                      </a:lnTo>
                      <a:lnTo>
                        <a:pt x="743" y="2934"/>
                      </a:lnTo>
                      <a:lnTo>
                        <a:pt x="740" y="2927"/>
                      </a:lnTo>
                      <a:lnTo>
                        <a:pt x="739" y="2922"/>
                      </a:lnTo>
                      <a:lnTo>
                        <a:pt x="738" y="2916"/>
                      </a:lnTo>
                      <a:lnTo>
                        <a:pt x="738" y="2909"/>
                      </a:lnTo>
                      <a:lnTo>
                        <a:pt x="739" y="2900"/>
                      </a:lnTo>
                      <a:lnTo>
                        <a:pt x="741" y="2894"/>
                      </a:lnTo>
                      <a:lnTo>
                        <a:pt x="747" y="2886"/>
                      </a:lnTo>
                      <a:lnTo>
                        <a:pt x="750" y="2881"/>
                      </a:lnTo>
                      <a:lnTo>
                        <a:pt x="756" y="2874"/>
                      </a:lnTo>
                      <a:lnTo>
                        <a:pt x="760" y="2869"/>
                      </a:lnTo>
                      <a:lnTo>
                        <a:pt x="762" y="2863"/>
                      </a:lnTo>
                      <a:lnTo>
                        <a:pt x="763" y="2856"/>
                      </a:lnTo>
                      <a:lnTo>
                        <a:pt x="762" y="2854"/>
                      </a:lnTo>
                      <a:lnTo>
                        <a:pt x="760" y="2850"/>
                      </a:lnTo>
                      <a:lnTo>
                        <a:pt x="756" y="2847"/>
                      </a:lnTo>
                      <a:lnTo>
                        <a:pt x="750" y="2845"/>
                      </a:lnTo>
                      <a:lnTo>
                        <a:pt x="739" y="2839"/>
                      </a:lnTo>
                      <a:lnTo>
                        <a:pt x="725" y="2834"/>
                      </a:lnTo>
                      <a:lnTo>
                        <a:pt x="710" y="2829"/>
                      </a:lnTo>
                      <a:lnTo>
                        <a:pt x="699" y="2824"/>
                      </a:lnTo>
                      <a:lnTo>
                        <a:pt x="693" y="2821"/>
                      </a:lnTo>
                      <a:lnTo>
                        <a:pt x="691" y="2819"/>
                      </a:lnTo>
                      <a:lnTo>
                        <a:pt x="688" y="2816"/>
                      </a:lnTo>
                      <a:lnTo>
                        <a:pt x="687" y="2812"/>
                      </a:lnTo>
                      <a:lnTo>
                        <a:pt x="688" y="2808"/>
                      </a:lnTo>
                      <a:lnTo>
                        <a:pt x="691" y="2806"/>
                      </a:lnTo>
                      <a:lnTo>
                        <a:pt x="693" y="2802"/>
                      </a:lnTo>
                      <a:lnTo>
                        <a:pt x="697" y="2799"/>
                      </a:lnTo>
                      <a:lnTo>
                        <a:pt x="708" y="2793"/>
                      </a:lnTo>
                      <a:lnTo>
                        <a:pt x="719" y="2788"/>
                      </a:lnTo>
                      <a:lnTo>
                        <a:pt x="731" y="2781"/>
                      </a:lnTo>
                      <a:lnTo>
                        <a:pt x="740" y="2773"/>
                      </a:lnTo>
                      <a:lnTo>
                        <a:pt x="744" y="2769"/>
                      </a:lnTo>
                      <a:lnTo>
                        <a:pt x="747" y="2764"/>
                      </a:lnTo>
                      <a:lnTo>
                        <a:pt x="749" y="2759"/>
                      </a:lnTo>
                      <a:lnTo>
                        <a:pt x="749" y="2753"/>
                      </a:lnTo>
                      <a:lnTo>
                        <a:pt x="749" y="2751"/>
                      </a:lnTo>
                      <a:lnTo>
                        <a:pt x="738" y="2751"/>
                      </a:lnTo>
                      <a:lnTo>
                        <a:pt x="726" y="2753"/>
                      </a:lnTo>
                      <a:lnTo>
                        <a:pt x="714" y="2751"/>
                      </a:lnTo>
                      <a:lnTo>
                        <a:pt x="704" y="2749"/>
                      </a:lnTo>
                      <a:lnTo>
                        <a:pt x="700" y="2747"/>
                      </a:lnTo>
                      <a:lnTo>
                        <a:pt x="699" y="2746"/>
                      </a:lnTo>
                      <a:lnTo>
                        <a:pt x="697" y="2743"/>
                      </a:lnTo>
                      <a:lnTo>
                        <a:pt x="696" y="2741"/>
                      </a:lnTo>
                      <a:lnTo>
                        <a:pt x="697" y="2733"/>
                      </a:lnTo>
                      <a:lnTo>
                        <a:pt x="700" y="2724"/>
                      </a:lnTo>
                      <a:lnTo>
                        <a:pt x="703" y="2714"/>
                      </a:lnTo>
                      <a:lnTo>
                        <a:pt x="705" y="2705"/>
                      </a:lnTo>
                      <a:lnTo>
                        <a:pt x="708" y="2696"/>
                      </a:lnTo>
                      <a:lnTo>
                        <a:pt x="708" y="2689"/>
                      </a:lnTo>
                      <a:lnTo>
                        <a:pt x="706" y="2683"/>
                      </a:lnTo>
                      <a:lnTo>
                        <a:pt x="704" y="2679"/>
                      </a:lnTo>
                      <a:lnTo>
                        <a:pt x="701" y="2676"/>
                      </a:lnTo>
                      <a:lnTo>
                        <a:pt x="699" y="2676"/>
                      </a:lnTo>
                      <a:lnTo>
                        <a:pt x="692" y="2677"/>
                      </a:lnTo>
                      <a:lnTo>
                        <a:pt x="686" y="2681"/>
                      </a:lnTo>
                      <a:lnTo>
                        <a:pt x="677" y="2685"/>
                      </a:lnTo>
                      <a:lnTo>
                        <a:pt x="669" y="2688"/>
                      </a:lnTo>
                      <a:lnTo>
                        <a:pt x="664" y="2689"/>
                      </a:lnTo>
                      <a:lnTo>
                        <a:pt x="660" y="2688"/>
                      </a:lnTo>
                      <a:lnTo>
                        <a:pt x="655" y="2685"/>
                      </a:lnTo>
                      <a:lnTo>
                        <a:pt x="651" y="2681"/>
                      </a:lnTo>
                      <a:lnTo>
                        <a:pt x="644" y="2671"/>
                      </a:lnTo>
                      <a:lnTo>
                        <a:pt x="638" y="2658"/>
                      </a:lnTo>
                      <a:lnTo>
                        <a:pt x="633" y="2645"/>
                      </a:lnTo>
                      <a:lnTo>
                        <a:pt x="627" y="2633"/>
                      </a:lnTo>
                      <a:lnTo>
                        <a:pt x="625" y="2627"/>
                      </a:lnTo>
                      <a:lnTo>
                        <a:pt x="621" y="2623"/>
                      </a:lnTo>
                      <a:lnTo>
                        <a:pt x="617" y="2619"/>
                      </a:lnTo>
                      <a:lnTo>
                        <a:pt x="613" y="2618"/>
                      </a:lnTo>
                      <a:lnTo>
                        <a:pt x="609" y="2617"/>
                      </a:lnTo>
                      <a:lnTo>
                        <a:pt x="605" y="2617"/>
                      </a:lnTo>
                      <a:lnTo>
                        <a:pt x="602" y="2618"/>
                      </a:lnTo>
                      <a:lnTo>
                        <a:pt x="598" y="2619"/>
                      </a:lnTo>
                      <a:lnTo>
                        <a:pt x="590" y="2626"/>
                      </a:lnTo>
                      <a:lnTo>
                        <a:pt x="583" y="2633"/>
                      </a:lnTo>
                      <a:lnTo>
                        <a:pt x="578" y="2642"/>
                      </a:lnTo>
                      <a:lnTo>
                        <a:pt x="573" y="2652"/>
                      </a:lnTo>
                      <a:lnTo>
                        <a:pt x="568" y="2664"/>
                      </a:lnTo>
                      <a:lnTo>
                        <a:pt x="561" y="2674"/>
                      </a:lnTo>
                      <a:lnTo>
                        <a:pt x="555" y="2679"/>
                      </a:lnTo>
                      <a:lnTo>
                        <a:pt x="548" y="2681"/>
                      </a:lnTo>
                      <a:lnTo>
                        <a:pt x="530" y="2684"/>
                      </a:lnTo>
                      <a:lnTo>
                        <a:pt x="507" y="2692"/>
                      </a:lnTo>
                      <a:lnTo>
                        <a:pt x="493" y="2699"/>
                      </a:lnTo>
                      <a:lnTo>
                        <a:pt x="478" y="2711"/>
                      </a:lnTo>
                      <a:lnTo>
                        <a:pt x="464" y="2723"/>
                      </a:lnTo>
                      <a:lnTo>
                        <a:pt x="450" y="2732"/>
                      </a:lnTo>
                      <a:lnTo>
                        <a:pt x="425" y="2742"/>
                      </a:lnTo>
                      <a:lnTo>
                        <a:pt x="401" y="2750"/>
                      </a:lnTo>
                      <a:lnTo>
                        <a:pt x="389" y="2753"/>
                      </a:lnTo>
                      <a:lnTo>
                        <a:pt x="376" y="2755"/>
                      </a:lnTo>
                      <a:lnTo>
                        <a:pt x="364" y="2756"/>
                      </a:lnTo>
                      <a:lnTo>
                        <a:pt x="353" y="2758"/>
                      </a:lnTo>
                      <a:lnTo>
                        <a:pt x="341" y="2758"/>
                      </a:lnTo>
                      <a:lnTo>
                        <a:pt x="329" y="2756"/>
                      </a:lnTo>
                      <a:lnTo>
                        <a:pt x="318" y="2754"/>
                      </a:lnTo>
                      <a:lnTo>
                        <a:pt x="306" y="2750"/>
                      </a:lnTo>
                      <a:lnTo>
                        <a:pt x="294" y="2746"/>
                      </a:lnTo>
                      <a:lnTo>
                        <a:pt x="283" y="2740"/>
                      </a:lnTo>
                      <a:lnTo>
                        <a:pt x="271" y="2733"/>
                      </a:lnTo>
                      <a:lnTo>
                        <a:pt x="261" y="2724"/>
                      </a:lnTo>
                      <a:lnTo>
                        <a:pt x="240" y="2706"/>
                      </a:lnTo>
                      <a:lnTo>
                        <a:pt x="231" y="2701"/>
                      </a:lnTo>
                      <a:lnTo>
                        <a:pt x="228" y="2702"/>
                      </a:lnTo>
                      <a:lnTo>
                        <a:pt x="226" y="2709"/>
                      </a:lnTo>
                      <a:lnTo>
                        <a:pt x="223" y="2719"/>
                      </a:lnTo>
                      <a:lnTo>
                        <a:pt x="219" y="2732"/>
                      </a:lnTo>
                      <a:lnTo>
                        <a:pt x="214" y="2743"/>
                      </a:lnTo>
                      <a:lnTo>
                        <a:pt x="209" y="2753"/>
                      </a:lnTo>
                      <a:lnTo>
                        <a:pt x="202" y="2763"/>
                      </a:lnTo>
                      <a:lnTo>
                        <a:pt x="197" y="2773"/>
                      </a:lnTo>
                      <a:lnTo>
                        <a:pt x="196" y="2777"/>
                      </a:lnTo>
                      <a:lnTo>
                        <a:pt x="196" y="2780"/>
                      </a:lnTo>
                      <a:lnTo>
                        <a:pt x="197" y="2784"/>
                      </a:lnTo>
                      <a:lnTo>
                        <a:pt x="197" y="2786"/>
                      </a:lnTo>
                      <a:lnTo>
                        <a:pt x="201" y="2791"/>
                      </a:lnTo>
                      <a:lnTo>
                        <a:pt x="206" y="2797"/>
                      </a:lnTo>
                      <a:lnTo>
                        <a:pt x="212" y="2800"/>
                      </a:lnTo>
                      <a:lnTo>
                        <a:pt x="215" y="2803"/>
                      </a:lnTo>
                      <a:lnTo>
                        <a:pt x="218" y="2807"/>
                      </a:lnTo>
                      <a:lnTo>
                        <a:pt x="219" y="2810"/>
                      </a:lnTo>
                      <a:lnTo>
                        <a:pt x="217" y="2815"/>
                      </a:lnTo>
                      <a:lnTo>
                        <a:pt x="213" y="2821"/>
                      </a:lnTo>
                      <a:lnTo>
                        <a:pt x="209" y="2828"/>
                      </a:lnTo>
                      <a:lnTo>
                        <a:pt x="204" y="2834"/>
                      </a:lnTo>
                      <a:lnTo>
                        <a:pt x="195" y="2846"/>
                      </a:lnTo>
                      <a:lnTo>
                        <a:pt x="191" y="2854"/>
                      </a:lnTo>
                      <a:lnTo>
                        <a:pt x="200" y="2857"/>
                      </a:lnTo>
                      <a:lnTo>
                        <a:pt x="213" y="2864"/>
                      </a:lnTo>
                      <a:lnTo>
                        <a:pt x="225" y="2872"/>
                      </a:lnTo>
                      <a:lnTo>
                        <a:pt x="236" y="2878"/>
                      </a:lnTo>
                      <a:lnTo>
                        <a:pt x="244" y="2879"/>
                      </a:lnTo>
                      <a:lnTo>
                        <a:pt x="254" y="2881"/>
                      </a:lnTo>
                      <a:lnTo>
                        <a:pt x="258" y="2882"/>
                      </a:lnTo>
                      <a:lnTo>
                        <a:pt x="263" y="2883"/>
                      </a:lnTo>
                      <a:lnTo>
                        <a:pt x="266" y="2885"/>
                      </a:lnTo>
                      <a:lnTo>
                        <a:pt x="269" y="2887"/>
                      </a:lnTo>
                      <a:lnTo>
                        <a:pt x="270" y="2890"/>
                      </a:lnTo>
                      <a:lnTo>
                        <a:pt x="272" y="2894"/>
                      </a:lnTo>
                      <a:lnTo>
                        <a:pt x="274" y="2899"/>
                      </a:lnTo>
                      <a:lnTo>
                        <a:pt x="275" y="2905"/>
                      </a:lnTo>
                      <a:lnTo>
                        <a:pt x="276" y="2920"/>
                      </a:lnTo>
                      <a:lnTo>
                        <a:pt x="278" y="2929"/>
                      </a:lnTo>
                      <a:lnTo>
                        <a:pt x="272" y="2938"/>
                      </a:lnTo>
                      <a:lnTo>
                        <a:pt x="269" y="2951"/>
                      </a:lnTo>
                      <a:lnTo>
                        <a:pt x="266" y="2964"/>
                      </a:lnTo>
                      <a:lnTo>
                        <a:pt x="263" y="2975"/>
                      </a:lnTo>
                      <a:lnTo>
                        <a:pt x="263" y="2981"/>
                      </a:lnTo>
                      <a:lnTo>
                        <a:pt x="267" y="2984"/>
                      </a:lnTo>
                      <a:lnTo>
                        <a:pt x="272" y="2990"/>
                      </a:lnTo>
                      <a:lnTo>
                        <a:pt x="278" y="2995"/>
                      </a:lnTo>
                      <a:lnTo>
                        <a:pt x="284" y="3001"/>
                      </a:lnTo>
                      <a:lnTo>
                        <a:pt x="289" y="3008"/>
                      </a:lnTo>
                      <a:lnTo>
                        <a:pt x="292" y="3012"/>
                      </a:lnTo>
                      <a:lnTo>
                        <a:pt x="294" y="3016"/>
                      </a:lnTo>
                      <a:lnTo>
                        <a:pt x="294" y="3021"/>
                      </a:lnTo>
                      <a:lnTo>
                        <a:pt x="296" y="3026"/>
                      </a:lnTo>
                      <a:lnTo>
                        <a:pt x="294" y="3049"/>
                      </a:lnTo>
                      <a:lnTo>
                        <a:pt x="292" y="3079"/>
                      </a:lnTo>
                      <a:lnTo>
                        <a:pt x="289" y="3095"/>
                      </a:lnTo>
                      <a:lnTo>
                        <a:pt x="285" y="3107"/>
                      </a:lnTo>
                      <a:lnTo>
                        <a:pt x="282" y="3119"/>
                      </a:lnTo>
                      <a:lnTo>
                        <a:pt x="275" y="3128"/>
                      </a:lnTo>
                      <a:lnTo>
                        <a:pt x="270" y="3136"/>
                      </a:lnTo>
                      <a:lnTo>
                        <a:pt x="263" y="3142"/>
                      </a:lnTo>
                      <a:lnTo>
                        <a:pt x="259" y="3150"/>
                      </a:lnTo>
                      <a:lnTo>
                        <a:pt x="256" y="3158"/>
                      </a:lnTo>
                      <a:lnTo>
                        <a:pt x="253" y="3166"/>
                      </a:lnTo>
                      <a:lnTo>
                        <a:pt x="250" y="3174"/>
                      </a:lnTo>
                      <a:lnTo>
                        <a:pt x="249" y="3184"/>
                      </a:lnTo>
                      <a:lnTo>
                        <a:pt x="249" y="3194"/>
                      </a:lnTo>
                      <a:lnTo>
                        <a:pt x="249" y="3201"/>
                      </a:lnTo>
                      <a:lnTo>
                        <a:pt x="250" y="3205"/>
                      </a:lnTo>
                      <a:lnTo>
                        <a:pt x="252" y="3207"/>
                      </a:lnTo>
                      <a:lnTo>
                        <a:pt x="254" y="3209"/>
                      </a:lnTo>
                      <a:lnTo>
                        <a:pt x="257" y="3210"/>
                      </a:lnTo>
                      <a:lnTo>
                        <a:pt x="259" y="3209"/>
                      </a:lnTo>
                      <a:lnTo>
                        <a:pt x="262" y="3206"/>
                      </a:lnTo>
                      <a:lnTo>
                        <a:pt x="266" y="3203"/>
                      </a:lnTo>
                      <a:lnTo>
                        <a:pt x="279" y="3189"/>
                      </a:lnTo>
                      <a:lnTo>
                        <a:pt x="289" y="3177"/>
                      </a:lnTo>
                      <a:lnTo>
                        <a:pt x="292" y="3175"/>
                      </a:lnTo>
                      <a:lnTo>
                        <a:pt x="296" y="3175"/>
                      </a:lnTo>
                      <a:lnTo>
                        <a:pt x="298" y="3177"/>
                      </a:lnTo>
                      <a:lnTo>
                        <a:pt x="300" y="3181"/>
                      </a:lnTo>
                      <a:lnTo>
                        <a:pt x="302" y="3193"/>
                      </a:lnTo>
                      <a:lnTo>
                        <a:pt x="305" y="3210"/>
                      </a:lnTo>
                      <a:lnTo>
                        <a:pt x="305" y="3244"/>
                      </a:lnTo>
                      <a:lnTo>
                        <a:pt x="305" y="3264"/>
                      </a:lnTo>
                      <a:lnTo>
                        <a:pt x="305" y="3275"/>
                      </a:lnTo>
                      <a:lnTo>
                        <a:pt x="305" y="3286"/>
                      </a:lnTo>
                      <a:lnTo>
                        <a:pt x="304" y="3293"/>
                      </a:lnTo>
                      <a:lnTo>
                        <a:pt x="302" y="3298"/>
                      </a:lnTo>
                      <a:lnTo>
                        <a:pt x="301" y="3302"/>
                      </a:lnTo>
                      <a:lnTo>
                        <a:pt x="298" y="3306"/>
                      </a:lnTo>
                      <a:lnTo>
                        <a:pt x="296" y="3307"/>
                      </a:lnTo>
                      <a:lnTo>
                        <a:pt x="294" y="3307"/>
                      </a:lnTo>
                      <a:lnTo>
                        <a:pt x="292" y="3307"/>
                      </a:lnTo>
                      <a:lnTo>
                        <a:pt x="291" y="3304"/>
                      </a:lnTo>
                      <a:lnTo>
                        <a:pt x="287" y="3301"/>
                      </a:lnTo>
                      <a:lnTo>
                        <a:pt x="283" y="3295"/>
                      </a:lnTo>
                      <a:lnTo>
                        <a:pt x="280" y="3289"/>
                      </a:lnTo>
                      <a:lnTo>
                        <a:pt x="276" y="3284"/>
                      </a:lnTo>
                      <a:lnTo>
                        <a:pt x="272" y="3280"/>
                      </a:lnTo>
                      <a:lnTo>
                        <a:pt x="269" y="3278"/>
                      </a:lnTo>
                      <a:lnTo>
                        <a:pt x="265" y="3293"/>
                      </a:lnTo>
                      <a:lnTo>
                        <a:pt x="258" y="3306"/>
                      </a:lnTo>
                      <a:lnTo>
                        <a:pt x="253" y="3320"/>
                      </a:lnTo>
                      <a:lnTo>
                        <a:pt x="249" y="3335"/>
                      </a:lnTo>
                      <a:lnTo>
                        <a:pt x="236" y="3420"/>
                      </a:lnTo>
                      <a:lnTo>
                        <a:pt x="228" y="3435"/>
                      </a:lnTo>
                      <a:lnTo>
                        <a:pt x="221" y="3451"/>
                      </a:lnTo>
                      <a:lnTo>
                        <a:pt x="215" y="3466"/>
                      </a:lnTo>
                      <a:lnTo>
                        <a:pt x="212" y="3483"/>
                      </a:lnTo>
                      <a:lnTo>
                        <a:pt x="212" y="3491"/>
                      </a:lnTo>
                      <a:lnTo>
                        <a:pt x="212" y="3499"/>
                      </a:lnTo>
                      <a:lnTo>
                        <a:pt x="214" y="3506"/>
                      </a:lnTo>
                      <a:lnTo>
                        <a:pt x="217" y="3513"/>
                      </a:lnTo>
                      <a:lnTo>
                        <a:pt x="221" y="3519"/>
                      </a:lnTo>
                      <a:lnTo>
                        <a:pt x="226" y="3526"/>
                      </a:lnTo>
                      <a:lnTo>
                        <a:pt x="234" y="3532"/>
                      </a:lnTo>
                      <a:lnTo>
                        <a:pt x="243" y="3538"/>
                      </a:lnTo>
                      <a:lnTo>
                        <a:pt x="243" y="3540"/>
                      </a:lnTo>
                      <a:lnTo>
                        <a:pt x="241" y="3543"/>
                      </a:lnTo>
                      <a:lnTo>
                        <a:pt x="240" y="3545"/>
                      </a:lnTo>
                      <a:lnTo>
                        <a:pt x="237" y="3547"/>
                      </a:lnTo>
                      <a:lnTo>
                        <a:pt x="236" y="3549"/>
                      </a:lnTo>
                      <a:lnTo>
                        <a:pt x="235" y="3551"/>
                      </a:lnTo>
                      <a:lnTo>
                        <a:pt x="232" y="3551"/>
                      </a:lnTo>
                      <a:lnTo>
                        <a:pt x="231" y="3549"/>
                      </a:lnTo>
                      <a:lnTo>
                        <a:pt x="226" y="3548"/>
                      </a:lnTo>
                      <a:lnTo>
                        <a:pt x="219" y="3544"/>
                      </a:lnTo>
                      <a:lnTo>
                        <a:pt x="208" y="3535"/>
                      </a:lnTo>
                      <a:lnTo>
                        <a:pt x="200" y="3531"/>
                      </a:lnTo>
                      <a:lnTo>
                        <a:pt x="190" y="3531"/>
                      </a:lnTo>
                      <a:lnTo>
                        <a:pt x="184" y="3531"/>
                      </a:lnTo>
                      <a:lnTo>
                        <a:pt x="182" y="3532"/>
                      </a:lnTo>
                      <a:lnTo>
                        <a:pt x="182" y="3534"/>
                      </a:lnTo>
                      <a:lnTo>
                        <a:pt x="184" y="3540"/>
                      </a:lnTo>
                      <a:lnTo>
                        <a:pt x="190" y="3551"/>
                      </a:lnTo>
                      <a:lnTo>
                        <a:pt x="190" y="3563"/>
                      </a:lnTo>
                      <a:lnTo>
                        <a:pt x="188" y="3578"/>
                      </a:lnTo>
                      <a:lnTo>
                        <a:pt x="190" y="3584"/>
                      </a:lnTo>
                      <a:lnTo>
                        <a:pt x="191" y="3589"/>
                      </a:lnTo>
                      <a:lnTo>
                        <a:pt x="192" y="3591"/>
                      </a:lnTo>
                      <a:lnTo>
                        <a:pt x="195" y="3592"/>
                      </a:lnTo>
                      <a:lnTo>
                        <a:pt x="197" y="3593"/>
                      </a:lnTo>
                      <a:lnTo>
                        <a:pt x="201" y="3593"/>
                      </a:lnTo>
                      <a:lnTo>
                        <a:pt x="212" y="3591"/>
                      </a:lnTo>
                      <a:lnTo>
                        <a:pt x="223" y="3586"/>
                      </a:lnTo>
                      <a:lnTo>
                        <a:pt x="236" y="3579"/>
                      </a:lnTo>
                      <a:lnTo>
                        <a:pt x="249" y="3574"/>
                      </a:lnTo>
                      <a:lnTo>
                        <a:pt x="254" y="3571"/>
                      </a:lnTo>
                      <a:lnTo>
                        <a:pt x="259" y="3571"/>
                      </a:lnTo>
                      <a:lnTo>
                        <a:pt x="265" y="3571"/>
                      </a:lnTo>
                      <a:lnTo>
                        <a:pt x="270" y="3571"/>
                      </a:lnTo>
                      <a:lnTo>
                        <a:pt x="274" y="3575"/>
                      </a:lnTo>
                      <a:lnTo>
                        <a:pt x="276" y="3579"/>
                      </a:lnTo>
                      <a:lnTo>
                        <a:pt x="279" y="3586"/>
                      </a:lnTo>
                      <a:lnTo>
                        <a:pt x="280" y="3595"/>
                      </a:lnTo>
                      <a:lnTo>
                        <a:pt x="280" y="3611"/>
                      </a:lnTo>
                      <a:lnTo>
                        <a:pt x="280" y="3639"/>
                      </a:lnTo>
                      <a:lnTo>
                        <a:pt x="280" y="3665"/>
                      </a:lnTo>
                      <a:lnTo>
                        <a:pt x="282" y="3676"/>
                      </a:lnTo>
                      <a:lnTo>
                        <a:pt x="285" y="3679"/>
                      </a:lnTo>
                      <a:lnTo>
                        <a:pt x="294" y="3680"/>
                      </a:lnTo>
                      <a:lnTo>
                        <a:pt x="305" y="3681"/>
                      </a:lnTo>
                      <a:lnTo>
                        <a:pt x="318" y="3681"/>
                      </a:lnTo>
                      <a:lnTo>
                        <a:pt x="331" y="3683"/>
                      </a:lnTo>
                      <a:lnTo>
                        <a:pt x="344" y="3684"/>
                      </a:lnTo>
                      <a:lnTo>
                        <a:pt x="355" y="3685"/>
                      </a:lnTo>
                      <a:lnTo>
                        <a:pt x="363" y="3688"/>
                      </a:lnTo>
                      <a:lnTo>
                        <a:pt x="372" y="3690"/>
                      </a:lnTo>
                      <a:lnTo>
                        <a:pt x="381" y="3692"/>
                      </a:lnTo>
                      <a:lnTo>
                        <a:pt x="392" y="3692"/>
                      </a:lnTo>
                      <a:lnTo>
                        <a:pt x="402" y="3690"/>
                      </a:lnTo>
                      <a:lnTo>
                        <a:pt x="411" y="3688"/>
                      </a:lnTo>
                      <a:lnTo>
                        <a:pt x="420" y="3684"/>
                      </a:lnTo>
                      <a:lnTo>
                        <a:pt x="428" y="3679"/>
                      </a:lnTo>
                      <a:lnTo>
                        <a:pt x="436" y="3672"/>
                      </a:lnTo>
                      <a:lnTo>
                        <a:pt x="441" y="3665"/>
                      </a:lnTo>
                      <a:lnTo>
                        <a:pt x="445" y="3657"/>
                      </a:lnTo>
                      <a:lnTo>
                        <a:pt x="446" y="3650"/>
                      </a:lnTo>
                      <a:lnTo>
                        <a:pt x="446" y="3642"/>
                      </a:lnTo>
                      <a:lnTo>
                        <a:pt x="442" y="3627"/>
                      </a:lnTo>
                      <a:lnTo>
                        <a:pt x="436" y="3611"/>
                      </a:lnTo>
                      <a:lnTo>
                        <a:pt x="433" y="3602"/>
                      </a:lnTo>
                      <a:lnTo>
                        <a:pt x="433" y="3596"/>
                      </a:lnTo>
                      <a:lnTo>
                        <a:pt x="432" y="3591"/>
                      </a:lnTo>
                      <a:lnTo>
                        <a:pt x="433" y="3587"/>
                      </a:lnTo>
                      <a:lnTo>
                        <a:pt x="438" y="3578"/>
                      </a:lnTo>
                      <a:lnTo>
                        <a:pt x="449" y="3567"/>
                      </a:lnTo>
                      <a:lnTo>
                        <a:pt x="450" y="3563"/>
                      </a:lnTo>
                      <a:lnTo>
                        <a:pt x="451" y="3560"/>
                      </a:lnTo>
                      <a:lnTo>
                        <a:pt x="451" y="3553"/>
                      </a:lnTo>
                      <a:lnTo>
                        <a:pt x="450" y="3548"/>
                      </a:lnTo>
                      <a:lnTo>
                        <a:pt x="447" y="3534"/>
                      </a:lnTo>
                      <a:lnTo>
                        <a:pt x="443" y="3518"/>
                      </a:lnTo>
                      <a:lnTo>
                        <a:pt x="440" y="3504"/>
                      </a:lnTo>
                      <a:lnTo>
                        <a:pt x="437" y="3492"/>
                      </a:lnTo>
                      <a:lnTo>
                        <a:pt x="437" y="3487"/>
                      </a:lnTo>
                      <a:lnTo>
                        <a:pt x="438" y="3483"/>
                      </a:lnTo>
                      <a:lnTo>
                        <a:pt x="440" y="3479"/>
                      </a:lnTo>
                      <a:lnTo>
                        <a:pt x="442" y="3478"/>
                      </a:lnTo>
                      <a:lnTo>
                        <a:pt x="447" y="3478"/>
                      </a:lnTo>
                      <a:lnTo>
                        <a:pt x="454" y="3479"/>
                      </a:lnTo>
                      <a:lnTo>
                        <a:pt x="462" y="3482"/>
                      </a:lnTo>
                      <a:lnTo>
                        <a:pt x="471" y="3486"/>
                      </a:lnTo>
                      <a:lnTo>
                        <a:pt x="493" y="3496"/>
                      </a:lnTo>
                      <a:lnTo>
                        <a:pt x="517" y="3508"/>
                      </a:lnTo>
                      <a:lnTo>
                        <a:pt x="542" y="3521"/>
                      </a:lnTo>
                      <a:lnTo>
                        <a:pt x="563" y="3534"/>
                      </a:lnTo>
                      <a:lnTo>
                        <a:pt x="572" y="3540"/>
                      </a:lnTo>
                      <a:lnTo>
                        <a:pt x="578" y="3545"/>
                      </a:lnTo>
                      <a:lnTo>
                        <a:pt x="583" y="3551"/>
                      </a:lnTo>
                      <a:lnTo>
                        <a:pt x="587" y="3554"/>
                      </a:lnTo>
                      <a:lnTo>
                        <a:pt x="591" y="3566"/>
                      </a:lnTo>
                      <a:lnTo>
                        <a:pt x="598" y="3582"/>
                      </a:lnTo>
                      <a:lnTo>
                        <a:pt x="602" y="3589"/>
                      </a:lnTo>
                      <a:lnTo>
                        <a:pt x="604" y="3597"/>
                      </a:lnTo>
                      <a:lnTo>
                        <a:pt x="608" y="3601"/>
                      </a:lnTo>
                      <a:lnTo>
                        <a:pt x="609" y="3604"/>
                      </a:lnTo>
                      <a:lnTo>
                        <a:pt x="614" y="3604"/>
                      </a:lnTo>
                      <a:lnTo>
                        <a:pt x="620" y="3602"/>
                      </a:lnTo>
                      <a:lnTo>
                        <a:pt x="624" y="3600"/>
                      </a:lnTo>
                      <a:lnTo>
                        <a:pt x="626" y="3597"/>
                      </a:lnTo>
                      <a:lnTo>
                        <a:pt x="630" y="3589"/>
                      </a:lnTo>
                      <a:lnTo>
                        <a:pt x="633" y="3580"/>
                      </a:lnTo>
                      <a:lnTo>
                        <a:pt x="636" y="3560"/>
                      </a:lnTo>
                      <a:lnTo>
                        <a:pt x="642" y="3541"/>
                      </a:lnTo>
                      <a:lnTo>
                        <a:pt x="648" y="3512"/>
                      </a:lnTo>
                      <a:close/>
                      <a:moveTo>
                        <a:pt x="1072" y="2004"/>
                      </a:moveTo>
                      <a:lnTo>
                        <a:pt x="1068" y="1996"/>
                      </a:lnTo>
                      <a:lnTo>
                        <a:pt x="1064" y="1991"/>
                      </a:lnTo>
                      <a:lnTo>
                        <a:pt x="1058" y="1987"/>
                      </a:lnTo>
                      <a:lnTo>
                        <a:pt x="1050" y="1983"/>
                      </a:lnTo>
                      <a:lnTo>
                        <a:pt x="1034" y="1979"/>
                      </a:lnTo>
                      <a:lnTo>
                        <a:pt x="1020" y="1975"/>
                      </a:lnTo>
                      <a:lnTo>
                        <a:pt x="1011" y="1973"/>
                      </a:lnTo>
                      <a:lnTo>
                        <a:pt x="1003" y="1969"/>
                      </a:lnTo>
                      <a:lnTo>
                        <a:pt x="997" y="1964"/>
                      </a:lnTo>
                      <a:lnTo>
                        <a:pt x="991" y="1957"/>
                      </a:lnTo>
                      <a:lnTo>
                        <a:pt x="989" y="1952"/>
                      </a:lnTo>
                      <a:lnTo>
                        <a:pt x="988" y="1948"/>
                      </a:lnTo>
                      <a:lnTo>
                        <a:pt x="986" y="1946"/>
                      </a:lnTo>
                      <a:lnTo>
                        <a:pt x="986" y="1943"/>
                      </a:lnTo>
                      <a:lnTo>
                        <a:pt x="988" y="1940"/>
                      </a:lnTo>
                      <a:lnTo>
                        <a:pt x="990" y="1939"/>
                      </a:lnTo>
                      <a:lnTo>
                        <a:pt x="993" y="1939"/>
                      </a:lnTo>
                      <a:lnTo>
                        <a:pt x="995" y="1939"/>
                      </a:lnTo>
                      <a:lnTo>
                        <a:pt x="1010" y="1942"/>
                      </a:lnTo>
                      <a:lnTo>
                        <a:pt x="1023" y="1946"/>
                      </a:lnTo>
                      <a:lnTo>
                        <a:pt x="1028" y="1947"/>
                      </a:lnTo>
                      <a:lnTo>
                        <a:pt x="1033" y="1947"/>
                      </a:lnTo>
                      <a:lnTo>
                        <a:pt x="1039" y="1946"/>
                      </a:lnTo>
                      <a:lnTo>
                        <a:pt x="1046" y="1944"/>
                      </a:lnTo>
                      <a:lnTo>
                        <a:pt x="1058" y="1942"/>
                      </a:lnTo>
                      <a:lnTo>
                        <a:pt x="1069" y="1938"/>
                      </a:lnTo>
                      <a:lnTo>
                        <a:pt x="1073" y="1935"/>
                      </a:lnTo>
                      <a:lnTo>
                        <a:pt x="1080" y="1931"/>
                      </a:lnTo>
                      <a:lnTo>
                        <a:pt x="1082" y="1930"/>
                      </a:lnTo>
                      <a:lnTo>
                        <a:pt x="1085" y="1930"/>
                      </a:lnTo>
                      <a:lnTo>
                        <a:pt x="1087" y="1930"/>
                      </a:lnTo>
                      <a:lnTo>
                        <a:pt x="1087" y="1933"/>
                      </a:lnTo>
                      <a:lnTo>
                        <a:pt x="1089" y="1944"/>
                      </a:lnTo>
                      <a:lnTo>
                        <a:pt x="1090" y="1955"/>
                      </a:lnTo>
                      <a:lnTo>
                        <a:pt x="1091" y="1966"/>
                      </a:lnTo>
                      <a:lnTo>
                        <a:pt x="1092" y="1977"/>
                      </a:lnTo>
                      <a:lnTo>
                        <a:pt x="1094" y="1987"/>
                      </a:lnTo>
                      <a:lnTo>
                        <a:pt x="1094" y="1999"/>
                      </a:lnTo>
                      <a:lnTo>
                        <a:pt x="1092" y="2004"/>
                      </a:lnTo>
                      <a:lnTo>
                        <a:pt x="1090" y="2008"/>
                      </a:lnTo>
                      <a:lnTo>
                        <a:pt x="1089" y="2009"/>
                      </a:lnTo>
                      <a:lnTo>
                        <a:pt x="1086" y="2010"/>
                      </a:lnTo>
                      <a:lnTo>
                        <a:pt x="1083" y="2010"/>
                      </a:lnTo>
                      <a:lnTo>
                        <a:pt x="1081" y="2010"/>
                      </a:lnTo>
                      <a:lnTo>
                        <a:pt x="1072" y="2004"/>
                      </a:lnTo>
                      <a:close/>
                      <a:moveTo>
                        <a:pt x="1836" y="1501"/>
                      </a:moveTo>
                      <a:lnTo>
                        <a:pt x="1826" y="1493"/>
                      </a:lnTo>
                      <a:lnTo>
                        <a:pt x="1814" y="1488"/>
                      </a:lnTo>
                      <a:lnTo>
                        <a:pt x="1808" y="1487"/>
                      </a:lnTo>
                      <a:lnTo>
                        <a:pt x="1801" y="1487"/>
                      </a:lnTo>
                      <a:lnTo>
                        <a:pt x="1795" y="1487"/>
                      </a:lnTo>
                      <a:lnTo>
                        <a:pt x="1788" y="1488"/>
                      </a:lnTo>
                      <a:lnTo>
                        <a:pt x="1784" y="1490"/>
                      </a:lnTo>
                      <a:lnTo>
                        <a:pt x="1780" y="1493"/>
                      </a:lnTo>
                      <a:lnTo>
                        <a:pt x="1777" y="1497"/>
                      </a:lnTo>
                      <a:lnTo>
                        <a:pt x="1774" y="1501"/>
                      </a:lnTo>
                      <a:lnTo>
                        <a:pt x="1770" y="1510"/>
                      </a:lnTo>
                      <a:lnTo>
                        <a:pt x="1769" y="1519"/>
                      </a:lnTo>
                      <a:lnTo>
                        <a:pt x="1769" y="1526"/>
                      </a:lnTo>
                      <a:lnTo>
                        <a:pt x="1770" y="1531"/>
                      </a:lnTo>
                      <a:lnTo>
                        <a:pt x="1773" y="1537"/>
                      </a:lnTo>
                      <a:lnTo>
                        <a:pt x="1777" y="1544"/>
                      </a:lnTo>
                      <a:lnTo>
                        <a:pt x="1780" y="1549"/>
                      </a:lnTo>
                      <a:lnTo>
                        <a:pt x="1784" y="1554"/>
                      </a:lnTo>
                      <a:lnTo>
                        <a:pt x="1788" y="1558"/>
                      </a:lnTo>
                      <a:lnTo>
                        <a:pt x="1793" y="1562"/>
                      </a:lnTo>
                      <a:lnTo>
                        <a:pt x="1799" y="1565"/>
                      </a:lnTo>
                      <a:lnTo>
                        <a:pt x="1804" y="1567"/>
                      </a:lnTo>
                      <a:lnTo>
                        <a:pt x="1809" y="1569"/>
                      </a:lnTo>
                      <a:lnTo>
                        <a:pt x="1814" y="1569"/>
                      </a:lnTo>
                      <a:lnTo>
                        <a:pt x="1824" y="1569"/>
                      </a:lnTo>
                      <a:lnTo>
                        <a:pt x="1835" y="1566"/>
                      </a:lnTo>
                      <a:lnTo>
                        <a:pt x="1839" y="1565"/>
                      </a:lnTo>
                      <a:lnTo>
                        <a:pt x="1844" y="1561"/>
                      </a:lnTo>
                      <a:lnTo>
                        <a:pt x="1846" y="1558"/>
                      </a:lnTo>
                      <a:lnTo>
                        <a:pt x="1849" y="1554"/>
                      </a:lnTo>
                      <a:lnTo>
                        <a:pt x="1852" y="1549"/>
                      </a:lnTo>
                      <a:lnTo>
                        <a:pt x="1853" y="1544"/>
                      </a:lnTo>
                      <a:lnTo>
                        <a:pt x="1853" y="1537"/>
                      </a:lnTo>
                      <a:lnTo>
                        <a:pt x="1853" y="1531"/>
                      </a:lnTo>
                      <a:lnTo>
                        <a:pt x="1836" y="1501"/>
                      </a:lnTo>
                      <a:close/>
                      <a:moveTo>
                        <a:pt x="155" y="360"/>
                      </a:moveTo>
                      <a:lnTo>
                        <a:pt x="180" y="372"/>
                      </a:lnTo>
                      <a:lnTo>
                        <a:pt x="204" y="379"/>
                      </a:lnTo>
                      <a:lnTo>
                        <a:pt x="215" y="382"/>
                      </a:lnTo>
                      <a:lnTo>
                        <a:pt x="228" y="382"/>
                      </a:lnTo>
                      <a:lnTo>
                        <a:pt x="243" y="381"/>
                      </a:lnTo>
                      <a:lnTo>
                        <a:pt x="257" y="375"/>
                      </a:lnTo>
                      <a:lnTo>
                        <a:pt x="274" y="370"/>
                      </a:lnTo>
                      <a:lnTo>
                        <a:pt x="288" y="366"/>
                      </a:lnTo>
                      <a:lnTo>
                        <a:pt x="301" y="363"/>
                      </a:lnTo>
                      <a:lnTo>
                        <a:pt x="311" y="361"/>
                      </a:lnTo>
                      <a:lnTo>
                        <a:pt x="320" y="361"/>
                      </a:lnTo>
                      <a:lnTo>
                        <a:pt x="328" y="361"/>
                      </a:lnTo>
                      <a:lnTo>
                        <a:pt x="336" y="363"/>
                      </a:lnTo>
                      <a:lnTo>
                        <a:pt x="342" y="365"/>
                      </a:lnTo>
                      <a:lnTo>
                        <a:pt x="357" y="370"/>
                      </a:lnTo>
                      <a:lnTo>
                        <a:pt x="373" y="378"/>
                      </a:lnTo>
                      <a:lnTo>
                        <a:pt x="384" y="382"/>
                      </a:lnTo>
                      <a:lnTo>
                        <a:pt x="397" y="385"/>
                      </a:lnTo>
                      <a:lnTo>
                        <a:pt x="410" y="388"/>
                      </a:lnTo>
                      <a:lnTo>
                        <a:pt x="427" y="392"/>
                      </a:lnTo>
                      <a:lnTo>
                        <a:pt x="441" y="392"/>
                      </a:lnTo>
                      <a:lnTo>
                        <a:pt x="453" y="392"/>
                      </a:lnTo>
                      <a:lnTo>
                        <a:pt x="462" y="390"/>
                      </a:lnTo>
                      <a:lnTo>
                        <a:pt x="471" y="386"/>
                      </a:lnTo>
                      <a:lnTo>
                        <a:pt x="477" y="379"/>
                      </a:lnTo>
                      <a:lnTo>
                        <a:pt x="484" y="373"/>
                      </a:lnTo>
                      <a:lnTo>
                        <a:pt x="489" y="365"/>
                      </a:lnTo>
                      <a:lnTo>
                        <a:pt x="494" y="357"/>
                      </a:lnTo>
                      <a:lnTo>
                        <a:pt x="502" y="338"/>
                      </a:lnTo>
                      <a:lnTo>
                        <a:pt x="508" y="318"/>
                      </a:lnTo>
                      <a:lnTo>
                        <a:pt x="512" y="309"/>
                      </a:lnTo>
                      <a:lnTo>
                        <a:pt x="517" y="299"/>
                      </a:lnTo>
                      <a:lnTo>
                        <a:pt x="522" y="291"/>
                      </a:lnTo>
                      <a:lnTo>
                        <a:pt x="528" y="283"/>
                      </a:lnTo>
                      <a:lnTo>
                        <a:pt x="547" y="263"/>
                      </a:lnTo>
                      <a:lnTo>
                        <a:pt x="576" y="238"/>
                      </a:lnTo>
                      <a:lnTo>
                        <a:pt x="590" y="226"/>
                      </a:lnTo>
                      <a:lnTo>
                        <a:pt x="605" y="217"/>
                      </a:lnTo>
                      <a:lnTo>
                        <a:pt x="618" y="210"/>
                      </a:lnTo>
                      <a:lnTo>
                        <a:pt x="630" y="206"/>
                      </a:lnTo>
                      <a:lnTo>
                        <a:pt x="640" y="203"/>
                      </a:lnTo>
                      <a:lnTo>
                        <a:pt x="647" y="203"/>
                      </a:lnTo>
                      <a:lnTo>
                        <a:pt x="649" y="204"/>
                      </a:lnTo>
                      <a:lnTo>
                        <a:pt x="651" y="206"/>
                      </a:lnTo>
                      <a:lnTo>
                        <a:pt x="652" y="208"/>
                      </a:lnTo>
                      <a:lnTo>
                        <a:pt x="652" y="210"/>
                      </a:lnTo>
                      <a:lnTo>
                        <a:pt x="648" y="223"/>
                      </a:lnTo>
                      <a:lnTo>
                        <a:pt x="640" y="239"/>
                      </a:lnTo>
                      <a:lnTo>
                        <a:pt x="636" y="250"/>
                      </a:lnTo>
                      <a:lnTo>
                        <a:pt x="634" y="259"/>
                      </a:lnTo>
                      <a:lnTo>
                        <a:pt x="633" y="269"/>
                      </a:lnTo>
                      <a:lnTo>
                        <a:pt x="634" y="280"/>
                      </a:lnTo>
                      <a:lnTo>
                        <a:pt x="635" y="285"/>
                      </a:lnTo>
                      <a:lnTo>
                        <a:pt x="638" y="289"/>
                      </a:lnTo>
                      <a:lnTo>
                        <a:pt x="640" y="294"/>
                      </a:lnTo>
                      <a:lnTo>
                        <a:pt x="644" y="299"/>
                      </a:lnTo>
                      <a:lnTo>
                        <a:pt x="649" y="303"/>
                      </a:lnTo>
                      <a:lnTo>
                        <a:pt x="655" y="307"/>
                      </a:lnTo>
                      <a:lnTo>
                        <a:pt x="662" y="311"/>
                      </a:lnTo>
                      <a:lnTo>
                        <a:pt x="670" y="315"/>
                      </a:lnTo>
                      <a:lnTo>
                        <a:pt x="679" y="318"/>
                      </a:lnTo>
                      <a:lnTo>
                        <a:pt x="687" y="324"/>
                      </a:lnTo>
                      <a:lnTo>
                        <a:pt x="695" y="329"/>
                      </a:lnTo>
                      <a:lnTo>
                        <a:pt x="700" y="335"/>
                      </a:lnTo>
                      <a:lnTo>
                        <a:pt x="712" y="348"/>
                      </a:lnTo>
                      <a:lnTo>
                        <a:pt x="719" y="364"/>
                      </a:lnTo>
                      <a:lnTo>
                        <a:pt x="734" y="397"/>
                      </a:lnTo>
                      <a:lnTo>
                        <a:pt x="749" y="430"/>
                      </a:lnTo>
                      <a:lnTo>
                        <a:pt x="760" y="444"/>
                      </a:lnTo>
                      <a:lnTo>
                        <a:pt x="769" y="454"/>
                      </a:lnTo>
                      <a:lnTo>
                        <a:pt x="774" y="458"/>
                      </a:lnTo>
                      <a:lnTo>
                        <a:pt x="779" y="461"/>
                      </a:lnTo>
                      <a:lnTo>
                        <a:pt x="783" y="464"/>
                      </a:lnTo>
                      <a:lnTo>
                        <a:pt x="788" y="464"/>
                      </a:lnTo>
                      <a:lnTo>
                        <a:pt x="793" y="464"/>
                      </a:lnTo>
                      <a:lnTo>
                        <a:pt x="798" y="462"/>
                      </a:lnTo>
                      <a:lnTo>
                        <a:pt x="802" y="460"/>
                      </a:lnTo>
                      <a:lnTo>
                        <a:pt x="807" y="456"/>
                      </a:lnTo>
                      <a:lnTo>
                        <a:pt x="813" y="451"/>
                      </a:lnTo>
                      <a:lnTo>
                        <a:pt x="818" y="444"/>
                      </a:lnTo>
                      <a:lnTo>
                        <a:pt x="823" y="436"/>
                      </a:lnTo>
                      <a:lnTo>
                        <a:pt x="827" y="429"/>
                      </a:lnTo>
                      <a:lnTo>
                        <a:pt x="840" y="409"/>
                      </a:lnTo>
                      <a:lnTo>
                        <a:pt x="853" y="391"/>
                      </a:lnTo>
                      <a:lnTo>
                        <a:pt x="867" y="375"/>
                      </a:lnTo>
                      <a:lnTo>
                        <a:pt x="881" y="360"/>
                      </a:lnTo>
                      <a:lnTo>
                        <a:pt x="894" y="343"/>
                      </a:lnTo>
                      <a:lnTo>
                        <a:pt x="905" y="326"/>
                      </a:lnTo>
                      <a:lnTo>
                        <a:pt x="909" y="317"/>
                      </a:lnTo>
                      <a:lnTo>
                        <a:pt x="912" y="308"/>
                      </a:lnTo>
                      <a:lnTo>
                        <a:pt x="914" y="298"/>
                      </a:lnTo>
                      <a:lnTo>
                        <a:pt x="915" y="286"/>
                      </a:lnTo>
                      <a:lnTo>
                        <a:pt x="916" y="278"/>
                      </a:lnTo>
                      <a:lnTo>
                        <a:pt x="918" y="268"/>
                      </a:lnTo>
                      <a:lnTo>
                        <a:pt x="921" y="258"/>
                      </a:lnTo>
                      <a:lnTo>
                        <a:pt x="925" y="246"/>
                      </a:lnTo>
                      <a:lnTo>
                        <a:pt x="929" y="236"/>
                      </a:lnTo>
                      <a:lnTo>
                        <a:pt x="936" y="225"/>
                      </a:lnTo>
                      <a:lnTo>
                        <a:pt x="938" y="221"/>
                      </a:lnTo>
                      <a:lnTo>
                        <a:pt x="942" y="219"/>
                      </a:lnTo>
                      <a:lnTo>
                        <a:pt x="946" y="216"/>
                      </a:lnTo>
                      <a:lnTo>
                        <a:pt x="949" y="215"/>
                      </a:lnTo>
                      <a:lnTo>
                        <a:pt x="951" y="215"/>
                      </a:lnTo>
                      <a:lnTo>
                        <a:pt x="955" y="217"/>
                      </a:lnTo>
                      <a:lnTo>
                        <a:pt x="958" y="220"/>
                      </a:lnTo>
                      <a:lnTo>
                        <a:pt x="962" y="224"/>
                      </a:lnTo>
                      <a:lnTo>
                        <a:pt x="969" y="233"/>
                      </a:lnTo>
                      <a:lnTo>
                        <a:pt x="976" y="245"/>
                      </a:lnTo>
                      <a:lnTo>
                        <a:pt x="990" y="269"/>
                      </a:lnTo>
                      <a:lnTo>
                        <a:pt x="1002" y="283"/>
                      </a:lnTo>
                      <a:lnTo>
                        <a:pt x="1016" y="290"/>
                      </a:lnTo>
                      <a:lnTo>
                        <a:pt x="1032" y="296"/>
                      </a:lnTo>
                      <a:lnTo>
                        <a:pt x="1039" y="299"/>
                      </a:lnTo>
                      <a:lnTo>
                        <a:pt x="1047" y="302"/>
                      </a:lnTo>
                      <a:lnTo>
                        <a:pt x="1055" y="303"/>
                      </a:lnTo>
                      <a:lnTo>
                        <a:pt x="1063" y="304"/>
                      </a:lnTo>
                      <a:lnTo>
                        <a:pt x="1077" y="304"/>
                      </a:lnTo>
                      <a:lnTo>
                        <a:pt x="1089" y="306"/>
                      </a:lnTo>
                      <a:lnTo>
                        <a:pt x="1100" y="308"/>
                      </a:lnTo>
                      <a:lnTo>
                        <a:pt x="1113" y="313"/>
                      </a:lnTo>
                      <a:lnTo>
                        <a:pt x="1126" y="317"/>
                      </a:lnTo>
                      <a:lnTo>
                        <a:pt x="1138" y="320"/>
                      </a:lnTo>
                      <a:lnTo>
                        <a:pt x="1148" y="322"/>
                      </a:lnTo>
                      <a:lnTo>
                        <a:pt x="1159" y="321"/>
                      </a:lnTo>
                      <a:lnTo>
                        <a:pt x="1162" y="320"/>
                      </a:lnTo>
                      <a:lnTo>
                        <a:pt x="1166" y="317"/>
                      </a:lnTo>
                      <a:lnTo>
                        <a:pt x="1169" y="315"/>
                      </a:lnTo>
                      <a:lnTo>
                        <a:pt x="1173" y="311"/>
                      </a:lnTo>
                      <a:lnTo>
                        <a:pt x="1174" y="306"/>
                      </a:lnTo>
                      <a:lnTo>
                        <a:pt x="1177" y="300"/>
                      </a:lnTo>
                      <a:lnTo>
                        <a:pt x="1177" y="293"/>
                      </a:lnTo>
                      <a:lnTo>
                        <a:pt x="1178" y="285"/>
                      </a:lnTo>
                      <a:lnTo>
                        <a:pt x="1175" y="271"/>
                      </a:lnTo>
                      <a:lnTo>
                        <a:pt x="1174" y="252"/>
                      </a:lnTo>
                      <a:lnTo>
                        <a:pt x="1174" y="243"/>
                      </a:lnTo>
                      <a:lnTo>
                        <a:pt x="1174" y="236"/>
                      </a:lnTo>
                      <a:lnTo>
                        <a:pt x="1175" y="233"/>
                      </a:lnTo>
                      <a:lnTo>
                        <a:pt x="1178" y="229"/>
                      </a:lnTo>
                      <a:lnTo>
                        <a:pt x="1179" y="228"/>
                      </a:lnTo>
                      <a:lnTo>
                        <a:pt x="1182" y="226"/>
                      </a:lnTo>
                      <a:lnTo>
                        <a:pt x="1187" y="225"/>
                      </a:lnTo>
                      <a:lnTo>
                        <a:pt x="1192" y="225"/>
                      </a:lnTo>
                      <a:lnTo>
                        <a:pt x="1199" y="225"/>
                      </a:lnTo>
                      <a:lnTo>
                        <a:pt x="1205" y="226"/>
                      </a:lnTo>
                      <a:lnTo>
                        <a:pt x="1221" y="230"/>
                      </a:lnTo>
                      <a:lnTo>
                        <a:pt x="1236" y="234"/>
                      </a:lnTo>
                      <a:lnTo>
                        <a:pt x="1244" y="236"/>
                      </a:lnTo>
                      <a:lnTo>
                        <a:pt x="1252" y="236"/>
                      </a:lnTo>
                      <a:lnTo>
                        <a:pt x="1258" y="236"/>
                      </a:lnTo>
                      <a:lnTo>
                        <a:pt x="1265" y="234"/>
                      </a:lnTo>
                      <a:lnTo>
                        <a:pt x="1271" y="230"/>
                      </a:lnTo>
                      <a:lnTo>
                        <a:pt x="1276" y="226"/>
                      </a:lnTo>
                      <a:lnTo>
                        <a:pt x="1280" y="220"/>
                      </a:lnTo>
                      <a:lnTo>
                        <a:pt x="1283" y="212"/>
                      </a:lnTo>
                      <a:lnTo>
                        <a:pt x="1286" y="206"/>
                      </a:lnTo>
                      <a:lnTo>
                        <a:pt x="1286" y="199"/>
                      </a:lnTo>
                      <a:lnTo>
                        <a:pt x="1286" y="194"/>
                      </a:lnTo>
                      <a:lnTo>
                        <a:pt x="1284" y="189"/>
                      </a:lnTo>
                      <a:lnTo>
                        <a:pt x="1282" y="179"/>
                      </a:lnTo>
                      <a:lnTo>
                        <a:pt x="1278" y="167"/>
                      </a:lnTo>
                      <a:lnTo>
                        <a:pt x="1275" y="160"/>
                      </a:lnTo>
                      <a:lnTo>
                        <a:pt x="1275" y="154"/>
                      </a:lnTo>
                      <a:lnTo>
                        <a:pt x="1275" y="147"/>
                      </a:lnTo>
                      <a:lnTo>
                        <a:pt x="1276" y="141"/>
                      </a:lnTo>
                      <a:lnTo>
                        <a:pt x="1282" y="129"/>
                      </a:lnTo>
                      <a:lnTo>
                        <a:pt x="1288" y="118"/>
                      </a:lnTo>
                      <a:lnTo>
                        <a:pt x="1313" y="76"/>
                      </a:lnTo>
                      <a:lnTo>
                        <a:pt x="1324" y="74"/>
                      </a:lnTo>
                      <a:lnTo>
                        <a:pt x="1336" y="68"/>
                      </a:lnTo>
                      <a:lnTo>
                        <a:pt x="1346" y="62"/>
                      </a:lnTo>
                      <a:lnTo>
                        <a:pt x="1355" y="54"/>
                      </a:lnTo>
                      <a:lnTo>
                        <a:pt x="1376" y="39"/>
                      </a:lnTo>
                      <a:lnTo>
                        <a:pt x="1396" y="26"/>
                      </a:lnTo>
                      <a:lnTo>
                        <a:pt x="1400" y="26"/>
                      </a:lnTo>
                      <a:lnTo>
                        <a:pt x="1406" y="27"/>
                      </a:lnTo>
                      <a:lnTo>
                        <a:pt x="1415" y="31"/>
                      </a:lnTo>
                      <a:lnTo>
                        <a:pt x="1423" y="35"/>
                      </a:lnTo>
                      <a:lnTo>
                        <a:pt x="1441" y="44"/>
                      </a:lnTo>
                      <a:lnTo>
                        <a:pt x="1455" y="49"/>
                      </a:lnTo>
                      <a:lnTo>
                        <a:pt x="1466" y="50"/>
                      </a:lnTo>
                      <a:lnTo>
                        <a:pt x="1476" y="50"/>
                      </a:lnTo>
                      <a:lnTo>
                        <a:pt x="1485" y="49"/>
                      </a:lnTo>
                      <a:lnTo>
                        <a:pt x="1495" y="46"/>
                      </a:lnTo>
                      <a:lnTo>
                        <a:pt x="1515" y="39"/>
                      </a:lnTo>
                      <a:lnTo>
                        <a:pt x="1536" y="30"/>
                      </a:lnTo>
                      <a:lnTo>
                        <a:pt x="1555" y="19"/>
                      </a:lnTo>
                      <a:lnTo>
                        <a:pt x="1574" y="10"/>
                      </a:lnTo>
                      <a:lnTo>
                        <a:pt x="1585" y="6"/>
                      </a:lnTo>
                      <a:lnTo>
                        <a:pt x="1595" y="2"/>
                      </a:lnTo>
                      <a:lnTo>
                        <a:pt x="1606" y="1"/>
                      </a:lnTo>
                      <a:lnTo>
                        <a:pt x="1616" y="0"/>
                      </a:lnTo>
                      <a:lnTo>
                        <a:pt x="1630" y="0"/>
                      </a:lnTo>
                      <a:lnTo>
                        <a:pt x="1646" y="1"/>
                      </a:lnTo>
                      <a:lnTo>
                        <a:pt x="1661" y="4"/>
                      </a:lnTo>
                      <a:lnTo>
                        <a:pt x="1677" y="6"/>
                      </a:lnTo>
                      <a:lnTo>
                        <a:pt x="1692" y="9"/>
                      </a:lnTo>
                      <a:lnTo>
                        <a:pt x="1709" y="11"/>
                      </a:lnTo>
                      <a:lnTo>
                        <a:pt x="1725" y="13"/>
                      </a:lnTo>
                      <a:lnTo>
                        <a:pt x="1740" y="14"/>
                      </a:lnTo>
                      <a:lnTo>
                        <a:pt x="1782" y="11"/>
                      </a:lnTo>
                      <a:lnTo>
                        <a:pt x="1839" y="9"/>
                      </a:lnTo>
                      <a:lnTo>
                        <a:pt x="1852" y="9"/>
                      </a:lnTo>
                      <a:lnTo>
                        <a:pt x="1866" y="10"/>
                      </a:lnTo>
                      <a:lnTo>
                        <a:pt x="1878" y="13"/>
                      </a:lnTo>
                      <a:lnTo>
                        <a:pt x="1888" y="17"/>
                      </a:lnTo>
                      <a:lnTo>
                        <a:pt x="1897" y="21"/>
                      </a:lnTo>
                      <a:lnTo>
                        <a:pt x="1905" y="26"/>
                      </a:lnTo>
                      <a:lnTo>
                        <a:pt x="1907" y="30"/>
                      </a:lnTo>
                      <a:lnTo>
                        <a:pt x="1909" y="32"/>
                      </a:lnTo>
                      <a:lnTo>
                        <a:pt x="1910" y="36"/>
                      </a:lnTo>
                      <a:lnTo>
                        <a:pt x="1911" y="41"/>
                      </a:lnTo>
                      <a:lnTo>
                        <a:pt x="1910" y="93"/>
                      </a:lnTo>
                      <a:lnTo>
                        <a:pt x="1909" y="136"/>
                      </a:lnTo>
                      <a:lnTo>
                        <a:pt x="1910" y="145"/>
                      </a:lnTo>
                      <a:lnTo>
                        <a:pt x="1913" y="154"/>
                      </a:lnTo>
                      <a:lnTo>
                        <a:pt x="1915" y="164"/>
                      </a:lnTo>
                      <a:lnTo>
                        <a:pt x="1920" y="173"/>
                      </a:lnTo>
                      <a:lnTo>
                        <a:pt x="1927" y="184"/>
                      </a:lnTo>
                      <a:lnTo>
                        <a:pt x="1935" y="194"/>
                      </a:lnTo>
                      <a:lnTo>
                        <a:pt x="1944" y="204"/>
                      </a:lnTo>
                      <a:lnTo>
                        <a:pt x="1955" y="216"/>
                      </a:lnTo>
                      <a:lnTo>
                        <a:pt x="1971" y="225"/>
                      </a:lnTo>
                      <a:lnTo>
                        <a:pt x="1985" y="232"/>
                      </a:lnTo>
                      <a:lnTo>
                        <a:pt x="1999" y="238"/>
                      </a:lnTo>
                      <a:lnTo>
                        <a:pt x="2014" y="242"/>
                      </a:lnTo>
                      <a:lnTo>
                        <a:pt x="2028" y="246"/>
                      </a:lnTo>
                      <a:lnTo>
                        <a:pt x="2043" y="249"/>
                      </a:lnTo>
                      <a:lnTo>
                        <a:pt x="2059" y="250"/>
                      </a:lnTo>
                      <a:lnTo>
                        <a:pt x="2076" y="251"/>
                      </a:lnTo>
                      <a:lnTo>
                        <a:pt x="2090" y="254"/>
                      </a:lnTo>
                      <a:lnTo>
                        <a:pt x="2104" y="256"/>
                      </a:lnTo>
                      <a:lnTo>
                        <a:pt x="2117" y="260"/>
                      </a:lnTo>
                      <a:lnTo>
                        <a:pt x="2129" y="264"/>
                      </a:lnTo>
                      <a:lnTo>
                        <a:pt x="2151" y="276"/>
                      </a:lnTo>
                      <a:lnTo>
                        <a:pt x="2173" y="287"/>
                      </a:lnTo>
                      <a:lnTo>
                        <a:pt x="2194" y="299"/>
                      </a:lnTo>
                      <a:lnTo>
                        <a:pt x="2216" y="309"/>
                      </a:lnTo>
                      <a:lnTo>
                        <a:pt x="2227" y="315"/>
                      </a:lnTo>
                      <a:lnTo>
                        <a:pt x="2239" y="318"/>
                      </a:lnTo>
                      <a:lnTo>
                        <a:pt x="2252" y="321"/>
                      </a:lnTo>
                      <a:lnTo>
                        <a:pt x="2266" y="324"/>
                      </a:lnTo>
                      <a:lnTo>
                        <a:pt x="2278" y="325"/>
                      </a:lnTo>
                      <a:lnTo>
                        <a:pt x="2288" y="328"/>
                      </a:lnTo>
                      <a:lnTo>
                        <a:pt x="2299" y="330"/>
                      </a:lnTo>
                      <a:lnTo>
                        <a:pt x="2308" y="334"/>
                      </a:lnTo>
                      <a:lnTo>
                        <a:pt x="2317" y="338"/>
                      </a:lnTo>
                      <a:lnTo>
                        <a:pt x="2325" y="343"/>
                      </a:lnTo>
                      <a:lnTo>
                        <a:pt x="2332" y="348"/>
                      </a:lnTo>
                      <a:lnTo>
                        <a:pt x="2340" y="355"/>
                      </a:lnTo>
                      <a:lnTo>
                        <a:pt x="2353" y="368"/>
                      </a:lnTo>
                      <a:lnTo>
                        <a:pt x="2365" y="383"/>
                      </a:lnTo>
                      <a:lnTo>
                        <a:pt x="2376" y="400"/>
                      </a:lnTo>
                      <a:lnTo>
                        <a:pt x="2388" y="420"/>
                      </a:lnTo>
                      <a:lnTo>
                        <a:pt x="2328" y="444"/>
                      </a:lnTo>
                      <a:lnTo>
                        <a:pt x="2319" y="447"/>
                      </a:lnTo>
                      <a:lnTo>
                        <a:pt x="2312" y="449"/>
                      </a:lnTo>
                      <a:lnTo>
                        <a:pt x="2305" y="452"/>
                      </a:lnTo>
                      <a:lnTo>
                        <a:pt x="2300" y="457"/>
                      </a:lnTo>
                      <a:lnTo>
                        <a:pt x="2296" y="462"/>
                      </a:lnTo>
                      <a:lnTo>
                        <a:pt x="2293" y="467"/>
                      </a:lnTo>
                      <a:lnTo>
                        <a:pt x="2292" y="474"/>
                      </a:lnTo>
                      <a:lnTo>
                        <a:pt x="2291" y="480"/>
                      </a:lnTo>
                      <a:lnTo>
                        <a:pt x="2292" y="495"/>
                      </a:lnTo>
                      <a:lnTo>
                        <a:pt x="2293" y="509"/>
                      </a:lnTo>
                      <a:lnTo>
                        <a:pt x="2297" y="524"/>
                      </a:lnTo>
                      <a:lnTo>
                        <a:pt x="2300" y="537"/>
                      </a:lnTo>
                      <a:lnTo>
                        <a:pt x="2302" y="553"/>
                      </a:lnTo>
                      <a:lnTo>
                        <a:pt x="2304" y="570"/>
                      </a:lnTo>
                      <a:lnTo>
                        <a:pt x="2304" y="585"/>
                      </a:lnTo>
                      <a:lnTo>
                        <a:pt x="2304" y="601"/>
                      </a:lnTo>
                      <a:lnTo>
                        <a:pt x="2305" y="616"/>
                      </a:lnTo>
                      <a:lnTo>
                        <a:pt x="2306" y="632"/>
                      </a:lnTo>
                      <a:lnTo>
                        <a:pt x="2310" y="647"/>
                      </a:lnTo>
                      <a:lnTo>
                        <a:pt x="2317" y="662"/>
                      </a:lnTo>
                      <a:lnTo>
                        <a:pt x="2339" y="695"/>
                      </a:lnTo>
                      <a:lnTo>
                        <a:pt x="2365" y="736"/>
                      </a:lnTo>
                      <a:lnTo>
                        <a:pt x="2371" y="746"/>
                      </a:lnTo>
                      <a:lnTo>
                        <a:pt x="2375" y="756"/>
                      </a:lnTo>
                      <a:lnTo>
                        <a:pt x="2378" y="767"/>
                      </a:lnTo>
                      <a:lnTo>
                        <a:pt x="2379" y="777"/>
                      </a:lnTo>
                      <a:lnTo>
                        <a:pt x="2379" y="786"/>
                      </a:lnTo>
                      <a:lnTo>
                        <a:pt x="2376" y="796"/>
                      </a:lnTo>
                      <a:lnTo>
                        <a:pt x="2371" y="806"/>
                      </a:lnTo>
                      <a:lnTo>
                        <a:pt x="2363" y="813"/>
                      </a:lnTo>
                      <a:lnTo>
                        <a:pt x="2322" y="820"/>
                      </a:lnTo>
                      <a:lnTo>
                        <a:pt x="2332" y="802"/>
                      </a:lnTo>
                      <a:lnTo>
                        <a:pt x="2341" y="790"/>
                      </a:lnTo>
                      <a:lnTo>
                        <a:pt x="2348" y="784"/>
                      </a:lnTo>
                      <a:lnTo>
                        <a:pt x="2350" y="781"/>
                      </a:lnTo>
                      <a:lnTo>
                        <a:pt x="2344" y="773"/>
                      </a:lnTo>
                      <a:lnTo>
                        <a:pt x="2314" y="747"/>
                      </a:lnTo>
                      <a:lnTo>
                        <a:pt x="2304" y="737"/>
                      </a:lnTo>
                      <a:lnTo>
                        <a:pt x="2293" y="730"/>
                      </a:lnTo>
                      <a:lnTo>
                        <a:pt x="2284" y="727"/>
                      </a:lnTo>
                      <a:lnTo>
                        <a:pt x="2275" y="724"/>
                      </a:lnTo>
                      <a:lnTo>
                        <a:pt x="2266" y="724"/>
                      </a:lnTo>
                      <a:lnTo>
                        <a:pt x="2258" y="725"/>
                      </a:lnTo>
                      <a:lnTo>
                        <a:pt x="2251" y="728"/>
                      </a:lnTo>
                      <a:lnTo>
                        <a:pt x="2244" y="730"/>
                      </a:lnTo>
                      <a:lnTo>
                        <a:pt x="2236" y="733"/>
                      </a:lnTo>
                      <a:lnTo>
                        <a:pt x="2230" y="736"/>
                      </a:lnTo>
                      <a:lnTo>
                        <a:pt x="2223" y="737"/>
                      </a:lnTo>
                      <a:lnTo>
                        <a:pt x="2216" y="737"/>
                      </a:lnTo>
                      <a:lnTo>
                        <a:pt x="2209" y="736"/>
                      </a:lnTo>
                      <a:lnTo>
                        <a:pt x="2201" y="732"/>
                      </a:lnTo>
                      <a:lnTo>
                        <a:pt x="2195" y="725"/>
                      </a:lnTo>
                      <a:lnTo>
                        <a:pt x="2186" y="716"/>
                      </a:lnTo>
                      <a:lnTo>
                        <a:pt x="2182" y="710"/>
                      </a:lnTo>
                      <a:lnTo>
                        <a:pt x="2177" y="706"/>
                      </a:lnTo>
                      <a:lnTo>
                        <a:pt x="2173" y="702"/>
                      </a:lnTo>
                      <a:lnTo>
                        <a:pt x="2169" y="699"/>
                      </a:lnTo>
                      <a:lnTo>
                        <a:pt x="2164" y="698"/>
                      </a:lnTo>
                      <a:lnTo>
                        <a:pt x="2160" y="697"/>
                      </a:lnTo>
                      <a:lnTo>
                        <a:pt x="2156" y="697"/>
                      </a:lnTo>
                      <a:lnTo>
                        <a:pt x="2152" y="698"/>
                      </a:lnTo>
                      <a:lnTo>
                        <a:pt x="2143" y="701"/>
                      </a:lnTo>
                      <a:lnTo>
                        <a:pt x="2135" y="704"/>
                      </a:lnTo>
                      <a:lnTo>
                        <a:pt x="2126" y="711"/>
                      </a:lnTo>
                      <a:lnTo>
                        <a:pt x="2117" y="717"/>
                      </a:lnTo>
                      <a:lnTo>
                        <a:pt x="2102" y="728"/>
                      </a:lnTo>
                      <a:lnTo>
                        <a:pt x="2094" y="737"/>
                      </a:lnTo>
                      <a:lnTo>
                        <a:pt x="2093" y="739"/>
                      </a:lnTo>
                      <a:lnTo>
                        <a:pt x="2093" y="742"/>
                      </a:lnTo>
                      <a:lnTo>
                        <a:pt x="2094" y="745"/>
                      </a:lnTo>
                      <a:lnTo>
                        <a:pt x="2095" y="746"/>
                      </a:lnTo>
                      <a:lnTo>
                        <a:pt x="2112" y="754"/>
                      </a:lnTo>
                      <a:lnTo>
                        <a:pt x="2133" y="764"/>
                      </a:lnTo>
                      <a:lnTo>
                        <a:pt x="2134" y="767"/>
                      </a:lnTo>
                      <a:lnTo>
                        <a:pt x="2134" y="768"/>
                      </a:lnTo>
                      <a:lnTo>
                        <a:pt x="2133" y="771"/>
                      </a:lnTo>
                      <a:lnTo>
                        <a:pt x="2129" y="772"/>
                      </a:lnTo>
                      <a:lnTo>
                        <a:pt x="2119" y="774"/>
                      </a:lnTo>
                      <a:lnTo>
                        <a:pt x="2104" y="777"/>
                      </a:lnTo>
                      <a:lnTo>
                        <a:pt x="2074" y="781"/>
                      </a:lnTo>
                      <a:lnTo>
                        <a:pt x="2058" y="782"/>
                      </a:lnTo>
                      <a:lnTo>
                        <a:pt x="2042" y="784"/>
                      </a:lnTo>
                      <a:lnTo>
                        <a:pt x="2027" y="786"/>
                      </a:lnTo>
                      <a:lnTo>
                        <a:pt x="2012" y="791"/>
                      </a:lnTo>
                      <a:lnTo>
                        <a:pt x="1997" y="796"/>
                      </a:lnTo>
                      <a:lnTo>
                        <a:pt x="1968" y="811"/>
                      </a:lnTo>
                      <a:lnTo>
                        <a:pt x="1940" y="824"/>
                      </a:lnTo>
                      <a:lnTo>
                        <a:pt x="1931" y="828"/>
                      </a:lnTo>
                      <a:lnTo>
                        <a:pt x="1923" y="829"/>
                      </a:lnTo>
                      <a:lnTo>
                        <a:pt x="1918" y="830"/>
                      </a:lnTo>
                      <a:lnTo>
                        <a:pt x="1913" y="830"/>
                      </a:lnTo>
                      <a:lnTo>
                        <a:pt x="1909" y="829"/>
                      </a:lnTo>
                      <a:lnTo>
                        <a:pt x="1906" y="826"/>
                      </a:lnTo>
                      <a:lnTo>
                        <a:pt x="1905" y="824"/>
                      </a:lnTo>
                      <a:lnTo>
                        <a:pt x="1903" y="821"/>
                      </a:lnTo>
                      <a:lnTo>
                        <a:pt x="1903" y="813"/>
                      </a:lnTo>
                      <a:lnTo>
                        <a:pt x="1906" y="807"/>
                      </a:lnTo>
                      <a:lnTo>
                        <a:pt x="1909" y="803"/>
                      </a:lnTo>
                      <a:lnTo>
                        <a:pt x="1911" y="800"/>
                      </a:lnTo>
                      <a:lnTo>
                        <a:pt x="1914" y="798"/>
                      </a:lnTo>
                      <a:lnTo>
                        <a:pt x="1918" y="796"/>
                      </a:lnTo>
                      <a:lnTo>
                        <a:pt x="1926" y="794"/>
                      </a:lnTo>
                      <a:lnTo>
                        <a:pt x="1932" y="791"/>
                      </a:lnTo>
                      <a:lnTo>
                        <a:pt x="1937" y="789"/>
                      </a:lnTo>
                      <a:lnTo>
                        <a:pt x="1940" y="785"/>
                      </a:lnTo>
                      <a:lnTo>
                        <a:pt x="1941" y="782"/>
                      </a:lnTo>
                      <a:lnTo>
                        <a:pt x="1941" y="780"/>
                      </a:lnTo>
                      <a:lnTo>
                        <a:pt x="1940" y="777"/>
                      </a:lnTo>
                      <a:lnTo>
                        <a:pt x="1937" y="776"/>
                      </a:lnTo>
                      <a:lnTo>
                        <a:pt x="1935" y="773"/>
                      </a:lnTo>
                      <a:lnTo>
                        <a:pt x="1931" y="772"/>
                      </a:lnTo>
                      <a:lnTo>
                        <a:pt x="1926" y="772"/>
                      </a:lnTo>
                      <a:lnTo>
                        <a:pt x="1920" y="772"/>
                      </a:lnTo>
                      <a:lnTo>
                        <a:pt x="1915" y="772"/>
                      </a:lnTo>
                      <a:lnTo>
                        <a:pt x="1910" y="773"/>
                      </a:lnTo>
                      <a:lnTo>
                        <a:pt x="1903" y="776"/>
                      </a:lnTo>
                      <a:lnTo>
                        <a:pt x="1898" y="778"/>
                      </a:lnTo>
                      <a:lnTo>
                        <a:pt x="1874" y="795"/>
                      </a:lnTo>
                      <a:lnTo>
                        <a:pt x="1850" y="813"/>
                      </a:lnTo>
                      <a:lnTo>
                        <a:pt x="1839" y="821"/>
                      </a:lnTo>
                      <a:lnTo>
                        <a:pt x="1827" y="830"/>
                      </a:lnTo>
                      <a:lnTo>
                        <a:pt x="1815" y="837"/>
                      </a:lnTo>
                      <a:lnTo>
                        <a:pt x="1802" y="844"/>
                      </a:lnTo>
                      <a:lnTo>
                        <a:pt x="1796" y="848"/>
                      </a:lnTo>
                      <a:lnTo>
                        <a:pt x="1791" y="855"/>
                      </a:lnTo>
                      <a:lnTo>
                        <a:pt x="1788" y="861"/>
                      </a:lnTo>
                      <a:lnTo>
                        <a:pt x="1787" y="869"/>
                      </a:lnTo>
                      <a:lnTo>
                        <a:pt x="1788" y="877"/>
                      </a:lnTo>
                      <a:lnTo>
                        <a:pt x="1791" y="886"/>
                      </a:lnTo>
                      <a:lnTo>
                        <a:pt x="1795" y="895"/>
                      </a:lnTo>
                      <a:lnTo>
                        <a:pt x="1799" y="904"/>
                      </a:lnTo>
                      <a:lnTo>
                        <a:pt x="1810" y="921"/>
                      </a:lnTo>
                      <a:lnTo>
                        <a:pt x="1823" y="936"/>
                      </a:lnTo>
                      <a:lnTo>
                        <a:pt x="1830" y="943"/>
                      </a:lnTo>
                      <a:lnTo>
                        <a:pt x="1836" y="948"/>
                      </a:lnTo>
                      <a:lnTo>
                        <a:pt x="1843" y="952"/>
                      </a:lnTo>
                      <a:lnTo>
                        <a:pt x="1848" y="955"/>
                      </a:lnTo>
                      <a:lnTo>
                        <a:pt x="1858" y="960"/>
                      </a:lnTo>
                      <a:lnTo>
                        <a:pt x="1867" y="966"/>
                      </a:lnTo>
                      <a:lnTo>
                        <a:pt x="1875" y="973"/>
                      </a:lnTo>
                      <a:lnTo>
                        <a:pt x="1880" y="982"/>
                      </a:lnTo>
                      <a:lnTo>
                        <a:pt x="1884" y="991"/>
                      </a:lnTo>
                      <a:lnTo>
                        <a:pt x="1888" y="1001"/>
                      </a:lnTo>
                      <a:lnTo>
                        <a:pt x="1889" y="1010"/>
                      </a:lnTo>
                      <a:lnTo>
                        <a:pt x="1889" y="1021"/>
                      </a:lnTo>
                      <a:lnTo>
                        <a:pt x="1888" y="1032"/>
                      </a:lnTo>
                      <a:lnTo>
                        <a:pt x="1887" y="1043"/>
                      </a:lnTo>
                      <a:lnTo>
                        <a:pt x="1883" y="1053"/>
                      </a:lnTo>
                      <a:lnTo>
                        <a:pt x="1879" y="1063"/>
                      </a:lnTo>
                      <a:lnTo>
                        <a:pt x="1874" y="1072"/>
                      </a:lnTo>
                      <a:lnTo>
                        <a:pt x="1868" y="1081"/>
                      </a:lnTo>
                      <a:lnTo>
                        <a:pt x="1861" y="1089"/>
                      </a:lnTo>
                      <a:lnTo>
                        <a:pt x="1854" y="1096"/>
                      </a:lnTo>
                      <a:lnTo>
                        <a:pt x="1844" y="1102"/>
                      </a:lnTo>
                      <a:lnTo>
                        <a:pt x="1835" y="1106"/>
                      </a:lnTo>
                      <a:lnTo>
                        <a:pt x="1826" y="1110"/>
                      </a:lnTo>
                      <a:lnTo>
                        <a:pt x="1818" y="1113"/>
                      </a:lnTo>
                      <a:lnTo>
                        <a:pt x="1804" y="1116"/>
                      </a:lnTo>
                      <a:lnTo>
                        <a:pt x="1793" y="1119"/>
                      </a:lnTo>
                      <a:lnTo>
                        <a:pt x="1789" y="1122"/>
                      </a:lnTo>
                      <a:lnTo>
                        <a:pt x="1787" y="1124"/>
                      </a:lnTo>
                      <a:lnTo>
                        <a:pt x="1784" y="1128"/>
                      </a:lnTo>
                      <a:lnTo>
                        <a:pt x="1783" y="1135"/>
                      </a:lnTo>
                      <a:lnTo>
                        <a:pt x="1782" y="1141"/>
                      </a:lnTo>
                      <a:lnTo>
                        <a:pt x="1783" y="1150"/>
                      </a:lnTo>
                      <a:lnTo>
                        <a:pt x="1784" y="1162"/>
                      </a:lnTo>
                      <a:lnTo>
                        <a:pt x="1787" y="1176"/>
                      </a:lnTo>
                      <a:lnTo>
                        <a:pt x="1792" y="1214"/>
                      </a:lnTo>
                      <a:lnTo>
                        <a:pt x="1796" y="1251"/>
                      </a:lnTo>
                      <a:lnTo>
                        <a:pt x="1799" y="1290"/>
                      </a:lnTo>
                      <a:lnTo>
                        <a:pt x="1804" y="1328"/>
                      </a:lnTo>
                      <a:lnTo>
                        <a:pt x="1808" y="1350"/>
                      </a:lnTo>
                      <a:lnTo>
                        <a:pt x="1814" y="1370"/>
                      </a:lnTo>
                      <a:lnTo>
                        <a:pt x="1823" y="1391"/>
                      </a:lnTo>
                      <a:lnTo>
                        <a:pt x="1832" y="1410"/>
                      </a:lnTo>
                      <a:lnTo>
                        <a:pt x="1844" y="1430"/>
                      </a:lnTo>
                      <a:lnTo>
                        <a:pt x="1857" y="1449"/>
                      </a:lnTo>
                      <a:lnTo>
                        <a:pt x="1870" y="1466"/>
                      </a:lnTo>
                      <a:lnTo>
                        <a:pt x="1885" y="1484"/>
                      </a:lnTo>
                      <a:lnTo>
                        <a:pt x="1901" y="1501"/>
                      </a:lnTo>
                      <a:lnTo>
                        <a:pt x="1916" y="1517"/>
                      </a:lnTo>
                      <a:lnTo>
                        <a:pt x="1933" y="1532"/>
                      </a:lnTo>
                      <a:lnTo>
                        <a:pt x="1950" y="1548"/>
                      </a:lnTo>
                      <a:lnTo>
                        <a:pt x="1985" y="1576"/>
                      </a:lnTo>
                      <a:lnTo>
                        <a:pt x="2020" y="1604"/>
                      </a:lnTo>
                      <a:lnTo>
                        <a:pt x="2028" y="1616"/>
                      </a:lnTo>
                      <a:lnTo>
                        <a:pt x="2040" y="1631"/>
                      </a:lnTo>
                      <a:lnTo>
                        <a:pt x="2052" y="1645"/>
                      </a:lnTo>
                      <a:lnTo>
                        <a:pt x="2067" y="1659"/>
                      </a:lnTo>
                      <a:lnTo>
                        <a:pt x="2081" y="1672"/>
                      </a:lnTo>
                      <a:lnTo>
                        <a:pt x="2097" y="1685"/>
                      </a:lnTo>
                      <a:lnTo>
                        <a:pt x="2111" y="1697"/>
                      </a:lnTo>
                      <a:lnTo>
                        <a:pt x="2124" y="1705"/>
                      </a:lnTo>
                      <a:lnTo>
                        <a:pt x="2134" y="1708"/>
                      </a:lnTo>
                      <a:lnTo>
                        <a:pt x="2147" y="1711"/>
                      </a:lnTo>
                      <a:lnTo>
                        <a:pt x="2163" y="1712"/>
                      </a:lnTo>
                      <a:lnTo>
                        <a:pt x="2178" y="1714"/>
                      </a:lnTo>
                      <a:lnTo>
                        <a:pt x="2194" y="1715"/>
                      </a:lnTo>
                      <a:lnTo>
                        <a:pt x="2207" y="1718"/>
                      </a:lnTo>
                      <a:lnTo>
                        <a:pt x="2213" y="1719"/>
                      </a:lnTo>
                      <a:lnTo>
                        <a:pt x="2217" y="1721"/>
                      </a:lnTo>
                      <a:lnTo>
                        <a:pt x="2221" y="1724"/>
                      </a:lnTo>
                      <a:lnTo>
                        <a:pt x="2223" y="1728"/>
                      </a:lnTo>
                      <a:lnTo>
                        <a:pt x="2227" y="1737"/>
                      </a:lnTo>
                      <a:lnTo>
                        <a:pt x="2230" y="1747"/>
                      </a:lnTo>
                      <a:lnTo>
                        <a:pt x="2231" y="1759"/>
                      </a:lnTo>
                      <a:lnTo>
                        <a:pt x="2233" y="1769"/>
                      </a:lnTo>
                      <a:lnTo>
                        <a:pt x="2233" y="1791"/>
                      </a:lnTo>
                      <a:lnTo>
                        <a:pt x="2234" y="1812"/>
                      </a:lnTo>
                      <a:lnTo>
                        <a:pt x="2240" y="1839"/>
                      </a:lnTo>
                      <a:lnTo>
                        <a:pt x="2248" y="1869"/>
                      </a:lnTo>
                      <a:lnTo>
                        <a:pt x="2257" y="1898"/>
                      </a:lnTo>
                      <a:lnTo>
                        <a:pt x="2266" y="1925"/>
                      </a:lnTo>
                      <a:lnTo>
                        <a:pt x="2266" y="1951"/>
                      </a:lnTo>
                      <a:lnTo>
                        <a:pt x="2268" y="1980"/>
                      </a:lnTo>
                      <a:lnTo>
                        <a:pt x="2269" y="2012"/>
                      </a:lnTo>
                      <a:lnTo>
                        <a:pt x="2270" y="2044"/>
                      </a:lnTo>
                      <a:lnTo>
                        <a:pt x="2274" y="2075"/>
                      </a:lnTo>
                      <a:lnTo>
                        <a:pt x="2280" y="2105"/>
                      </a:lnTo>
                      <a:lnTo>
                        <a:pt x="2284" y="2119"/>
                      </a:lnTo>
                      <a:lnTo>
                        <a:pt x="2290" y="2131"/>
                      </a:lnTo>
                      <a:lnTo>
                        <a:pt x="2296" y="2144"/>
                      </a:lnTo>
                      <a:lnTo>
                        <a:pt x="2302" y="2154"/>
                      </a:lnTo>
                      <a:lnTo>
                        <a:pt x="2330" y="2196"/>
                      </a:lnTo>
                      <a:lnTo>
                        <a:pt x="2354" y="2234"/>
                      </a:lnTo>
                      <a:lnTo>
                        <a:pt x="2367" y="2255"/>
                      </a:lnTo>
                      <a:lnTo>
                        <a:pt x="2382" y="2275"/>
                      </a:lnTo>
                      <a:lnTo>
                        <a:pt x="2397" y="2294"/>
                      </a:lnTo>
                      <a:lnTo>
                        <a:pt x="2415" y="2313"/>
                      </a:lnTo>
                      <a:lnTo>
                        <a:pt x="2420" y="2313"/>
                      </a:lnTo>
                      <a:lnTo>
                        <a:pt x="2426" y="2315"/>
                      </a:lnTo>
                      <a:lnTo>
                        <a:pt x="2429" y="2316"/>
                      </a:lnTo>
                      <a:lnTo>
                        <a:pt x="2433" y="2317"/>
                      </a:lnTo>
                      <a:lnTo>
                        <a:pt x="2441" y="2322"/>
                      </a:lnTo>
                      <a:lnTo>
                        <a:pt x="2449" y="2329"/>
                      </a:lnTo>
                      <a:lnTo>
                        <a:pt x="2449" y="2337"/>
                      </a:lnTo>
                      <a:lnTo>
                        <a:pt x="2450" y="2343"/>
                      </a:lnTo>
                      <a:lnTo>
                        <a:pt x="2453" y="2350"/>
                      </a:lnTo>
                      <a:lnTo>
                        <a:pt x="2455" y="2356"/>
                      </a:lnTo>
                      <a:lnTo>
                        <a:pt x="2459" y="2361"/>
                      </a:lnTo>
                      <a:lnTo>
                        <a:pt x="2463" y="2367"/>
                      </a:lnTo>
                      <a:lnTo>
                        <a:pt x="2468" y="2372"/>
                      </a:lnTo>
                      <a:lnTo>
                        <a:pt x="2473" y="2376"/>
                      </a:lnTo>
                      <a:lnTo>
                        <a:pt x="2485" y="2382"/>
                      </a:lnTo>
                      <a:lnTo>
                        <a:pt x="2498" y="2387"/>
                      </a:lnTo>
                      <a:lnTo>
                        <a:pt x="2511" y="2391"/>
                      </a:lnTo>
                      <a:lnTo>
                        <a:pt x="2525" y="2391"/>
                      </a:lnTo>
                      <a:lnTo>
                        <a:pt x="2533" y="2392"/>
                      </a:lnTo>
                      <a:lnTo>
                        <a:pt x="2540" y="2394"/>
                      </a:lnTo>
                      <a:lnTo>
                        <a:pt x="2545" y="2396"/>
                      </a:lnTo>
                      <a:lnTo>
                        <a:pt x="2551" y="2400"/>
                      </a:lnTo>
                      <a:lnTo>
                        <a:pt x="2560" y="2409"/>
                      </a:lnTo>
                      <a:lnTo>
                        <a:pt x="2569" y="2421"/>
                      </a:lnTo>
                      <a:lnTo>
                        <a:pt x="2577" y="2434"/>
                      </a:lnTo>
                      <a:lnTo>
                        <a:pt x="2586" y="2446"/>
                      </a:lnTo>
                      <a:lnTo>
                        <a:pt x="2591" y="2452"/>
                      </a:lnTo>
                      <a:lnTo>
                        <a:pt x="2597" y="2457"/>
                      </a:lnTo>
                      <a:lnTo>
                        <a:pt x="2603" y="2462"/>
                      </a:lnTo>
                      <a:lnTo>
                        <a:pt x="2610" y="2466"/>
                      </a:lnTo>
                      <a:lnTo>
                        <a:pt x="2645" y="2484"/>
                      </a:lnTo>
                      <a:lnTo>
                        <a:pt x="2677" y="2500"/>
                      </a:lnTo>
                      <a:lnTo>
                        <a:pt x="2708" y="2510"/>
                      </a:lnTo>
                      <a:lnTo>
                        <a:pt x="2739" y="2519"/>
                      </a:lnTo>
                      <a:lnTo>
                        <a:pt x="2770" y="2527"/>
                      </a:lnTo>
                      <a:lnTo>
                        <a:pt x="2801" y="2534"/>
                      </a:lnTo>
                      <a:lnTo>
                        <a:pt x="2836" y="2539"/>
                      </a:lnTo>
                      <a:lnTo>
                        <a:pt x="2874" y="2545"/>
                      </a:lnTo>
                      <a:lnTo>
                        <a:pt x="2895" y="2548"/>
                      </a:lnTo>
                      <a:lnTo>
                        <a:pt x="2917" y="2549"/>
                      </a:lnTo>
                      <a:lnTo>
                        <a:pt x="2939" y="2548"/>
                      </a:lnTo>
                      <a:lnTo>
                        <a:pt x="2961" y="2545"/>
                      </a:lnTo>
                      <a:lnTo>
                        <a:pt x="2983" y="2544"/>
                      </a:lnTo>
                      <a:lnTo>
                        <a:pt x="3003" y="2543"/>
                      </a:lnTo>
                      <a:lnTo>
                        <a:pt x="3024" y="2543"/>
                      </a:lnTo>
                      <a:lnTo>
                        <a:pt x="3044" y="2545"/>
                      </a:lnTo>
                      <a:lnTo>
                        <a:pt x="3047" y="2554"/>
                      </a:lnTo>
                      <a:lnTo>
                        <a:pt x="3047" y="2562"/>
                      </a:lnTo>
                      <a:lnTo>
                        <a:pt x="3046" y="2572"/>
                      </a:lnTo>
                      <a:lnTo>
                        <a:pt x="3045" y="2582"/>
                      </a:lnTo>
                      <a:lnTo>
                        <a:pt x="3038" y="2601"/>
                      </a:lnTo>
                      <a:lnTo>
                        <a:pt x="3034" y="2618"/>
                      </a:lnTo>
                      <a:lnTo>
                        <a:pt x="3025" y="2627"/>
                      </a:lnTo>
                      <a:lnTo>
                        <a:pt x="3019" y="2636"/>
                      </a:lnTo>
                      <a:lnTo>
                        <a:pt x="3015" y="2644"/>
                      </a:lnTo>
                      <a:lnTo>
                        <a:pt x="3010" y="2653"/>
                      </a:lnTo>
                      <a:lnTo>
                        <a:pt x="3005" y="2661"/>
                      </a:lnTo>
                      <a:lnTo>
                        <a:pt x="2997" y="2667"/>
                      </a:lnTo>
                      <a:lnTo>
                        <a:pt x="2988" y="2675"/>
                      </a:lnTo>
                      <a:lnTo>
                        <a:pt x="2974" y="2681"/>
                      </a:lnTo>
                      <a:lnTo>
                        <a:pt x="2966" y="2684"/>
                      </a:lnTo>
                      <a:lnTo>
                        <a:pt x="2959" y="2688"/>
                      </a:lnTo>
                      <a:lnTo>
                        <a:pt x="2954" y="2690"/>
                      </a:lnTo>
                      <a:lnTo>
                        <a:pt x="2950" y="2694"/>
                      </a:lnTo>
                      <a:lnTo>
                        <a:pt x="2949" y="2697"/>
                      </a:lnTo>
                      <a:lnTo>
                        <a:pt x="2948" y="2701"/>
                      </a:lnTo>
                      <a:lnTo>
                        <a:pt x="2948" y="2703"/>
                      </a:lnTo>
                      <a:lnTo>
                        <a:pt x="2949" y="2707"/>
                      </a:lnTo>
                      <a:lnTo>
                        <a:pt x="2954" y="2714"/>
                      </a:lnTo>
                      <a:lnTo>
                        <a:pt x="2962" y="2721"/>
                      </a:lnTo>
                      <a:lnTo>
                        <a:pt x="2970" y="2728"/>
                      </a:lnTo>
                      <a:lnTo>
                        <a:pt x="2980" y="2737"/>
                      </a:lnTo>
                      <a:lnTo>
                        <a:pt x="3001" y="2753"/>
                      </a:lnTo>
                      <a:lnTo>
                        <a:pt x="3023" y="2768"/>
                      </a:lnTo>
                      <a:lnTo>
                        <a:pt x="3045" y="2781"/>
                      </a:lnTo>
                      <a:lnTo>
                        <a:pt x="3068" y="2795"/>
                      </a:lnTo>
                      <a:lnTo>
                        <a:pt x="3115" y="2820"/>
                      </a:lnTo>
                      <a:lnTo>
                        <a:pt x="3161" y="2845"/>
                      </a:lnTo>
                      <a:lnTo>
                        <a:pt x="3409" y="2981"/>
                      </a:lnTo>
                      <a:lnTo>
                        <a:pt x="3432" y="2995"/>
                      </a:lnTo>
                      <a:lnTo>
                        <a:pt x="3455" y="3010"/>
                      </a:lnTo>
                      <a:lnTo>
                        <a:pt x="3478" y="3027"/>
                      </a:lnTo>
                      <a:lnTo>
                        <a:pt x="3501" y="3044"/>
                      </a:lnTo>
                      <a:lnTo>
                        <a:pt x="3524" y="3061"/>
                      </a:lnTo>
                      <a:lnTo>
                        <a:pt x="3546" y="3076"/>
                      </a:lnTo>
                      <a:lnTo>
                        <a:pt x="3569" y="3091"/>
                      </a:lnTo>
                      <a:lnTo>
                        <a:pt x="3593" y="3102"/>
                      </a:lnTo>
                      <a:lnTo>
                        <a:pt x="3614" y="3113"/>
                      </a:lnTo>
                      <a:lnTo>
                        <a:pt x="3633" y="3123"/>
                      </a:lnTo>
                      <a:lnTo>
                        <a:pt x="3651" y="3135"/>
                      </a:lnTo>
                      <a:lnTo>
                        <a:pt x="3668" y="3145"/>
                      </a:lnTo>
                      <a:lnTo>
                        <a:pt x="3683" y="3158"/>
                      </a:lnTo>
                      <a:lnTo>
                        <a:pt x="3699" y="3171"/>
                      </a:lnTo>
                      <a:lnTo>
                        <a:pt x="3713" y="3184"/>
                      </a:lnTo>
                      <a:lnTo>
                        <a:pt x="3728" y="3198"/>
                      </a:lnTo>
                      <a:lnTo>
                        <a:pt x="3740" y="3212"/>
                      </a:lnTo>
                      <a:lnTo>
                        <a:pt x="3753" y="3228"/>
                      </a:lnTo>
                      <a:lnTo>
                        <a:pt x="3765" y="3244"/>
                      </a:lnTo>
                      <a:lnTo>
                        <a:pt x="3775" y="3260"/>
                      </a:lnTo>
                      <a:lnTo>
                        <a:pt x="3797" y="3295"/>
                      </a:lnTo>
                      <a:lnTo>
                        <a:pt x="3818" y="3334"/>
                      </a:lnTo>
                      <a:lnTo>
                        <a:pt x="3822" y="3345"/>
                      </a:lnTo>
                      <a:lnTo>
                        <a:pt x="3826" y="3355"/>
                      </a:lnTo>
                      <a:lnTo>
                        <a:pt x="3827" y="3365"/>
                      </a:lnTo>
                      <a:lnTo>
                        <a:pt x="3827" y="3374"/>
                      </a:lnTo>
                      <a:lnTo>
                        <a:pt x="3827" y="3383"/>
                      </a:lnTo>
                      <a:lnTo>
                        <a:pt x="3825" y="3391"/>
                      </a:lnTo>
                      <a:lnTo>
                        <a:pt x="3822" y="3399"/>
                      </a:lnTo>
                      <a:lnTo>
                        <a:pt x="3820" y="3408"/>
                      </a:lnTo>
                      <a:lnTo>
                        <a:pt x="3813" y="3424"/>
                      </a:lnTo>
                      <a:lnTo>
                        <a:pt x="3807" y="3440"/>
                      </a:lnTo>
                      <a:lnTo>
                        <a:pt x="3804" y="3449"/>
                      </a:lnTo>
                      <a:lnTo>
                        <a:pt x="3801" y="3457"/>
                      </a:lnTo>
                      <a:lnTo>
                        <a:pt x="3800" y="3468"/>
                      </a:lnTo>
                      <a:lnTo>
                        <a:pt x="3799" y="3478"/>
                      </a:lnTo>
                      <a:lnTo>
                        <a:pt x="3801" y="3501"/>
                      </a:lnTo>
                      <a:lnTo>
                        <a:pt x="3801" y="3518"/>
                      </a:lnTo>
                      <a:lnTo>
                        <a:pt x="3801" y="3522"/>
                      </a:lnTo>
                      <a:lnTo>
                        <a:pt x="3800" y="3525"/>
                      </a:lnTo>
                      <a:lnTo>
                        <a:pt x="3797" y="3526"/>
                      </a:lnTo>
                      <a:lnTo>
                        <a:pt x="3794" y="3527"/>
                      </a:lnTo>
                      <a:lnTo>
                        <a:pt x="3790" y="3529"/>
                      </a:lnTo>
                      <a:lnTo>
                        <a:pt x="3785" y="3529"/>
                      </a:lnTo>
                      <a:lnTo>
                        <a:pt x="3778" y="3527"/>
                      </a:lnTo>
                      <a:lnTo>
                        <a:pt x="3769" y="3526"/>
                      </a:lnTo>
                      <a:lnTo>
                        <a:pt x="3759" y="3522"/>
                      </a:lnTo>
                      <a:lnTo>
                        <a:pt x="3750" y="3518"/>
                      </a:lnTo>
                      <a:lnTo>
                        <a:pt x="3740" y="3513"/>
                      </a:lnTo>
                      <a:lnTo>
                        <a:pt x="3733" y="3508"/>
                      </a:lnTo>
                      <a:lnTo>
                        <a:pt x="3725" y="3503"/>
                      </a:lnTo>
                      <a:lnTo>
                        <a:pt x="3720" y="3496"/>
                      </a:lnTo>
                      <a:lnTo>
                        <a:pt x="3713" y="3488"/>
                      </a:lnTo>
                      <a:lnTo>
                        <a:pt x="3709" y="3482"/>
                      </a:lnTo>
                      <a:lnTo>
                        <a:pt x="3702" y="3466"/>
                      </a:lnTo>
                      <a:lnTo>
                        <a:pt x="3695" y="3449"/>
                      </a:lnTo>
                      <a:lnTo>
                        <a:pt x="3690" y="3433"/>
                      </a:lnTo>
                      <a:lnTo>
                        <a:pt x="3686" y="3415"/>
                      </a:lnTo>
                      <a:lnTo>
                        <a:pt x="3682" y="3398"/>
                      </a:lnTo>
                      <a:lnTo>
                        <a:pt x="3677" y="3381"/>
                      </a:lnTo>
                      <a:lnTo>
                        <a:pt x="3672" y="3365"/>
                      </a:lnTo>
                      <a:lnTo>
                        <a:pt x="3665" y="3351"/>
                      </a:lnTo>
                      <a:lnTo>
                        <a:pt x="3660" y="3346"/>
                      </a:lnTo>
                      <a:lnTo>
                        <a:pt x="3656" y="3339"/>
                      </a:lnTo>
                      <a:lnTo>
                        <a:pt x="3650" y="3334"/>
                      </a:lnTo>
                      <a:lnTo>
                        <a:pt x="3643" y="3329"/>
                      </a:lnTo>
                      <a:lnTo>
                        <a:pt x="3637" y="3325"/>
                      </a:lnTo>
                      <a:lnTo>
                        <a:pt x="3629" y="3323"/>
                      </a:lnTo>
                      <a:lnTo>
                        <a:pt x="3620" y="3320"/>
                      </a:lnTo>
                      <a:lnTo>
                        <a:pt x="3610" y="3319"/>
                      </a:lnTo>
                      <a:lnTo>
                        <a:pt x="3593" y="3317"/>
                      </a:lnTo>
                      <a:lnTo>
                        <a:pt x="3564" y="3316"/>
                      </a:lnTo>
                      <a:lnTo>
                        <a:pt x="3529" y="3312"/>
                      </a:lnTo>
                      <a:lnTo>
                        <a:pt x="3490" y="3308"/>
                      </a:lnTo>
                      <a:lnTo>
                        <a:pt x="3472" y="3304"/>
                      </a:lnTo>
                      <a:lnTo>
                        <a:pt x="3454" y="3301"/>
                      </a:lnTo>
                      <a:lnTo>
                        <a:pt x="3439" y="3295"/>
                      </a:lnTo>
                      <a:lnTo>
                        <a:pt x="3424" y="3289"/>
                      </a:lnTo>
                      <a:lnTo>
                        <a:pt x="3419" y="3286"/>
                      </a:lnTo>
                      <a:lnTo>
                        <a:pt x="3414" y="3282"/>
                      </a:lnTo>
                      <a:lnTo>
                        <a:pt x="3409" y="3278"/>
                      </a:lnTo>
                      <a:lnTo>
                        <a:pt x="3405" y="3275"/>
                      </a:lnTo>
                      <a:lnTo>
                        <a:pt x="3404" y="3271"/>
                      </a:lnTo>
                      <a:lnTo>
                        <a:pt x="3401" y="3266"/>
                      </a:lnTo>
                      <a:lnTo>
                        <a:pt x="3401" y="3260"/>
                      </a:lnTo>
                      <a:lnTo>
                        <a:pt x="3402" y="3255"/>
                      </a:lnTo>
                      <a:lnTo>
                        <a:pt x="3406" y="3244"/>
                      </a:lnTo>
                      <a:lnTo>
                        <a:pt x="3409" y="3234"/>
                      </a:lnTo>
                      <a:lnTo>
                        <a:pt x="3410" y="3228"/>
                      </a:lnTo>
                      <a:lnTo>
                        <a:pt x="3409" y="3224"/>
                      </a:lnTo>
                      <a:lnTo>
                        <a:pt x="3405" y="3221"/>
                      </a:lnTo>
                      <a:lnTo>
                        <a:pt x="3398" y="3220"/>
                      </a:lnTo>
                      <a:lnTo>
                        <a:pt x="3387" y="3220"/>
                      </a:lnTo>
                      <a:lnTo>
                        <a:pt x="3371" y="3220"/>
                      </a:lnTo>
                      <a:lnTo>
                        <a:pt x="3358" y="3220"/>
                      </a:lnTo>
                      <a:lnTo>
                        <a:pt x="3348" y="3221"/>
                      </a:lnTo>
                      <a:lnTo>
                        <a:pt x="3338" y="3224"/>
                      </a:lnTo>
                      <a:lnTo>
                        <a:pt x="3327" y="3227"/>
                      </a:lnTo>
                      <a:lnTo>
                        <a:pt x="3318" y="3231"/>
                      </a:lnTo>
                      <a:lnTo>
                        <a:pt x="3309" y="3236"/>
                      </a:lnTo>
                      <a:lnTo>
                        <a:pt x="3300" y="3242"/>
                      </a:lnTo>
                      <a:lnTo>
                        <a:pt x="3292" y="3251"/>
                      </a:lnTo>
                      <a:lnTo>
                        <a:pt x="3268" y="3280"/>
                      </a:lnTo>
                      <a:lnTo>
                        <a:pt x="3246" y="3307"/>
                      </a:lnTo>
                      <a:lnTo>
                        <a:pt x="3226" y="3335"/>
                      </a:lnTo>
                      <a:lnTo>
                        <a:pt x="3208" y="3365"/>
                      </a:lnTo>
                      <a:lnTo>
                        <a:pt x="3191" y="3394"/>
                      </a:lnTo>
                      <a:lnTo>
                        <a:pt x="3176" y="3425"/>
                      </a:lnTo>
                      <a:lnTo>
                        <a:pt x="3159" y="3457"/>
                      </a:lnTo>
                      <a:lnTo>
                        <a:pt x="3143" y="3490"/>
                      </a:lnTo>
                      <a:lnTo>
                        <a:pt x="3142" y="3519"/>
                      </a:lnTo>
                      <a:lnTo>
                        <a:pt x="3145" y="3544"/>
                      </a:lnTo>
                      <a:lnTo>
                        <a:pt x="3146" y="3556"/>
                      </a:lnTo>
                      <a:lnTo>
                        <a:pt x="3148" y="3565"/>
                      </a:lnTo>
                      <a:lnTo>
                        <a:pt x="3152" y="3574"/>
                      </a:lnTo>
                      <a:lnTo>
                        <a:pt x="3156" y="3583"/>
                      </a:lnTo>
                      <a:lnTo>
                        <a:pt x="3161" y="3591"/>
                      </a:lnTo>
                      <a:lnTo>
                        <a:pt x="3168" y="3597"/>
                      </a:lnTo>
                      <a:lnTo>
                        <a:pt x="3176" y="3604"/>
                      </a:lnTo>
                      <a:lnTo>
                        <a:pt x="3185" y="3610"/>
                      </a:lnTo>
                      <a:lnTo>
                        <a:pt x="3195" y="3615"/>
                      </a:lnTo>
                      <a:lnTo>
                        <a:pt x="3207" y="3620"/>
                      </a:lnTo>
                      <a:lnTo>
                        <a:pt x="3220" y="3624"/>
                      </a:lnTo>
                      <a:lnTo>
                        <a:pt x="3234" y="3630"/>
                      </a:lnTo>
                      <a:lnTo>
                        <a:pt x="3242" y="3632"/>
                      </a:lnTo>
                      <a:lnTo>
                        <a:pt x="3251" y="3635"/>
                      </a:lnTo>
                      <a:lnTo>
                        <a:pt x="3259" y="3640"/>
                      </a:lnTo>
                      <a:lnTo>
                        <a:pt x="3266" y="3645"/>
                      </a:lnTo>
                      <a:lnTo>
                        <a:pt x="3283" y="3657"/>
                      </a:lnTo>
                      <a:lnTo>
                        <a:pt x="3299" y="3670"/>
                      </a:lnTo>
                      <a:lnTo>
                        <a:pt x="3331" y="3697"/>
                      </a:lnTo>
                      <a:lnTo>
                        <a:pt x="3360" y="3722"/>
                      </a:lnTo>
                      <a:lnTo>
                        <a:pt x="3361" y="3724"/>
                      </a:lnTo>
                      <a:lnTo>
                        <a:pt x="3364" y="3727"/>
                      </a:lnTo>
                      <a:lnTo>
                        <a:pt x="3365" y="3732"/>
                      </a:lnTo>
                      <a:lnTo>
                        <a:pt x="3366" y="3736"/>
                      </a:lnTo>
                      <a:lnTo>
                        <a:pt x="3367" y="3747"/>
                      </a:lnTo>
                      <a:lnTo>
                        <a:pt x="3367" y="3760"/>
                      </a:lnTo>
                      <a:lnTo>
                        <a:pt x="3366" y="3785"/>
                      </a:lnTo>
                      <a:lnTo>
                        <a:pt x="3365" y="3804"/>
                      </a:lnTo>
                      <a:lnTo>
                        <a:pt x="3366" y="3830"/>
                      </a:lnTo>
                      <a:lnTo>
                        <a:pt x="3366" y="3867"/>
                      </a:lnTo>
                      <a:lnTo>
                        <a:pt x="3366" y="3886"/>
                      </a:lnTo>
                      <a:lnTo>
                        <a:pt x="3366" y="3902"/>
                      </a:lnTo>
                      <a:lnTo>
                        <a:pt x="3365" y="3908"/>
                      </a:lnTo>
                      <a:lnTo>
                        <a:pt x="3364" y="3915"/>
                      </a:lnTo>
                      <a:lnTo>
                        <a:pt x="3361" y="3918"/>
                      </a:lnTo>
                      <a:lnTo>
                        <a:pt x="3360" y="3921"/>
                      </a:lnTo>
                      <a:lnTo>
                        <a:pt x="3307" y="3956"/>
                      </a:lnTo>
                      <a:lnTo>
                        <a:pt x="3305" y="3957"/>
                      </a:lnTo>
                      <a:lnTo>
                        <a:pt x="3303" y="3956"/>
                      </a:lnTo>
                      <a:lnTo>
                        <a:pt x="3301" y="3955"/>
                      </a:lnTo>
                      <a:lnTo>
                        <a:pt x="3299" y="3952"/>
                      </a:lnTo>
                      <a:lnTo>
                        <a:pt x="3294" y="3947"/>
                      </a:lnTo>
                      <a:lnTo>
                        <a:pt x="3288" y="3939"/>
                      </a:lnTo>
                      <a:lnTo>
                        <a:pt x="3283" y="3931"/>
                      </a:lnTo>
                      <a:lnTo>
                        <a:pt x="3278" y="3924"/>
                      </a:lnTo>
                      <a:lnTo>
                        <a:pt x="3273" y="3918"/>
                      </a:lnTo>
                      <a:lnTo>
                        <a:pt x="3268" y="3915"/>
                      </a:lnTo>
                      <a:lnTo>
                        <a:pt x="3262" y="3913"/>
                      </a:lnTo>
                      <a:lnTo>
                        <a:pt x="3256" y="3913"/>
                      </a:lnTo>
                      <a:lnTo>
                        <a:pt x="3251" y="3913"/>
                      </a:lnTo>
                      <a:lnTo>
                        <a:pt x="3244" y="3915"/>
                      </a:lnTo>
                      <a:lnTo>
                        <a:pt x="3230" y="3920"/>
                      </a:lnTo>
                      <a:lnTo>
                        <a:pt x="3217" y="3927"/>
                      </a:lnTo>
                      <a:lnTo>
                        <a:pt x="3204" y="3935"/>
                      </a:lnTo>
                      <a:lnTo>
                        <a:pt x="3193" y="3946"/>
                      </a:lnTo>
                      <a:lnTo>
                        <a:pt x="3183" y="3955"/>
                      </a:lnTo>
                      <a:lnTo>
                        <a:pt x="3176" y="3964"/>
                      </a:lnTo>
                      <a:lnTo>
                        <a:pt x="3168" y="3979"/>
                      </a:lnTo>
                      <a:lnTo>
                        <a:pt x="3161" y="3995"/>
                      </a:lnTo>
                      <a:lnTo>
                        <a:pt x="3158" y="4009"/>
                      </a:lnTo>
                      <a:lnTo>
                        <a:pt x="3155" y="4025"/>
                      </a:lnTo>
                      <a:lnTo>
                        <a:pt x="3152" y="4057"/>
                      </a:lnTo>
                      <a:lnTo>
                        <a:pt x="3154" y="4092"/>
                      </a:lnTo>
                      <a:lnTo>
                        <a:pt x="3154" y="4100"/>
                      </a:lnTo>
                      <a:lnTo>
                        <a:pt x="3154" y="4111"/>
                      </a:lnTo>
                      <a:lnTo>
                        <a:pt x="3152" y="4126"/>
                      </a:lnTo>
                      <a:lnTo>
                        <a:pt x="3151" y="4141"/>
                      </a:lnTo>
                      <a:lnTo>
                        <a:pt x="3147" y="4171"/>
                      </a:lnTo>
                      <a:lnTo>
                        <a:pt x="3143" y="4192"/>
                      </a:lnTo>
                      <a:lnTo>
                        <a:pt x="3142" y="4196"/>
                      </a:lnTo>
                      <a:lnTo>
                        <a:pt x="3139" y="4200"/>
                      </a:lnTo>
                      <a:lnTo>
                        <a:pt x="3135" y="4202"/>
                      </a:lnTo>
                      <a:lnTo>
                        <a:pt x="3132" y="4205"/>
                      </a:lnTo>
                      <a:lnTo>
                        <a:pt x="3123" y="4209"/>
                      </a:lnTo>
                      <a:lnTo>
                        <a:pt x="3112" y="4210"/>
                      </a:lnTo>
                      <a:lnTo>
                        <a:pt x="3101" y="4211"/>
                      </a:lnTo>
                      <a:lnTo>
                        <a:pt x="3089" y="4214"/>
                      </a:lnTo>
                      <a:lnTo>
                        <a:pt x="3084" y="4215"/>
                      </a:lnTo>
                      <a:lnTo>
                        <a:pt x="3078" y="4218"/>
                      </a:lnTo>
                      <a:lnTo>
                        <a:pt x="3075" y="4219"/>
                      </a:lnTo>
                      <a:lnTo>
                        <a:pt x="3071" y="4223"/>
                      </a:lnTo>
                      <a:lnTo>
                        <a:pt x="3054" y="4238"/>
                      </a:lnTo>
                      <a:lnTo>
                        <a:pt x="3038" y="4257"/>
                      </a:lnTo>
                      <a:lnTo>
                        <a:pt x="3023" y="4276"/>
                      </a:lnTo>
                      <a:lnTo>
                        <a:pt x="3009" y="4295"/>
                      </a:lnTo>
                      <a:lnTo>
                        <a:pt x="2997" y="4317"/>
                      </a:lnTo>
                      <a:lnTo>
                        <a:pt x="2987" y="4339"/>
                      </a:lnTo>
                      <a:lnTo>
                        <a:pt x="2981" y="4350"/>
                      </a:lnTo>
                      <a:lnTo>
                        <a:pt x="2977" y="4361"/>
                      </a:lnTo>
                      <a:lnTo>
                        <a:pt x="2975" y="4373"/>
                      </a:lnTo>
                      <a:lnTo>
                        <a:pt x="2972" y="4385"/>
                      </a:lnTo>
                      <a:lnTo>
                        <a:pt x="2971" y="4389"/>
                      </a:lnTo>
                      <a:lnTo>
                        <a:pt x="2968" y="4394"/>
                      </a:lnTo>
                      <a:lnTo>
                        <a:pt x="2964" y="4396"/>
                      </a:lnTo>
                      <a:lnTo>
                        <a:pt x="2959" y="4399"/>
                      </a:lnTo>
                      <a:lnTo>
                        <a:pt x="2948" y="4403"/>
                      </a:lnTo>
                      <a:lnTo>
                        <a:pt x="2935" y="4404"/>
                      </a:lnTo>
                      <a:lnTo>
                        <a:pt x="2906" y="4404"/>
                      </a:lnTo>
                      <a:lnTo>
                        <a:pt x="2883" y="4403"/>
                      </a:lnTo>
                      <a:lnTo>
                        <a:pt x="2865" y="4403"/>
                      </a:lnTo>
                      <a:lnTo>
                        <a:pt x="2850" y="4402"/>
                      </a:lnTo>
                      <a:lnTo>
                        <a:pt x="2838" y="4399"/>
                      </a:lnTo>
                      <a:lnTo>
                        <a:pt x="2828" y="4394"/>
                      </a:lnTo>
                      <a:lnTo>
                        <a:pt x="2825" y="4391"/>
                      </a:lnTo>
                      <a:lnTo>
                        <a:pt x="2821" y="4387"/>
                      </a:lnTo>
                      <a:lnTo>
                        <a:pt x="2817" y="4383"/>
                      </a:lnTo>
                      <a:lnTo>
                        <a:pt x="2813" y="4378"/>
                      </a:lnTo>
                      <a:lnTo>
                        <a:pt x="2806" y="4365"/>
                      </a:lnTo>
                      <a:lnTo>
                        <a:pt x="2800" y="4350"/>
                      </a:lnTo>
                      <a:lnTo>
                        <a:pt x="2799" y="4341"/>
                      </a:lnTo>
                      <a:lnTo>
                        <a:pt x="2797" y="4333"/>
                      </a:lnTo>
                      <a:lnTo>
                        <a:pt x="2797" y="4324"/>
                      </a:lnTo>
                      <a:lnTo>
                        <a:pt x="2797" y="4316"/>
                      </a:lnTo>
                      <a:lnTo>
                        <a:pt x="2800" y="4301"/>
                      </a:lnTo>
                      <a:lnTo>
                        <a:pt x="2801" y="4282"/>
                      </a:lnTo>
                      <a:lnTo>
                        <a:pt x="2801" y="4277"/>
                      </a:lnTo>
                      <a:lnTo>
                        <a:pt x="2800" y="4268"/>
                      </a:lnTo>
                      <a:lnTo>
                        <a:pt x="2800" y="4264"/>
                      </a:lnTo>
                      <a:lnTo>
                        <a:pt x="2800" y="4260"/>
                      </a:lnTo>
                      <a:lnTo>
                        <a:pt x="2801" y="4257"/>
                      </a:lnTo>
                      <a:lnTo>
                        <a:pt x="2803" y="4255"/>
                      </a:lnTo>
                      <a:lnTo>
                        <a:pt x="2804" y="4254"/>
                      </a:lnTo>
                      <a:lnTo>
                        <a:pt x="2810" y="4254"/>
                      </a:lnTo>
                      <a:lnTo>
                        <a:pt x="2817" y="4251"/>
                      </a:lnTo>
                      <a:lnTo>
                        <a:pt x="2823" y="4249"/>
                      </a:lnTo>
                      <a:lnTo>
                        <a:pt x="2830" y="4245"/>
                      </a:lnTo>
                      <a:lnTo>
                        <a:pt x="2841" y="4235"/>
                      </a:lnTo>
                      <a:lnTo>
                        <a:pt x="2853" y="4223"/>
                      </a:lnTo>
                      <a:lnTo>
                        <a:pt x="2874" y="4196"/>
                      </a:lnTo>
                      <a:lnTo>
                        <a:pt x="2891" y="4174"/>
                      </a:lnTo>
                      <a:lnTo>
                        <a:pt x="2905" y="4163"/>
                      </a:lnTo>
                      <a:lnTo>
                        <a:pt x="2915" y="4154"/>
                      </a:lnTo>
                      <a:lnTo>
                        <a:pt x="2918" y="4150"/>
                      </a:lnTo>
                      <a:lnTo>
                        <a:pt x="2919" y="4146"/>
                      </a:lnTo>
                      <a:lnTo>
                        <a:pt x="2920" y="4143"/>
                      </a:lnTo>
                      <a:lnTo>
                        <a:pt x="2920" y="4139"/>
                      </a:lnTo>
                      <a:lnTo>
                        <a:pt x="2918" y="4132"/>
                      </a:lnTo>
                      <a:lnTo>
                        <a:pt x="2913" y="4126"/>
                      </a:lnTo>
                      <a:lnTo>
                        <a:pt x="2906" y="4119"/>
                      </a:lnTo>
                      <a:lnTo>
                        <a:pt x="2898" y="4114"/>
                      </a:lnTo>
                      <a:lnTo>
                        <a:pt x="2882" y="4102"/>
                      </a:lnTo>
                      <a:lnTo>
                        <a:pt x="2867" y="4092"/>
                      </a:lnTo>
                      <a:lnTo>
                        <a:pt x="2865" y="4088"/>
                      </a:lnTo>
                      <a:lnTo>
                        <a:pt x="2863" y="4086"/>
                      </a:lnTo>
                      <a:lnTo>
                        <a:pt x="2862" y="4083"/>
                      </a:lnTo>
                      <a:lnTo>
                        <a:pt x="2862" y="4079"/>
                      </a:lnTo>
                      <a:lnTo>
                        <a:pt x="2862" y="4076"/>
                      </a:lnTo>
                      <a:lnTo>
                        <a:pt x="2863" y="4073"/>
                      </a:lnTo>
                      <a:lnTo>
                        <a:pt x="2866" y="4069"/>
                      </a:lnTo>
                      <a:lnTo>
                        <a:pt x="2870" y="4065"/>
                      </a:lnTo>
                      <a:lnTo>
                        <a:pt x="2892" y="4045"/>
                      </a:lnTo>
                      <a:lnTo>
                        <a:pt x="2917" y="4025"/>
                      </a:lnTo>
                      <a:lnTo>
                        <a:pt x="2931" y="4016"/>
                      </a:lnTo>
                      <a:lnTo>
                        <a:pt x="2944" y="4009"/>
                      </a:lnTo>
                      <a:lnTo>
                        <a:pt x="2957" y="4004"/>
                      </a:lnTo>
                      <a:lnTo>
                        <a:pt x="2970" y="4001"/>
                      </a:lnTo>
                      <a:lnTo>
                        <a:pt x="2997" y="4001"/>
                      </a:lnTo>
                      <a:lnTo>
                        <a:pt x="3018" y="4001"/>
                      </a:lnTo>
                      <a:lnTo>
                        <a:pt x="3021" y="4000"/>
                      </a:lnTo>
                      <a:lnTo>
                        <a:pt x="3025" y="3997"/>
                      </a:lnTo>
                      <a:lnTo>
                        <a:pt x="3028" y="3995"/>
                      </a:lnTo>
                      <a:lnTo>
                        <a:pt x="3031" y="3992"/>
                      </a:lnTo>
                      <a:lnTo>
                        <a:pt x="3033" y="3987"/>
                      </a:lnTo>
                      <a:lnTo>
                        <a:pt x="3036" y="3982"/>
                      </a:lnTo>
                      <a:lnTo>
                        <a:pt x="3037" y="3975"/>
                      </a:lnTo>
                      <a:lnTo>
                        <a:pt x="3038" y="3968"/>
                      </a:lnTo>
                      <a:lnTo>
                        <a:pt x="3040" y="3947"/>
                      </a:lnTo>
                      <a:lnTo>
                        <a:pt x="3038" y="3930"/>
                      </a:lnTo>
                      <a:lnTo>
                        <a:pt x="3038" y="3924"/>
                      </a:lnTo>
                      <a:lnTo>
                        <a:pt x="3036" y="3917"/>
                      </a:lnTo>
                      <a:lnTo>
                        <a:pt x="3034" y="3912"/>
                      </a:lnTo>
                      <a:lnTo>
                        <a:pt x="3032" y="3907"/>
                      </a:lnTo>
                      <a:lnTo>
                        <a:pt x="3024" y="3896"/>
                      </a:lnTo>
                      <a:lnTo>
                        <a:pt x="3015" y="3887"/>
                      </a:lnTo>
                      <a:lnTo>
                        <a:pt x="3005" y="3877"/>
                      </a:lnTo>
                      <a:lnTo>
                        <a:pt x="2990" y="3864"/>
                      </a:lnTo>
                      <a:lnTo>
                        <a:pt x="2983" y="3856"/>
                      </a:lnTo>
                      <a:lnTo>
                        <a:pt x="2977" y="3846"/>
                      </a:lnTo>
                      <a:lnTo>
                        <a:pt x="2972" y="3837"/>
                      </a:lnTo>
                      <a:lnTo>
                        <a:pt x="2971" y="3826"/>
                      </a:lnTo>
                      <a:lnTo>
                        <a:pt x="2970" y="3815"/>
                      </a:lnTo>
                      <a:lnTo>
                        <a:pt x="2970" y="3804"/>
                      </a:lnTo>
                      <a:lnTo>
                        <a:pt x="2971" y="3793"/>
                      </a:lnTo>
                      <a:lnTo>
                        <a:pt x="2971" y="3781"/>
                      </a:lnTo>
                      <a:lnTo>
                        <a:pt x="2974" y="3758"/>
                      </a:lnTo>
                      <a:lnTo>
                        <a:pt x="2974" y="3734"/>
                      </a:lnTo>
                      <a:lnTo>
                        <a:pt x="2972" y="3724"/>
                      </a:lnTo>
                      <a:lnTo>
                        <a:pt x="2968" y="3712"/>
                      </a:lnTo>
                      <a:lnTo>
                        <a:pt x="2963" y="3702"/>
                      </a:lnTo>
                      <a:lnTo>
                        <a:pt x="2955" y="3693"/>
                      </a:lnTo>
                      <a:lnTo>
                        <a:pt x="2933" y="3671"/>
                      </a:lnTo>
                      <a:lnTo>
                        <a:pt x="2913" y="3654"/>
                      </a:lnTo>
                      <a:lnTo>
                        <a:pt x="2902" y="3644"/>
                      </a:lnTo>
                      <a:lnTo>
                        <a:pt x="2893" y="3633"/>
                      </a:lnTo>
                      <a:lnTo>
                        <a:pt x="2884" y="3622"/>
                      </a:lnTo>
                      <a:lnTo>
                        <a:pt x="2878" y="3606"/>
                      </a:lnTo>
                      <a:lnTo>
                        <a:pt x="2875" y="3598"/>
                      </a:lnTo>
                      <a:lnTo>
                        <a:pt x="2873" y="3589"/>
                      </a:lnTo>
                      <a:lnTo>
                        <a:pt x="2873" y="3582"/>
                      </a:lnTo>
                      <a:lnTo>
                        <a:pt x="2873" y="3574"/>
                      </a:lnTo>
                      <a:lnTo>
                        <a:pt x="2875" y="3557"/>
                      </a:lnTo>
                      <a:lnTo>
                        <a:pt x="2879" y="3541"/>
                      </a:lnTo>
                      <a:lnTo>
                        <a:pt x="2883" y="3526"/>
                      </a:lnTo>
                      <a:lnTo>
                        <a:pt x="2885" y="3509"/>
                      </a:lnTo>
                      <a:lnTo>
                        <a:pt x="2885" y="3501"/>
                      </a:lnTo>
                      <a:lnTo>
                        <a:pt x="2885" y="3492"/>
                      </a:lnTo>
                      <a:lnTo>
                        <a:pt x="2884" y="3484"/>
                      </a:lnTo>
                      <a:lnTo>
                        <a:pt x="2882" y="3475"/>
                      </a:lnTo>
                      <a:lnTo>
                        <a:pt x="2880" y="3468"/>
                      </a:lnTo>
                      <a:lnTo>
                        <a:pt x="2878" y="3460"/>
                      </a:lnTo>
                      <a:lnTo>
                        <a:pt x="2874" y="3451"/>
                      </a:lnTo>
                      <a:lnTo>
                        <a:pt x="2869" y="3442"/>
                      </a:lnTo>
                      <a:lnTo>
                        <a:pt x="2862" y="3433"/>
                      </a:lnTo>
                      <a:lnTo>
                        <a:pt x="2854" y="3424"/>
                      </a:lnTo>
                      <a:lnTo>
                        <a:pt x="2847" y="3415"/>
                      </a:lnTo>
                      <a:lnTo>
                        <a:pt x="2839" y="3407"/>
                      </a:lnTo>
                      <a:lnTo>
                        <a:pt x="2830" y="3400"/>
                      </a:lnTo>
                      <a:lnTo>
                        <a:pt x="2821" y="3394"/>
                      </a:lnTo>
                      <a:lnTo>
                        <a:pt x="2812" y="3390"/>
                      </a:lnTo>
                      <a:lnTo>
                        <a:pt x="2803" y="3386"/>
                      </a:lnTo>
                      <a:lnTo>
                        <a:pt x="2793" y="3385"/>
                      </a:lnTo>
                      <a:lnTo>
                        <a:pt x="2784" y="3385"/>
                      </a:lnTo>
                      <a:lnTo>
                        <a:pt x="2775" y="3387"/>
                      </a:lnTo>
                      <a:lnTo>
                        <a:pt x="2768" y="3392"/>
                      </a:lnTo>
                      <a:lnTo>
                        <a:pt x="2740" y="3415"/>
                      </a:lnTo>
                      <a:lnTo>
                        <a:pt x="2725" y="3427"/>
                      </a:lnTo>
                      <a:lnTo>
                        <a:pt x="2720" y="3431"/>
                      </a:lnTo>
                      <a:lnTo>
                        <a:pt x="2716" y="3434"/>
                      </a:lnTo>
                      <a:lnTo>
                        <a:pt x="2713" y="3434"/>
                      </a:lnTo>
                      <a:lnTo>
                        <a:pt x="2711" y="3434"/>
                      </a:lnTo>
                      <a:lnTo>
                        <a:pt x="2705" y="3430"/>
                      </a:lnTo>
                      <a:lnTo>
                        <a:pt x="2698" y="3425"/>
                      </a:lnTo>
                      <a:lnTo>
                        <a:pt x="2691" y="3422"/>
                      </a:lnTo>
                      <a:lnTo>
                        <a:pt x="2683" y="3418"/>
                      </a:lnTo>
                      <a:lnTo>
                        <a:pt x="2672" y="3416"/>
                      </a:lnTo>
                      <a:lnTo>
                        <a:pt x="2659" y="3413"/>
                      </a:lnTo>
                      <a:lnTo>
                        <a:pt x="2659" y="3409"/>
                      </a:lnTo>
                      <a:lnTo>
                        <a:pt x="2660" y="3405"/>
                      </a:lnTo>
                      <a:lnTo>
                        <a:pt x="2661" y="3402"/>
                      </a:lnTo>
                      <a:lnTo>
                        <a:pt x="2664" y="3398"/>
                      </a:lnTo>
                      <a:lnTo>
                        <a:pt x="2665" y="3394"/>
                      </a:lnTo>
                      <a:lnTo>
                        <a:pt x="2667" y="3389"/>
                      </a:lnTo>
                      <a:lnTo>
                        <a:pt x="2667" y="3382"/>
                      </a:lnTo>
                      <a:lnTo>
                        <a:pt x="2665" y="3377"/>
                      </a:lnTo>
                      <a:lnTo>
                        <a:pt x="2660" y="3365"/>
                      </a:lnTo>
                      <a:lnTo>
                        <a:pt x="2650" y="3355"/>
                      </a:lnTo>
                      <a:lnTo>
                        <a:pt x="2641" y="3345"/>
                      </a:lnTo>
                      <a:lnTo>
                        <a:pt x="2632" y="3335"/>
                      </a:lnTo>
                      <a:lnTo>
                        <a:pt x="2626" y="3329"/>
                      </a:lnTo>
                      <a:lnTo>
                        <a:pt x="2620" y="3325"/>
                      </a:lnTo>
                      <a:lnTo>
                        <a:pt x="2612" y="3320"/>
                      </a:lnTo>
                      <a:lnTo>
                        <a:pt x="2604" y="3316"/>
                      </a:lnTo>
                      <a:lnTo>
                        <a:pt x="2586" y="3308"/>
                      </a:lnTo>
                      <a:lnTo>
                        <a:pt x="2569" y="3302"/>
                      </a:lnTo>
                      <a:lnTo>
                        <a:pt x="2562" y="3298"/>
                      </a:lnTo>
                      <a:lnTo>
                        <a:pt x="2555" y="3294"/>
                      </a:lnTo>
                      <a:lnTo>
                        <a:pt x="2550" y="3290"/>
                      </a:lnTo>
                      <a:lnTo>
                        <a:pt x="2546" y="3286"/>
                      </a:lnTo>
                      <a:lnTo>
                        <a:pt x="2543" y="3282"/>
                      </a:lnTo>
                      <a:lnTo>
                        <a:pt x="2543" y="3278"/>
                      </a:lnTo>
                      <a:lnTo>
                        <a:pt x="2546" y="3273"/>
                      </a:lnTo>
                      <a:lnTo>
                        <a:pt x="2551" y="3268"/>
                      </a:lnTo>
                      <a:lnTo>
                        <a:pt x="2558" y="3262"/>
                      </a:lnTo>
                      <a:lnTo>
                        <a:pt x="2564" y="3255"/>
                      </a:lnTo>
                      <a:lnTo>
                        <a:pt x="2568" y="3247"/>
                      </a:lnTo>
                      <a:lnTo>
                        <a:pt x="2571" y="3240"/>
                      </a:lnTo>
                      <a:lnTo>
                        <a:pt x="2572" y="3232"/>
                      </a:lnTo>
                      <a:lnTo>
                        <a:pt x="2572" y="3224"/>
                      </a:lnTo>
                      <a:lnTo>
                        <a:pt x="2571" y="3215"/>
                      </a:lnTo>
                      <a:lnTo>
                        <a:pt x="2568" y="3206"/>
                      </a:lnTo>
                      <a:lnTo>
                        <a:pt x="2559" y="3181"/>
                      </a:lnTo>
                      <a:lnTo>
                        <a:pt x="2547" y="3153"/>
                      </a:lnTo>
                      <a:lnTo>
                        <a:pt x="2540" y="3140"/>
                      </a:lnTo>
                      <a:lnTo>
                        <a:pt x="2531" y="3128"/>
                      </a:lnTo>
                      <a:lnTo>
                        <a:pt x="2525" y="3123"/>
                      </a:lnTo>
                      <a:lnTo>
                        <a:pt x="2520" y="3119"/>
                      </a:lnTo>
                      <a:lnTo>
                        <a:pt x="2515" y="3115"/>
                      </a:lnTo>
                      <a:lnTo>
                        <a:pt x="2508" y="3114"/>
                      </a:lnTo>
                      <a:lnTo>
                        <a:pt x="2499" y="3111"/>
                      </a:lnTo>
                      <a:lnTo>
                        <a:pt x="2490" y="3111"/>
                      </a:lnTo>
                      <a:lnTo>
                        <a:pt x="2481" y="3111"/>
                      </a:lnTo>
                      <a:lnTo>
                        <a:pt x="2472" y="3113"/>
                      </a:lnTo>
                      <a:lnTo>
                        <a:pt x="2454" y="3117"/>
                      </a:lnTo>
                      <a:lnTo>
                        <a:pt x="2437" y="3123"/>
                      </a:lnTo>
                      <a:lnTo>
                        <a:pt x="2419" y="3130"/>
                      </a:lnTo>
                      <a:lnTo>
                        <a:pt x="2402" y="3135"/>
                      </a:lnTo>
                      <a:lnTo>
                        <a:pt x="2384" y="3140"/>
                      </a:lnTo>
                      <a:lnTo>
                        <a:pt x="2367" y="3141"/>
                      </a:lnTo>
                      <a:lnTo>
                        <a:pt x="2367" y="3140"/>
                      </a:lnTo>
                      <a:lnTo>
                        <a:pt x="2367" y="3135"/>
                      </a:lnTo>
                      <a:lnTo>
                        <a:pt x="2370" y="3130"/>
                      </a:lnTo>
                      <a:lnTo>
                        <a:pt x="2374" y="3126"/>
                      </a:lnTo>
                      <a:lnTo>
                        <a:pt x="2379" y="3120"/>
                      </a:lnTo>
                      <a:lnTo>
                        <a:pt x="2391" y="3113"/>
                      </a:lnTo>
                      <a:lnTo>
                        <a:pt x="2405" y="3105"/>
                      </a:lnTo>
                      <a:lnTo>
                        <a:pt x="2416" y="3097"/>
                      </a:lnTo>
                      <a:lnTo>
                        <a:pt x="2427" y="3089"/>
                      </a:lnTo>
                      <a:lnTo>
                        <a:pt x="2429" y="3084"/>
                      </a:lnTo>
                      <a:lnTo>
                        <a:pt x="2431" y="3080"/>
                      </a:lnTo>
                      <a:lnTo>
                        <a:pt x="2429" y="3075"/>
                      </a:lnTo>
                      <a:lnTo>
                        <a:pt x="2427" y="3069"/>
                      </a:lnTo>
                      <a:lnTo>
                        <a:pt x="2420" y="3058"/>
                      </a:lnTo>
                      <a:lnTo>
                        <a:pt x="2413" y="3049"/>
                      </a:lnTo>
                      <a:lnTo>
                        <a:pt x="2405" y="3041"/>
                      </a:lnTo>
                      <a:lnTo>
                        <a:pt x="2398" y="3035"/>
                      </a:lnTo>
                      <a:lnTo>
                        <a:pt x="2391" y="3031"/>
                      </a:lnTo>
                      <a:lnTo>
                        <a:pt x="2383" y="3027"/>
                      </a:lnTo>
                      <a:lnTo>
                        <a:pt x="2375" y="3025"/>
                      </a:lnTo>
                      <a:lnTo>
                        <a:pt x="2367" y="3022"/>
                      </a:lnTo>
                      <a:lnTo>
                        <a:pt x="2350" y="3022"/>
                      </a:lnTo>
                      <a:lnTo>
                        <a:pt x="2332" y="3023"/>
                      </a:lnTo>
                      <a:lnTo>
                        <a:pt x="2313" y="3026"/>
                      </a:lnTo>
                      <a:lnTo>
                        <a:pt x="2292" y="3028"/>
                      </a:lnTo>
                      <a:lnTo>
                        <a:pt x="2287" y="3028"/>
                      </a:lnTo>
                      <a:lnTo>
                        <a:pt x="2283" y="3027"/>
                      </a:lnTo>
                      <a:lnTo>
                        <a:pt x="2280" y="3025"/>
                      </a:lnTo>
                      <a:lnTo>
                        <a:pt x="2278" y="3022"/>
                      </a:lnTo>
                      <a:lnTo>
                        <a:pt x="2275" y="3014"/>
                      </a:lnTo>
                      <a:lnTo>
                        <a:pt x="2275" y="3005"/>
                      </a:lnTo>
                      <a:lnTo>
                        <a:pt x="2278" y="2983"/>
                      </a:lnTo>
                      <a:lnTo>
                        <a:pt x="2280" y="2965"/>
                      </a:lnTo>
                      <a:lnTo>
                        <a:pt x="2279" y="2960"/>
                      </a:lnTo>
                      <a:lnTo>
                        <a:pt x="2275" y="2956"/>
                      </a:lnTo>
                      <a:lnTo>
                        <a:pt x="2270" y="2951"/>
                      </a:lnTo>
                      <a:lnTo>
                        <a:pt x="2264" y="2946"/>
                      </a:lnTo>
                      <a:lnTo>
                        <a:pt x="2256" y="2940"/>
                      </a:lnTo>
                      <a:lnTo>
                        <a:pt x="2249" y="2934"/>
                      </a:lnTo>
                      <a:lnTo>
                        <a:pt x="2244" y="2927"/>
                      </a:lnTo>
                      <a:lnTo>
                        <a:pt x="2242" y="2920"/>
                      </a:lnTo>
                      <a:lnTo>
                        <a:pt x="2234" y="2900"/>
                      </a:lnTo>
                      <a:lnTo>
                        <a:pt x="2226" y="2882"/>
                      </a:lnTo>
                      <a:lnTo>
                        <a:pt x="2218" y="2865"/>
                      </a:lnTo>
                      <a:lnTo>
                        <a:pt x="2208" y="2850"/>
                      </a:lnTo>
                      <a:lnTo>
                        <a:pt x="2198" y="2837"/>
                      </a:lnTo>
                      <a:lnTo>
                        <a:pt x="2186" y="2824"/>
                      </a:lnTo>
                      <a:lnTo>
                        <a:pt x="2173" y="2813"/>
                      </a:lnTo>
                      <a:lnTo>
                        <a:pt x="2160" y="2804"/>
                      </a:lnTo>
                      <a:lnTo>
                        <a:pt x="2144" y="2795"/>
                      </a:lnTo>
                      <a:lnTo>
                        <a:pt x="2130" y="2789"/>
                      </a:lnTo>
                      <a:lnTo>
                        <a:pt x="2113" y="2784"/>
                      </a:lnTo>
                      <a:lnTo>
                        <a:pt x="2097" y="2780"/>
                      </a:lnTo>
                      <a:lnTo>
                        <a:pt x="2078" y="2777"/>
                      </a:lnTo>
                      <a:lnTo>
                        <a:pt x="2059" y="2776"/>
                      </a:lnTo>
                      <a:lnTo>
                        <a:pt x="2040" y="2776"/>
                      </a:lnTo>
                      <a:lnTo>
                        <a:pt x="2019" y="2778"/>
                      </a:lnTo>
                      <a:lnTo>
                        <a:pt x="2010" y="2781"/>
                      </a:lnTo>
                      <a:lnTo>
                        <a:pt x="1999" y="2785"/>
                      </a:lnTo>
                      <a:lnTo>
                        <a:pt x="1990" y="2793"/>
                      </a:lnTo>
                      <a:lnTo>
                        <a:pt x="1980" y="2799"/>
                      </a:lnTo>
                      <a:lnTo>
                        <a:pt x="1971" y="2807"/>
                      </a:lnTo>
                      <a:lnTo>
                        <a:pt x="1963" y="2812"/>
                      </a:lnTo>
                      <a:lnTo>
                        <a:pt x="1959" y="2813"/>
                      </a:lnTo>
                      <a:lnTo>
                        <a:pt x="1955" y="2815"/>
                      </a:lnTo>
                      <a:lnTo>
                        <a:pt x="1954" y="2815"/>
                      </a:lnTo>
                      <a:lnTo>
                        <a:pt x="1951" y="2815"/>
                      </a:lnTo>
                      <a:lnTo>
                        <a:pt x="1946" y="2810"/>
                      </a:lnTo>
                      <a:lnTo>
                        <a:pt x="1940" y="2802"/>
                      </a:lnTo>
                      <a:lnTo>
                        <a:pt x="1933" y="2791"/>
                      </a:lnTo>
                      <a:lnTo>
                        <a:pt x="1927" y="2780"/>
                      </a:lnTo>
                      <a:lnTo>
                        <a:pt x="1915" y="2758"/>
                      </a:lnTo>
                      <a:lnTo>
                        <a:pt x="1905" y="2741"/>
                      </a:lnTo>
                      <a:lnTo>
                        <a:pt x="1900" y="2733"/>
                      </a:lnTo>
                      <a:lnTo>
                        <a:pt x="1893" y="2727"/>
                      </a:lnTo>
                      <a:lnTo>
                        <a:pt x="1887" y="2720"/>
                      </a:lnTo>
                      <a:lnTo>
                        <a:pt x="1879" y="2714"/>
                      </a:lnTo>
                      <a:lnTo>
                        <a:pt x="1863" y="2703"/>
                      </a:lnTo>
                      <a:lnTo>
                        <a:pt x="1846" y="2692"/>
                      </a:lnTo>
                      <a:lnTo>
                        <a:pt x="1830" y="2681"/>
                      </a:lnTo>
                      <a:lnTo>
                        <a:pt x="1813" y="2668"/>
                      </a:lnTo>
                      <a:lnTo>
                        <a:pt x="1805" y="2662"/>
                      </a:lnTo>
                      <a:lnTo>
                        <a:pt x="1797" y="2655"/>
                      </a:lnTo>
                      <a:lnTo>
                        <a:pt x="1791" y="2648"/>
                      </a:lnTo>
                      <a:lnTo>
                        <a:pt x="1786" y="2639"/>
                      </a:lnTo>
                      <a:lnTo>
                        <a:pt x="1683" y="2479"/>
                      </a:lnTo>
                      <a:lnTo>
                        <a:pt x="1672" y="2462"/>
                      </a:lnTo>
                      <a:lnTo>
                        <a:pt x="1660" y="2448"/>
                      </a:lnTo>
                      <a:lnTo>
                        <a:pt x="1647" y="2434"/>
                      </a:lnTo>
                      <a:lnTo>
                        <a:pt x="1634" y="2421"/>
                      </a:lnTo>
                      <a:lnTo>
                        <a:pt x="1607" y="2398"/>
                      </a:lnTo>
                      <a:lnTo>
                        <a:pt x="1580" y="2374"/>
                      </a:lnTo>
                      <a:lnTo>
                        <a:pt x="1567" y="2363"/>
                      </a:lnTo>
                      <a:lnTo>
                        <a:pt x="1554" y="2350"/>
                      </a:lnTo>
                      <a:lnTo>
                        <a:pt x="1541" y="2337"/>
                      </a:lnTo>
                      <a:lnTo>
                        <a:pt x="1529" y="2324"/>
                      </a:lnTo>
                      <a:lnTo>
                        <a:pt x="1519" y="2308"/>
                      </a:lnTo>
                      <a:lnTo>
                        <a:pt x="1510" y="2293"/>
                      </a:lnTo>
                      <a:lnTo>
                        <a:pt x="1502" y="2275"/>
                      </a:lnTo>
                      <a:lnTo>
                        <a:pt x="1494" y="2255"/>
                      </a:lnTo>
                      <a:lnTo>
                        <a:pt x="1489" y="2246"/>
                      </a:lnTo>
                      <a:lnTo>
                        <a:pt x="1482" y="2236"/>
                      </a:lnTo>
                      <a:lnTo>
                        <a:pt x="1473" y="2225"/>
                      </a:lnTo>
                      <a:lnTo>
                        <a:pt x="1464" y="2215"/>
                      </a:lnTo>
                      <a:lnTo>
                        <a:pt x="1454" y="2206"/>
                      </a:lnTo>
                      <a:lnTo>
                        <a:pt x="1444" y="2199"/>
                      </a:lnTo>
                      <a:lnTo>
                        <a:pt x="1433" y="2193"/>
                      </a:lnTo>
                      <a:lnTo>
                        <a:pt x="1422" y="2190"/>
                      </a:lnTo>
                      <a:lnTo>
                        <a:pt x="1415" y="2190"/>
                      </a:lnTo>
                      <a:lnTo>
                        <a:pt x="1410" y="2190"/>
                      </a:lnTo>
                      <a:lnTo>
                        <a:pt x="1405" y="2192"/>
                      </a:lnTo>
                      <a:lnTo>
                        <a:pt x="1398" y="2193"/>
                      </a:lnTo>
                      <a:lnTo>
                        <a:pt x="1388" y="2197"/>
                      </a:lnTo>
                      <a:lnTo>
                        <a:pt x="1379" y="2201"/>
                      </a:lnTo>
                      <a:lnTo>
                        <a:pt x="1375" y="2202"/>
                      </a:lnTo>
                      <a:lnTo>
                        <a:pt x="1370" y="2203"/>
                      </a:lnTo>
                      <a:lnTo>
                        <a:pt x="1366" y="2203"/>
                      </a:lnTo>
                      <a:lnTo>
                        <a:pt x="1362" y="2202"/>
                      </a:lnTo>
                      <a:lnTo>
                        <a:pt x="1358" y="2201"/>
                      </a:lnTo>
                      <a:lnTo>
                        <a:pt x="1354" y="2197"/>
                      </a:lnTo>
                      <a:lnTo>
                        <a:pt x="1352" y="2192"/>
                      </a:lnTo>
                      <a:lnTo>
                        <a:pt x="1348" y="2185"/>
                      </a:lnTo>
                      <a:lnTo>
                        <a:pt x="1344" y="2177"/>
                      </a:lnTo>
                      <a:lnTo>
                        <a:pt x="1336" y="2166"/>
                      </a:lnTo>
                      <a:lnTo>
                        <a:pt x="1333" y="2161"/>
                      </a:lnTo>
                      <a:lnTo>
                        <a:pt x="1331" y="2155"/>
                      </a:lnTo>
                      <a:lnTo>
                        <a:pt x="1331" y="2151"/>
                      </a:lnTo>
                      <a:lnTo>
                        <a:pt x="1332" y="2149"/>
                      </a:lnTo>
                      <a:lnTo>
                        <a:pt x="1337" y="2148"/>
                      </a:lnTo>
                      <a:lnTo>
                        <a:pt x="1344" y="2146"/>
                      </a:lnTo>
                      <a:lnTo>
                        <a:pt x="1350" y="2146"/>
                      </a:lnTo>
                      <a:lnTo>
                        <a:pt x="1357" y="2146"/>
                      </a:lnTo>
                      <a:lnTo>
                        <a:pt x="1370" y="2148"/>
                      </a:lnTo>
                      <a:lnTo>
                        <a:pt x="1381" y="2145"/>
                      </a:lnTo>
                      <a:lnTo>
                        <a:pt x="1380" y="2135"/>
                      </a:lnTo>
                      <a:lnTo>
                        <a:pt x="1378" y="2123"/>
                      </a:lnTo>
                      <a:lnTo>
                        <a:pt x="1371" y="2113"/>
                      </a:lnTo>
                      <a:lnTo>
                        <a:pt x="1365" y="2101"/>
                      </a:lnTo>
                      <a:lnTo>
                        <a:pt x="1355" y="2091"/>
                      </a:lnTo>
                      <a:lnTo>
                        <a:pt x="1345" y="2079"/>
                      </a:lnTo>
                      <a:lnTo>
                        <a:pt x="1335" y="2069"/>
                      </a:lnTo>
                      <a:lnTo>
                        <a:pt x="1322" y="2058"/>
                      </a:lnTo>
                      <a:lnTo>
                        <a:pt x="1273" y="2019"/>
                      </a:lnTo>
                      <a:lnTo>
                        <a:pt x="1232" y="1990"/>
                      </a:lnTo>
                      <a:lnTo>
                        <a:pt x="1226" y="1982"/>
                      </a:lnTo>
                      <a:lnTo>
                        <a:pt x="1221" y="1973"/>
                      </a:lnTo>
                      <a:lnTo>
                        <a:pt x="1217" y="1964"/>
                      </a:lnTo>
                      <a:lnTo>
                        <a:pt x="1214" y="1955"/>
                      </a:lnTo>
                      <a:lnTo>
                        <a:pt x="1212" y="1946"/>
                      </a:lnTo>
                      <a:lnTo>
                        <a:pt x="1209" y="1938"/>
                      </a:lnTo>
                      <a:lnTo>
                        <a:pt x="1206" y="1931"/>
                      </a:lnTo>
                      <a:lnTo>
                        <a:pt x="1201" y="1926"/>
                      </a:lnTo>
                      <a:lnTo>
                        <a:pt x="1197" y="1925"/>
                      </a:lnTo>
                      <a:lnTo>
                        <a:pt x="1194" y="1925"/>
                      </a:lnTo>
                      <a:lnTo>
                        <a:pt x="1190" y="1925"/>
                      </a:lnTo>
                      <a:lnTo>
                        <a:pt x="1184" y="1926"/>
                      </a:lnTo>
                      <a:lnTo>
                        <a:pt x="1174" y="1930"/>
                      </a:lnTo>
                      <a:lnTo>
                        <a:pt x="1164" y="1933"/>
                      </a:lnTo>
                      <a:lnTo>
                        <a:pt x="1159" y="1934"/>
                      </a:lnTo>
                      <a:lnTo>
                        <a:pt x="1155" y="1934"/>
                      </a:lnTo>
                      <a:lnTo>
                        <a:pt x="1151" y="1934"/>
                      </a:lnTo>
                      <a:lnTo>
                        <a:pt x="1148" y="1933"/>
                      </a:lnTo>
                      <a:lnTo>
                        <a:pt x="1146" y="1930"/>
                      </a:lnTo>
                      <a:lnTo>
                        <a:pt x="1144" y="1925"/>
                      </a:lnTo>
                      <a:lnTo>
                        <a:pt x="1144" y="1918"/>
                      </a:lnTo>
                      <a:lnTo>
                        <a:pt x="1146" y="1911"/>
                      </a:lnTo>
                      <a:lnTo>
                        <a:pt x="1152" y="1887"/>
                      </a:lnTo>
                      <a:lnTo>
                        <a:pt x="1160" y="1868"/>
                      </a:lnTo>
                      <a:lnTo>
                        <a:pt x="1162" y="1857"/>
                      </a:lnTo>
                      <a:lnTo>
                        <a:pt x="1164" y="1847"/>
                      </a:lnTo>
                      <a:lnTo>
                        <a:pt x="1164" y="1834"/>
                      </a:lnTo>
                      <a:lnTo>
                        <a:pt x="1162" y="1820"/>
                      </a:lnTo>
                      <a:lnTo>
                        <a:pt x="1159" y="1804"/>
                      </a:lnTo>
                      <a:lnTo>
                        <a:pt x="1153" y="1790"/>
                      </a:lnTo>
                      <a:lnTo>
                        <a:pt x="1148" y="1776"/>
                      </a:lnTo>
                      <a:lnTo>
                        <a:pt x="1143" y="1762"/>
                      </a:lnTo>
                      <a:lnTo>
                        <a:pt x="1129" y="1733"/>
                      </a:lnTo>
                      <a:lnTo>
                        <a:pt x="1113" y="1706"/>
                      </a:lnTo>
                      <a:lnTo>
                        <a:pt x="1099" y="1679"/>
                      </a:lnTo>
                      <a:lnTo>
                        <a:pt x="1086" y="1650"/>
                      </a:lnTo>
                      <a:lnTo>
                        <a:pt x="1080" y="1636"/>
                      </a:lnTo>
                      <a:lnTo>
                        <a:pt x="1074" y="1622"/>
                      </a:lnTo>
                      <a:lnTo>
                        <a:pt x="1070" y="1607"/>
                      </a:lnTo>
                      <a:lnTo>
                        <a:pt x="1067" y="1593"/>
                      </a:lnTo>
                      <a:lnTo>
                        <a:pt x="1065" y="1567"/>
                      </a:lnTo>
                      <a:lnTo>
                        <a:pt x="1063" y="1527"/>
                      </a:lnTo>
                      <a:lnTo>
                        <a:pt x="1059" y="1504"/>
                      </a:lnTo>
                      <a:lnTo>
                        <a:pt x="1056" y="1478"/>
                      </a:lnTo>
                      <a:lnTo>
                        <a:pt x="1051" y="1452"/>
                      </a:lnTo>
                      <a:lnTo>
                        <a:pt x="1045" y="1427"/>
                      </a:lnTo>
                      <a:lnTo>
                        <a:pt x="1038" y="1403"/>
                      </a:lnTo>
                      <a:lnTo>
                        <a:pt x="1030" y="1381"/>
                      </a:lnTo>
                      <a:lnTo>
                        <a:pt x="1025" y="1370"/>
                      </a:lnTo>
                      <a:lnTo>
                        <a:pt x="1020" y="1361"/>
                      </a:lnTo>
                      <a:lnTo>
                        <a:pt x="1015" y="1353"/>
                      </a:lnTo>
                      <a:lnTo>
                        <a:pt x="1010" y="1346"/>
                      </a:lnTo>
                      <a:lnTo>
                        <a:pt x="1003" y="1341"/>
                      </a:lnTo>
                      <a:lnTo>
                        <a:pt x="997" y="1335"/>
                      </a:lnTo>
                      <a:lnTo>
                        <a:pt x="990" y="1331"/>
                      </a:lnTo>
                      <a:lnTo>
                        <a:pt x="982" y="1330"/>
                      </a:lnTo>
                      <a:lnTo>
                        <a:pt x="975" y="1330"/>
                      </a:lnTo>
                      <a:lnTo>
                        <a:pt x="967" y="1331"/>
                      </a:lnTo>
                      <a:lnTo>
                        <a:pt x="958" y="1334"/>
                      </a:lnTo>
                      <a:lnTo>
                        <a:pt x="949" y="1339"/>
                      </a:lnTo>
                      <a:lnTo>
                        <a:pt x="942" y="1342"/>
                      </a:lnTo>
                      <a:lnTo>
                        <a:pt x="937" y="1343"/>
                      </a:lnTo>
                      <a:lnTo>
                        <a:pt x="932" y="1342"/>
                      </a:lnTo>
                      <a:lnTo>
                        <a:pt x="927" y="1341"/>
                      </a:lnTo>
                      <a:lnTo>
                        <a:pt x="921" y="1338"/>
                      </a:lnTo>
                      <a:lnTo>
                        <a:pt x="916" y="1334"/>
                      </a:lnTo>
                      <a:lnTo>
                        <a:pt x="912" y="1329"/>
                      </a:lnTo>
                      <a:lnTo>
                        <a:pt x="907" y="1324"/>
                      </a:lnTo>
                      <a:lnTo>
                        <a:pt x="889" y="1302"/>
                      </a:lnTo>
                      <a:lnTo>
                        <a:pt x="875" y="1284"/>
                      </a:lnTo>
                      <a:lnTo>
                        <a:pt x="858" y="1264"/>
                      </a:lnTo>
                      <a:lnTo>
                        <a:pt x="835" y="1236"/>
                      </a:lnTo>
                      <a:lnTo>
                        <a:pt x="822" y="1223"/>
                      </a:lnTo>
                      <a:lnTo>
                        <a:pt x="810" y="1214"/>
                      </a:lnTo>
                      <a:lnTo>
                        <a:pt x="804" y="1211"/>
                      </a:lnTo>
                      <a:lnTo>
                        <a:pt x="798" y="1208"/>
                      </a:lnTo>
                      <a:lnTo>
                        <a:pt x="793" y="1208"/>
                      </a:lnTo>
                      <a:lnTo>
                        <a:pt x="788" y="1211"/>
                      </a:lnTo>
                      <a:lnTo>
                        <a:pt x="779" y="1215"/>
                      </a:lnTo>
                      <a:lnTo>
                        <a:pt x="773" y="1217"/>
                      </a:lnTo>
                      <a:lnTo>
                        <a:pt x="766" y="1219"/>
                      </a:lnTo>
                      <a:lnTo>
                        <a:pt x="760" y="1217"/>
                      </a:lnTo>
                      <a:lnTo>
                        <a:pt x="756" y="1216"/>
                      </a:lnTo>
                      <a:lnTo>
                        <a:pt x="750" y="1214"/>
                      </a:lnTo>
                      <a:lnTo>
                        <a:pt x="745" y="1210"/>
                      </a:lnTo>
                      <a:lnTo>
                        <a:pt x="741" y="1205"/>
                      </a:lnTo>
                      <a:lnTo>
                        <a:pt x="731" y="1194"/>
                      </a:lnTo>
                      <a:lnTo>
                        <a:pt x="718" y="1183"/>
                      </a:lnTo>
                      <a:lnTo>
                        <a:pt x="710" y="1177"/>
                      </a:lnTo>
                      <a:lnTo>
                        <a:pt x="701" y="1173"/>
                      </a:lnTo>
                      <a:lnTo>
                        <a:pt x="691" y="1168"/>
                      </a:lnTo>
                      <a:lnTo>
                        <a:pt x="679" y="1166"/>
                      </a:lnTo>
                      <a:lnTo>
                        <a:pt x="664" y="1163"/>
                      </a:lnTo>
                      <a:lnTo>
                        <a:pt x="647" y="1162"/>
                      </a:lnTo>
                      <a:lnTo>
                        <a:pt x="633" y="1162"/>
                      </a:lnTo>
                      <a:lnTo>
                        <a:pt x="617" y="1163"/>
                      </a:lnTo>
                      <a:lnTo>
                        <a:pt x="603" y="1166"/>
                      </a:lnTo>
                      <a:lnTo>
                        <a:pt x="589" y="1170"/>
                      </a:lnTo>
                      <a:lnTo>
                        <a:pt x="576" y="1173"/>
                      </a:lnTo>
                      <a:lnTo>
                        <a:pt x="561" y="1179"/>
                      </a:lnTo>
                      <a:lnTo>
                        <a:pt x="548" y="1185"/>
                      </a:lnTo>
                      <a:lnTo>
                        <a:pt x="535" y="1192"/>
                      </a:lnTo>
                      <a:lnTo>
                        <a:pt x="522" y="1199"/>
                      </a:lnTo>
                      <a:lnTo>
                        <a:pt x="511" y="1207"/>
                      </a:lnTo>
                      <a:lnTo>
                        <a:pt x="486" y="1224"/>
                      </a:lnTo>
                      <a:lnTo>
                        <a:pt x="463" y="1243"/>
                      </a:lnTo>
                      <a:lnTo>
                        <a:pt x="456" y="1249"/>
                      </a:lnTo>
                      <a:lnTo>
                        <a:pt x="450" y="1255"/>
                      </a:lnTo>
                      <a:lnTo>
                        <a:pt x="445" y="1262"/>
                      </a:lnTo>
                      <a:lnTo>
                        <a:pt x="440" y="1268"/>
                      </a:lnTo>
                      <a:lnTo>
                        <a:pt x="432" y="1284"/>
                      </a:lnTo>
                      <a:lnTo>
                        <a:pt x="424" y="1298"/>
                      </a:lnTo>
                      <a:lnTo>
                        <a:pt x="416" y="1312"/>
                      </a:lnTo>
                      <a:lnTo>
                        <a:pt x="408" y="1325"/>
                      </a:lnTo>
                      <a:lnTo>
                        <a:pt x="403" y="1330"/>
                      </a:lnTo>
                      <a:lnTo>
                        <a:pt x="398" y="1337"/>
                      </a:lnTo>
                      <a:lnTo>
                        <a:pt x="393" y="1341"/>
                      </a:lnTo>
                      <a:lnTo>
                        <a:pt x="388" y="1344"/>
                      </a:lnTo>
                      <a:lnTo>
                        <a:pt x="370" y="1353"/>
                      </a:lnTo>
                      <a:lnTo>
                        <a:pt x="345" y="1361"/>
                      </a:lnTo>
                      <a:lnTo>
                        <a:pt x="318" y="1369"/>
                      </a:lnTo>
                      <a:lnTo>
                        <a:pt x="288" y="1377"/>
                      </a:lnTo>
                      <a:lnTo>
                        <a:pt x="257" y="1383"/>
                      </a:lnTo>
                      <a:lnTo>
                        <a:pt x="228" y="1388"/>
                      </a:lnTo>
                      <a:lnTo>
                        <a:pt x="204" y="1391"/>
                      </a:lnTo>
                      <a:lnTo>
                        <a:pt x="186" y="1392"/>
                      </a:lnTo>
                      <a:lnTo>
                        <a:pt x="179" y="1366"/>
                      </a:lnTo>
                      <a:lnTo>
                        <a:pt x="173" y="1338"/>
                      </a:lnTo>
                      <a:lnTo>
                        <a:pt x="171" y="1324"/>
                      </a:lnTo>
                      <a:lnTo>
                        <a:pt x="171" y="1309"/>
                      </a:lnTo>
                      <a:lnTo>
                        <a:pt x="171" y="1295"/>
                      </a:lnTo>
                      <a:lnTo>
                        <a:pt x="174" y="1284"/>
                      </a:lnTo>
                      <a:lnTo>
                        <a:pt x="180" y="1269"/>
                      </a:lnTo>
                      <a:lnTo>
                        <a:pt x="188" y="1258"/>
                      </a:lnTo>
                      <a:lnTo>
                        <a:pt x="191" y="1252"/>
                      </a:lnTo>
                      <a:lnTo>
                        <a:pt x="193" y="1246"/>
                      </a:lnTo>
                      <a:lnTo>
                        <a:pt x="196" y="1238"/>
                      </a:lnTo>
                      <a:lnTo>
                        <a:pt x="196" y="1230"/>
                      </a:lnTo>
                      <a:lnTo>
                        <a:pt x="195" y="1225"/>
                      </a:lnTo>
                      <a:lnTo>
                        <a:pt x="195" y="1220"/>
                      </a:lnTo>
                      <a:lnTo>
                        <a:pt x="192" y="1215"/>
                      </a:lnTo>
                      <a:lnTo>
                        <a:pt x="190" y="1211"/>
                      </a:lnTo>
                      <a:lnTo>
                        <a:pt x="183" y="1203"/>
                      </a:lnTo>
                      <a:lnTo>
                        <a:pt x="175" y="1195"/>
                      </a:lnTo>
                      <a:lnTo>
                        <a:pt x="165" y="1190"/>
                      </a:lnTo>
                      <a:lnTo>
                        <a:pt x="155" y="1185"/>
                      </a:lnTo>
                      <a:lnTo>
                        <a:pt x="143" y="1181"/>
                      </a:lnTo>
                      <a:lnTo>
                        <a:pt x="130" y="1177"/>
                      </a:lnTo>
                      <a:lnTo>
                        <a:pt x="105" y="1168"/>
                      </a:lnTo>
                      <a:lnTo>
                        <a:pt x="81" y="1160"/>
                      </a:lnTo>
                      <a:lnTo>
                        <a:pt x="70" y="1154"/>
                      </a:lnTo>
                      <a:lnTo>
                        <a:pt x="61" y="1149"/>
                      </a:lnTo>
                      <a:lnTo>
                        <a:pt x="54" y="1141"/>
                      </a:lnTo>
                      <a:lnTo>
                        <a:pt x="47" y="1133"/>
                      </a:lnTo>
                      <a:lnTo>
                        <a:pt x="41" y="1116"/>
                      </a:lnTo>
                      <a:lnTo>
                        <a:pt x="35" y="1100"/>
                      </a:lnTo>
                      <a:lnTo>
                        <a:pt x="33" y="1083"/>
                      </a:lnTo>
                      <a:lnTo>
                        <a:pt x="30" y="1066"/>
                      </a:lnTo>
                      <a:lnTo>
                        <a:pt x="29" y="1048"/>
                      </a:lnTo>
                      <a:lnTo>
                        <a:pt x="28" y="1031"/>
                      </a:lnTo>
                      <a:lnTo>
                        <a:pt x="25" y="1014"/>
                      </a:lnTo>
                      <a:lnTo>
                        <a:pt x="21" y="997"/>
                      </a:lnTo>
                      <a:lnTo>
                        <a:pt x="19" y="984"/>
                      </a:lnTo>
                      <a:lnTo>
                        <a:pt x="17" y="974"/>
                      </a:lnTo>
                      <a:lnTo>
                        <a:pt x="17" y="964"/>
                      </a:lnTo>
                      <a:lnTo>
                        <a:pt x="19" y="955"/>
                      </a:lnTo>
                      <a:lnTo>
                        <a:pt x="21" y="948"/>
                      </a:lnTo>
                      <a:lnTo>
                        <a:pt x="25" y="940"/>
                      </a:lnTo>
                      <a:lnTo>
                        <a:pt x="30" y="935"/>
                      </a:lnTo>
                      <a:lnTo>
                        <a:pt x="35" y="929"/>
                      </a:lnTo>
                      <a:lnTo>
                        <a:pt x="47" y="918"/>
                      </a:lnTo>
                      <a:lnTo>
                        <a:pt x="60" y="907"/>
                      </a:lnTo>
                      <a:lnTo>
                        <a:pt x="66" y="901"/>
                      </a:lnTo>
                      <a:lnTo>
                        <a:pt x="73" y="895"/>
                      </a:lnTo>
                      <a:lnTo>
                        <a:pt x="79" y="887"/>
                      </a:lnTo>
                      <a:lnTo>
                        <a:pt x="85" y="879"/>
                      </a:lnTo>
                      <a:lnTo>
                        <a:pt x="85" y="863"/>
                      </a:lnTo>
                      <a:lnTo>
                        <a:pt x="82" y="848"/>
                      </a:lnTo>
                      <a:lnTo>
                        <a:pt x="78" y="838"/>
                      </a:lnTo>
                      <a:lnTo>
                        <a:pt x="73" y="830"/>
                      </a:lnTo>
                      <a:lnTo>
                        <a:pt x="65" y="824"/>
                      </a:lnTo>
                      <a:lnTo>
                        <a:pt x="55" y="817"/>
                      </a:lnTo>
                      <a:lnTo>
                        <a:pt x="43" y="811"/>
                      </a:lnTo>
                      <a:lnTo>
                        <a:pt x="30" y="802"/>
                      </a:lnTo>
                      <a:lnTo>
                        <a:pt x="22" y="795"/>
                      </a:lnTo>
                      <a:lnTo>
                        <a:pt x="16" y="786"/>
                      </a:lnTo>
                      <a:lnTo>
                        <a:pt x="11" y="776"/>
                      </a:lnTo>
                      <a:lnTo>
                        <a:pt x="7" y="764"/>
                      </a:lnTo>
                      <a:lnTo>
                        <a:pt x="4" y="751"/>
                      </a:lnTo>
                      <a:lnTo>
                        <a:pt x="2" y="739"/>
                      </a:lnTo>
                      <a:lnTo>
                        <a:pt x="0" y="728"/>
                      </a:lnTo>
                      <a:lnTo>
                        <a:pt x="0" y="717"/>
                      </a:lnTo>
                      <a:lnTo>
                        <a:pt x="0" y="708"/>
                      </a:lnTo>
                      <a:lnTo>
                        <a:pt x="3" y="701"/>
                      </a:lnTo>
                      <a:lnTo>
                        <a:pt x="8" y="695"/>
                      </a:lnTo>
                      <a:lnTo>
                        <a:pt x="15" y="692"/>
                      </a:lnTo>
                      <a:lnTo>
                        <a:pt x="29" y="688"/>
                      </a:lnTo>
                      <a:lnTo>
                        <a:pt x="46" y="684"/>
                      </a:lnTo>
                      <a:lnTo>
                        <a:pt x="59" y="681"/>
                      </a:lnTo>
                      <a:lnTo>
                        <a:pt x="72" y="677"/>
                      </a:lnTo>
                      <a:lnTo>
                        <a:pt x="83" y="672"/>
                      </a:lnTo>
                      <a:lnTo>
                        <a:pt x="94" y="666"/>
                      </a:lnTo>
                      <a:lnTo>
                        <a:pt x="104" y="658"/>
                      </a:lnTo>
                      <a:lnTo>
                        <a:pt x="114" y="650"/>
                      </a:lnTo>
                      <a:lnTo>
                        <a:pt x="123" y="641"/>
                      </a:lnTo>
                      <a:lnTo>
                        <a:pt x="133" y="632"/>
                      </a:lnTo>
                      <a:lnTo>
                        <a:pt x="145" y="619"/>
                      </a:lnTo>
                      <a:lnTo>
                        <a:pt x="155" y="607"/>
                      </a:lnTo>
                      <a:lnTo>
                        <a:pt x="158" y="601"/>
                      </a:lnTo>
                      <a:lnTo>
                        <a:pt x="162" y="596"/>
                      </a:lnTo>
                      <a:lnTo>
                        <a:pt x="165" y="589"/>
                      </a:lnTo>
                      <a:lnTo>
                        <a:pt x="166" y="583"/>
                      </a:lnTo>
                      <a:lnTo>
                        <a:pt x="166" y="578"/>
                      </a:lnTo>
                      <a:lnTo>
                        <a:pt x="166" y="571"/>
                      </a:lnTo>
                      <a:lnTo>
                        <a:pt x="165" y="565"/>
                      </a:lnTo>
                      <a:lnTo>
                        <a:pt x="162" y="558"/>
                      </a:lnTo>
                      <a:lnTo>
                        <a:pt x="158" y="553"/>
                      </a:lnTo>
                      <a:lnTo>
                        <a:pt x="153" y="546"/>
                      </a:lnTo>
                      <a:lnTo>
                        <a:pt x="147" y="539"/>
                      </a:lnTo>
                      <a:lnTo>
                        <a:pt x="139" y="532"/>
                      </a:lnTo>
                      <a:lnTo>
                        <a:pt x="133" y="526"/>
                      </a:lnTo>
                      <a:lnTo>
                        <a:pt x="129" y="519"/>
                      </a:lnTo>
                      <a:lnTo>
                        <a:pt x="127" y="511"/>
                      </a:lnTo>
                      <a:lnTo>
                        <a:pt x="126" y="502"/>
                      </a:lnTo>
                      <a:lnTo>
                        <a:pt x="126" y="484"/>
                      </a:lnTo>
                      <a:lnTo>
                        <a:pt x="127" y="467"/>
                      </a:lnTo>
                      <a:lnTo>
                        <a:pt x="126" y="457"/>
                      </a:lnTo>
                      <a:lnTo>
                        <a:pt x="123" y="451"/>
                      </a:lnTo>
                      <a:lnTo>
                        <a:pt x="121" y="444"/>
                      </a:lnTo>
                      <a:lnTo>
                        <a:pt x="116" y="440"/>
                      </a:lnTo>
                      <a:lnTo>
                        <a:pt x="112" y="436"/>
                      </a:lnTo>
                      <a:lnTo>
                        <a:pt x="107" y="432"/>
                      </a:lnTo>
                      <a:lnTo>
                        <a:pt x="103" y="426"/>
                      </a:lnTo>
                      <a:lnTo>
                        <a:pt x="99" y="420"/>
                      </a:lnTo>
                      <a:lnTo>
                        <a:pt x="98" y="409"/>
                      </a:lnTo>
                      <a:lnTo>
                        <a:pt x="98" y="397"/>
                      </a:lnTo>
                      <a:lnTo>
                        <a:pt x="98" y="387"/>
                      </a:lnTo>
                      <a:lnTo>
                        <a:pt x="96" y="375"/>
                      </a:lnTo>
                      <a:lnTo>
                        <a:pt x="155" y="360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4" name="Freeform 184">
                  <a:extLst>
                    <a:ext uri="{FF2B5EF4-FFF2-40B4-BE49-F238E27FC236}">
                      <a16:creationId xmlns:a16="http://schemas.microsoft.com/office/drawing/2014/main" id="{A5466C09-8E4D-B847-A743-486A10ADC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3845" y="6074537"/>
                  <a:ext cx="18168" cy="17588"/>
                </a:xfrm>
                <a:custGeom>
                  <a:avLst/>
                  <a:gdLst/>
                  <a:ahLst/>
                  <a:cxnLst>
                    <a:cxn ang="0">
                      <a:pos x="53" y="29"/>
                    </a:cxn>
                    <a:cxn ang="0">
                      <a:pos x="47" y="22"/>
                    </a:cxn>
                    <a:cxn ang="0">
                      <a:pos x="42" y="16"/>
                    </a:cxn>
                    <a:cxn ang="0">
                      <a:pos x="35" y="10"/>
                    </a:cxn>
                    <a:cxn ang="0">
                      <a:pos x="26" y="5"/>
                    </a:cxn>
                    <a:cxn ang="0">
                      <a:pos x="21" y="3"/>
                    </a:cxn>
                    <a:cxn ang="0">
                      <a:pos x="15" y="1"/>
                    </a:cxn>
                    <a:cxn ang="0">
                      <a:pos x="8" y="0"/>
                    </a:cxn>
                    <a:cxn ang="0">
                      <a:pos x="2" y="3"/>
                    </a:cxn>
                    <a:cxn ang="0">
                      <a:pos x="0" y="4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8" y="16"/>
                    </a:cxn>
                    <a:cxn ang="0">
                      <a:pos x="16" y="23"/>
                    </a:cxn>
                    <a:cxn ang="0">
                      <a:pos x="21" y="27"/>
                    </a:cxn>
                    <a:cxn ang="0">
                      <a:pos x="26" y="36"/>
                    </a:cxn>
                    <a:cxn ang="0">
                      <a:pos x="33" y="44"/>
                    </a:cxn>
                    <a:cxn ang="0">
                      <a:pos x="38" y="47"/>
                    </a:cxn>
                    <a:cxn ang="0">
                      <a:pos x="43" y="49"/>
                    </a:cxn>
                    <a:cxn ang="0">
                      <a:pos x="48" y="52"/>
                    </a:cxn>
                    <a:cxn ang="0">
                      <a:pos x="55" y="51"/>
                    </a:cxn>
                    <a:cxn ang="0">
                      <a:pos x="53" y="29"/>
                    </a:cxn>
                  </a:cxnLst>
                  <a:rect l="0" t="0" r="r" b="b"/>
                  <a:pathLst>
                    <a:path w="55" h="52">
                      <a:moveTo>
                        <a:pt x="53" y="29"/>
                      </a:moveTo>
                      <a:lnTo>
                        <a:pt x="47" y="22"/>
                      </a:lnTo>
                      <a:lnTo>
                        <a:pt x="42" y="16"/>
                      </a:lnTo>
                      <a:lnTo>
                        <a:pt x="35" y="10"/>
                      </a:lnTo>
                      <a:lnTo>
                        <a:pt x="26" y="5"/>
                      </a:lnTo>
                      <a:lnTo>
                        <a:pt x="21" y="3"/>
                      </a:lnTo>
                      <a:lnTo>
                        <a:pt x="15" y="1"/>
                      </a:lnTo>
                      <a:lnTo>
                        <a:pt x="8" y="0"/>
                      </a:lnTo>
                      <a:lnTo>
                        <a:pt x="2" y="3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8" y="16"/>
                      </a:lnTo>
                      <a:lnTo>
                        <a:pt x="16" y="23"/>
                      </a:lnTo>
                      <a:lnTo>
                        <a:pt x="21" y="27"/>
                      </a:lnTo>
                      <a:lnTo>
                        <a:pt x="26" y="36"/>
                      </a:lnTo>
                      <a:lnTo>
                        <a:pt x="33" y="44"/>
                      </a:lnTo>
                      <a:lnTo>
                        <a:pt x="38" y="47"/>
                      </a:lnTo>
                      <a:lnTo>
                        <a:pt x="43" y="49"/>
                      </a:lnTo>
                      <a:lnTo>
                        <a:pt x="48" y="52"/>
                      </a:lnTo>
                      <a:lnTo>
                        <a:pt x="55" y="51"/>
                      </a:lnTo>
                      <a:lnTo>
                        <a:pt x="53" y="2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5" name="Freeform 188">
                  <a:extLst>
                    <a:ext uri="{FF2B5EF4-FFF2-40B4-BE49-F238E27FC236}">
                      <a16:creationId xmlns:a16="http://schemas.microsoft.com/office/drawing/2014/main" id="{6F8A12F7-DC54-BE49-A543-DC762712E1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007" y="4973367"/>
                  <a:ext cx="29349" cy="28409"/>
                </a:xfrm>
                <a:custGeom>
                  <a:avLst/>
                  <a:gdLst/>
                  <a:ahLst/>
                  <a:cxnLst>
                    <a:cxn ang="0">
                      <a:pos x="67" y="14"/>
                    </a:cxn>
                    <a:cxn ang="0">
                      <a:pos x="57" y="6"/>
                    </a:cxn>
                    <a:cxn ang="0">
                      <a:pos x="45" y="1"/>
                    </a:cxn>
                    <a:cxn ang="0">
                      <a:pos x="39" y="0"/>
                    </a:cxn>
                    <a:cxn ang="0">
                      <a:pos x="32" y="0"/>
                    </a:cxn>
                    <a:cxn ang="0">
                      <a:pos x="26" y="0"/>
                    </a:cxn>
                    <a:cxn ang="0">
                      <a:pos x="19" y="1"/>
                    </a:cxn>
                    <a:cxn ang="0">
                      <a:pos x="15" y="3"/>
                    </a:cxn>
                    <a:cxn ang="0">
                      <a:pos x="11" y="6"/>
                    </a:cxn>
                    <a:cxn ang="0">
                      <a:pos x="8" y="10"/>
                    </a:cxn>
                    <a:cxn ang="0">
                      <a:pos x="5" y="14"/>
                    </a:cxn>
                    <a:cxn ang="0">
                      <a:pos x="1" y="23"/>
                    </a:cxn>
                    <a:cxn ang="0">
                      <a:pos x="0" y="32"/>
                    </a:cxn>
                    <a:cxn ang="0">
                      <a:pos x="0" y="39"/>
                    </a:cxn>
                    <a:cxn ang="0">
                      <a:pos x="1" y="44"/>
                    </a:cxn>
                    <a:cxn ang="0">
                      <a:pos x="4" y="50"/>
                    </a:cxn>
                    <a:cxn ang="0">
                      <a:pos x="8" y="57"/>
                    </a:cxn>
                    <a:cxn ang="0">
                      <a:pos x="11" y="62"/>
                    </a:cxn>
                    <a:cxn ang="0">
                      <a:pos x="15" y="67"/>
                    </a:cxn>
                    <a:cxn ang="0">
                      <a:pos x="19" y="71"/>
                    </a:cxn>
                    <a:cxn ang="0">
                      <a:pos x="24" y="75"/>
                    </a:cxn>
                    <a:cxn ang="0">
                      <a:pos x="30" y="78"/>
                    </a:cxn>
                    <a:cxn ang="0">
                      <a:pos x="35" y="80"/>
                    </a:cxn>
                    <a:cxn ang="0">
                      <a:pos x="40" y="82"/>
                    </a:cxn>
                    <a:cxn ang="0">
                      <a:pos x="45" y="82"/>
                    </a:cxn>
                    <a:cxn ang="0">
                      <a:pos x="55" y="82"/>
                    </a:cxn>
                    <a:cxn ang="0">
                      <a:pos x="66" y="79"/>
                    </a:cxn>
                    <a:cxn ang="0">
                      <a:pos x="70" y="78"/>
                    </a:cxn>
                    <a:cxn ang="0">
                      <a:pos x="75" y="74"/>
                    </a:cxn>
                    <a:cxn ang="0">
                      <a:pos x="77" y="71"/>
                    </a:cxn>
                    <a:cxn ang="0">
                      <a:pos x="80" y="67"/>
                    </a:cxn>
                    <a:cxn ang="0">
                      <a:pos x="83" y="62"/>
                    </a:cxn>
                    <a:cxn ang="0">
                      <a:pos x="84" y="57"/>
                    </a:cxn>
                    <a:cxn ang="0">
                      <a:pos x="84" y="50"/>
                    </a:cxn>
                    <a:cxn ang="0">
                      <a:pos x="84" y="44"/>
                    </a:cxn>
                    <a:cxn ang="0">
                      <a:pos x="67" y="14"/>
                    </a:cxn>
                  </a:cxnLst>
                  <a:rect l="0" t="0" r="r" b="b"/>
                  <a:pathLst>
                    <a:path w="84" h="82">
                      <a:moveTo>
                        <a:pt x="67" y="14"/>
                      </a:moveTo>
                      <a:lnTo>
                        <a:pt x="57" y="6"/>
                      </a:lnTo>
                      <a:lnTo>
                        <a:pt x="45" y="1"/>
                      </a:lnTo>
                      <a:lnTo>
                        <a:pt x="39" y="0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19" y="1"/>
                      </a:lnTo>
                      <a:lnTo>
                        <a:pt x="15" y="3"/>
                      </a:lnTo>
                      <a:lnTo>
                        <a:pt x="11" y="6"/>
                      </a:lnTo>
                      <a:lnTo>
                        <a:pt x="8" y="10"/>
                      </a:lnTo>
                      <a:lnTo>
                        <a:pt x="5" y="14"/>
                      </a:lnTo>
                      <a:lnTo>
                        <a:pt x="1" y="23"/>
                      </a:lnTo>
                      <a:lnTo>
                        <a:pt x="0" y="32"/>
                      </a:lnTo>
                      <a:lnTo>
                        <a:pt x="0" y="39"/>
                      </a:lnTo>
                      <a:lnTo>
                        <a:pt x="1" y="44"/>
                      </a:lnTo>
                      <a:lnTo>
                        <a:pt x="4" y="50"/>
                      </a:lnTo>
                      <a:lnTo>
                        <a:pt x="8" y="57"/>
                      </a:lnTo>
                      <a:lnTo>
                        <a:pt x="11" y="62"/>
                      </a:lnTo>
                      <a:lnTo>
                        <a:pt x="15" y="67"/>
                      </a:lnTo>
                      <a:lnTo>
                        <a:pt x="19" y="71"/>
                      </a:lnTo>
                      <a:lnTo>
                        <a:pt x="24" y="75"/>
                      </a:lnTo>
                      <a:lnTo>
                        <a:pt x="30" y="78"/>
                      </a:lnTo>
                      <a:lnTo>
                        <a:pt x="35" y="80"/>
                      </a:lnTo>
                      <a:lnTo>
                        <a:pt x="40" y="82"/>
                      </a:lnTo>
                      <a:lnTo>
                        <a:pt x="45" y="82"/>
                      </a:lnTo>
                      <a:lnTo>
                        <a:pt x="55" y="82"/>
                      </a:lnTo>
                      <a:lnTo>
                        <a:pt x="66" y="79"/>
                      </a:lnTo>
                      <a:lnTo>
                        <a:pt x="70" y="78"/>
                      </a:lnTo>
                      <a:lnTo>
                        <a:pt x="75" y="74"/>
                      </a:lnTo>
                      <a:lnTo>
                        <a:pt x="77" y="71"/>
                      </a:lnTo>
                      <a:lnTo>
                        <a:pt x="80" y="67"/>
                      </a:lnTo>
                      <a:lnTo>
                        <a:pt x="83" y="62"/>
                      </a:lnTo>
                      <a:lnTo>
                        <a:pt x="84" y="57"/>
                      </a:lnTo>
                      <a:lnTo>
                        <a:pt x="84" y="50"/>
                      </a:lnTo>
                      <a:lnTo>
                        <a:pt x="84" y="44"/>
                      </a:lnTo>
                      <a:lnTo>
                        <a:pt x="67" y="1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6" name="Freeform 201">
                  <a:extLst>
                    <a:ext uri="{FF2B5EF4-FFF2-40B4-BE49-F238E27FC236}">
                      <a16:creationId xmlns:a16="http://schemas.microsoft.com/office/drawing/2014/main" id="{4ED20D6A-2839-4743-A2CC-89876B96A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384" y="2771027"/>
                  <a:ext cx="222207" cy="239444"/>
                </a:xfrm>
                <a:custGeom>
                  <a:avLst/>
                  <a:gdLst/>
                  <a:ahLst/>
                  <a:cxnLst>
                    <a:cxn ang="0">
                      <a:pos x="398" y="696"/>
                    </a:cxn>
                    <a:cxn ang="0">
                      <a:pos x="444" y="709"/>
                    </a:cxn>
                    <a:cxn ang="0">
                      <a:pos x="476" y="701"/>
                    </a:cxn>
                    <a:cxn ang="0">
                      <a:pos x="504" y="660"/>
                    </a:cxn>
                    <a:cxn ang="0">
                      <a:pos x="529" y="671"/>
                    </a:cxn>
                    <a:cxn ang="0">
                      <a:pos x="549" y="675"/>
                    </a:cxn>
                    <a:cxn ang="0">
                      <a:pos x="571" y="651"/>
                    </a:cxn>
                    <a:cxn ang="0">
                      <a:pos x="564" y="634"/>
                    </a:cxn>
                    <a:cxn ang="0">
                      <a:pos x="555" y="613"/>
                    </a:cxn>
                    <a:cxn ang="0">
                      <a:pos x="571" y="592"/>
                    </a:cxn>
                    <a:cxn ang="0">
                      <a:pos x="583" y="557"/>
                    </a:cxn>
                    <a:cxn ang="0">
                      <a:pos x="591" y="538"/>
                    </a:cxn>
                    <a:cxn ang="0">
                      <a:pos x="610" y="596"/>
                    </a:cxn>
                    <a:cxn ang="0">
                      <a:pos x="627" y="618"/>
                    </a:cxn>
                    <a:cxn ang="0">
                      <a:pos x="634" y="600"/>
                    </a:cxn>
                    <a:cxn ang="0">
                      <a:pos x="639" y="516"/>
                    </a:cxn>
                    <a:cxn ang="0">
                      <a:pos x="595" y="467"/>
                    </a:cxn>
                    <a:cxn ang="0">
                      <a:pos x="566" y="455"/>
                    </a:cxn>
                    <a:cxn ang="0">
                      <a:pos x="571" y="437"/>
                    </a:cxn>
                    <a:cxn ang="0">
                      <a:pos x="597" y="412"/>
                    </a:cxn>
                    <a:cxn ang="0">
                      <a:pos x="595" y="364"/>
                    </a:cxn>
                    <a:cxn ang="0">
                      <a:pos x="573" y="275"/>
                    </a:cxn>
                    <a:cxn ang="0">
                      <a:pos x="568" y="206"/>
                    </a:cxn>
                    <a:cxn ang="0">
                      <a:pos x="492" y="171"/>
                    </a:cxn>
                    <a:cxn ang="0">
                      <a:pos x="385" y="165"/>
                    </a:cxn>
                    <a:cxn ang="0">
                      <a:pos x="338" y="158"/>
                    </a:cxn>
                    <a:cxn ang="0">
                      <a:pos x="288" y="169"/>
                    </a:cxn>
                    <a:cxn ang="0">
                      <a:pos x="284" y="141"/>
                    </a:cxn>
                    <a:cxn ang="0">
                      <a:pos x="338" y="104"/>
                    </a:cxn>
                    <a:cxn ang="0">
                      <a:pos x="351" y="70"/>
                    </a:cxn>
                    <a:cxn ang="0">
                      <a:pos x="310" y="0"/>
                    </a:cxn>
                    <a:cxn ang="0">
                      <a:pos x="229" y="121"/>
                    </a:cxn>
                    <a:cxn ang="0">
                      <a:pos x="194" y="151"/>
                    </a:cxn>
                    <a:cxn ang="0">
                      <a:pos x="165" y="197"/>
                    </a:cxn>
                    <a:cxn ang="0">
                      <a:pos x="136" y="215"/>
                    </a:cxn>
                    <a:cxn ang="0">
                      <a:pos x="73" y="227"/>
                    </a:cxn>
                    <a:cxn ang="0">
                      <a:pos x="65" y="248"/>
                    </a:cxn>
                    <a:cxn ang="0">
                      <a:pos x="86" y="292"/>
                    </a:cxn>
                    <a:cxn ang="0">
                      <a:pos x="84" y="310"/>
                    </a:cxn>
                    <a:cxn ang="0">
                      <a:pos x="32" y="323"/>
                    </a:cxn>
                    <a:cxn ang="0">
                      <a:pos x="7" y="354"/>
                    </a:cxn>
                    <a:cxn ang="0">
                      <a:pos x="3" y="421"/>
                    </a:cxn>
                    <a:cxn ang="0">
                      <a:pos x="30" y="480"/>
                    </a:cxn>
                    <a:cxn ang="0">
                      <a:pos x="77" y="530"/>
                    </a:cxn>
                    <a:cxn ang="0">
                      <a:pos x="134" y="557"/>
                    </a:cxn>
                    <a:cxn ang="0">
                      <a:pos x="176" y="551"/>
                    </a:cxn>
                    <a:cxn ang="0">
                      <a:pos x="235" y="513"/>
                    </a:cxn>
                    <a:cxn ang="0">
                      <a:pos x="271" y="507"/>
                    </a:cxn>
                    <a:cxn ang="0">
                      <a:pos x="294" y="540"/>
                    </a:cxn>
                    <a:cxn ang="0">
                      <a:pos x="323" y="609"/>
                    </a:cxn>
                    <a:cxn ang="0">
                      <a:pos x="367" y="626"/>
                    </a:cxn>
                    <a:cxn ang="0">
                      <a:pos x="380" y="669"/>
                    </a:cxn>
                  </a:cxnLst>
                  <a:rect l="0" t="0" r="r" b="b"/>
                  <a:pathLst>
                    <a:path w="639" h="709">
                      <a:moveTo>
                        <a:pt x="381" y="682"/>
                      </a:moveTo>
                      <a:lnTo>
                        <a:pt x="382" y="680"/>
                      </a:lnTo>
                      <a:lnTo>
                        <a:pt x="384" y="680"/>
                      </a:lnTo>
                      <a:lnTo>
                        <a:pt x="390" y="689"/>
                      </a:lnTo>
                      <a:lnTo>
                        <a:pt x="398" y="696"/>
                      </a:lnTo>
                      <a:lnTo>
                        <a:pt x="406" y="701"/>
                      </a:lnTo>
                      <a:lnTo>
                        <a:pt x="415" y="704"/>
                      </a:lnTo>
                      <a:lnTo>
                        <a:pt x="424" y="706"/>
                      </a:lnTo>
                      <a:lnTo>
                        <a:pt x="434" y="708"/>
                      </a:lnTo>
                      <a:lnTo>
                        <a:pt x="444" y="709"/>
                      </a:lnTo>
                      <a:lnTo>
                        <a:pt x="455" y="709"/>
                      </a:lnTo>
                      <a:lnTo>
                        <a:pt x="461" y="708"/>
                      </a:lnTo>
                      <a:lnTo>
                        <a:pt x="466" y="706"/>
                      </a:lnTo>
                      <a:lnTo>
                        <a:pt x="470" y="704"/>
                      </a:lnTo>
                      <a:lnTo>
                        <a:pt x="476" y="701"/>
                      </a:lnTo>
                      <a:lnTo>
                        <a:pt x="483" y="692"/>
                      </a:lnTo>
                      <a:lnTo>
                        <a:pt x="490" y="683"/>
                      </a:lnTo>
                      <a:lnTo>
                        <a:pt x="495" y="674"/>
                      </a:lnTo>
                      <a:lnTo>
                        <a:pt x="500" y="666"/>
                      </a:lnTo>
                      <a:lnTo>
                        <a:pt x="504" y="660"/>
                      </a:lnTo>
                      <a:lnTo>
                        <a:pt x="509" y="657"/>
                      </a:lnTo>
                      <a:lnTo>
                        <a:pt x="514" y="658"/>
                      </a:lnTo>
                      <a:lnTo>
                        <a:pt x="520" y="662"/>
                      </a:lnTo>
                      <a:lnTo>
                        <a:pt x="523" y="666"/>
                      </a:lnTo>
                      <a:lnTo>
                        <a:pt x="529" y="671"/>
                      </a:lnTo>
                      <a:lnTo>
                        <a:pt x="534" y="676"/>
                      </a:lnTo>
                      <a:lnTo>
                        <a:pt x="539" y="678"/>
                      </a:lnTo>
                      <a:lnTo>
                        <a:pt x="542" y="678"/>
                      </a:lnTo>
                      <a:lnTo>
                        <a:pt x="545" y="678"/>
                      </a:lnTo>
                      <a:lnTo>
                        <a:pt x="549" y="675"/>
                      </a:lnTo>
                      <a:lnTo>
                        <a:pt x="553" y="673"/>
                      </a:lnTo>
                      <a:lnTo>
                        <a:pt x="560" y="666"/>
                      </a:lnTo>
                      <a:lnTo>
                        <a:pt x="566" y="660"/>
                      </a:lnTo>
                      <a:lnTo>
                        <a:pt x="570" y="654"/>
                      </a:lnTo>
                      <a:lnTo>
                        <a:pt x="571" y="651"/>
                      </a:lnTo>
                      <a:lnTo>
                        <a:pt x="573" y="647"/>
                      </a:lnTo>
                      <a:lnTo>
                        <a:pt x="573" y="644"/>
                      </a:lnTo>
                      <a:lnTo>
                        <a:pt x="571" y="642"/>
                      </a:lnTo>
                      <a:lnTo>
                        <a:pt x="569" y="639"/>
                      </a:lnTo>
                      <a:lnTo>
                        <a:pt x="564" y="634"/>
                      </a:lnTo>
                      <a:lnTo>
                        <a:pt x="558" y="629"/>
                      </a:lnTo>
                      <a:lnTo>
                        <a:pt x="556" y="626"/>
                      </a:lnTo>
                      <a:lnTo>
                        <a:pt x="555" y="622"/>
                      </a:lnTo>
                      <a:lnTo>
                        <a:pt x="555" y="618"/>
                      </a:lnTo>
                      <a:lnTo>
                        <a:pt x="555" y="613"/>
                      </a:lnTo>
                      <a:lnTo>
                        <a:pt x="556" y="607"/>
                      </a:lnTo>
                      <a:lnTo>
                        <a:pt x="560" y="601"/>
                      </a:lnTo>
                      <a:lnTo>
                        <a:pt x="562" y="597"/>
                      </a:lnTo>
                      <a:lnTo>
                        <a:pt x="568" y="595"/>
                      </a:lnTo>
                      <a:lnTo>
                        <a:pt x="571" y="592"/>
                      </a:lnTo>
                      <a:lnTo>
                        <a:pt x="575" y="590"/>
                      </a:lnTo>
                      <a:lnTo>
                        <a:pt x="578" y="586"/>
                      </a:lnTo>
                      <a:lnTo>
                        <a:pt x="580" y="581"/>
                      </a:lnTo>
                      <a:lnTo>
                        <a:pt x="583" y="570"/>
                      </a:lnTo>
                      <a:lnTo>
                        <a:pt x="583" y="557"/>
                      </a:lnTo>
                      <a:lnTo>
                        <a:pt x="583" y="546"/>
                      </a:lnTo>
                      <a:lnTo>
                        <a:pt x="584" y="534"/>
                      </a:lnTo>
                      <a:lnTo>
                        <a:pt x="587" y="534"/>
                      </a:lnTo>
                      <a:lnTo>
                        <a:pt x="590" y="535"/>
                      </a:lnTo>
                      <a:lnTo>
                        <a:pt x="591" y="538"/>
                      </a:lnTo>
                      <a:lnTo>
                        <a:pt x="593" y="542"/>
                      </a:lnTo>
                      <a:lnTo>
                        <a:pt x="597" y="550"/>
                      </a:lnTo>
                      <a:lnTo>
                        <a:pt x="601" y="560"/>
                      </a:lnTo>
                      <a:lnTo>
                        <a:pt x="606" y="581"/>
                      </a:lnTo>
                      <a:lnTo>
                        <a:pt x="610" y="596"/>
                      </a:lnTo>
                      <a:lnTo>
                        <a:pt x="613" y="604"/>
                      </a:lnTo>
                      <a:lnTo>
                        <a:pt x="617" y="610"/>
                      </a:lnTo>
                      <a:lnTo>
                        <a:pt x="621" y="616"/>
                      </a:lnTo>
                      <a:lnTo>
                        <a:pt x="625" y="618"/>
                      </a:lnTo>
                      <a:lnTo>
                        <a:pt x="627" y="618"/>
                      </a:lnTo>
                      <a:lnTo>
                        <a:pt x="628" y="618"/>
                      </a:lnTo>
                      <a:lnTo>
                        <a:pt x="631" y="617"/>
                      </a:lnTo>
                      <a:lnTo>
                        <a:pt x="632" y="616"/>
                      </a:lnTo>
                      <a:lnTo>
                        <a:pt x="634" y="609"/>
                      </a:lnTo>
                      <a:lnTo>
                        <a:pt x="634" y="600"/>
                      </a:lnTo>
                      <a:lnTo>
                        <a:pt x="634" y="585"/>
                      </a:lnTo>
                      <a:lnTo>
                        <a:pt x="634" y="568"/>
                      </a:lnTo>
                      <a:lnTo>
                        <a:pt x="635" y="550"/>
                      </a:lnTo>
                      <a:lnTo>
                        <a:pt x="637" y="533"/>
                      </a:lnTo>
                      <a:lnTo>
                        <a:pt x="639" y="516"/>
                      </a:lnTo>
                      <a:lnTo>
                        <a:pt x="639" y="498"/>
                      </a:lnTo>
                      <a:lnTo>
                        <a:pt x="637" y="481"/>
                      </a:lnTo>
                      <a:lnTo>
                        <a:pt x="635" y="465"/>
                      </a:lnTo>
                      <a:lnTo>
                        <a:pt x="618" y="467"/>
                      </a:lnTo>
                      <a:lnTo>
                        <a:pt x="595" y="467"/>
                      </a:lnTo>
                      <a:lnTo>
                        <a:pt x="583" y="465"/>
                      </a:lnTo>
                      <a:lnTo>
                        <a:pt x="574" y="463"/>
                      </a:lnTo>
                      <a:lnTo>
                        <a:pt x="570" y="460"/>
                      </a:lnTo>
                      <a:lnTo>
                        <a:pt x="568" y="458"/>
                      </a:lnTo>
                      <a:lnTo>
                        <a:pt x="566" y="455"/>
                      </a:lnTo>
                      <a:lnTo>
                        <a:pt x="566" y="451"/>
                      </a:lnTo>
                      <a:lnTo>
                        <a:pt x="566" y="447"/>
                      </a:lnTo>
                      <a:lnTo>
                        <a:pt x="568" y="443"/>
                      </a:lnTo>
                      <a:lnTo>
                        <a:pt x="570" y="439"/>
                      </a:lnTo>
                      <a:lnTo>
                        <a:pt x="571" y="437"/>
                      </a:lnTo>
                      <a:lnTo>
                        <a:pt x="577" y="432"/>
                      </a:lnTo>
                      <a:lnTo>
                        <a:pt x="583" y="426"/>
                      </a:lnTo>
                      <a:lnTo>
                        <a:pt x="590" y="421"/>
                      </a:lnTo>
                      <a:lnTo>
                        <a:pt x="595" y="415"/>
                      </a:lnTo>
                      <a:lnTo>
                        <a:pt x="597" y="412"/>
                      </a:lnTo>
                      <a:lnTo>
                        <a:pt x="599" y="408"/>
                      </a:lnTo>
                      <a:lnTo>
                        <a:pt x="600" y="404"/>
                      </a:lnTo>
                      <a:lnTo>
                        <a:pt x="600" y="399"/>
                      </a:lnTo>
                      <a:lnTo>
                        <a:pt x="599" y="381"/>
                      </a:lnTo>
                      <a:lnTo>
                        <a:pt x="595" y="364"/>
                      </a:lnTo>
                      <a:lnTo>
                        <a:pt x="591" y="346"/>
                      </a:lnTo>
                      <a:lnTo>
                        <a:pt x="586" y="328"/>
                      </a:lnTo>
                      <a:lnTo>
                        <a:pt x="580" y="310"/>
                      </a:lnTo>
                      <a:lnTo>
                        <a:pt x="577" y="292"/>
                      </a:lnTo>
                      <a:lnTo>
                        <a:pt x="573" y="275"/>
                      </a:lnTo>
                      <a:lnTo>
                        <a:pt x="573" y="258"/>
                      </a:lnTo>
                      <a:lnTo>
                        <a:pt x="573" y="240"/>
                      </a:lnTo>
                      <a:lnTo>
                        <a:pt x="573" y="226"/>
                      </a:lnTo>
                      <a:lnTo>
                        <a:pt x="570" y="215"/>
                      </a:lnTo>
                      <a:lnTo>
                        <a:pt x="568" y="206"/>
                      </a:lnTo>
                      <a:lnTo>
                        <a:pt x="561" y="198"/>
                      </a:lnTo>
                      <a:lnTo>
                        <a:pt x="553" y="189"/>
                      </a:lnTo>
                      <a:lnTo>
                        <a:pt x="542" y="182"/>
                      </a:lnTo>
                      <a:lnTo>
                        <a:pt x="526" y="171"/>
                      </a:lnTo>
                      <a:lnTo>
                        <a:pt x="492" y="171"/>
                      </a:lnTo>
                      <a:lnTo>
                        <a:pt x="454" y="173"/>
                      </a:lnTo>
                      <a:lnTo>
                        <a:pt x="433" y="173"/>
                      </a:lnTo>
                      <a:lnTo>
                        <a:pt x="415" y="171"/>
                      </a:lnTo>
                      <a:lnTo>
                        <a:pt x="398" y="169"/>
                      </a:lnTo>
                      <a:lnTo>
                        <a:pt x="385" y="165"/>
                      </a:lnTo>
                      <a:lnTo>
                        <a:pt x="376" y="161"/>
                      </a:lnTo>
                      <a:lnTo>
                        <a:pt x="368" y="158"/>
                      </a:lnTo>
                      <a:lnTo>
                        <a:pt x="359" y="157"/>
                      </a:lnTo>
                      <a:lnTo>
                        <a:pt x="352" y="157"/>
                      </a:lnTo>
                      <a:lnTo>
                        <a:pt x="338" y="158"/>
                      </a:lnTo>
                      <a:lnTo>
                        <a:pt x="325" y="161"/>
                      </a:lnTo>
                      <a:lnTo>
                        <a:pt x="314" y="165"/>
                      </a:lnTo>
                      <a:lnTo>
                        <a:pt x="301" y="167"/>
                      </a:lnTo>
                      <a:lnTo>
                        <a:pt x="294" y="169"/>
                      </a:lnTo>
                      <a:lnTo>
                        <a:pt x="288" y="169"/>
                      </a:lnTo>
                      <a:lnTo>
                        <a:pt x="281" y="169"/>
                      </a:lnTo>
                      <a:lnTo>
                        <a:pt x="275" y="167"/>
                      </a:lnTo>
                      <a:lnTo>
                        <a:pt x="276" y="157"/>
                      </a:lnTo>
                      <a:lnTo>
                        <a:pt x="279" y="149"/>
                      </a:lnTo>
                      <a:lnTo>
                        <a:pt x="284" y="141"/>
                      </a:lnTo>
                      <a:lnTo>
                        <a:pt x="290" y="135"/>
                      </a:lnTo>
                      <a:lnTo>
                        <a:pt x="306" y="123"/>
                      </a:lnTo>
                      <a:lnTo>
                        <a:pt x="323" y="114"/>
                      </a:lnTo>
                      <a:lnTo>
                        <a:pt x="330" y="109"/>
                      </a:lnTo>
                      <a:lnTo>
                        <a:pt x="338" y="104"/>
                      </a:lnTo>
                      <a:lnTo>
                        <a:pt x="345" y="99"/>
                      </a:lnTo>
                      <a:lnTo>
                        <a:pt x="349" y="94"/>
                      </a:lnTo>
                      <a:lnTo>
                        <a:pt x="352" y="87"/>
                      </a:lnTo>
                      <a:lnTo>
                        <a:pt x="352" y="79"/>
                      </a:lnTo>
                      <a:lnTo>
                        <a:pt x="351" y="70"/>
                      </a:lnTo>
                      <a:lnTo>
                        <a:pt x="346" y="60"/>
                      </a:lnTo>
                      <a:lnTo>
                        <a:pt x="338" y="47"/>
                      </a:lnTo>
                      <a:lnTo>
                        <a:pt x="329" y="29"/>
                      </a:lnTo>
                      <a:lnTo>
                        <a:pt x="319" y="12"/>
                      </a:lnTo>
                      <a:lnTo>
                        <a:pt x="310" y="0"/>
                      </a:lnTo>
                      <a:lnTo>
                        <a:pt x="302" y="11"/>
                      </a:lnTo>
                      <a:lnTo>
                        <a:pt x="289" y="31"/>
                      </a:lnTo>
                      <a:lnTo>
                        <a:pt x="271" y="61"/>
                      </a:lnTo>
                      <a:lnTo>
                        <a:pt x="250" y="91"/>
                      </a:lnTo>
                      <a:lnTo>
                        <a:pt x="229" y="121"/>
                      </a:lnTo>
                      <a:lnTo>
                        <a:pt x="213" y="141"/>
                      </a:lnTo>
                      <a:lnTo>
                        <a:pt x="205" y="148"/>
                      </a:lnTo>
                      <a:lnTo>
                        <a:pt x="198" y="152"/>
                      </a:lnTo>
                      <a:lnTo>
                        <a:pt x="196" y="152"/>
                      </a:lnTo>
                      <a:lnTo>
                        <a:pt x="194" y="151"/>
                      </a:lnTo>
                      <a:lnTo>
                        <a:pt x="193" y="148"/>
                      </a:lnTo>
                      <a:lnTo>
                        <a:pt x="192" y="145"/>
                      </a:lnTo>
                      <a:lnTo>
                        <a:pt x="193" y="149"/>
                      </a:lnTo>
                      <a:lnTo>
                        <a:pt x="165" y="191"/>
                      </a:lnTo>
                      <a:lnTo>
                        <a:pt x="165" y="197"/>
                      </a:lnTo>
                      <a:lnTo>
                        <a:pt x="163" y="201"/>
                      </a:lnTo>
                      <a:lnTo>
                        <a:pt x="161" y="205"/>
                      </a:lnTo>
                      <a:lnTo>
                        <a:pt x="158" y="209"/>
                      </a:lnTo>
                      <a:lnTo>
                        <a:pt x="148" y="213"/>
                      </a:lnTo>
                      <a:lnTo>
                        <a:pt x="136" y="215"/>
                      </a:lnTo>
                      <a:lnTo>
                        <a:pt x="110" y="218"/>
                      </a:lnTo>
                      <a:lnTo>
                        <a:pt x="88" y="219"/>
                      </a:lnTo>
                      <a:lnTo>
                        <a:pt x="82" y="222"/>
                      </a:lnTo>
                      <a:lnTo>
                        <a:pt x="77" y="224"/>
                      </a:lnTo>
                      <a:lnTo>
                        <a:pt x="73" y="227"/>
                      </a:lnTo>
                      <a:lnTo>
                        <a:pt x="69" y="231"/>
                      </a:lnTo>
                      <a:lnTo>
                        <a:pt x="66" y="235"/>
                      </a:lnTo>
                      <a:lnTo>
                        <a:pt x="65" y="239"/>
                      </a:lnTo>
                      <a:lnTo>
                        <a:pt x="65" y="243"/>
                      </a:lnTo>
                      <a:lnTo>
                        <a:pt x="65" y="248"/>
                      </a:lnTo>
                      <a:lnTo>
                        <a:pt x="67" y="257"/>
                      </a:lnTo>
                      <a:lnTo>
                        <a:pt x="71" y="267"/>
                      </a:lnTo>
                      <a:lnTo>
                        <a:pt x="77" y="276"/>
                      </a:lnTo>
                      <a:lnTo>
                        <a:pt x="82" y="285"/>
                      </a:lnTo>
                      <a:lnTo>
                        <a:pt x="86" y="292"/>
                      </a:lnTo>
                      <a:lnTo>
                        <a:pt x="88" y="297"/>
                      </a:lnTo>
                      <a:lnTo>
                        <a:pt x="88" y="301"/>
                      </a:lnTo>
                      <a:lnTo>
                        <a:pt x="88" y="305"/>
                      </a:lnTo>
                      <a:lnTo>
                        <a:pt x="87" y="307"/>
                      </a:lnTo>
                      <a:lnTo>
                        <a:pt x="84" y="310"/>
                      </a:lnTo>
                      <a:lnTo>
                        <a:pt x="82" y="311"/>
                      </a:lnTo>
                      <a:lnTo>
                        <a:pt x="78" y="312"/>
                      </a:lnTo>
                      <a:lnTo>
                        <a:pt x="58" y="315"/>
                      </a:lnTo>
                      <a:lnTo>
                        <a:pt x="40" y="319"/>
                      </a:lnTo>
                      <a:lnTo>
                        <a:pt x="32" y="323"/>
                      </a:lnTo>
                      <a:lnTo>
                        <a:pt x="26" y="328"/>
                      </a:lnTo>
                      <a:lnTo>
                        <a:pt x="20" y="333"/>
                      </a:lnTo>
                      <a:lnTo>
                        <a:pt x="14" y="340"/>
                      </a:lnTo>
                      <a:lnTo>
                        <a:pt x="10" y="346"/>
                      </a:lnTo>
                      <a:lnTo>
                        <a:pt x="7" y="354"/>
                      </a:lnTo>
                      <a:lnTo>
                        <a:pt x="4" y="362"/>
                      </a:lnTo>
                      <a:lnTo>
                        <a:pt x="3" y="371"/>
                      </a:lnTo>
                      <a:lnTo>
                        <a:pt x="0" y="388"/>
                      </a:lnTo>
                      <a:lnTo>
                        <a:pt x="0" y="404"/>
                      </a:lnTo>
                      <a:lnTo>
                        <a:pt x="3" y="421"/>
                      </a:lnTo>
                      <a:lnTo>
                        <a:pt x="8" y="437"/>
                      </a:lnTo>
                      <a:lnTo>
                        <a:pt x="12" y="447"/>
                      </a:lnTo>
                      <a:lnTo>
                        <a:pt x="17" y="458"/>
                      </a:lnTo>
                      <a:lnTo>
                        <a:pt x="22" y="469"/>
                      </a:lnTo>
                      <a:lnTo>
                        <a:pt x="30" y="480"/>
                      </a:lnTo>
                      <a:lnTo>
                        <a:pt x="38" y="491"/>
                      </a:lnTo>
                      <a:lnTo>
                        <a:pt x="47" y="502"/>
                      </a:lnTo>
                      <a:lnTo>
                        <a:pt x="56" y="512"/>
                      </a:lnTo>
                      <a:lnTo>
                        <a:pt x="66" y="522"/>
                      </a:lnTo>
                      <a:lnTo>
                        <a:pt x="77" y="530"/>
                      </a:lnTo>
                      <a:lnTo>
                        <a:pt x="87" y="539"/>
                      </a:lnTo>
                      <a:lnTo>
                        <a:pt x="99" y="546"/>
                      </a:lnTo>
                      <a:lnTo>
                        <a:pt x="110" y="551"/>
                      </a:lnTo>
                      <a:lnTo>
                        <a:pt x="122" y="555"/>
                      </a:lnTo>
                      <a:lnTo>
                        <a:pt x="134" y="557"/>
                      </a:lnTo>
                      <a:lnTo>
                        <a:pt x="145" y="559"/>
                      </a:lnTo>
                      <a:lnTo>
                        <a:pt x="157" y="557"/>
                      </a:lnTo>
                      <a:lnTo>
                        <a:pt x="163" y="556"/>
                      </a:lnTo>
                      <a:lnTo>
                        <a:pt x="170" y="553"/>
                      </a:lnTo>
                      <a:lnTo>
                        <a:pt x="176" y="551"/>
                      </a:lnTo>
                      <a:lnTo>
                        <a:pt x="183" y="547"/>
                      </a:lnTo>
                      <a:lnTo>
                        <a:pt x="196" y="538"/>
                      </a:lnTo>
                      <a:lnTo>
                        <a:pt x="207" y="530"/>
                      </a:lnTo>
                      <a:lnTo>
                        <a:pt x="220" y="521"/>
                      </a:lnTo>
                      <a:lnTo>
                        <a:pt x="235" y="513"/>
                      </a:lnTo>
                      <a:lnTo>
                        <a:pt x="242" y="511"/>
                      </a:lnTo>
                      <a:lnTo>
                        <a:pt x="250" y="508"/>
                      </a:lnTo>
                      <a:lnTo>
                        <a:pt x="258" y="507"/>
                      </a:lnTo>
                      <a:lnTo>
                        <a:pt x="267" y="507"/>
                      </a:lnTo>
                      <a:lnTo>
                        <a:pt x="271" y="507"/>
                      </a:lnTo>
                      <a:lnTo>
                        <a:pt x="275" y="509"/>
                      </a:lnTo>
                      <a:lnTo>
                        <a:pt x="279" y="512"/>
                      </a:lnTo>
                      <a:lnTo>
                        <a:pt x="282" y="517"/>
                      </a:lnTo>
                      <a:lnTo>
                        <a:pt x="288" y="528"/>
                      </a:lnTo>
                      <a:lnTo>
                        <a:pt x="294" y="540"/>
                      </a:lnTo>
                      <a:lnTo>
                        <a:pt x="302" y="569"/>
                      </a:lnTo>
                      <a:lnTo>
                        <a:pt x="308" y="590"/>
                      </a:lnTo>
                      <a:lnTo>
                        <a:pt x="312" y="599"/>
                      </a:lnTo>
                      <a:lnTo>
                        <a:pt x="317" y="605"/>
                      </a:lnTo>
                      <a:lnTo>
                        <a:pt x="323" y="609"/>
                      </a:lnTo>
                      <a:lnTo>
                        <a:pt x="333" y="613"/>
                      </a:lnTo>
                      <a:lnTo>
                        <a:pt x="342" y="616"/>
                      </a:lnTo>
                      <a:lnTo>
                        <a:pt x="351" y="618"/>
                      </a:lnTo>
                      <a:lnTo>
                        <a:pt x="360" y="621"/>
                      </a:lnTo>
                      <a:lnTo>
                        <a:pt x="367" y="626"/>
                      </a:lnTo>
                      <a:lnTo>
                        <a:pt x="371" y="631"/>
                      </a:lnTo>
                      <a:lnTo>
                        <a:pt x="373" y="636"/>
                      </a:lnTo>
                      <a:lnTo>
                        <a:pt x="374" y="644"/>
                      </a:lnTo>
                      <a:lnTo>
                        <a:pt x="377" y="652"/>
                      </a:lnTo>
                      <a:lnTo>
                        <a:pt x="380" y="669"/>
                      </a:lnTo>
                      <a:lnTo>
                        <a:pt x="384" y="680"/>
                      </a:lnTo>
                      <a:lnTo>
                        <a:pt x="381" y="682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167" name="Group 166">
                  <a:extLst>
                    <a:ext uri="{FF2B5EF4-FFF2-40B4-BE49-F238E27FC236}">
                      <a16:creationId xmlns:a16="http://schemas.microsoft.com/office/drawing/2014/main" id="{E7B2C77A-AEAF-4B4C-BD03-EF95220133B1}"/>
                    </a:ext>
                  </a:extLst>
                </p:cNvPr>
                <p:cNvGrpSpPr/>
                <p:nvPr/>
              </p:nvGrpSpPr>
              <p:grpSpPr>
                <a:xfrm>
                  <a:off x="3362436" y="2344899"/>
                  <a:ext cx="504507" cy="715625"/>
                  <a:chOff x="3534931" y="1977469"/>
                  <a:chExt cx="466948" cy="662349"/>
                </a:xfrm>
              </p:grpSpPr>
              <p:sp>
                <p:nvSpPr>
                  <p:cNvPr id="191" name="Freeform 197">
                    <a:extLst>
                      <a:ext uri="{FF2B5EF4-FFF2-40B4-BE49-F238E27FC236}">
                        <a16:creationId xmlns:a16="http://schemas.microsoft.com/office/drawing/2014/main" id="{B41DC7FC-ACA8-574C-AF13-AAA6A0394B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57901" y="1977469"/>
                    <a:ext cx="43978" cy="42570"/>
                  </a:xfrm>
                  <a:custGeom>
                    <a:avLst/>
                    <a:gdLst/>
                    <a:ahLst/>
                    <a:cxnLst>
                      <a:cxn ang="0">
                        <a:pos x="38" y="94"/>
                      </a:cxn>
                      <a:cxn ang="0">
                        <a:pos x="35" y="76"/>
                      </a:cxn>
                      <a:cxn ang="0">
                        <a:pos x="32" y="65"/>
                      </a:cxn>
                      <a:cxn ang="0">
                        <a:pos x="23" y="63"/>
                      </a:cxn>
                      <a:cxn ang="0">
                        <a:pos x="16" y="63"/>
                      </a:cxn>
                      <a:cxn ang="0">
                        <a:pos x="10" y="63"/>
                      </a:cxn>
                      <a:cxn ang="0">
                        <a:pos x="8" y="61"/>
                      </a:cxn>
                      <a:cxn ang="0">
                        <a:pos x="4" y="58"/>
                      </a:cxn>
                      <a:cxn ang="0">
                        <a:pos x="1" y="54"/>
                      </a:cxn>
                      <a:cxn ang="0">
                        <a:pos x="0" y="46"/>
                      </a:cxn>
                      <a:cxn ang="0">
                        <a:pos x="1" y="39"/>
                      </a:cxn>
                      <a:cxn ang="0">
                        <a:pos x="5" y="30"/>
                      </a:cxn>
                      <a:cxn ang="0">
                        <a:pos x="9" y="22"/>
                      </a:cxn>
                      <a:cxn ang="0">
                        <a:pos x="16" y="14"/>
                      </a:cxn>
                      <a:cxn ang="0">
                        <a:pos x="22" y="8"/>
                      </a:cxn>
                      <a:cxn ang="0">
                        <a:pos x="30" y="2"/>
                      </a:cxn>
                      <a:cxn ang="0">
                        <a:pos x="36" y="0"/>
                      </a:cxn>
                      <a:cxn ang="0">
                        <a:pos x="39" y="0"/>
                      </a:cxn>
                      <a:cxn ang="0">
                        <a:pos x="41" y="1"/>
                      </a:cxn>
                      <a:cxn ang="0">
                        <a:pos x="43" y="2"/>
                      </a:cxn>
                      <a:cxn ang="0">
                        <a:pos x="45" y="4"/>
                      </a:cxn>
                      <a:cxn ang="0">
                        <a:pos x="49" y="10"/>
                      </a:cxn>
                      <a:cxn ang="0">
                        <a:pos x="53" y="17"/>
                      </a:cxn>
                      <a:cxn ang="0">
                        <a:pos x="60" y="32"/>
                      </a:cxn>
                      <a:cxn ang="0">
                        <a:pos x="65" y="44"/>
                      </a:cxn>
                      <a:cxn ang="0">
                        <a:pos x="70" y="53"/>
                      </a:cxn>
                      <a:cxn ang="0">
                        <a:pos x="76" y="61"/>
                      </a:cxn>
                      <a:cxn ang="0">
                        <a:pos x="83" y="66"/>
                      </a:cxn>
                      <a:cxn ang="0">
                        <a:pos x="92" y="72"/>
                      </a:cxn>
                      <a:cxn ang="0">
                        <a:pos x="107" y="80"/>
                      </a:cxn>
                      <a:cxn ang="0">
                        <a:pos x="118" y="85"/>
                      </a:cxn>
                      <a:cxn ang="0">
                        <a:pos x="122" y="89"/>
                      </a:cxn>
                      <a:cxn ang="0">
                        <a:pos x="126" y="96"/>
                      </a:cxn>
                      <a:cxn ang="0">
                        <a:pos x="127" y="102"/>
                      </a:cxn>
                      <a:cxn ang="0">
                        <a:pos x="130" y="111"/>
                      </a:cxn>
                      <a:cxn ang="0">
                        <a:pos x="132" y="123"/>
                      </a:cxn>
                      <a:cxn ang="0">
                        <a:pos x="132" y="134"/>
                      </a:cxn>
                      <a:cxn ang="0">
                        <a:pos x="131" y="136"/>
                      </a:cxn>
                      <a:cxn ang="0">
                        <a:pos x="127" y="136"/>
                      </a:cxn>
                      <a:cxn ang="0">
                        <a:pos x="122" y="136"/>
                      </a:cxn>
                      <a:cxn ang="0">
                        <a:pos x="115" y="134"/>
                      </a:cxn>
                      <a:cxn ang="0">
                        <a:pos x="105" y="133"/>
                      </a:cxn>
                      <a:cxn ang="0">
                        <a:pos x="97" y="131"/>
                      </a:cxn>
                      <a:cxn ang="0">
                        <a:pos x="89" y="123"/>
                      </a:cxn>
                      <a:cxn ang="0">
                        <a:pos x="82" y="118"/>
                      </a:cxn>
                      <a:cxn ang="0">
                        <a:pos x="74" y="112"/>
                      </a:cxn>
                      <a:cxn ang="0">
                        <a:pos x="66" y="110"/>
                      </a:cxn>
                      <a:cxn ang="0">
                        <a:pos x="58" y="107"/>
                      </a:cxn>
                      <a:cxn ang="0">
                        <a:pos x="52" y="103"/>
                      </a:cxn>
                      <a:cxn ang="0">
                        <a:pos x="44" y="99"/>
                      </a:cxn>
                      <a:cxn ang="0">
                        <a:pos x="38" y="94"/>
                      </a:cxn>
                    </a:cxnLst>
                    <a:rect l="0" t="0" r="r" b="b"/>
                    <a:pathLst>
                      <a:path w="132" h="136">
                        <a:moveTo>
                          <a:pt x="38" y="94"/>
                        </a:moveTo>
                        <a:lnTo>
                          <a:pt x="35" y="76"/>
                        </a:lnTo>
                        <a:lnTo>
                          <a:pt x="32" y="65"/>
                        </a:lnTo>
                        <a:lnTo>
                          <a:pt x="23" y="63"/>
                        </a:lnTo>
                        <a:lnTo>
                          <a:pt x="16" y="63"/>
                        </a:lnTo>
                        <a:lnTo>
                          <a:pt x="10" y="63"/>
                        </a:lnTo>
                        <a:lnTo>
                          <a:pt x="8" y="61"/>
                        </a:lnTo>
                        <a:lnTo>
                          <a:pt x="4" y="58"/>
                        </a:lnTo>
                        <a:lnTo>
                          <a:pt x="1" y="54"/>
                        </a:lnTo>
                        <a:lnTo>
                          <a:pt x="0" y="46"/>
                        </a:lnTo>
                        <a:lnTo>
                          <a:pt x="1" y="39"/>
                        </a:lnTo>
                        <a:lnTo>
                          <a:pt x="5" y="30"/>
                        </a:lnTo>
                        <a:lnTo>
                          <a:pt x="9" y="22"/>
                        </a:lnTo>
                        <a:lnTo>
                          <a:pt x="16" y="14"/>
                        </a:lnTo>
                        <a:lnTo>
                          <a:pt x="22" y="8"/>
                        </a:lnTo>
                        <a:lnTo>
                          <a:pt x="30" y="2"/>
                        </a:lnTo>
                        <a:lnTo>
                          <a:pt x="36" y="0"/>
                        </a:lnTo>
                        <a:lnTo>
                          <a:pt x="39" y="0"/>
                        </a:lnTo>
                        <a:lnTo>
                          <a:pt x="41" y="1"/>
                        </a:lnTo>
                        <a:lnTo>
                          <a:pt x="43" y="2"/>
                        </a:lnTo>
                        <a:lnTo>
                          <a:pt x="45" y="4"/>
                        </a:lnTo>
                        <a:lnTo>
                          <a:pt x="49" y="10"/>
                        </a:lnTo>
                        <a:lnTo>
                          <a:pt x="53" y="17"/>
                        </a:lnTo>
                        <a:lnTo>
                          <a:pt x="60" y="32"/>
                        </a:lnTo>
                        <a:lnTo>
                          <a:pt x="65" y="44"/>
                        </a:lnTo>
                        <a:lnTo>
                          <a:pt x="70" y="53"/>
                        </a:lnTo>
                        <a:lnTo>
                          <a:pt x="76" y="61"/>
                        </a:lnTo>
                        <a:lnTo>
                          <a:pt x="83" y="66"/>
                        </a:lnTo>
                        <a:lnTo>
                          <a:pt x="92" y="72"/>
                        </a:lnTo>
                        <a:lnTo>
                          <a:pt x="107" y="80"/>
                        </a:lnTo>
                        <a:lnTo>
                          <a:pt x="118" y="85"/>
                        </a:lnTo>
                        <a:lnTo>
                          <a:pt x="122" y="89"/>
                        </a:lnTo>
                        <a:lnTo>
                          <a:pt x="126" y="96"/>
                        </a:lnTo>
                        <a:lnTo>
                          <a:pt x="127" y="102"/>
                        </a:lnTo>
                        <a:lnTo>
                          <a:pt x="130" y="111"/>
                        </a:lnTo>
                        <a:lnTo>
                          <a:pt x="132" y="123"/>
                        </a:lnTo>
                        <a:lnTo>
                          <a:pt x="132" y="134"/>
                        </a:lnTo>
                        <a:lnTo>
                          <a:pt x="131" y="136"/>
                        </a:lnTo>
                        <a:lnTo>
                          <a:pt x="127" y="136"/>
                        </a:lnTo>
                        <a:lnTo>
                          <a:pt x="122" y="136"/>
                        </a:lnTo>
                        <a:lnTo>
                          <a:pt x="115" y="134"/>
                        </a:lnTo>
                        <a:lnTo>
                          <a:pt x="105" y="133"/>
                        </a:lnTo>
                        <a:lnTo>
                          <a:pt x="97" y="131"/>
                        </a:lnTo>
                        <a:lnTo>
                          <a:pt x="89" y="123"/>
                        </a:lnTo>
                        <a:lnTo>
                          <a:pt x="82" y="118"/>
                        </a:lnTo>
                        <a:lnTo>
                          <a:pt x="74" y="112"/>
                        </a:lnTo>
                        <a:lnTo>
                          <a:pt x="66" y="110"/>
                        </a:lnTo>
                        <a:lnTo>
                          <a:pt x="58" y="107"/>
                        </a:lnTo>
                        <a:lnTo>
                          <a:pt x="52" y="103"/>
                        </a:lnTo>
                        <a:lnTo>
                          <a:pt x="44" y="99"/>
                        </a:lnTo>
                        <a:lnTo>
                          <a:pt x="38" y="9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2" name="Freeform 199">
                    <a:extLst>
                      <a:ext uri="{FF2B5EF4-FFF2-40B4-BE49-F238E27FC236}">
                        <a16:creationId xmlns:a16="http://schemas.microsoft.com/office/drawing/2014/main" id="{FC9746B3-0E18-FB4C-888D-4677699D46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43672" y="2008770"/>
                    <a:ext cx="19403" cy="16278"/>
                  </a:xfrm>
                  <a:custGeom>
                    <a:avLst/>
                    <a:gdLst/>
                    <a:ahLst/>
                    <a:cxnLst>
                      <a:cxn ang="0">
                        <a:pos x="23" y="52"/>
                      </a:cxn>
                      <a:cxn ang="0">
                        <a:pos x="16" y="46"/>
                      </a:cxn>
                      <a:cxn ang="0">
                        <a:pos x="11" y="38"/>
                      </a:cxn>
                      <a:cxn ang="0">
                        <a:pos x="6" y="30"/>
                      </a:cxn>
                      <a:cxn ang="0">
                        <a:pos x="2" y="21"/>
                      </a:cxn>
                      <a:cxn ang="0">
                        <a:pos x="1" y="17"/>
                      </a:cxn>
                      <a:cxn ang="0">
                        <a:pos x="0" y="14"/>
                      </a:cxn>
                      <a:cxn ang="0">
                        <a:pos x="1" y="11"/>
                      </a:cxn>
                      <a:cxn ang="0">
                        <a:pos x="4" y="7"/>
                      </a:cxn>
                      <a:cxn ang="0">
                        <a:pos x="7" y="3"/>
                      </a:cxn>
                      <a:cxn ang="0">
                        <a:pos x="13" y="0"/>
                      </a:cxn>
                      <a:cxn ang="0">
                        <a:pos x="19" y="0"/>
                      </a:cxn>
                      <a:cxn ang="0">
                        <a:pos x="24" y="1"/>
                      </a:cxn>
                      <a:cxn ang="0">
                        <a:pos x="33" y="5"/>
                      </a:cxn>
                      <a:cxn ang="0">
                        <a:pos x="42" y="8"/>
                      </a:cxn>
                      <a:cxn ang="0">
                        <a:pos x="46" y="13"/>
                      </a:cxn>
                      <a:cxn ang="0">
                        <a:pos x="50" y="21"/>
                      </a:cxn>
                      <a:cxn ang="0">
                        <a:pos x="54" y="29"/>
                      </a:cxn>
                      <a:cxn ang="0">
                        <a:pos x="57" y="35"/>
                      </a:cxn>
                      <a:cxn ang="0">
                        <a:pos x="58" y="40"/>
                      </a:cxn>
                      <a:cxn ang="0">
                        <a:pos x="58" y="44"/>
                      </a:cxn>
                      <a:cxn ang="0">
                        <a:pos x="57" y="48"/>
                      </a:cxn>
                      <a:cxn ang="0">
                        <a:pos x="54" y="49"/>
                      </a:cxn>
                      <a:cxn ang="0">
                        <a:pos x="48" y="53"/>
                      </a:cxn>
                      <a:cxn ang="0">
                        <a:pos x="38" y="53"/>
                      </a:cxn>
                      <a:cxn ang="0">
                        <a:pos x="23" y="52"/>
                      </a:cxn>
                    </a:cxnLst>
                    <a:rect l="0" t="0" r="r" b="b"/>
                    <a:pathLst>
                      <a:path w="58" h="53">
                        <a:moveTo>
                          <a:pt x="23" y="52"/>
                        </a:moveTo>
                        <a:lnTo>
                          <a:pt x="16" y="46"/>
                        </a:lnTo>
                        <a:lnTo>
                          <a:pt x="11" y="38"/>
                        </a:lnTo>
                        <a:lnTo>
                          <a:pt x="6" y="30"/>
                        </a:lnTo>
                        <a:lnTo>
                          <a:pt x="2" y="21"/>
                        </a:lnTo>
                        <a:lnTo>
                          <a:pt x="1" y="17"/>
                        </a:lnTo>
                        <a:lnTo>
                          <a:pt x="0" y="14"/>
                        </a:lnTo>
                        <a:lnTo>
                          <a:pt x="1" y="11"/>
                        </a:lnTo>
                        <a:lnTo>
                          <a:pt x="4" y="7"/>
                        </a:lnTo>
                        <a:lnTo>
                          <a:pt x="7" y="3"/>
                        </a:lnTo>
                        <a:lnTo>
                          <a:pt x="13" y="0"/>
                        </a:lnTo>
                        <a:lnTo>
                          <a:pt x="19" y="0"/>
                        </a:lnTo>
                        <a:lnTo>
                          <a:pt x="24" y="1"/>
                        </a:lnTo>
                        <a:lnTo>
                          <a:pt x="33" y="5"/>
                        </a:lnTo>
                        <a:lnTo>
                          <a:pt x="42" y="8"/>
                        </a:lnTo>
                        <a:lnTo>
                          <a:pt x="46" y="13"/>
                        </a:lnTo>
                        <a:lnTo>
                          <a:pt x="50" y="21"/>
                        </a:lnTo>
                        <a:lnTo>
                          <a:pt x="54" y="29"/>
                        </a:lnTo>
                        <a:lnTo>
                          <a:pt x="57" y="35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57" y="48"/>
                        </a:lnTo>
                        <a:lnTo>
                          <a:pt x="54" y="49"/>
                        </a:lnTo>
                        <a:lnTo>
                          <a:pt x="48" y="53"/>
                        </a:lnTo>
                        <a:lnTo>
                          <a:pt x="38" y="53"/>
                        </a:lnTo>
                        <a:lnTo>
                          <a:pt x="23" y="5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3" name="Freeform 202">
                    <a:extLst>
                      <a:ext uri="{FF2B5EF4-FFF2-40B4-BE49-F238E27FC236}">
                        <a16:creationId xmlns:a16="http://schemas.microsoft.com/office/drawing/2014/main" id="{125301C6-A656-A14D-9FFA-93420A1338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99606" y="2598499"/>
                    <a:ext cx="50447" cy="41319"/>
                  </a:xfrm>
                  <a:custGeom>
                    <a:avLst/>
                    <a:gdLst/>
                    <a:ahLst/>
                    <a:cxnLst>
                      <a:cxn ang="0">
                        <a:pos x="17" y="79"/>
                      </a:cxn>
                      <a:cxn ang="0">
                        <a:pos x="29" y="69"/>
                      </a:cxn>
                      <a:cxn ang="0">
                        <a:pos x="42" y="57"/>
                      </a:cxn>
                      <a:cxn ang="0">
                        <a:pos x="54" y="50"/>
                      </a:cxn>
                      <a:cxn ang="0">
                        <a:pos x="65" y="41"/>
                      </a:cxn>
                      <a:cxn ang="0">
                        <a:pos x="76" y="30"/>
                      </a:cxn>
                      <a:cxn ang="0">
                        <a:pos x="85" y="19"/>
                      </a:cxn>
                      <a:cxn ang="0">
                        <a:pos x="89" y="15"/>
                      </a:cxn>
                      <a:cxn ang="0">
                        <a:pos x="95" y="9"/>
                      </a:cxn>
                      <a:cxn ang="0">
                        <a:pos x="100" y="6"/>
                      </a:cxn>
                      <a:cxn ang="0">
                        <a:pos x="107" y="3"/>
                      </a:cxn>
                      <a:cxn ang="0">
                        <a:pos x="117" y="0"/>
                      </a:cxn>
                      <a:cxn ang="0">
                        <a:pos x="126" y="0"/>
                      </a:cxn>
                      <a:cxn ang="0">
                        <a:pos x="135" y="2"/>
                      </a:cxn>
                      <a:cxn ang="0">
                        <a:pos x="146" y="2"/>
                      </a:cxn>
                      <a:cxn ang="0">
                        <a:pos x="149" y="3"/>
                      </a:cxn>
                      <a:cxn ang="0">
                        <a:pos x="153" y="4"/>
                      </a:cxn>
                      <a:cxn ang="0">
                        <a:pos x="156" y="6"/>
                      </a:cxn>
                      <a:cxn ang="0">
                        <a:pos x="157" y="7"/>
                      </a:cxn>
                      <a:cxn ang="0">
                        <a:pos x="157" y="9"/>
                      </a:cxn>
                      <a:cxn ang="0">
                        <a:pos x="156" y="11"/>
                      </a:cxn>
                      <a:cxn ang="0">
                        <a:pos x="153" y="13"/>
                      </a:cxn>
                      <a:cxn ang="0">
                        <a:pos x="149" y="16"/>
                      </a:cxn>
                      <a:cxn ang="0">
                        <a:pos x="142" y="21"/>
                      </a:cxn>
                      <a:cxn ang="0">
                        <a:pos x="136" y="28"/>
                      </a:cxn>
                      <a:cxn ang="0">
                        <a:pos x="135" y="33"/>
                      </a:cxn>
                      <a:cxn ang="0">
                        <a:pos x="135" y="39"/>
                      </a:cxn>
                      <a:cxn ang="0">
                        <a:pos x="139" y="54"/>
                      </a:cxn>
                      <a:cxn ang="0">
                        <a:pos x="143" y="69"/>
                      </a:cxn>
                      <a:cxn ang="0">
                        <a:pos x="143" y="76"/>
                      </a:cxn>
                      <a:cxn ang="0">
                        <a:pos x="143" y="82"/>
                      </a:cxn>
                      <a:cxn ang="0">
                        <a:pos x="140" y="86"/>
                      </a:cxn>
                      <a:cxn ang="0">
                        <a:pos x="138" y="90"/>
                      </a:cxn>
                      <a:cxn ang="0">
                        <a:pos x="127" y="95"/>
                      </a:cxn>
                      <a:cxn ang="0">
                        <a:pos x="116" y="99"/>
                      </a:cxn>
                      <a:cxn ang="0">
                        <a:pos x="105" y="104"/>
                      </a:cxn>
                      <a:cxn ang="0">
                        <a:pos x="94" y="109"/>
                      </a:cxn>
                      <a:cxn ang="0">
                        <a:pos x="83" y="116"/>
                      </a:cxn>
                      <a:cxn ang="0">
                        <a:pos x="73" y="121"/>
                      </a:cxn>
                      <a:cxn ang="0">
                        <a:pos x="60" y="125"/>
                      </a:cxn>
                      <a:cxn ang="0">
                        <a:pos x="48" y="127"/>
                      </a:cxn>
                      <a:cxn ang="0">
                        <a:pos x="35" y="129"/>
                      </a:cxn>
                      <a:cxn ang="0">
                        <a:pos x="22" y="131"/>
                      </a:cxn>
                      <a:cxn ang="0">
                        <a:pos x="17" y="133"/>
                      </a:cxn>
                      <a:cxn ang="0">
                        <a:pos x="13" y="133"/>
                      </a:cxn>
                      <a:cxn ang="0">
                        <a:pos x="11" y="133"/>
                      </a:cxn>
                      <a:cxn ang="0">
                        <a:pos x="7" y="133"/>
                      </a:cxn>
                      <a:cxn ang="0">
                        <a:pos x="3" y="129"/>
                      </a:cxn>
                      <a:cxn ang="0">
                        <a:pos x="2" y="123"/>
                      </a:cxn>
                      <a:cxn ang="0">
                        <a:pos x="0" y="109"/>
                      </a:cxn>
                      <a:cxn ang="0">
                        <a:pos x="0" y="96"/>
                      </a:cxn>
                      <a:cxn ang="0">
                        <a:pos x="17" y="79"/>
                      </a:cxn>
                    </a:cxnLst>
                    <a:rect l="0" t="0" r="r" b="b"/>
                    <a:pathLst>
                      <a:path w="157" h="133">
                        <a:moveTo>
                          <a:pt x="17" y="79"/>
                        </a:moveTo>
                        <a:lnTo>
                          <a:pt x="29" y="69"/>
                        </a:lnTo>
                        <a:lnTo>
                          <a:pt x="42" y="57"/>
                        </a:lnTo>
                        <a:lnTo>
                          <a:pt x="54" y="50"/>
                        </a:lnTo>
                        <a:lnTo>
                          <a:pt x="65" y="41"/>
                        </a:lnTo>
                        <a:lnTo>
                          <a:pt x="76" y="30"/>
                        </a:lnTo>
                        <a:lnTo>
                          <a:pt x="85" y="19"/>
                        </a:lnTo>
                        <a:lnTo>
                          <a:pt x="89" y="15"/>
                        </a:lnTo>
                        <a:lnTo>
                          <a:pt x="95" y="9"/>
                        </a:lnTo>
                        <a:lnTo>
                          <a:pt x="100" y="6"/>
                        </a:lnTo>
                        <a:lnTo>
                          <a:pt x="107" y="3"/>
                        </a:lnTo>
                        <a:lnTo>
                          <a:pt x="117" y="0"/>
                        </a:lnTo>
                        <a:lnTo>
                          <a:pt x="126" y="0"/>
                        </a:lnTo>
                        <a:lnTo>
                          <a:pt x="135" y="2"/>
                        </a:lnTo>
                        <a:lnTo>
                          <a:pt x="146" y="2"/>
                        </a:lnTo>
                        <a:lnTo>
                          <a:pt x="149" y="3"/>
                        </a:lnTo>
                        <a:lnTo>
                          <a:pt x="153" y="4"/>
                        </a:lnTo>
                        <a:lnTo>
                          <a:pt x="156" y="6"/>
                        </a:lnTo>
                        <a:lnTo>
                          <a:pt x="157" y="7"/>
                        </a:lnTo>
                        <a:lnTo>
                          <a:pt x="157" y="9"/>
                        </a:lnTo>
                        <a:lnTo>
                          <a:pt x="156" y="11"/>
                        </a:lnTo>
                        <a:lnTo>
                          <a:pt x="153" y="13"/>
                        </a:lnTo>
                        <a:lnTo>
                          <a:pt x="149" y="16"/>
                        </a:lnTo>
                        <a:lnTo>
                          <a:pt x="142" y="21"/>
                        </a:lnTo>
                        <a:lnTo>
                          <a:pt x="136" y="28"/>
                        </a:lnTo>
                        <a:lnTo>
                          <a:pt x="135" y="33"/>
                        </a:lnTo>
                        <a:lnTo>
                          <a:pt x="135" y="39"/>
                        </a:lnTo>
                        <a:lnTo>
                          <a:pt x="139" y="54"/>
                        </a:lnTo>
                        <a:lnTo>
                          <a:pt x="143" y="69"/>
                        </a:lnTo>
                        <a:lnTo>
                          <a:pt x="143" y="76"/>
                        </a:lnTo>
                        <a:lnTo>
                          <a:pt x="143" y="82"/>
                        </a:lnTo>
                        <a:lnTo>
                          <a:pt x="140" y="86"/>
                        </a:lnTo>
                        <a:lnTo>
                          <a:pt x="138" y="90"/>
                        </a:lnTo>
                        <a:lnTo>
                          <a:pt x="127" y="95"/>
                        </a:lnTo>
                        <a:lnTo>
                          <a:pt x="116" y="99"/>
                        </a:lnTo>
                        <a:lnTo>
                          <a:pt x="105" y="104"/>
                        </a:lnTo>
                        <a:lnTo>
                          <a:pt x="94" y="109"/>
                        </a:lnTo>
                        <a:lnTo>
                          <a:pt x="83" y="116"/>
                        </a:lnTo>
                        <a:lnTo>
                          <a:pt x="73" y="121"/>
                        </a:lnTo>
                        <a:lnTo>
                          <a:pt x="60" y="125"/>
                        </a:lnTo>
                        <a:lnTo>
                          <a:pt x="48" y="127"/>
                        </a:lnTo>
                        <a:lnTo>
                          <a:pt x="35" y="129"/>
                        </a:lnTo>
                        <a:lnTo>
                          <a:pt x="22" y="131"/>
                        </a:lnTo>
                        <a:lnTo>
                          <a:pt x="17" y="133"/>
                        </a:lnTo>
                        <a:lnTo>
                          <a:pt x="13" y="133"/>
                        </a:lnTo>
                        <a:lnTo>
                          <a:pt x="11" y="133"/>
                        </a:lnTo>
                        <a:lnTo>
                          <a:pt x="7" y="133"/>
                        </a:lnTo>
                        <a:lnTo>
                          <a:pt x="3" y="129"/>
                        </a:lnTo>
                        <a:lnTo>
                          <a:pt x="2" y="123"/>
                        </a:lnTo>
                        <a:lnTo>
                          <a:pt x="0" y="109"/>
                        </a:lnTo>
                        <a:lnTo>
                          <a:pt x="0" y="96"/>
                        </a:lnTo>
                        <a:lnTo>
                          <a:pt x="17" y="79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4" name="Freeform 203">
                    <a:extLst>
                      <a:ext uri="{FF2B5EF4-FFF2-40B4-BE49-F238E27FC236}">
                        <a16:creationId xmlns:a16="http://schemas.microsoft.com/office/drawing/2014/main" id="{BC8C1823-4141-FD44-98C1-A670568EAA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07366" y="1987485"/>
                    <a:ext cx="109946" cy="85141"/>
                  </a:xfrm>
                  <a:custGeom>
                    <a:avLst/>
                    <a:gdLst/>
                    <a:ahLst/>
                    <a:cxnLst>
                      <a:cxn ang="0">
                        <a:pos x="62" y="210"/>
                      </a:cxn>
                      <a:cxn ang="0">
                        <a:pos x="82" y="191"/>
                      </a:cxn>
                      <a:cxn ang="0">
                        <a:pos x="84" y="182"/>
                      </a:cxn>
                      <a:cxn ang="0">
                        <a:pos x="53" y="162"/>
                      </a:cxn>
                      <a:cxn ang="0">
                        <a:pos x="69" y="134"/>
                      </a:cxn>
                      <a:cxn ang="0">
                        <a:pos x="69" y="123"/>
                      </a:cxn>
                      <a:cxn ang="0">
                        <a:pos x="60" y="108"/>
                      </a:cxn>
                      <a:cxn ang="0">
                        <a:pos x="47" y="87"/>
                      </a:cxn>
                      <a:cxn ang="0">
                        <a:pos x="47" y="74"/>
                      </a:cxn>
                      <a:cxn ang="0">
                        <a:pos x="58" y="65"/>
                      </a:cxn>
                      <a:cxn ang="0">
                        <a:pos x="97" y="57"/>
                      </a:cxn>
                      <a:cxn ang="0">
                        <a:pos x="98" y="91"/>
                      </a:cxn>
                      <a:cxn ang="0">
                        <a:pos x="110" y="108"/>
                      </a:cxn>
                      <a:cxn ang="0">
                        <a:pos x="144" y="119"/>
                      </a:cxn>
                      <a:cxn ang="0">
                        <a:pos x="162" y="112"/>
                      </a:cxn>
                      <a:cxn ang="0">
                        <a:pos x="175" y="84"/>
                      </a:cxn>
                      <a:cxn ang="0">
                        <a:pos x="188" y="53"/>
                      </a:cxn>
                      <a:cxn ang="0">
                        <a:pos x="224" y="31"/>
                      </a:cxn>
                      <a:cxn ang="0">
                        <a:pos x="275" y="12"/>
                      </a:cxn>
                      <a:cxn ang="0">
                        <a:pos x="321" y="3"/>
                      </a:cxn>
                      <a:cxn ang="0">
                        <a:pos x="339" y="3"/>
                      </a:cxn>
                      <a:cxn ang="0">
                        <a:pos x="341" y="17"/>
                      </a:cxn>
                      <a:cxn ang="0">
                        <a:pos x="332" y="51"/>
                      </a:cxn>
                      <a:cxn ang="0">
                        <a:pos x="317" y="74"/>
                      </a:cxn>
                      <a:cxn ang="0">
                        <a:pos x="294" y="95"/>
                      </a:cxn>
                      <a:cxn ang="0">
                        <a:pos x="268" y="110"/>
                      </a:cxn>
                      <a:cxn ang="0">
                        <a:pos x="279" y="121"/>
                      </a:cxn>
                      <a:cxn ang="0">
                        <a:pos x="295" y="130"/>
                      </a:cxn>
                      <a:cxn ang="0">
                        <a:pos x="289" y="138"/>
                      </a:cxn>
                      <a:cxn ang="0">
                        <a:pos x="242" y="145"/>
                      </a:cxn>
                      <a:cxn ang="0">
                        <a:pos x="202" y="152"/>
                      </a:cxn>
                      <a:cxn ang="0">
                        <a:pos x="201" y="163"/>
                      </a:cxn>
                      <a:cxn ang="0">
                        <a:pos x="214" y="179"/>
                      </a:cxn>
                      <a:cxn ang="0">
                        <a:pos x="216" y="193"/>
                      </a:cxn>
                      <a:cxn ang="0">
                        <a:pos x="202" y="210"/>
                      </a:cxn>
                      <a:cxn ang="0">
                        <a:pos x="174" y="219"/>
                      </a:cxn>
                      <a:cxn ang="0">
                        <a:pos x="123" y="211"/>
                      </a:cxn>
                      <a:cxn ang="0">
                        <a:pos x="109" y="214"/>
                      </a:cxn>
                      <a:cxn ang="0">
                        <a:pos x="95" y="235"/>
                      </a:cxn>
                      <a:cxn ang="0">
                        <a:pos x="78" y="258"/>
                      </a:cxn>
                      <a:cxn ang="0">
                        <a:pos x="60" y="266"/>
                      </a:cxn>
                      <a:cxn ang="0">
                        <a:pos x="22" y="275"/>
                      </a:cxn>
                      <a:cxn ang="0">
                        <a:pos x="7" y="263"/>
                      </a:cxn>
                      <a:cxn ang="0">
                        <a:pos x="0" y="245"/>
                      </a:cxn>
                    </a:cxnLst>
                    <a:rect l="0" t="0" r="r" b="b"/>
                    <a:pathLst>
                      <a:path w="341" h="275">
                        <a:moveTo>
                          <a:pt x="30" y="233"/>
                        </a:moveTo>
                        <a:lnTo>
                          <a:pt x="43" y="224"/>
                        </a:lnTo>
                        <a:lnTo>
                          <a:pt x="62" y="210"/>
                        </a:lnTo>
                        <a:lnTo>
                          <a:pt x="71" y="202"/>
                        </a:lnTo>
                        <a:lnTo>
                          <a:pt x="79" y="195"/>
                        </a:lnTo>
                        <a:lnTo>
                          <a:pt x="82" y="191"/>
                        </a:lnTo>
                        <a:lnTo>
                          <a:pt x="83" y="188"/>
                        </a:lnTo>
                        <a:lnTo>
                          <a:pt x="84" y="184"/>
                        </a:lnTo>
                        <a:lnTo>
                          <a:pt x="84" y="182"/>
                        </a:lnTo>
                        <a:lnTo>
                          <a:pt x="78" y="176"/>
                        </a:lnTo>
                        <a:lnTo>
                          <a:pt x="66" y="170"/>
                        </a:lnTo>
                        <a:lnTo>
                          <a:pt x="53" y="162"/>
                        </a:lnTo>
                        <a:lnTo>
                          <a:pt x="44" y="157"/>
                        </a:lnTo>
                        <a:lnTo>
                          <a:pt x="53" y="147"/>
                        </a:lnTo>
                        <a:lnTo>
                          <a:pt x="69" y="134"/>
                        </a:lnTo>
                        <a:lnTo>
                          <a:pt x="70" y="131"/>
                        </a:lnTo>
                        <a:lnTo>
                          <a:pt x="70" y="127"/>
                        </a:lnTo>
                        <a:lnTo>
                          <a:pt x="69" y="123"/>
                        </a:lnTo>
                        <a:lnTo>
                          <a:pt x="69" y="121"/>
                        </a:lnTo>
                        <a:lnTo>
                          <a:pt x="65" y="114"/>
                        </a:lnTo>
                        <a:lnTo>
                          <a:pt x="60" y="108"/>
                        </a:lnTo>
                        <a:lnTo>
                          <a:pt x="56" y="100"/>
                        </a:lnTo>
                        <a:lnTo>
                          <a:pt x="51" y="93"/>
                        </a:lnTo>
                        <a:lnTo>
                          <a:pt x="47" y="87"/>
                        </a:lnTo>
                        <a:lnTo>
                          <a:pt x="45" y="81"/>
                        </a:lnTo>
                        <a:lnTo>
                          <a:pt x="45" y="77"/>
                        </a:lnTo>
                        <a:lnTo>
                          <a:pt x="47" y="74"/>
                        </a:lnTo>
                        <a:lnTo>
                          <a:pt x="49" y="71"/>
                        </a:lnTo>
                        <a:lnTo>
                          <a:pt x="52" y="69"/>
                        </a:lnTo>
                        <a:lnTo>
                          <a:pt x="58" y="65"/>
                        </a:lnTo>
                        <a:lnTo>
                          <a:pt x="66" y="61"/>
                        </a:lnTo>
                        <a:lnTo>
                          <a:pt x="83" y="59"/>
                        </a:lnTo>
                        <a:lnTo>
                          <a:pt x="97" y="57"/>
                        </a:lnTo>
                        <a:lnTo>
                          <a:pt x="97" y="70"/>
                        </a:lnTo>
                        <a:lnTo>
                          <a:pt x="97" y="84"/>
                        </a:lnTo>
                        <a:lnTo>
                          <a:pt x="98" y="91"/>
                        </a:lnTo>
                        <a:lnTo>
                          <a:pt x="101" y="97"/>
                        </a:lnTo>
                        <a:lnTo>
                          <a:pt x="105" y="103"/>
                        </a:lnTo>
                        <a:lnTo>
                          <a:pt x="110" y="108"/>
                        </a:lnTo>
                        <a:lnTo>
                          <a:pt x="124" y="114"/>
                        </a:lnTo>
                        <a:lnTo>
                          <a:pt x="135" y="118"/>
                        </a:lnTo>
                        <a:lnTo>
                          <a:pt x="144" y="119"/>
                        </a:lnTo>
                        <a:lnTo>
                          <a:pt x="152" y="119"/>
                        </a:lnTo>
                        <a:lnTo>
                          <a:pt x="157" y="117"/>
                        </a:lnTo>
                        <a:lnTo>
                          <a:pt x="162" y="112"/>
                        </a:lnTo>
                        <a:lnTo>
                          <a:pt x="166" y="106"/>
                        </a:lnTo>
                        <a:lnTo>
                          <a:pt x="170" y="100"/>
                        </a:lnTo>
                        <a:lnTo>
                          <a:pt x="175" y="84"/>
                        </a:lnTo>
                        <a:lnTo>
                          <a:pt x="180" y="68"/>
                        </a:lnTo>
                        <a:lnTo>
                          <a:pt x="184" y="60"/>
                        </a:lnTo>
                        <a:lnTo>
                          <a:pt x="188" y="53"/>
                        </a:lnTo>
                        <a:lnTo>
                          <a:pt x="194" y="47"/>
                        </a:lnTo>
                        <a:lnTo>
                          <a:pt x="201" y="43"/>
                        </a:lnTo>
                        <a:lnTo>
                          <a:pt x="224" y="31"/>
                        </a:lnTo>
                        <a:lnTo>
                          <a:pt x="249" y="21"/>
                        </a:lnTo>
                        <a:lnTo>
                          <a:pt x="262" y="16"/>
                        </a:lnTo>
                        <a:lnTo>
                          <a:pt x="275" y="12"/>
                        </a:lnTo>
                        <a:lnTo>
                          <a:pt x="288" y="9"/>
                        </a:lnTo>
                        <a:lnTo>
                          <a:pt x="301" y="7"/>
                        </a:lnTo>
                        <a:lnTo>
                          <a:pt x="321" y="3"/>
                        </a:lnTo>
                        <a:lnTo>
                          <a:pt x="334" y="0"/>
                        </a:lnTo>
                        <a:lnTo>
                          <a:pt x="337" y="2"/>
                        </a:lnTo>
                        <a:lnTo>
                          <a:pt x="339" y="3"/>
                        </a:lnTo>
                        <a:lnTo>
                          <a:pt x="341" y="4"/>
                        </a:lnTo>
                        <a:lnTo>
                          <a:pt x="341" y="7"/>
                        </a:lnTo>
                        <a:lnTo>
                          <a:pt x="341" y="17"/>
                        </a:lnTo>
                        <a:lnTo>
                          <a:pt x="338" y="31"/>
                        </a:lnTo>
                        <a:lnTo>
                          <a:pt x="336" y="42"/>
                        </a:lnTo>
                        <a:lnTo>
                          <a:pt x="332" y="51"/>
                        </a:lnTo>
                        <a:lnTo>
                          <a:pt x="328" y="60"/>
                        </a:lnTo>
                        <a:lnTo>
                          <a:pt x="323" y="68"/>
                        </a:lnTo>
                        <a:lnTo>
                          <a:pt x="317" y="74"/>
                        </a:lnTo>
                        <a:lnTo>
                          <a:pt x="311" y="81"/>
                        </a:lnTo>
                        <a:lnTo>
                          <a:pt x="303" y="88"/>
                        </a:lnTo>
                        <a:lnTo>
                          <a:pt x="294" y="95"/>
                        </a:lnTo>
                        <a:lnTo>
                          <a:pt x="284" y="101"/>
                        </a:lnTo>
                        <a:lnTo>
                          <a:pt x="272" y="106"/>
                        </a:lnTo>
                        <a:lnTo>
                          <a:pt x="268" y="110"/>
                        </a:lnTo>
                        <a:lnTo>
                          <a:pt x="267" y="113"/>
                        </a:lnTo>
                        <a:lnTo>
                          <a:pt x="271" y="117"/>
                        </a:lnTo>
                        <a:lnTo>
                          <a:pt x="279" y="121"/>
                        </a:lnTo>
                        <a:lnTo>
                          <a:pt x="288" y="125"/>
                        </a:lnTo>
                        <a:lnTo>
                          <a:pt x="293" y="127"/>
                        </a:lnTo>
                        <a:lnTo>
                          <a:pt x="295" y="130"/>
                        </a:lnTo>
                        <a:lnTo>
                          <a:pt x="295" y="134"/>
                        </a:lnTo>
                        <a:lnTo>
                          <a:pt x="293" y="135"/>
                        </a:lnTo>
                        <a:lnTo>
                          <a:pt x="289" y="138"/>
                        </a:lnTo>
                        <a:lnTo>
                          <a:pt x="282" y="139"/>
                        </a:lnTo>
                        <a:lnTo>
                          <a:pt x="275" y="140"/>
                        </a:lnTo>
                        <a:lnTo>
                          <a:pt x="242" y="145"/>
                        </a:lnTo>
                        <a:lnTo>
                          <a:pt x="218" y="148"/>
                        </a:lnTo>
                        <a:lnTo>
                          <a:pt x="209" y="150"/>
                        </a:lnTo>
                        <a:lnTo>
                          <a:pt x="202" y="152"/>
                        </a:lnTo>
                        <a:lnTo>
                          <a:pt x="200" y="154"/>
                        </a:lnTo>
                        <a:lnTo>
                          <a:pt x="198" y="157"/>
                        </a:lnTo>
                        <a:lnTo>
                          <a:pt x="201" y="163"/>
                        </a:lnTo>
                        <a:lnTo>
                          <a:pt x="207" y="170"/>
                        </a:lnTo>
                        <a:lnTo>
                          <a:pt x="210" y="174"/>
                        </a:lnTo>
                        <a:lnTo>
                          <a:pt x="214" y="179"/>
                        </a:lnTo>
                        <a:lnTo>
                          <a:pt x="216" y="183"/>
                        </a:lnTo>
                        <a:lnTo>
                          <a:pt x="216" y="188"/>
                        </a:lnTo>
                        <a:lnTo>
                          <a:pt x="216" y="193"/>
                        </a:lnTo>
                        <a:lnTo>
                          <a:pt x="214" y="198"/>
                        </a:lnTo>
                        <a:lnTo>
                          <a:pt x="210" y="204"/>
                        </a:lnTo>
                        <a:lnTo>
                          <a:pt x="202" y="210"/>
                        </a:lnTo>
                        <a:lnTo>
                          <a:pt x="193" y="215"/>
                        </a:lnTo>
                        <a:lnTo>
                          <a:pt x="183" y="218"/>
                        </a:lnTo>
                        <a:lnTo>
                          <a:pt x="174" y="219"/>
                        </a:lnTo>
                        <a:lnTo>
                          <a:pt x="163" y="219"/>
                        </a:lnTo>
                        <a:lnTo>
                          <a:pt x="144" y="215"/>
                        </a:lnTo>
                        <a:lnTo>
                          <a:pt x="123" y="211"/>
                        </a:lnTo>
                        <a:lnTo>
                          <a:pt x="118" y="211"/>
                        </a:lnTo>
                        <a:lnTo>
                          <a:pt x="113" y="213"/>
                        </a:lnTo>
                        <a:lnTo>
                          <a:pt x="109" y="214"/>
                        </a:lnTo>
                        <a:lnTo>
                          <a:pt x="105" y="217"/>
                        </a:lnTo>
                        <a:lnTo>
                          <a:pt x="100" y="224"/>
                        </a:lnTo>
                        <a:lnTo>
                          <a:pt x="95" y="235"/>
                        </a:lnTo>
                        <a:lnTo>
                          <a:pt x="89" y="244"/>
                        </a:lnTo>
                        <a:lnTo>
                          <a:pt x="83" y="254"/>
                        </a:lnTo>
                        <a:lnTo>
                          <a:pt x="78" y="258"/>
                        </a:lnTo>
                        <a:lnTo>
                          <a:pt x="73" y="261"/>
                        </a:lnTo>
                        <a:lnTo>
                          <a:pt x="66" y="263"/>
                        </a:lnTo>
                        <a:lnTo>
                          <a:pt x="60" y="266"/>
                        </a:lnTo>
                        <a:lnTo>
                          <a:pt x="43" y="270"/>
                        </a:lnTo>
                        <a:lnTo>
                          <a:pt x="29" y="275"/>
                        </a:lnTo>
                        <a:lnTo>
                          <a:pt x="22" y="275"/>
                        </a:lnTo>
                        <a:lnTo>
                          <a:pt x="17" y="272"/>
                        </a:lnTo>
                        <a:lnTo>
                          <a:pt x="12" y="268"/>
                        </a:lnTo>
                        <a:lnTo>
                          <a:pt x="7" y="263"/>
                        </a:lnTo>
                        <a:lnTo>
                          <a:pt x="3" y="257"/>
                        </a:lnTo>
                        <a:lnTo>
                          <a:pt x="0" y="252"/>
                        </a:lnTo>
                        <a:lnTo>
                          <a:pt x="0" y="245"/>
                        </a:lnTo>
                        <a:lnTo>
                          <a:pt x="1" y="240"/>
                        </a:lnTo>
                        <a:lnTo>
                          <a:pt x="30" y="233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5" name="Freeform 204">
                    <a:extLst>
                      <a:ext uri="{FF2B5EF4-FFF2-40B4-BE49-F238E27FC236}">
                        <a16:creationId xmlns:a16="http://schemas.microsoft.com/office/drawing/2014/main" id="{3995268B-C613-A54E-BF4F-FAC4C9FD5D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7269" y="2068869"/>
                    <a:ext cx="29750" cy="21286"/>
                  </a:xfrm>
                  <a:custGeom>
                    <a:avLst/>
                    <a:gdLst/>
                    <a:ahLst/>
                    <a:cxnLst>
                      <a:cxn ang="0">
                        <a:pos x="42" y="67"/>
                      </a:cxn>
                      <a:cxn ang="0">
                        <a:pos x="31" y="58"/>
                      </a:cxn>
                      <a:cxn ang="0">
                        <a:pos x="22" y="48"/>
                      </a:cxn>
                      <a:cxn ang="0">
                        <a:pos x="15" y="38"/>
                      </a:cxn>
                      <a:cxn ang="0">
                        <a:pos x="5" y="26"/>
                      </a:cxn>
                      <a:cxn ang="0">
                        <a:pos x="2" y="19"/>
                      </a:cxn>
                      <a:cxn ang="0">
                        <a:pos x="0" y="13"/>
                      </a:cxn>
                      <a:cxn ang="0">
                        <a:pos x="0" y="9"/>
                      </a:cxn>
                      <a:cxn ang="0">
                        <a:pos x="2" y="6"/>
                      </a:cxn>
                      <a:cxn ang="0">
                        <a:pos x="3" y="3"/>
                      </a:cxn>
                      <a:cxn ang="0">
                        <a:pos x="5" y="2"/>
                      </a:cxn>
                      <a:cxn ang="0">
                        <a:pos x="15" y="2"/>
                      </a:cxn>
                      <a:cxn ang="0">
                        <a:pos x="24" y="5"/>
                      </a:cxn>
                      <a:cxn ang="0">
                        <a:pos x="37" y="3"/>
                      </a:cxn>
                      <a:cxn ang="0">
                        <a:pos x="48" y="1"/>
                      </a:cxn>
                      <a:cxn ang="0">
                        <a:pos x="53" y="0"/>
                      </a:cxn>
                      <a:cxn ang="0">
                        <a:pos x="60" y="0"/>
                      </a:cxn>
                      <a:cxn ang="0">
                        <a:pos x="65" y="0"/>
                      </a:cxn>
                      <a:cxn ang="0">
                        <a:pos x="72" y="0"/>
                      </a:cxn>
                      <a:cxn ang="0">
                        <a:pos x="78" y="2"/>
                      </a:cxn>
                      <a:cxn ang="0">
                        <a:pos x="82" y="7"/>
                      </a:cxn>
                      <a:cxn ang="0">
                        <a:pos x="84" y="13"/>
                      </a:cxn>
                      <a:cxn ang="0">
                        <a:pos x="87" y="19"/>
                      </a:cxn>
                      <a:cxn ang="0">
                        <a:pos x="88" y="32"/>
                      </a:cxn>
                      <a:cxn ang="0">
                        <a:pos x="91" y="45"/>
                      </a:cxn>
                      <a:cxn ang="0">
                        <a:pos x="92" y="49"/>
                      </a:cxn>
                      <a:cxn ang="0">
                        <a:pos x="92" y="51"/>
                      </a:cxn>
                      <a:cxn ang="0">
                        <a:pos x="92" y="54"/>
                      </a:cxn>
                      <a:cxn ang="0">
                        <a:pos x="91" y="58"/>
                      </a:cxn>
                      <a:cxn ang="0">
                        <a:pos x="88" y="62"/>
                      </a:cxn>
                      <a:cxn ang="0">
                        <a:pos x="83" y="66"/>
                      </a:cxn>
                      <a:cxn ang="0">
                        <a:pos x="77" y="68"/>
                      </a:cxn>
                      <a:cxn ang="0">
                        <a:pos x="70" y="70"/>
                      </a:cxn>
                      <a:cxn ang="0">
                        <a:pos x="64" y="71"/>
                      </a:cxn>
                      <a:cxn ang="0">
                        <a:pos x="57" y="71"/>
                      </a:cxn>
                      <a:cxn ang="0">
                        <a:pos x="42" y="67"/>
                      </a:cxn>
                    </a:cxnLst>
                    <a:rect l="0" t="0" r="r" b="b"/>
                    <a:pathLst>
                      <a:path w="92" h="71">
                        <a:moveTo>
                          <a:pt x="42" y="67"/>
                        </a:moveTo>
                        <a:lnTo>
                          <a:pt x="31" y="58"/>
                        </a:lnTo>
                        <a:lnTo>
                          <a:pt x="22" y="48"/>
                        </a:lnTo>
                        <a:lnTo>
                          <a:pt x="15" y="38"/>
                        </a:lnTo>
                        <a:lnTo>
                          <a:pt x="5" y="26"/>
                        </a:lnTo>
                        <a:lnTo>
                          <a:pt x="2" y="19"/>
                        </a:lnTo>
                        <a:lnTo>
                          <a:pt x="0" y="13"/>
                        </a:lnTo>
                        <a:lnTo>
                          <a:pt x="0" y="9"/>
                        </a:lnTo>
                        <a:lnTo>
                          <a:pt x="2" y="6"/>
                        </a:lnTo>
                        <a:lnTo>
                          <a:pt x="3" y="3"/>
                        </a:lnTo>
                        <a:lnTo>
                          <a:pt x="5" y="2"/>
                        </a:lnTo>
                        <a:lnTo>
                          <a:pt x="15" y="2"/>
                        </a:lnTo>
                        <a:lnTo>
                          <a:pt x="24" y="5"/>
                        </a:lnTo>
                        <a:lnTo>
                          <a:pt x="37" y="3"/>
                        </a:lnTo>
                        <a:lnTo>
                          <a:pt x="48" y="1"/>
                        </a:lnTo>
                        <a:lnTo>
                          <a:pt x="53" y="0"/>
                        </a:lnTo>
                        <a:lnTo>
                          <a:pt x="60" y="0"/>
                        </a:lnTo>
                        <a:lnTo>
                          <a:pt x="65" y="0"/>
                        </a:lnTo>
                        <a:lnTo>
                          <a:pt x="72" y="0"/>
                        </a:lnTo>
                        <a:lnTo>
                          <a:pt x="78" y="2"/>
                        </a:lnTo>
                        <a:lnTo>
                          <a:pt x="82" y="7"/>
                        </a:lnTo>
                        <a:lnTo>
                          <a:pt x="84" y="13"/>
                        </a:lnTo>
                        <a:lnTo>
                          <a:pt x="87" y="19"/>
                        </a:lnTo>
                        <a:lnTo>
                          <a:pt x="88" y="32"/>
                        </a:lnTo>
                        <a:lnTo>
                          <a:pt x="91" y="45"/>
                        </a:lnTo>
                        <a:lnTo>
                          <a:pt x="92" y="49"/>
                        </a:lnTo>
                        <a:lnTo>
                          <a:pt x="92" y="51"/>
                        </a:lnTo>
                        <a:lnTo>
                          <a:pt x="92" y="54"/>
                        </a:lnTo>
                        <a:lnTo>
                          <a:pt x="91" y="58"/>
                        </a:lnTo>
                        <a:lnTo>
                          <a:pt x="88" y="62"/>
                        </a:lnTo>
                        <a:lnTo>
                          <a:pt x="83" y="66"/>
                        </a:lnTo>
                        <a:lnTo>
                          <a:pt x="77" y="68"/>
                        </a:lnTo>
                        <a:lnTo>
                          <a:pt x="70" y="70"/>
                        </a:lnTo>
                        <a:lnTo>
                          <a:pt x="64" y="71"/>
                        </a:lnTo>
                        <a:lnTo>
                          <a:pt x="57" y="71"/>
                        </a:lnTo>
                        <a:lnTo>
                          <a:pt x="42" y="6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6" name="Freeform 206">
                    <a:extLst>
                      <a:ext uri="{FF2B5EF4-FFF2-40B4-BE49-F238E27FC236}">
                        <a16:creationId xmlns:a16="http://schemas.microsoft.com/office/drawing/2014/main" id="{B6339E2C-2055-E742-8AA5-879B4E7C02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0801" y="2096415"/>
                    <a:ext cx="21989" cy="15025"/>
                  </a:xfrm>
                  <a:custGeom>
                    <a:avLst/>
                    <a:gdLst/>
                    <a:ahLst/>
                    <a:cxnLst>
                      <a:cxn ang="0">
                        <a:pos x="26" y="44"/>
                      </a:cxn>
                      <a:cxn ang="0">
                        <a:pos x="18" y="39"/>
                      </a:cxn>
                      <a:cxn ang="0">
                        <a:pos x="13" y="34"/>
                      </a:cxn>
                      <a:cxn ang="0">
                        <a:pos x="9" y="28"/>
                      </a:cxn>
                      <a:cxn ang="0">
                        <a:pos x="4" y="21"/>
                      </a:cxn>
                      <a:cxn ang="0">
                        <a:pos x="1" y="14"/>
                      </a:cxn>
                      <a:cxn ang="0">
                        <a:pos x="0" y="6"/>
                      </a:cxn>
                      <a:cxn ang="0">
                        <a:pos x="1" y="4"/>
                      </a:cxn>
                      <a:cxn ang="0">
                        <a:pos x="2" y="1"/>
                      </a:cxn>
                      <a:cxn ang="0">
                        <a:pos x="6" y="0"/>
                      </a:cxn>
                      <a:cxn ang="0">
                        <a:pos x="10" y="0"/>
                      </a:cxn>
                      <a:cxn ang="0">
                        <a:pos x="24" y="0"/>
                      </a:cxn>
                      <a:cxn ang="0">
                        <a:pos x="40" y="3"/>
                      </a:cxn>
                      <a:cxn ang="0">
                        <a:pos x="43" y="3"/>
                      </a:cxn>
                      <a:cxn ang="0">
                        <a:pos x="46" y="3"/>
                      </a:cxn>
                      <a:cxn ang="0">
                        <a:pos x="49" y="4"/>
                      </a:cxn>
                      <a:cxn ang="0">
                        <a:pos x="50" y="6"/>
                      </a:cxn>
                      <a:cxn ang="0">
                        <a:pos x="58" y="18"/>
                      </a:cxn>
                      <a:cxn ang="0">
                        <a:pos x="63" y="30"/>
                      </a:cxn>
                      <a:cxn ang="0">
                        <a:pos x="65" y="34"/>
                      </a:cxn>
                      <a:cxn ang="0">
                        <a:pos x="63" y="36"/>
                      </a:cxn>
                      <a:cxn ang="0">
                        <a:pos x="62" y="40"/>
                      </a:cxn>
                      <a:cxn ang="0">
                        <a:pos x="58" y="41"/>
                      </a:cxn>
                      <a:cxn ang="0">
                        <a:pos x="52" y="45"/>
                      </a:cxn>
                      <a:cxn ang="0">
                        <a:pos x="45" y="48"/>
                      </a:cxn>
                      <a:cxn ang="0">
                        <a:pos x="26" y="44"/>
                      </a:cxn>
                    </a:cxnLst>
                    <a:rect l="0" t="0" r="r" b="b"/>
                    <a:pathLst>
                      <a:path w="65" h="48">
                        <a:moveTo>
                          <a:pt x="26" y="44"/>
                        </a:moveTo>
                        <a:lnTo>
                          <a:pt x="18" y="39"/>
                        </a:lnTo>
                        <a:lnTo>
                          <a:pt x="13" y="34"/>
                        </a:lnTo>
                        <a:lnTo>
                          <a:pt x="9" y="28"/>
                        </a:lnTo>
                        <a:lnTo>
                          <a:pt x="4" y="21"/>
                        </a:lnTo>
                        <a:lnTo>
                          <a:pt x="1" y="14"/>
                        </a:lnTo>
                        <a:lnTo>
                          <a:pt x="0" y="6"/>
                        </a:lnTo>
                        <a:lnTo>
                          <a:pt x="1" y="4"/>
                        </a:lnTo>
                        <a:lnTo>
                          <a:pt x="2" y="1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24" y="0"/>
                        </a:lnTo>
                        <a:lnTo>
                          <a:pt x="40" y="3"/>
                        </a:lnTo>
                        <a:lnTo>
                          <a:pt x="43" y="3"/>
                        </a:lnTo>
                        <a:lnTo>
                          <a:pt x="46" y="3"/>
                        </a:lnTo>
                        <a:lnTo>
                          <a:pt x="49" y="4"/>
                        </a:lnTo>
                        <a:lnTo>
                          <a:pt x="50" y="6"/>
                        </a:lnTo>
                        <a:lnTo>
                          <a:pt x="58" y="18"/>
                        </a:lnTo>
                        <a:lnTo>
                          <a:pt x="63" y="30"/>
                        </a:lnTo>
                        <a:lnTo>
                          <a:pt x="65" y="34"/>
                        </a:lnTo>
                        <a:lnTo>
                          <a:pt x="63" y="36"/>
                        </a:lnTo>
                        <a:lnTo>
                          <a:pt x="62" y="40"/>
                        </a:lnTo>
                        <a:lnTo>
                          <a:pt x="58" y="41"/>
                        </a:lnTo>
                        <a:lnTo>
                          <a:pt x="52" y="45"/>
                        </a:lnTo>
                        <a:lnTo>
                          <a:pt x="45" y="48"/>
                        </a:lnTo>
                        <a:lnTo>
                          <a:pt x="26" y="4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7" name="Freeform 207">
                    <a:extLst>
                      <a:ext uri="{FF2B5EF4-FFF2-40B4-BE49-F238E27FC236}">
                        <a16:creationId xmlns:a16="http://schemas.microsoft.com/office/drawing/2014/main" id="{13D38CAD-D7DA-3B47-91E9-DB572D5C12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0453" y="2117701"/>
                    <a:ext cx="14229" cy="30050"/>
                  </a:xfrm>
                  <a:custGeom>
                    <a:avLst/>
                    <a:gdLst/>
                    <a:ahLst/>
                    <a:cxnLst>
                      <a:cxn ang="0">
                        <a:pos x="0" y="61"/>
                      </a:cxn>
                      <a:cxn ang="0">
                        <a:pos x="1" y="48"/>
                      </a:cxn>
                      <a:cxn ang="0">
                        <a:pos x="4" y="29"/>
                      </a:cxn>
                      <a:cxn ang="0">
                        <a:pos x="6" y="20"/>
                      </a:cxn>
                      <a:cxn ang="0">
                        <a:pos x="9" y="11"/>
                      </a:cxn>
                      <a:cxn ang="0">
                        <a:pos x="12" y="6"/>
                      </a:cxn>
                      <a:cxn ang="0">
                        <a:pos x="15" y="2"/>
                      </a:cxn>
                      <a:cxn ang="0">
                        <a:pos x="22" y="0"/>
                      </a:cxn>
                      <a:cxn ang="0">
                        <a:pos x="32" y="0"/>
                      </a:cxn>
                      <a:cxn ang="0">
                        <a:pos x="43" y="2"/>
                      </a:cxn>
                      <a:cxn ang="0">
                        <a:pos x="46" y="3"/>
                      </a:cxn>
                      <a:cxn ang="0">
                        <a:pos x="45" y="12"/>
                      </a:cxn>
                      <a:cxn ang="0">
                        <a:pos x="43" y="21"/>
                      </a:cxn>
                      <a:cxn ang="0">
                        <a:pos x="40" y="30"/>
                      </a:cxn>
                      <a:cxn ang="0">
                        <a:pos x="36" y="38"/>
                      </a:cxn>
                      <a:cxn ang="0">
                        <a:pos x="34" y="50"/>
                      </a:cxn>
                      <a:cxn ang="0">
                        <a:pos x="32" y="61"/>
                      </a:cxn>
                      <a:cxn ang="0">
                        <a:pos x="30" y="73"/>
                      </a:cxn>
                      <a:cxn ang="0">
                        <a:pos x="27" y="85"/>
                      </a:cxn>
                      <a:cxn ang="0">
                        <a:pos x="27" y="90"/>
                      </a:cxn>
                      <a:cxn ang="0">
                        <a:pos x="24" y="94"/>
                      </a:cxn>
                      <a:cxn ang="0">
                        <a:pos x="22" y="96"/>
                      </a:cxn>
                      <a:cxn ang="0">
                        <a:pos x="18" y="99"/>
                      </a:cxn>
                      <a:cxn ang="0">
                        <a:pos x="14" y="99"/>
                      </a:cxn>
                      <a:cxn ang="0">
                        <a:pos x="12" y="98"/>
                      </a:cxn>
                      <a:cxn ang="0">
                        <a:pos x="10" y="95"/>
                      </a:cxn>
                      <a:cxn ang="0">
                        <a:pos x="9" y="92"/>
                      </a:cxn>
                      <a:cxn ang="0">
                        <a:pos x="8" y="85"/>
                      </a:cxn>
                      <a:cxn ang="0">
                        <a:pos x="8" y="78"/>
                      </a:cxn>
                      <a:cxn ang="0">
                        <a:pos x="0" y="61"/>
                      </a:cxn>
                    </a:cxnLst>
                    <a:rect l="0" t="0" r="r" b="b"/>
                    <a:pathLst>
                      <a:path w="46" h="99">
                        <a:moveTo>
                          <a:pt x="0" y="61"/>
                        </a:moveTo>
                        <a:lnTo>
                          <a:pt x="1" y="48"/>
                        </a:lnTo>
                        <a:lnTo>
                          <a:pt x="4" y="29"/>
                        </a:lnTo>
                        <a:lnTo>
                          <a:pt x="6" y="20"/>
                        </a:lnTo>
                        <a:lnTo>
                          <a:pt x="9" y="11"/>
                        </a:lnTo>
                        <a:lnTo>
                          <a:pt x="12" y="6"/>
                        </a:lnTo>
                        <a:lnTo>
                          <a:pt x="15" y="2"/>
                        </a:lnTo>
                        <a:lnTo>
                          <a:pt x="22" y="0"/>
                        </a:lnTo>
                        <a:lnTo>
                          <a:pt x="32" y="0"/>
                        </a:lnTo>
                        <a:lnTo>
                          <a:pt x="43" y="2"/>
                        </a:lnTo>
                        <a:lnTo>
                          <a:pt x="46" y="3"/>
                        </a:lnTo>
                        <a:lnTo>
                          <a:pt x="45" y="12"/>
                        </a:lnTo>
                        <a:lnTo>
                          <a:pt x="43" y="21"/>
                        </a:lnTo>
                        <a:lnTo>
                          <a:pt x="40" y="30"/>
                        </a:lnTo>
                        <a:lnTo>
                          <a:pt x="36" y="38"/>
                        </a:lnTo>
                        <a:lnTo>
                          <a:pt x="34" y="50"/>
                        </a:lnTo>
                        <a:lnTo>
                          <a:pt x="32" y="61"/>
                        </a:lnTo>
                        <a:lnTo>
                          <a:pt x="30" y="73"/>
                        </a:lnTo>
                        <a:lnTo>
                          <a:pt x="27" y="85"/>
                        </a:lnTo>
                        <a:lnTo>
                          <a:pt x="27" y="90"/>
                        </a:lnTo>
                        <a:lnTo>
                          <a:pt x="24" y="94"/>
                        </a:lnTo>
                        <a:lnTo>
                          <a:pt x="22" y="96"/>
                        </a:lnTo>
                        <a:lnTo>
                          <a:pt x="18" y="99"/>
                        </a:lnTo>
                        <a:lnTo>
                          <a:pt x="14" y="99"/>
                        </a:lnTo>
                        <a:lnTo>
                          <a:pt x="12" y="98"/>
                        </a:lnTo>
                        <a:lnTo>
                          <a:pt x="10" y="95"/>
                        </a:lnTo>
                        <a:lnTo>
                          <a:pt x="9" y="92"/>
                        </a:lnTo>
                        <a:lnTo>
                          <a:pt x="8" y="85"/>
                        </a:lnTo>
                        <a:lnTo>
                          <a:pt x="8" y="78"/>
                        </a:ln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8" name="Freeform 208">
                    <a:extLst>
                      <a:ext uri="{FF2B5EF4-FFF2-40B4-BE49-F238E27FC236}">
                        <a16:creationId xmlns:a16="http://schemas.microsoft.com/office/drawing/2014/main" id="{755BEBA1-3498-7C43-ABEC-48DC5166A1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16421" y="2093911"/>
                    <a:ext cx="65968" cy="101418"/>
                  </a:xfrm>
                  <a:custGeom>
                    <a:avLst/>
                    <a:gdLst/>
                    <a:ahLst/>
                    <a:cxnLst>
                      <a:cxn ang="0">
                        <a:pos x="71" y="180"/>
                      </a:cxn>
                      <a:cxn ang="0">
                        <a:pos x="73" y="161"/>
                      </a:cxn>
                      <a:cxn ang="0">
                        <a:pos x="69" y="143"/>
                      </a:cxn>
                      <a:cxn ang="0">
                        <a:pos x="61" y="135"/>
                      </a:cxn>
                      <a:cxn ang="0">
                        <a:pos x="55" y="134"/>
                      </a:cxn>
                      <a:cxn ang="0">
                        <a:pos x="40" y="138"/>
                      </a:cxn>
                      <a:cxn ang="0">
                        <a:pos x="25" y="136"/>
                      </a:cxn>
                      <a:cxn ang="0">
                        <a:pos x="13" y="130"/>
                      </a:cxn>
                      <a:cxn ang="0">
                        <a:pos x="5" y="119"/>
                      </a:cxn>
                      <a:cxn ang="0">
                        <a:pos x="0" y="101"/>
                      </a:cxn>
                      <a:cxn ang="0">
                        <a:pos x="2" y="87"/>
                      </a:cxn>
                      <a:cxn ang="0">
                        <a:pos x="4" y="82"/>
                      </a:cxn>
                      <a:cxn ang="0">
                        <a:pos x="13" y="84"/>
                      </a:cxn>
                      <a:cxn ang="0">
                        <a:pos x="30" y="88"/>
                      </a:cxn>
                      <a:cxn ang="0">
                        <a:pos x="42" y="88"/>
                      </a:cxn>
                      <a:cxn ang="0">
                        <a:pos x="49" y="84"/>
                      </a:cxn>
                      <a:cxn ang="0">
                        <a:pos x="53" y="79"/>
                      </a:cxn>
                      <a:cxn ang="0">
                        <a:pos x="57" y="71"/>
                      </a:cxn>
                      <a:cxn ang="0">
                        <a:pos x="57" y="55"/>
                      </a:cxn>
                      <a:cxn ang="0">
                        <a:pos x="57" y="33"/>
                      </a:cxn>
                      <a:cxn ang="0">
                        <a:pos x="62" y="22"/>
                      </a:cxn>
                      <a:cxn ang="0">
                        <a:pos x="73" y="31"/>
                      </a:cxn>
                      <a:cxn ang="0">
                        <a:pos x="95" y="66"/>
                      </a:cxn>
                      <a:cxn ang="0">
                        <a:pos x="104" y="73"/>
                      </a:cxn>
                      <a:cxn ang="0">
                        <a:pos x="109" y="68"/>
                      </a:cxn>
                      <a:cxn ang="0">
                        <a:pos x="112" y="53"/>
                      </a:cxn>
                      <a:cxn ang="0">
                        <a:pos x="123" y="33"/>
                      </a:cxn>
                      <a:cxn ang="0">
                        <a:pos x="140" y="12"/>
                      </a:cxn>
                      <a:cxn ang="0">
                        <a:pos x="154" y="2"/>
                      </a:cxn>
                      <a:cxn ang="0">
                        <a:pos x="163" y="0"/>
                      </a:cxn>
                      <a:cxn ang="0">
                        <a:pos x="170" y="13"/>
                      </a:cxn>
                      <a:cxn ang="0">
                        <a:pos x="170" y="35"/>
                      </a:cxn>
                      <a:cxn ang="0">
                        <a:pos x="162" y="66"/>
                      </a:cxn>
                      <a:cxn ang="0">
                        <a:pos x="147" y="106"/>
                      </a:cxn>
                      <a:cxn ang="0">
                        <a:pos x="135" y="136"/>
                      </a:cxn>
                      <a:cxn ang="0">
                        <a:pos x="131" y="157"/>
                      </a:cxn>
                      <a:cxn ang="0">
                        <a:pos x="132" y="184"/>
                      </a:cxn>
                      <a:cxn ang="0">
                        <a:pos x="140" y="214"/>
                      </a:cxn>
                      <a:cxn ang="0">
                        <a:pos x="147" y="232"/>
                      </a:cxn>
                      <a:cxn ang="0">
                        <a:pos x="160" y="245"/>
                      </a:cxn>
                      <a:cxn ang="0">
                        <a:pos x="173" y="252"/>
                      </a:cxn>
                      <a:cxn ang="0">
                        <a:pos x="185" y="252"/>
                      </a:cxn>
                      <a:cxn ang="0">
                        <a:pos x="198" y="253"/>
                      </a:cxn>
                      <a:cxn ang="0">
                        <a:pos x="206" y="266"/>
                      </a:cxn>
                      <a:cxn ang="0">
                        <a:pos x="202" y="279"/>
                      </a:cxn>
                      <a:cxn ang="0">
                        <a:pos x="188" y="288"/>
                      </a:cxn>
                      <a:cxn ang="0">
                        <a:pos x="163" y="305"/>
                      </a:cxn>
                      <a:cxn ang="0">
                        <a:pos x="151" y="320"/>
                      </a:cxn>
                      <a:cxn ang="0">
                        <a:pos x="140" y="324"/>
                      </a:cxn>
                      <a:cxn ang="0">
                        <a:pos x="123" y="325"/>
                      </a:cxn>
                      <a:cxn ang="0">
                        <a:pos x="113" y="321"/>
                      </a:cxn>
                      <a:cxn ang="0">
                        <a:pos x="119" y="312"/>
                      </a:cxn>
                      <a:cxn ang="0">
                        <a:pos x="130" y="301"/>
                      </a:cxn>
                      <a:cxn ang="0">
                        <a:pos x="138" y="289"/>
                      </a:cxn>
                      <a:cxn ang="0">
                        <a:pos x="139" y="280"/>
                      </a:cxn>
                      <a:cxn ang="0">
                        <a:pos x="135" y="274"/>
                      </a:cxn>
                      <a:cxn ang="0">
                        <a:pos x="125" y="267"/>
                      </a:cxn>
                      <a:cxn ang="0">
                        <a:pos x="97" y="259"/>
                      </a:cxn>
                      <a:cxn ang="0">
                        <a:pos x="69" y="254"/>
                      </a:cxn>
                      <a:cxn ang="0">
                        <a:pos x="57" y="249"/>
                      </a:cxn>
                      <a:cxn ang="0">
                        <a:pos x="52" y="245"/>
                      </a:cxn>
                      <a:cxn ang="0">
                        <a:pos x="52" y="228"/>
                      </a:cxn>
                      <a:cxn ang="0">
                        <a:pos x="70" y="188"/>
                      </a:cxn>
                    </a:cxnLst>
                    <a:rect l="0" t="0" r="r" b="b"/>
                    <a:pathLst>
                      <a:path w="206" h="325">
                        <a:moveTo>
                          <a:pt x="70" y="188"/>
                        </a:moveTo>
                        <a:lnTo>
                          <a:pt x="71" y="180"/>
                        </a:lnTo>
                        <a:lnTo>
                          <a:pt x="73" y="171"/>
                        </a:lnTo>
                        <a:lnTo>
                          <a:pt x="73" y="161"/>
                        </a:lnTo>
                        <a:lnTo>
                          <a:pt x="71" y="152"/>
                        </a:lnTo>
                        <a:lnTo>
                          <a:pt x="69" y="143"/>
                        </a:lnTo>
                        <a:lnTo>
                          <a:pt x="65" y="136"/>
                        </a:lnTo>
                        <a:lnTo>
                          <a:pt x="61" y="135"/>
                        </a:lnTo>
                        <a:lnTo>
                          <a:pt x="59" y="134"/>
                        </a:lnTo>
                        <a:lnTo>
                          <a:pt x="55" y="134"/>
                        </a:lnTo>
                        <a:lnTo>
                          <a:pt x="49" y="135"/>
                        </a:lnTo>
                        <a:lnTo>
                          <a:pt x="40" y="138"/>
                        </a:lnTo>
                        <a:lnTo>
                          <a:pt x="31" y="138"/>
                        </a:lnTo>
                        <a:lnTo>
                          <a:pt x="25" y="136"/>
                        </a:lnTo>
                        <a:lnTo>
                          <a:pt x="18" y="134"/>
                        </a:lnTo>
                        <a:lnTo>
                          <a:pt x="13" y="130"/>
                        </a:lnTo>
                        <a:lnTo>
                          <a:pt x="9" y="126"/>
                        </a:lnTo>
                        <a:lnTo>
                          <a:pt x="5" y="119"/>
                        </a:lnTo>
                        <a:lnTo>
                          <a:pt x="3" y="114"/>
                        </a:lnTo>
                        <a:lnTo>
                          <a:pt x="0" y="101"/>
                        </a:lnTo>
                        <a:lnTo>
                          <a:pt x="0" y="91"/>
                        </a:lnTo>
                        <a:lnTo>
                          <a:pt x="2" y="87"/>
                        </a:lnTo>
                        <a:lnTo>
                          <a:pt x="2" y="83"/>
                        </a:lnTo>
                        <a:lnTo>
                          <a:pt x="4" y="82"/>
                        </a:lnTo>
                        <a:lnTo>
                          <a:pt x="5" y="82"/>
                        </a:lnTo>
                        <a:lnTo>
                          <a:pt x="13" y="84"/>
                        </a:lnTo>
                        <a:lnTo>
                          <a:pt x="21" y="87"/>
                        </a:lnTo>
                        <a:lnTo>
                          <a:pt x="30" y="88"/>
                        </a:lnTo>
                        <a:lnTo>
                          <a:pt x="38" y="88"/>
                        </a:lnTo>
                        <a:lnTo>
                          <a:pt x="42" y="88"/>
                        </a:lnTo>
                        <a:lnTo>
                          <a:pt x="46" y="87"/>
                        </a:lnTo>
                        <a:lnTo>
                          <a:pt x="49" y="84"/>
                        </a:lnTo>
                        <a:lnTo>
                          <a:pt x="52" y="83"/>
                        </a:lnTo>
                        <a:lnTo>
                          <a:pt x="53" y="79"/>
                        </a:lnTo>
                        <a:lnTo>
                          <a:pt x="56" y="77"/>
                        </a:lnTo>
                        <a:lnTo>
                          <a:pt x="57" y="71"/>
                        </a:lnTo>
                        <a:lnTo>
                          <a:pt x="57" y="66"/>
                        </a:lnTo>
                        <a:lnTo>
                          <a:pt x="57" y="55"/>
                        </a:lnTo>
                        <a:lnTo>
                          <a:pt x="57" y="40"/>
                        </a:lnTo>
                        <a:lnTo>
                          <a:pt x="57" y="33"/>
                        </a:lnTo>
                        <a:lnTo>
                          <a:pt x="60" y="27"/>
                        </a:lnTo>
                        <a:lnTo>
                          <a:pt x="62" y="22"/>
                        </a:lnTo>
                        <a:lnTo>
                          <a:pt x="66" y="18"/>
                        </a:lnTo>
                        <a:lnTo>
                          <a:pt x="73" y="31"/>
                        </a:lnTo>
                        <a:lnTo>
                          <a:pt x="87" y="56"/>
                        </a:lnTo>
                        <a:lnTo>
                          <a:pt x="95" y="66"/>
                        </a:lnTo>
                        <a:lnTo>
                          <a:pt x="101" y="73"/>
                        </a:lnTo>
                        <a:lnTo>
                          <a:pt x="104" y="73"/>
                        </a:lnTo>
                        <a:lnTo>
                          <a:pt x="106" y="71"/>
                        </a:lnTo>
                        <a:lnTo>
                          <a:pt x="109" y="68"/>
                        </a:lnTo>
                        <a:lnTo>
                          <a:pt x="109" y="62"/>
                        </a:lnTo>
                        <a:lnTo>
                          <a:pt x="112" y="53"/>
                        </a:lnTo>
                        <a:lnTo>
                          <a:pt x="116" y="44"/>
                        </a:lnTo>
                        <a:lnTo>
                          <a:pt x="123" y="33"/>
                        </a:lnTo>
                        <a:lnTo>
                          <a:pt x="131" y="21"/>
                        </a:lnTo>
                        <a:lnTo>
                          <a:pt x="140" y="12"/>
                        </a:lnTo>
                        <a:lnTo>
                          <a:pt x="151" y="4"/>
                        </a:lnTo>
                        <a:lnTo>
                          <a:pt x="154" y="2"/>
                        </a:lnTo>
                        <a:lnTo>
                          <a:pt x="160" y="0"/>
                        </a:lnTo>
                        <a:lnTo>
                          <a:pt x="163" y="0"/>
                        </a:lnTo>
                        <a:lnTo>
                          <a:pt x="167" y="2"/>
                        </a:lnTo>
                        <a:lnTo>
                          <a:pt x="170" y="13"/>
                        </a:lnTo>
                        <a:lnTo>
                          <a:pt x="170" y="24"/>
                        </a:lnTo>
                        <a:lnTo>
                          <a:pt x="170" y="35"/>
                        </a:lnTo>
                        <a:lnTo>
                          <a:pt x="169" y="46"/>
                        </a:lnTo>
                        <a:lnTo>
                          <a:pt x="162" y="66"/>
                        </a:lnTo>
                        <a:lnTo>
                          <a:pt x="154" y="86"/>
                        </a:lnTo>
                        <a:lnTo>
                          <a:pt x="147" y="106"/>
                        </a:lnTo>
                        <a:lnTo>
                          <a:pt x="139" y="126"/>
                        </a:lnTo>
                        <a:lnTo>
                          <a:pt x="135" y="136"/>
                        </a:lnTo>
                        <a:lnTo>
                          <a:pt x="132" y="147"/>
                        </a:lnTo>
                        <a:lnTo>
                          <a:pt x="131" y="157"/>
                        </a:lnTo>
                        <a:lnTo>
                          <a:pt x="131" y="169"/>
                        </a:lnTo>
                        <a:lnTo>
                          <a:pt x="132" y="184"/>
                        </a:lnTo>
                        <a:lnTo>
                          <a:pt x="136" y="205"/>
                        </a:lnTo>
                        <a:lnTo>
                          <a:pt x="140" y="214"/>
                        </a:lnTo>
                        <a:lnTo>
                          <a:pt x="144" y="224"/>
                        </a:lnTo>
                        <a:lnTo>
                          <a:pt x="147" y="232"/>
                        </a:lnTo>
                        <a:lnTo>
                          <a:pt x="151" y="237"/>
                        </a:lnTo>
                        <a:lnTo>
                          <a:pt x="160" y="245"/>
                        </a:lnTo>
                        <a:lnTo>
                          <a:pt x="166" y="250"/>
                        </a:lnTo>
                        <a:lnTo>
                          <a:pt x="173" y="252"/>
                        </a:lnTo>
                        <a:lnTo>
                          <a:pt x="179" y="253"/>
                        </a:lnTo>
                        <a:lnTo>
                          <a:pt x="185" y="252"/>
                        </a:lnTo>
                        <a:lnTo>
                          <a:pt x="192" y="252"/>
                        </a:lnTo>
                        <a:lnTo>
                          <a:pt x="198" y="253"/>
                        </a:lnTo>
                        <a:lnTo>
                          <a:pt x="205" y="255"/>
                        </a:lnTo>
                        <a:lnTo>
                          <a:pt x="206" y="266"/>
                        </a:lnTo>
                        <a:lnTo>
                          <a:pt x="205" y="274"/>
                        </a:lnTo>
                        <a:lnTo>
                          <a:pt x="202" y="279"/>
                        </a:lnTo>
                        <a:lnTo>
                          <a:pt x="200" y="283"/>
                        </a:lnTo>
                        <a:lnTo>
                          <a:pt x="188" y="288"/>
                        </a:lnTo>
                        <a:lnTo>
                          <a:pt x="173" y="294"/>
                        </a:lnTo>
                        <a:lnTo>
                          <a:pt x="163" y="305"/>
                        </a:lnTo>
                        <a:lnTo>
                          <a:pt x="154" y="318"/>
                        </a:lnTo>
                        <a:lnTo>
                          <a:pt x="151" y="320"/>
                        </a:lnTo>
                        <a:lnTo>
                          <a:pt x="145" y="323"/>
                        </a:lnTo>
                        <a:lnTo>
                          <a:pt x="140" y="324"/>
                        </a:lnTo>
                        <a:lnTo>
                          <a:pt x="135" y="325"/>
                        </a:lnTo>
                        <a:lnTo>
                          <a:pt x="123" y="325"/>
                        </a:lnTo>
                        <a:lnTo>
                          <a:pt x="113" y="324"/>
                        </a:lnTo>
                        <a:lnTo>
                          <a:pt x="113" y="321"/>
                        </a:lnTo>
                        <a:lnTo>
                          <a:pt x="116" y="318"/>
                        </a:lnTo>
                        <a:lnTo>
                          <a:pt x="119" y="312"/>
                        </a:lnTo>
                        <a:lnTo>
                          <a:pt x="125" y="307"/>
                        </a:lnTo>
                        <a:lnTo>
                          <a:pt x="130" y="301"/>
                        </a:lnTo>
                        <a:lnTo>
                          <a:pt x="135" y="296"/>
                        </a:lnTo>
                        <a:lnTo>
                          <a:pt x="138" y="289"/>
                        </a:lnTo>
                        <a:lnTo>
                          <a:pt x="139" y="284"/>
                        </a:lnTo>
                        <a:lnTo>
                          <a:pt x="139" y="280"/>
                        </a:lnTo>
                        <a:lnTo>
                          <a:pt x="138" y="277"/>
                        </a:lnTo>
                        <a:lnTo>
                          <a:pt x="135" y="274"/>
                        </a:lnTo>
                        <a:lnTo>
                          <a:pt x="132" y="271"/>
                        </a:lnTo>
                        <a:lnTo>
                          <a:pt x="125" y="267"/>
                        </a:lnTo>
                        <a:lnTo>
                          <a:pt x="116" y="264"/>
                        </a:lnTo>
                        <a:lnTo>
                          <a:pt x="97" y="259"/>
                        </a:lnTo>
                        <a:lnTo>
                          <a:pt x="82" y="258"/>
                        </a:lnTo>
                        <a:lnTo>
                          <a:pt x="69" y="254"/>
                        </a:lnTo>
                        <a:lnTo>
                          <a:pt x="60" y="252"/>
                        </a:lnTo>
                        <a:lnTo>
                          <a:pt x="57" y="249"/>
                        </a:lnTo>
                        <a:lnTo>
                          <a:pt x="55" y="248"/>
                        </a:lnTo>
                        <a:lnTo>
                          <a:pt x="52" y="245"/>
                        </a:lnTo>
                        <a:lnTo>
                          <a:pt x="52" y="242"/>
                        </a:lnTo>
                        <a:lnTo>
                          <a:pt x="52" y="228"/>
                        </a:lnTo>
                        <a:lnTo>
                          <a:pt x="55" y="206"/>
                        </a:lnTo>
                        <a:lnTo>
                          <a:pt x="70" y="18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9" name="Freeform 209">
                    <a:extLst>
                      <a:ext uri="{FF2B5EF4-FFF2-40B4-BE49-F238E27FC236}">
                        <a16:creationId xmlns:a16="http://schemas.microsoft.com/office/drawing/2014/main" id="{DF7ECE87-B9BC-CD4B-B1DD-47254F7084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2790" y="2235396"/>
                    <a:ext cx="56913" cy="60100"/>
                  </a:xfrm>
                  <a:custGeom>
                    <a:avLst/>
                    <a:gdLst/>
                    <a:ahLst/>
                    <a:cxnLst>
                      <a:cxn ang="0">
                        <a:pos x="55" y="154"/>
                      </a:cxn>
                      <a:cxn ang="0">
                        <a:pos x="83" y="152"/>
                      </a:cxn>
                      <a:cxn ang="0">
                        <a:pos x="85" y="136"/>
                      </a:cxn>
                      <a:cxn ang="0">
                        <a:pos x="89" y="111"/>
                      </a:cxn>
                      <a:cxn ang="0">
                        <a:pos x="105" y="101"/>
                      </a:cxn>
                      <a:cxn ang="0">
                        <a:pos x="106" y="97"/>
                      </a:cxn>
                      <a:cxn ang="0">
                        <a:pos x="105" y="92"/>
                      </a:cxn>
                      <a:cxn ang="0">
                        <a:pos x="98" y="86"/>
                      </a:cxn>
                      <a:cxn ang="0">
                        <a:pos x="80" y="80"/>
                      </a:cxn>
                      <a:cxn ang="0">
                        <a:pos x="59" y="71"/>
                      </a:cxn>
                      <a:cxn ang="0">
                        <a:pos x="53" y="63"/>
                      </a:cxn>
                      <a:cxn ang="0">
                        <a:pos x="51" y="57"/>
                      </a:cxn>
                      <a:cxn ang="0">
                        <a:pos x="58" y="44"/>
                      </a:cxn>
                      <a:cxn ang="0">
                        <a:pos x="83" y="20"/>
                      </a:cxn>
                      <a:cxn ang="0">
                        <a:pos x="98" y="7"/>
                      </a:cxn>
                      <a:cxn ang="0">
                        <a:pos x="108" y="1"/>
                      </a:cxn>
                      <a:cxn ang="0">
                        <a:pos x="117" y="1"/>
                      </a:cxn>
                      <a:cxn ang="0">
                        <a:pos x="124" y="9"/>
                      </a:cxn>
                      <a:cxn ang="0">
                        <a:pos x="134" y="41"/>
                      </a:cxn>
                      <a:cxn ang="0">
                        <a:pos x="155" y="85"/>
                      </a:cxn>
                      <a:cxn ang="0">
                        <a:pos x="171" y="123"/>
                      </a:cxn>
                      <a:cxn ang="0">
                        <a:pos x="178" y="146"/>
                      </a:cxn>
                      <a:cxn ang="0">
                        <a:pos x="177" y="162"/>
                      </a:cxn>
                      <a:cxn ang="0">
                        <a:pos x="171" y="177"/>
                      </a:cxn>
                      <a:cxn ang="0">
                        <a:pos x="160" y="186"/>
                      </a:cxn>
                      <a:cxn ang="0">
                        <a:pos x="149" y="190"/>
                      </a:cxn>
                      <a:cxn ang="0">
                        <a:pos x="134" y="191"/>
                      </a:cxn>
                      <a:cxn ang="0">
                        <a:pos x="97" y="185"/>
                      </a:cxn>
                      <a:cxn ang="0">
                        <a:pos x="50" y="180"/>
                      </a:cxn>
                      <a:cxn ang="0">
                        <a:pos x="14" y="173"/>
                      </a:cxn>
                      <a:cxn ang="0">
                        <a:pos x="3" y="168"/>
                      </a:cxn>
                      <a:cxn ang="0">
                        <a:pos x="0" y="162"/>
                      </a:cxn>
                      <a:cxn ang="0">
                        <a:pos x="3" y="152"/>
                      </a:cxn>
                      <a:cxn ang="0">
                        <a:pos x="44" y="151"/>
                      </a:cxn>
                    </a:cxnLst>
                    <a:rect l="0" t="0" r="r" b="b"/>
                    <a:pathLst>
                      <a:path w="178" h="191">
                        <a:moveTo>
                          <a:pt x="44" y="151"/>
                        </a:moveTo>
                        <a:lnTo>
                          <a:pt x="55" y="154"/>
                        </a:lnTo>
                        <a:lnTo>
                          <a:pt x="70" y="154"/>
                        </a:lnTo>
                        <a:lnTo>
                          <a:pt x="83" y="152"/>
                        </a:lnTo>
                        <a:lnTo>
                          <a:pt x="94" y="149"/>
                        </a:lnTo>
                        <a:lnTo>
                          <a:pt x="85" y="136"/>
                        </a:lnTo>
                        <a:lnTo>
                          <a:pt x="75" y="117"/>
                        </a:lnTo>
                        <a:lnTo>
                          <a:pt x="89" y="111"/>
                        </a:lnTo>
                        <a:lnTo>
                          <a:pt x="102" y="103"/>
                        </a:lnTo>
                        <a:lnTo>
                          <a:pt x="105" y="101"/>
                        </a:lnTo>
                        <a:lnTo>
                          <a:pt x="106" y="98"/>
                        </a:lnTo>
                        <a:lnTo>
                          <a:pt x="106" y="97"/>
                        </a:lnTo>
                        <a:lnTo>
                          <a:pt x="106" y="94"/>
                        </a:lnTo>
                        <a:lnTo>
                          <a:pt x="105" y="92"/>
                        </a:lnTo>
                        <a:lnTo>
                          <a:pt x="102" y="89"/>
                        </a:lnTo>
                        <a:lnTo>
                          <a:pt x="98" y="86"/>
                        </a:lnTo>
                        <a:lnTo>
                          <a:pt x="93" y="84"/>
                        </a:lnTo>
                        <a:lnTo>
                          <a:pt x="80" y="80"/>
                        </a:lnTo>
                        <a:lnTo>
                          <a:pt x="66" y="73"/>
                        </a:lnTo>
                        <a:lnTo>
                          <a:pt x="59" y="71"/>
                        </a:lnTo>
                        <a:lnTo>
                          <a:pt x="54" y="66"/>
                        </a:lnTo>
                        <a:lnTo>
                          <a:pt x="53" y="63"/>
                        </a:lnTo>
                        <a:lnTo>
                          <a:pt x="51" y="60"/>
                        </a:lnTo>
                        <a:lnTo>
                          <a:pt x="51" y="57"/>
                        </a:lnTo>
                        <a:lnTo>
                          <a:pt x="51" y="54"/>
                        </a:lnTo>
                        <a:lnTo>
                          <a:pt x="58" y="44"/>
                        </a:lnTo>
                        <a:lnTo>
                          <a:pt x="70" y="32"/>
                        </a:lnTo>
                        <a:lnTo>
                          <a:pt x="83" y="20"/>
                        </a:lnTo>
                        <a:lnTo>
                          <a:pt x="92" y="13"/>
                        </a:lnTo>
                        <a:lnTo>
                          <a:pt x="98" y="7"/>
                        </a:lnTo>
                        <a:lnTo>
                          <a:pt x="105" y="4"/>
                        </a:lnTo>
                        <a:lnTo>
                          <a:pt x="108" y="1"/>
                        </a:lnTo>
                        <a:lnTo>
                          <a:pt x="114" y="0"/>
                        </a:lnTo>
                        <a:lnTo>
                          <a:pt x="117" y="1"/>
                        </a:lnTo>
                        <a:lnTo>
                          <a:pt x="121" y="4"/>
                        </a:lnTo>
                        <a:lnTo>
                          <a:pt x="124" y="9"/>
                        </a:lnTo>
                        <a:lnTo>
                          <a:pt x="127" y="18"/>
                        </a:lnTo>
                        <a:lnTo>
                          <a:pt x="134" y="41"/>
                        </a:lnTo>
                        <a:lnTo>
                          <a:pt x="145" y="63"/>
                        </a:lnTo>
                        <a:lnTo>
                          <a:pt x="155" y="85"/>
                        </a:lnTo>
                        <a:lnTo>
                          <a:pt x="164" y="107"/>
                        </a:lnTo>
                        <a:lnTo>
                          <a:pt x="171" y="123"/>
                        </a:lnTo>
                        <a:lnTo>
                          <a:pt x="176" y="138"/>
                        </a:lnTo>
                        <a:lnTo>
                          <a:pt x="178" y="146"/>
                        </a:lnTo>
                        <a:lnTo>
                          <a:pt x="178" y="154"/>
                        </a:lnTo>
                        <a:lnTo>
                          <a:pt x="177" y="162"/>
                        </a:lnTo>
                        <a:lnTo>
                          <a:pt x="174" y="171"/>
                        </a:lnTo>
                        <a:lnTo>
                          <a:pt x="171" y="177"/>
                        </a:lnTo>
                        <a:lnTo>
                          <a:pt x="165" y="182"/>
                        </a:lnTo>
                        <a:lnTo>
                          <a:pt x="160" y="186"/>
                        </a:lnTo>
                        <a:lnTo>
                          <a:pt x="154" y="189"/>
                        </a:lnTo>
                        <a:lnTo>
                          <a:pt x="149" y="190"/>
                        </a:lnTo>
                        <a:lnTo>
                          <a:pt x="141" y="191"/>
                        </a:lnTo>
                        <a:lnTo>
                          <a:pt x="134" y="191"/>
                        </a:lnTo>
                        <a:lnTo>
                          <a:pt x="127" y="190"/>
                        </a:lnTo>
                        <a:lnTo>
                          <a:pt x="97" y="185"/>
                        </a:lnTo>
                        <a:lnTo>
                          <a:pt x="71" y="180"/>
                        </a:lnTo>
                        <a:lnTo>
                          <a:pt x="50" y="180"/>
                        </a:lnTo>
                        <a:lnTo>
                          <a:pt x="20" y="174"/>
                        </a:lnTo>
                        <a:lnTo>
                          <a:pt x="14" y="173"/>
                        </a:lnTo>
                        <a:lnTo>
                          <a:pt x="9" y="171"/>
                        </a:lnTo>
                        <a:lnTo>
                          <a:pt x="3" y="168"/>
                        </a:lnTo>
                        <a:lnTo>
                          <a:pt x="1" y="165"/>
                        </a:lnTo>
                        <a:lnTo>
                          <a:pt x="0" y="162"/>
                        </a:lnTo>
                        <a:lnTo>
                          <a:pt x="0" y="158"/>
                        </a:lnTo>
                        <a:lnTo>
                          <a:pt x="3" y="152"/>
                        </a:lnTo>
                        <a:lnTo>
                          <a:pt x="9" y="147"/>
                        </a:lnTo>
                        <a:lnTo>
                          <a:pt x="44" y="15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00" name="Freeform 210">
                    <a:extLst>
                      <a:ext uri="{FF2B5EF4-FFF2-40B4-BE49-F238E27FC236}">
                        <a16:creationId xmlns:a16="http://schemas.microsoft.com/office/drawing/2014/main" id="{7D0A3751-E6BA-2343-8340-6E1A416220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4931" y="2338066"/>
                    <a:ext cx="41391" cy="41319"/>
                  </a:xfrm>
                  <a:custGeom>
                    <a:avLst/>
                    <a:gdLst/>
                    <a:ahLst/>
                    <a:cxnLst>
                      <a:cxn ang="0">
                        <a:pos x="66" y="79"/>
                      </a:cxn>
                      <a:cxn ang="0">
                        <a:pos x="68" y="66"/>
                      </a:cxn>
                      <a:cxn ang="0">
                        <a:pos x="68" y="53"/>
                      </a:cxn>
                      <a:cxn ang="0">
                        <a:pos x="62" y="46"/>
                      </a:cxn>
                      <a:cxn ang="0">
                        <a:pos x="59" y="45"/>
                      </a:cxn>
                      <a:cxn ang="0">
                        <a:pos x="48" y="52"/>
                      </a:cxn>
                      <a:cxn ang="0">
                        <a:pos x="33" y="63"/>
                      </a:cxn>
                      <a:cxn ang="0">
                        <a:pos x="13" y="70"/>
                      </a:cxn>
                      <a:cxn ang="0">
                        <a:pos x="5" y="71"/>
                      </a:cxn>
                      <a:cxn ang="0">
                        <a:pos x="2" y="68"/>
                      </a:cxn>
                      <a:cxn ang="0">
                        <a:pos x="13" y="50"/>
                      </a:cxn>
                      <a:cxn ang="0">
                        <a:pos x="33" y="23"/>
                      </a:cxn>
                      <a:cxn ang="0">
                        <a:pos x="43" y="6"/>
                      </a:cxn>
                      <a:cxn ang="0">
                        <a:pos x="49" y="1"/>
                      </a:cxn>
                      <a:cxn ang="0">
                        <a:pos x="53" y="0"/>
                      </a:cxn>
                      <a:cxn ang="0">
                        <a:pos x="62" y="6"/>
                      </a:cxn>
                      <a:cxn ang="0">
                        <a:pos x="74" y="13"/>
                      </a:cxn>
                      <a:cxn ang="0">
                        <a:pos x="90" y="17"/>
                      </a:cxn>
                      <a:cxn ang="0">
                        <a:pos x="101" y="26"/>
                      </a:cxn>
                      <a:cxn ang="0">
                        <a:pos x="112" y="43"/>
                      </a:cxn>
                      <a:cxn ang="0">
                        <a:pos x="125" y="67"/>
                      </a:cxn>
                      <a:cxn ang="0">
                        <a:pos x="128" y="83"/>
                      </a:cxn>
                      <a:cxn ang="0">
                        <a:pos x="127" y="92"/>
                      </a:cxn>
                      <a:cxn ang="0">
                        <a:pos x="125" y="100"/>
                      </a:cxn>
                      <a:cxn ang="0">
                        <a:pos x="118" y="106"/>
                      </a:cxn>
                      <a:cxn ang="0">
                        <a:pos x="103" y="112"/>
                      </a:cxn>
                      <a:cxn ang="0">
                        <a:pos x="73" y="123"/>
                      </a:cxn>
                      <a:cxn ang="0">
                        <a:pos x="49" y="132"/>
                      </a:cxn>
                      <a:cxn ang="0">
                        <a:pos x="40" y="131"/>
                      </a:cxn>
                      <a:cxn ang="0">
                        <a:pos x="39" y="123"/>
                      </a:cxn>
                      <a:cxn ang="0">
                        <a:pos x="44" y="114"/>
                      </a:cxn>
                      <a:cxn ang="0">
                        <a:pos x="64" y="84"/>
                      </a:cxn>
                    </a:cxnLst>
                    <a:rect l="0" t="0" r="r" b="b"/>
                    <a:pathLst>
                      <a:path w="128" h="132">
                        <a:moveTo>
                          <a:pt x="64" y="84"/>
                        </a:moveTo>
                        <a:lnTo>
                          <a:pt x="66" y="79"/>
                        </a:lnTo>
                        <a:lnTo>
                          <a:pt x="68" y="74"/>
                        </a:lnTo>
                        <a:lnTo>
                          <a:pt x="68" y="66"/>
                        </a:lnTo>
                        <a:lnTo>
                          <a:pt x="68" y="59"/>
                        </a:lnTo>
                        <a:lnTo>
                          <a:pt x="68" y="53"/>
                        </a:lnTo>
                        <a:lnTo>
                          <a:pt x="65" y="48"/>
                        </a:lnTo>
                        <a:lnTo>
                          <a:pt x="62" y="46"/>
                        </a:lnTo>
                        <a:lnTo>
                          <a:pt x="61" y="45"/>
                        </a:lnTo>
                        <a:lnTo>
                          <a:pt x="59" y="45"/>
                        </a:lnTo>
                        <a:lnTo>
                          <a:pt x="55" y="46"/>
                        </a:lnTo>
                        <a:lnTo>
                          <a:pt x="48" y="52"/>
                        </a:lnTo>
                        <a:lnTo>
                          <a:pt x="40" y="59"/>
                        </a:lnTo>
                        <a:lnTo>
                          <a:pt x="33" y="63"/>
                        </a:lnTo>
                        <a:lnTo>
                          <a:pt x="20" y="68"/>
                        </a:lnTo>
                        <a:lnTo>
                          <a:pt x="13" y="70"/>
                        </a:lnTo>
                        <a:lnTo>
                          <a:pt x="8" y="71"/>
                        </a:lnTo>
                        <a:lnTo>
                          <a:pt x="5" y="71"/>
                        </a:lnTo>
                        <a:lnTo>
                          <a:pt x="3" y="70"/>
                        </a:lnTo>
                        <a:lnTo>
                          <a:pt x="2" y="68"/>
                        </a:lnTo>
                        <a:lnTo>
                          <a:pt x="0" y="67"/>
                        </a:lnTo>
                        <a:lnTo>
                          <a:pt x="13" y="50"/>
                        </a:lnTo>
                        <a:lnTo>
                          <a:pt x="29" y="31"/>
                        </a:lnTo>
                        <a:lnTo>
                          <a:pt x="33" y="23"/>
                        </a:lnTo>
                        <a:lnTo>
                          <a:pt x="39" y="11"/>
                        </a:lnTo>
                        <a:lnTo>
                          <a:pt x="43" y="6"/>
                        </a:lnTo>
                        <a:lnTo>
                          <a:pt x="47" y="2"/>
                        </a:lnTo>
                        <a:lnTo>
                          <a:pt x="49" y="1"/>
                        </a:lnTo>
                        <a:lnTo>
                          <a:pt x="51" y="0"/>
                        </a:lnTo>
                        <a:lnTo>
                          <a:pt x="53" y="0"/>
                        </a:lnTo>
                        <a:lnTo>
                          <a:pt x="55" y="1"/>
                        </a:lnTo>
                        <a:lnTo>
                          <a:pt x="62" y="6"/>
                        </a:lnTo>
                        <a:lnTo>
                          <a:pt x="68" y="10"/>
                        </a:lnTo>
                        <a:lnTo>
                          <a:pt x="74" y="13"/>
                        </a:lnTo>
                        <a:lnTo>
                          <a:pt x="83" y="15"/>
                        </a:lnTo>
                        <a:lnTo>
                          <a:pt x="90" y="17"/>
                        </a:lnTo>
                        <a:lnTo>
                          <a:pt x="96" y="20"/>
                        </a:lnTo>
                        <a:lnTo>
                          <a:pt x="101" y="26"/>
                        </a:lnTo>
                        <a:lnTo>
                          <a:pt x="105" y="31"/>
                        </a:lnTo>
                        <a:lnTo>
                          <a:pt x="112" y="43"/>
                        </a:lnTo>
                        <a:lnTo>
                          <a:pt x="118" y="55"/>
                        </a:lnTo>
                        <a:lnTo>
                          <a:pt x="125" y="67"/>
                        </a:lnTo>
                        <a:lnTo>
                          <a:pt x="127" y="79"/>
                        </a:lnTo>
                        <a:lnTo>
                          <a:pt x="128" y="83"/>
                        </a:lnTo>
                        <a:lnTo>
                          <a:pt x="128" y="88"/>
                        </a:lnTo>
                        <a:lnTo>
                          <a:pt x="127" y="92"/>
                        </a:lnTo>
                        <a:lnTo>
                          <a:pt x="126" y="96"/>
                        </a:lnTo>
                        <a:lnTo>
                          <a:pt x="125" y="100"/>
                        </a:lnTo>
                        <a:lnTo>
                          <a:pt x="122" y="103"/>
                        </a:lnTo>
                        <a:lnTo>
                          <a:pt x="118" y="106"/>
                        </a:lnTo>
                        <a:lnTo>
                          <a:pt x="114" y="109"/>
                        </a:lnTo>
                        <a:lnTo>
                          <a:pt x="103" y="112"/>
                        </a:lnTo>
                        <a:lnTo>
                          <a:pt x="90" y="116"/>
                        </a:lnTo>
                        <a:lnTo>
                          <a:pt x="73" y="123"/>
                        </a:lnTo>
                        <a:lnTo>
                          <a:pt x="56" y="131"/>
                        </a:lnTo>
                        <a:lnTo>
                          <a:pt x="49" y="132"/>
                        </a:lnTo>
                        <a:lnTo>
                          <a:pt x="43" y="132"/>
                        </a:lnTo>
                        <a:lnTo>
                          <a:pt x="40" y="131"/>
                        </a:lnTo>
                        <a:lnTo>
                          <a:pt x="39" y="127"/>
                        </a:lnTo>
                        <a:lnTo>
                          <a:pt x="39" y="123"/>
                        </a:lnTo>
                        <a:lnTo>
                          <a:pt x="40" y="118"/>
                        </a:lnTo>
                        <a:lnTo>
                          <a:pt x="44" y="114"/>
                        </a:lnTo>
                        <a:lnTo>
                          <a:pt x="48" y="109"/>
                        </a:lnTo>
                        <a:lnTo>
                          <a:pt x="64" y="8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01" name="Freeform 211">
                    <a:extLst>
                      <a:ext uri="{FF2B5EF4-FFF2-40B4-BE49-F238E27FC236}">
                        <a16:creationId xmlns:a16="http://schemas.microsoft.com/office/drawing/2014/main" id="{51EA7467-012C-B147-8AE3-1BC4945C74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5378" y="2325546"/>
                    <a:ext cx="31044" cy="36310"/>
                  </a:xfrm>
                  <a:custGeom>
                    <a:avLst/>
                    <a:gdLst/>
                    <a:ahLst/>
                    <a:cxnLst>
                      <a:cxn ang="0">
                        <a:pos x="18" y="61"/>
                      </a:cxn>
                      <a:cxn ang="0">
                        <a:pos x="29" y="56"/>
                      </a:cxn>
                      <a:cxn ang="0">
                        <a:pos x="39" y="51"/>
                      </a:cxn>
                      <a:cxn ang="0">
                        <a:pos x="46" y="43"/>
                      </a:cxn>
                      <a:cxn ang="0">
                        <a:pos x="53" y="34"/>
                      </a:cxn>
                      <a:cxn ang="0">
                        <a:pos x="59" y="25"/>
                      </a:cxn>
                      <a:cxn ang="0">
                        <a:pos x="72" y="11"/>
                      </a:cxn>
                      <a:cxn ang="0">
                        <a:pos x="77" y="5"/>
                      </a:cxn>
                      <a:cxn ang="0">
                        <a:pos x="84" y="1"/>
                      </a:cxn>
                      <a:cxn ang="0">
                        <a:pos x="85" y="0"/>
                      </a:cxn>
                      <a:cxn ang="0">
                        <a:pos x="88" y="1"/>
                      </a:cxn>
                      <a:cxn ang="0">
                        <a:pos x="89" y="3"/>
                      </a:cxn>
                      <a:cxn ang="0">
                        <a:pos x="90" y="5"/>
                      </a:cxn>
                      <a:cxn ang="0">
                        <a:pos x="93" y="17"/>
                      </a:cxn>
                      <a:cxn ang="0">
                        <a:pos x="94" y="27"/>
                      </a:cxn>
                      <a:cxn ang="0">
                        <a:pos x="94" y="31"/>
                      </a:cxn>
                      <a:cxn ang="0">
                        <a:pos x="93" y="36"/>
                      </a:cxn>
                      <a:cxn ang="0">
                        <a:pos x="90" y="40"/>
                      </a:cxn>
                      <a:cxn ang="0">
                        <a:pos x="85" y="46"/>
                      </a:cxn>
                      <a:cxn ang="0">
                        <a:pos x="71" y="57"/>
                      </a:cxn>
                      <a:cxn ang="0">
                        <a:pos x="57" y="70"/>
                      </a:cxn>
                      <a:cxn ang="0">
                        <a:pos x="50" y="77"/>
                      </a:cxn>
                      <a:cxn ang="0">
                        <a:pos x="44" y="83"/>
                      </a:cxn>
                      <a:cxn ang="0">
                        <a:pos x="39" y="90"/>
                      </a:cxn>
                      <a:cxn ang="0">
                        <a:pos x="33" y="97"/>
                      </a:cxn>
                      <a:cxn ang="0">
                        <a:pos x="29" y="103"/>
                      </a:cxn>
                      <a:cxn ang="0">
                        <a:pos x="24" y="108"/>
                      </a:cxn>
                      <a:cxn ang="0">
                        <a:pos x="18" y="112"/>
                      </a:cxn>
                      <a:cxn ang="0">
                        <a:pos x="13" y="114"/>
                      </a:cxn>
                      <a:cxn ang="0">
                        <a:pos x="6" y="114"/>
                      </a:cxn>
                      <a:cxn ang="0">
                        <a:pos x="2" y="112"/>
                      </a:cxn>
                      <a:cxn ang="0">
                        <a:pos x="1" y="108"/>
                      </a:cxn>
                      <a:cxn ang="0">
                        <a:pos x="0" y="104"/>
                      </a:cxn>
                      <a:cxn ang="0">
                        <a:pos x="1" y="93"/>
                      </a:cxn>
                      <a:cxn ang="0">
                        <a:pos x="2" y="84"/>
                      </a:cxn>
                      <a:cxn ang="0">
                        <a:pos x="18" y="61"/>
                      </a:cxn>
                    </a:cxnLst>
                    <a:rect l="0" t="0" r="r" b="b"/>
                    <a:pathLst>
                      <a:path w="94" h="114">
                        <a:moveTo>
                          <a:pt x="18" y="61"/>
                        </a:moveTo>
                        <a:lnTo>
                          <a:pt x="29" y="56"/>
                        </a:lnTo>
                        <a:lnTo>
                          <a:pt x="39" y="51"/>
                        </a:lnTo>
                        <a:lnTo>
                          <a:pt x="46" y="43"/>
                        </a:lnTo>
                        <a:lnTo>
                          <a:pt x="53" y="34"/>
                        </a:lnTo>
                        <a:lnTo>
                          <a:pt x="59" y="25"/>
                        </a:lnTo>
                        <a:lnTo>
                          <a:pt x="72" y="11"/>
                        </a:lnTo>
                        <a:lnTo>
                          <a:pt x="77" y="5"/>
                        </a:lnTo>
                        <a:lnTo>
                          <a:pt x="84" y="1"/>
                        </a:lnTo>
                        <a:lnTo>
                          <a:pt x="85" y="0"/>
                        </a:lnTo>
                        <a:lnTo>
                          <a:pt x="88" y="1"/>
                        </a:lnTo>
                        <a:lnTo>
                          <a:pt x="89" y="3"/>
                        </a:lnTo>
                        <a:lnTo>
                          <a:pt x="90" y="5"/>
                        </a:lnTo>
                        <a:lnTo>
                          <a:pt x="93" y="17"/>
                        </a:lnTo>
                        <a:lnTo>
                          <a:pt x="94" y="27"/>
                        </a:lnTo>
                        <a:lnTo>
                          <a:pt x="94" y="31"/>
                        </a:lnTo>
                        <a:lnTo>
                          <a:pt x="93" y="36"/>
                        </a:lnTo>
                        <a:lnTo>
                          <a:pt x="90" y="40"/>
                        </a:lnTo>
                        <a:lnTo>
                          <a:pt x="85" y="46"/>
                        </a:lnTo>
                        <a:lnTo>
                          <a:pt x="71" y="57"/>
                        </a:lnTo>
                        <a:lnTo>
                          <a:pt x="57" y="70"/>
                        </a:lnTo>
                        <a:lnTo>
                          <a:pt x="50" y="77"/>
                        </a:lnTo>
                        <a:lnTo>
                          <a:pt x="44" y="83"/>
                        </a:lnTo>
                        <a:lnTo>
                          <a:pt x="39" y="90"/>
                        </a:lnTo>
                        <a:lnTo>
                          <a:pt x="33" y="97"/>
                        </a:lnTo>
                        <a:lnTo>
                          <a:pt x="29" y="103"/>
                        </a:lnTo>
                        <a:lnTo>
                          <a:pt x="24" y="108"/>
                        </a:lnTo>
                        <a:lnTo>
                          <a:pt x="18" y="112"/>
                        </a:lnTo>
                        <a:lnTo>
                          <a:pt x="13" y="114"/>
                        </a:lnTo>
                        <a:lnTo>
                          <a:pt x="6" y="114"/>
                        </a:lnTo>
                        <a:lnTo>
                          <a:pt x="2" y="112"/>
                        </a:lnTo>
                        <a:lnTo>
                          <a:pt x="1" y="108"/>
                        </a:lnTo>
                        <a:lnTo>
                          <a:pt x="0" y="104"/>
                        </a:lnTo>
                        <a:lnTo>
                          <a:pt x="1" y="93"/>
                        </a:lnTo>
                        <a:lnTo>
                          <a:pt x="2" y="84"/>
                        </a:lnTo>
                        <a:lnTo>
                          <a:pt x="18" y="6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02" name="Freeform 212">
                    <a:extLst>
                      <a:ext uri="{FF2B5EF4-FFF2-40B4-BE49-F238E27FC236}">
                        <a16:creationId xmlns:a16="http://schemas.microsoft.com/office/drawing/2014/main" id="{375AA45F-215D-034C-8341-3599577022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77617" y="2340571"/>
                    <a:ext cx="62087" cy="92654"/>
                  </a:xfrm>
                  <a:custGeom>
                    <a:avLst/>
                    <a:gdLst/>
                    <a:ahLst/>
                    <a:cxnLst>
                      <a:cxn ang="0">
                        <a:pos x="111" y="204"/>
                      </a:cxn>
                      <a:cxn ang="0">
                        <a:pos x="129" y="172"/>
                      </a:cxn>
                      <a:cxn ang="0">
                        <a:pos x="142" y="155"/>
                      </a:cxn>
                      <a:cxn ang="0">
                        <a:pos x="154" y="147"/>
                      </a:cxn>
                      <a:cxn ang="0">
                        <a:pos x="162" y="142"/>
                      </a:cxn>
                      <a:cxn ang="0">
                        <a:pos x="165" y="138"/>
                      </a:cxn>
                      <a:cxn ang="0">
                        <a:pos x="168" y="107"/>
                      </a:cxn>
                      <a:cxn ang="0">
                        <a:pos x="169" y="59"/>
                      </a:cxn>
                      <a:cxn ang="0">
                        <a:pos x="173" y="37"/>
                      </a:cxn>
                      <a:cxn ang="0">
                        <a:pos x="180" y="24"/>
                      </a:cxn>
                      <a:cxn ang="0">
                        <a:pos x="187" y="14"/>
                      </a:cxn>
                      <a:cxn ang="0">
                        <a:pos x="191" y="5"/>
                      </a:cxn>
                      <a:cxn ang="0">
                        <a:pos x="190" y="0"/>
                      </a:cxn>
                      <a:cxn ang="0">
                        <a:pos x="177" y="2"/>
                      </a:cxn>
                      <a:cxn ang="0">
                        <a:pos x="160" y="10"/>
                      </a:cxn>
                      <a:cxn ang="0">
                        <a:pos x="133" y="29"/>
                      </a:cxn>
                      <a:cxn ang="0">
                        <a:pos x="132" y="32"/>
                      </a:cxn>
                      <a:cxn ang="0">
                        <a:pos x="136" y="35"/>
                      </a:cxn>
                      <a:cxn ang="0">
                        <a:pos x="142" y="40"/>
                      </a:cxn>
                      <a:cxn ang="0">
                        <a:pos x="147" y="53"/>
                      </a:cxn>
                      <a:cxn ang="0">
                        <a:pos x="149" y="59"/>
                      </a:cxn>
                      <a:cxn ang="0">
                        <a:pos x="146" y="66"/>
                      </a:cxn>
                      <a:cxn ang="0">
                        <a:pos x="132" y="82"/>
                      </a:cxn>
                      <a:cxn ang="0">
                        <a:pos x="118" y="95"/>
                      </a:cxn>
                      <a:cxn ang="0">
                        <a:pos x="112" y="104"/>
                      </a:cxn>
                      <a:cxn ang="0">
                        <a:pos x="111" y="111"/>
                      </a:cxn>
                      <a:cxn ang="0">
                        <a:pos x="120" y="117"/>
                      </a:cxn>
                      <a:cxn ang="0">
                        <a:pos x="124" y="121"/>
                      </a:cxn>
                      <a:cxn ang="0">
                        <a:pos x="127" y="128"/>
                      </a:cxn>
                      <a:cxn ang="0">
                        <a:pos x="121" y="136"/>
                      </a:cxn>
                      <a:cxn ang="0">
                        <a:pos x="112" y="143"/>
                      </a:cxn>
                      <a:cxn ang="0">
                        <a:pos x="93" y="155"/>
                      </a:cxn>
                      <a:cxn ang="0">
                        <a:pos x="68" y="178"/>
                      </a:cxn>
                      <a:cxn ang="0">
                        <a:pos x="49" y="203"/>
                      </a:cxn>
                      <a:cxn ang="0">
                        <a:pos x="33" y="224"/>
                      </a:cxn>
                      <a:cxn ang="0">
                        <a:pos x="20" y="238"/>
                      </a:cxn>
                      <a:cxn ang="0">
                        <a:pos x="6" y="268"/>
                      </a:cxn>
                      <a:cxn ang="0">
                        <a:pos x="1" y="282"/>
                      </a:cxn>
                      <a:cxn ang="0">
                        <a:pos x="0" y="290"/>
                      </a:cxn>
                      <a:cxn ang="0">
                        <a:pos x="4" y="296"/>
                      </a:cxn>
                      <a:cxn ang="0">
                        <a:pos x="14" y="299"/>
                      </a:cxn>
                      <a:cxn ang="0">
                        <a:pos x="28" y="294"/>
                      </a:cxn>
                      <a:cxn ang="0">
                        <a:pos x="50" y="278"/>
                      </a:cxn>
                      <a:cxn ang="0">
                        <a:pos x="73" y="256"/>
                      </a:cxn>
                      <a:cxn ang="0">
                        <a:pos x="84" y="242"/>
                      </a:cxn>
                      <a:cxn ang="0">
                        <a:pos x="99" y="230"/>
                      </a:cxn>
                    </a:cxnLst>
                    <a:rect l="0" t="0" r="r" b="b"/>
                    <a:pathLst>
                      <a:path w="191" h="299">
                        <a:moveTo>
                          <a:pt x="99" y="221"/>
                        </a:moveTo>
                        <a:lnTo>
                          <a:pt x="111" y="204"/>
                        </a:lnTo>
                        <a:lnTo>
                          <a:pt x="124" y="182"/>
                        </a:lnTo>
                        <a:lnTo>
                          <a:pt x="129" y="172"/>
                        </a:lnTo>
                        <a:lnTo>
                          <a:pt x="136" y="163"/>
                        </a:lnTo>
                        <a:lnTo>
                          <a:pt x="142" y="155"/>
                        </a:lnTo>
                        <a:lnTo>
                          <a:pt x="149" y="150"/>
                        </a:lnTo>
                        <a:lnTo>
                          <a:pt x="154" y="147"/>
                        </a:lnTo>
                        <a:lnTo>
                          <a:pt x="159" y="145"/>
                        </a:lnTo>
                        <a:lnTo>
                          <a:pt x="162" y="142"/>
                        </a:lnTo>
                        <a:lnTo>
                          <a:pt x="164" y="141"/>
                        </a:lnTo>
                        <a:lnTo>
                          <a:pt x="165" y="138"/>
                        </a:lnTo>
                        <a:lnTo>
                          <a:pt x="167" y="136"/>
                        </a:lnTo>
                        <a:lnTo>
                          <a:pt x="168" y="107"/>
                        </a:lnTo>
                        <a:lnTo>
                          <a:pt x="168" y="75"/>
                        </a:lnTo>
                        <a:lnTo>
                          <a:pt x="169" y="59"/>
                        </a:lnTo>
                        <a:lnTo>
                          <a:pt x="172" y="44"/>
                        </a:lnTo>
                        <a:lnTo>
                          <a:pt x="173" y="37"/>
                        </a:lnTo>
                        <a:lnTo>
                          <a:pt x="176" y="31"/>
                        </a:lnTo>
                        <a:lnTo>
                          <a:pt x="180" y="24"/>
                        </a:lnTo>
                        <a:lnTo>
                          <a:pt x="184" y="19"/>
                        </a:lnTo>
                        <a:lnTo>
                          <a:pt x="187" y="14"/>
                        </a:lnTo>
                        <a:lnTo>
                          <a:pt x="190" y="10"/>
                        </a:lnTo>
                        <a:lnTo>
                          <a:pt x="191" y="5"/>
                        </a:lnTo>
                        <a:lnTo>
                          <a:pt x="191" y="0"/>
                        </a:lnTo>
                        <a:lnTo>
                          <a:pt x="190" y="0"/>
                        </a:lnTo>
                        <a:lnTo>
                          <a:pt x="185" y="0"/>
                        </a:lnTo>
                        <a:lnTo>
                          <a:pt x="177" y="2"/>
                        </a:lnTo>
                        <a:lnTo>
                          <a:pt x="169" y="5"/>
                        </a:lnTo>
                        <a:lnTo>
                          <a:pt x="160" y="10"/>
                        </a:lnTo>
                        <a:lnTo>
                          <a:pt x="145" y="20"/>
                        </a:lnTo>
                        <a:lnTo>
                          <a:pt x="133" y="29"/>
                        </a:lnTo>
                        <a:lnTo>
                          <a:pt x="132" y="31"/>
                        </a:lnTo>
                        <a:lnTo>
                          <a:pt x="132" y="32"/>
                        </a:lnTo>
                        <a:lnTo>
                          <a:pt x="133" y="33"/>
                        </a:lnTo>
                        <a:lnTo>
                          <a:pt x="136" y="35"/>
                        </a:lnTo>
                        <a:lnTo>
                          <a:pt x="140" y="37"/>
                        </a:lnTo>
                        <a:lnTo>
                          <a:pt x="142" y="40"/>
                        </a:lnTo>
                        <a:lnTo>
                          <a:pt x="145" y="46"/>
                        </a:lnTo>
                        <a:lnTo>
                          <a:pt x="147" y="53"/>
                        </a:lnTo>
                        <a:lnTo>
                          <a:pt x="149" y="55"/>
                        </a:lnTo>
                        <a:lnTo>
                          <a:pt x="149" y="59"/>
                        </a:lnTo>
                        <a:lnTo>
                          <a:pt x="147" y="62"/>
                        </a:lnTo>
                        <a:lnTo>
                          <a:pt x="146" y="66"/>
                        </a:lnTo>
                        <a:lnTo>
                          <a:pt x="140" y="75"/>
                        </a:lnTo>
                        <a:lnTo>
                          <a:pt x="132" y="82"/>
                        </a:lnTo>
                        <a:lnTo>
                          <a:pt x="125" y="88"/>
                        </a:lnTo>
                        <a:lnTo>
                          <a:pt x="118" y="95"/>
                        </a:lnTo>
                        <a:lnTo>
                          <a:pt x="115" y="99"/>
                        </a:lnTo>
                        <a:lnTo>
                          <a:pt x="112" y="104"/>
                        </a:lnTo>
                        <a:lnTo>
                          <a:pt x="111" y="108"/>
                        </a:lnTo>
                        <a:lnTo>
                          <a:pt x="111" y="111"/>
                        </a:lnTo>
                        <a:lnTo>
                          <a:pt x="115" y="115"/>
                        </a:lnTo>
                        <a:lnTo>
                          <a:pt x="120" y="117"/>
                        </a:lnTo>
                        <a:lnTo>
                          <a:pt x="123" y="119"/>
                        </a:lnTo>
                        <a:lnTo>
                          <a:pt x="124" y="121"/>
                        </a:lnTo>
                        <a:lnTo>
                          <a:pt x="125" y="124"/>
                        </a:lnTo>
                        <a:lnTo>
                          <a:pt x="127" y="128"/>
                        </a:lnTo>
                        <a:lnTo>
                          <a:pt x="125" y="132"/>
                        </a:lnTo>
                        <a:lnTo>
                          <a:pt x="121" y="136"/>
                        </a:lnTo>
                        <a:lnTo>
                          <a:pt x="118" y="139"/>
                        </a:lnTo>
                        <a:lnTo>
                          <a:pt x="112" y="143"/>
                        </a:lnTo>
                        <a:lnTo>
                          <a:pt x="101" y="150"/>
                        </a:lnTo>
                        <a:lnTo>
                          <a:pt x="93" y="155"/>
                        </a:lnTo>
                        <a:lnTo>
                          <a:pt x="80" y="167"/>
                        </a:lnTo>
                        <a:lnTo>
                          <a:pt x="68" y="178"/>
                        </a:lnTo>
                        <a:lnTo>
                          <a:pt x="59" y="190"/>
                        </a:lnTo>
                        <a:lnTo>
                          <a:pt x="49" y="203"/>
                        </a:lnTo>
                        <a:lnTo>
                          <a:pt x="41" y="213"/>
                        </a:lnTo>
                        <a:lnTo>
                          <a:pt x="33" y="224"/>
                        </a:lnTo>
                        <a:lnTo>
                          <a:pt x="27" y="230"/>
                        </a:lnTo>
                        <a:lnTo>
                          <a:pt x="20" y="238"/>
                        </a:lnTo>
                        <a:lnTo>
                          <a:pt x="14" y="252"/>
                        </a:lnTo>
                        <a:lnTo>
                          <a:pt x="6" y="268"/>
                        </a:lnTo>
                        <a:lnTo>
                          <a:pt x="4" y="274"/>
                        </a:lnTo>
                        <a:lnTo>
                          <a:pt x="1" y="282"/>
                        </a:lnTo>
                        <a:lnTo>
                          <a:pt x="0" y="286"/>
                        </a:lnTo>
                        <a:lnTo>
                          <a:pt x="0" y="290"/>
                        </a:lnTo>
                        <a:lnTo>
                          <a:pt x="1" y="294"/>
                        </a:lnTo>
                        <a:lnTo>
                          <a:pt x="4" y="296"/>
                        </a:lnTo>
                        <a:lnTo>
                          <a:pt x="9" y="299"/>
                        </a:lnTo>
                        <a:lnTo>
                          <a:pt x="14" y="299"/>
                        </a:lnTo>
                        <a:lnTo>
                          <a:pt x="22" y="296"/>
                        </a:lnTo>
                        <a:lnTo>
                          <a:pt x="28" y="294"/>
                        </a:lnTo>
                        <a:lnTo>
                          <a:pt x="41" y="285"/>
                        </a:lnTo>
                        <a:lnTo>
                          <a:pt x="50" y="278"/>
                        </a:lnTo>
                        <a:lnTo>
                          <a:pt x="62" y="266"/>
                        </a:lnTo>
                        <a:lnTo>
                          <a:pt x="73" y="256"/>
                        </a:lnTo>
                        <a:lnTo>
                          <a:pt x="79" y="250"/>
                        </a:lnTo>
                        <a:lnTo>
                          <a:pt x="84" y="242"/>
                        </a:lnTo>
                        <a:lnTo>
                          <a:pt x="92" y="235"/>
                        </a:lnTo>
                        <a:lnTo>
                          <a:pt x="99" y="230"/>
                        </a:lnTo>
                        <a:lnTo>
                          <a:pt x="99" y="221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03" name="Freeform 213">
                    <a:extLst>
                      <a:ext uri="{FF2B5EF4-FFF2-40B4-BE49-F238E27FC236}">
                        <a16:creationId xmlns:a16="http://schemas.microsoft.com/office/drawing/2014/main" id="{C3D13473-B51B-BE4D-A2A1-37EBC4B7C9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28062" y="2395662"/>
                    <a:ext cx="11642" cy="32554"/>
                  </a:xfrm>
                  <a:custGeom>
                    <a:avLst/>
                    <a:gdLst/>
                    <a:ahLst/>
                    <a:cxnLst>
                      <a:cxn ang="0">
                        <a:pos x="0" y="83"/>
                      </a:cxn>
                      <a:cxn ang="0">
                        <a:pos x="1" y="67"/>
                      </a:cxn>
                      <a:cxn ang="0">
                        <a:pos x="2" y="52"/>
                      </a:cxn>
                      <a:cxn ang="0">
                        <a:pos x="3" y="36"/>
                      </a:cxn>
                      <a:cxn ang="0">
                        <a:pos x="5" y="20"/>
                      </a:cxn>
                      <a:cxn ang="0">
                        <a:pos x="5" y="17"/>
                      </a:cxn>
                      <a:cxn ang="0">
                        <a:pos x="7" y="11"/>
                      </a:cxn>
                      <a:cxn ang="0">
                        <a:pos x="10" y="7"/>
                      </a:cxn>
                      <a:cxn ang="0">
                        <a:pos x="14" y="4"/>
                      </a:cxn>
                      <a:cxn ang="0">
                        <a:pos x="19" y="1"/>
                      </a:cxn>
                      <a:cxn ang="0">
                        <a:pos x="24" y="0"/>
                      </a:cxn>
                      <a:cxn ang="0">
                        <a:pos x="29" y="0"/>
                      </a:cxn>
                      <a:cxn ang="0">
                        <a:pos x="33" y="2"/>
                      </a:cxn>
                      <a:cxn ang="0">
                        <a:pos x="36" y="5"/>
                      </a:cxn>
                      <a:cxn ang="0">
                        <a:pos x="37" y="7"/>
                      </a:cxn>
                      <a:cxn ang="0">
                        <a:pos x="37" y="13"/>
                      </a:cxn>
                      <a:cxn ang="0">
                        <a:pos x="37" y="17"/>
                      </a:cxn>
                      <a:cxn ang="0">
                        <a:pos x="37" y="26"/>
                      </a:cxn>
                      <a:cxn ang="0">
                        <a:pos x="36" y="33"/>
                      </a:cxn>
                      <a:cxn ang="0">
                        <a:pos x="36" y="48"/>
                      </a:cxn>
                      <a:cxn ang="0">
                        <a:pos x="34" y="62"/>
                      </a:cxn>
                      <a:cxn ang="0">
                        <a:pos x="34" y="76"/>
                      </a:cxn>
                      <a:cxn ang="0">
                        <a:pos x="32" y="90"/>
                      </a:cxn>
                      <a:cxn ang="0">
                        <a:pos x="32" y="94"/>
                      </a:cxn>
                      <a:cxn ang="0">
                        <a:pos x="29" y="99"/>
                      </a:cxn>
                      <a:cxn ang="0">
                        <a:pos x="28" y="103"/>
                      </a:cxn>
                      <a:cxn ang="0">
                        <a:pos x="23" y="105"/>
                      </a:cxn>
                      <a:cxn ang="0">
                        <a:pos x="16" y="105"/>
                      </a:cxn>
                      <a:cxn ang="0">
                        <a:pos x="10" y="103"/>
                      </a:cxn>
                      <a:cxn ang="0">
                        <a:pos x="7" y="102"/>
                      </a:cxn>
                      <a:cxn ang="0">
                        <a:pos x="5" y="99"/>
                      </a:cxn>
                      <a:cxn ang="0">
                        <a:pos x="3" y="97"/>
                      </a:cxn>
                      <a:cxn ang="0">
                        <a:pos x="2" y="93"/>
                      </a:cxn>
                      <a:cxn ang="0">
                        <a:pos x="0" y="83"/>
                      </a:cxn>
                    </a:cxnLst>
                    <a:rect l="0" t="0" r="r" b="b"/>
                    <a:pathLst>
                      <a:path w="37" h="105">
                        <a:moveTo>
                          <a:pt x="0" y="83"/>
                        </a:moveTo>
                        <a:lnTo>
                          <a:pt x="1" y="67"/>
                        </a:lnTo>
                        <a:lnTo>
                          <a:pt x="2" y="52"/>
                        </a:lnTo>
                        <a:lnTo>
                          <a:pt x="3" y="36"/>
                        </a:lnTo>
                        <a:lnTo>
                          <a:pt x="5" y="20"/>
                        </a:lnTo>
                        <a:lnTo>
                          <a:pt x="5" y="17"/>
                        </a:lnTo>
                        <a:lnTo>
                          <a:pt x="7" y="11"/>
                        </a:lnTo>
                        <a:lnTo>
                          <a:pt x="10" y="7"/>
                        </a:lnTo>
                        <a:lnTo>
                          <a:pt x="14" y="4"/>
                        </a:lnTo>
                        <a:lnTo>
                          <a:pt x="19" y="1"/>
                        </a:lnTo>
                        <a:lnTo>
                          <a:pt x="24" y="0"/>
                        </a:lnTo>
                        <a:lnTo>
                          <a:pt x="29" y="0"/>
                        </a:lnTo>
                        <a:lnTo>
                          <a:pt x="33" y="2"/>
                        </a:lnTo>
                        <a:lnTo>
                          <a:pt x="36" y="5"/>
                        </a:lnTo>
                        <a:lnTo>
                          <a:pt x="37" y="7"/>
                        </a:lnTo>
                        <a:lnTo>
                          <a:pt x="37" y="13"/>
                        </a:lnTo>
                        <a:lnTo>
                          <a:pt x="37" y="17"/>
                        </a:lnTo>
                        <a:lnTo>
                          <a:pt x="37" y="26"/>
                        </a:lnTo>
                        <a:lnTo>
                          <a:pt x="36" y="33"/>
                        </a:lnTo>
                        <a:lnTo>
                          <a:pt x="36" y="48"/>
                        </a:lnTo>
                        <a:lnTo>
                          <a:pt x="34" y="62"/>
                        </a:lnTo>
                        <a:lnTo>
                          <a:pt x="34" y="76"/>
                        </a:lnTo>
                        <a:lnTo>
                          <a:pt x="32" y="90"/>
                        </a:lnTo>
                        <a:lnTo>
                          <a:pt x="32" y="94"/>
                        </a:lnTo>
                        <a:lnTo>
                          <a:pt x="29" y="99"/>
                        </a:lnTo>
                        <a:lnTo>
                          <a:pt x="28" y="103"/>
                        </a:lnTo>
                        <a:lnTo>
                          <a:pt x="23" y="105"/>
                        </a:lnTo>
                        <a:lnTo>
                          <a:pt x="16" y="105"/>
                        </a:lnTo>
                        <a:lnTo>
                          <a:pt x="10" y="103"/>
                        </a:lnTo>
                        <a:lnTo>
                          <a:pt x="7" y="102"/>
                        </a:lnTo>
                        <a:lnTo>
                          <a:pt x="5" y="99"/>
                        </a:lnTo>
                        <a:lnTo>
                          <a:pt x="3" y="97"/>
                        </a:lnTo>
                        <a:lnTo>
                          <a:pt x="2" y="93"/>
                        </a:lnTo>
                        <a:lnTo>
                          <a:pt x="0" y="83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204" name="Freeform 214">
                    <a:extLst>
                      <a:ext uri="{FF2B5EF4-FFF2-40B4-BE49-F238E27FC236}">
                        <a16:creationId xmlns:a16="http://schemas.microsoft.com/office/drawing/2014/main" id="{4A1AE038-7BE7-F142-8995-0C18D97CB0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7465" y="2338066"/>
                    <a:ext cx="32338" cy="37562"/>
                  </a:xfrm>
                  <a:custGeom>
                    <a:avLst/>
                    <a:gdLst/>
                    <a:ahLst/>
                    <a:cxnLst>
                      <a:cxn ang="0">
                        <a:pos x="0" y="88"/>
                      </a:cxn>
                      <a:cxn ang="0">
                        <a:pos x="1" y="81"/>
                      </a:cxn>
                      <a:cxn ang="0">
                        <a:pos x="4" y="75"/>
                      </a:cxn>
                      <a:cxn ang="0">
                        <a:pos x="8" y="68"/>
                      </a:cxn>
                      <a:cxn ang="0">
                        <a:pos x="12" y="62"/>
                      </a:cxn>
                      <a:cxn ang="0">
                        <a:pos x="17" y="55"/>
                      </a:cxn>
                      <a:cxn ang="0">
                        <a:pos x="22" y="49"/>
                      </a:cxn>
                      <a:cxn ang="0">
                        <a:pos x="27" y="45"/>
                      </a:cxn>
                      <a:cxn ang="0">
                        <a:pos x="32" y="43"/>
                      </a:cxn>
                      <a:cxn ang="0">
                        <a:pos x="43" y="39"/>
                      </a:cxn>
                      <a:cxn ang="0">
                        <a:pos x="51" y="32"/>
                      </a:cxn>
                      <a:cxn ang="0">
                        <a:pos x="58" y="26"/>
                      </a:cxn>
                      <a:cxn ang="0">
                        <a:pos x="66" y="18"/>
                      </a:cxn>
                      <a:cxn ang="0">
                        <a:pos x="79" y="8"/>
                      </a:cxn>
                      <a:cxn ang="0">
                        <a:pos x="91" y="1"/>
                      </a:cxn>
                      <a:cxn ang="0">
                        <a:pos x="92" y="0"/>
                      </a:cxn>
                      <a:cxn ang="0">
                        <a:pos x="95" y="1"/>
                      </a:cxn>
                      <a:cxn ang="0">
                        <a:pos x="96" y="1"/>
                      </a:cxn>
                      <a:cxn ang="0">
                        <a:pos x="97" y="4"/>
                      </a:cxn>
                      <a:cxn ang="0">
                        <a:pos x="98" y="10"/>
                      </a:cxn>
                      <a:cxn ang="0">
                        <a:pos x="97" y="20"/>
                      </a:cxn>
                      <a:cxn ang="0">
                        <a:pos x="96" y="32"/>
                      </a:cxn>
                      <a:cxn ang="0">
                        <a:pos x="95" y="44"/>
                      </a:cxn>
                      <a:cxn ang="0">
                        <a:pos x="92" y="55"/>
                      </a:cxn>
                      <a:cxn ang="0">
                        <a:pos x="89" y="67"/>
                      </a:cxn>
                      <a:cxn ang="0">
                        <a:pos x="87" y="70"/>
                      </a:cxn>
                      <a:cxn ang="0">
                        <a:pos x="85" y="72"/>
                      </a:cxn>
                      <a:cxn ang="0">
                        <a:pos x="82" y="74"/>
                      </a:cxn>
                      <a:cxn ang="0">
                        <a:pos x="79" y="75"/>
                      </a:cxn>
                      <a:cxn ang="0">
                        <a:pos x="71" y="75"/>
                      </a:cxn>
                      <a:cxn ang="0">
                        <a:pos x="62" y="74"/>
                      </a:cxn>
                      <a:cxn ang="0">
                        <a:pos x="53" y="74"/>
                      </a:cxn>
                      <a:cxn ang="0">
                        <a:pos x="45" y="76"/>
                      </a:cxn>
                      <a:cxn ang="0">
                        <a:pos x="41" y="77"/>
                      </a:cxn>
                      <a:cxn ang="0">
                        <a:pos x="39" y="81"/>
                      </a:cxn>
                      <a:cxn ang="0">
                        <a:pos x="36" y="85"/>
                      </a:cxn>
                      <a:cxn ang="0">
                        <a:pos x="34" y="90"/>
                      </a:cxn>
                      <a:cxn ang="0">
                        <a:pos x="31" y="103"/>
                      </a:cxn>
                      <a:cxn ang="0">
                        <a:pos x="25" y="116"/>
                      </a:cxn>
                      <a:cxn ang="0">
                        <a:pos x="21" y="120"/>
                      </a:cxn>
                      <a:cxn ang="0">
                        <a:pos x="18" y="123"/>
                      </a:cxn>
                      <a:cxn ang="0">
                        <a:pos x="14" y="123"/>
                      </a:cxn>
                      <a:cxn ang="0">
                        <a:pos x="12" y="122"/>
                      </a:cxn>
                      <a:cxn ang="0">
                        <a:pos x="6" y="115"/>
                      </a:cxn>
                      <a:cxn ang="0">
                        <a:pos x="3" y="105"/>
                      </a:cxn>
                      <a:cxn ang="0">
                        <a:pos x="0" y="88"/>
                      </a:cxn>
                    </a:cxnLst>
                    <a:rect l="0" t="0" r="r" b="b"/>
                    <a:pathLst>
                      <a:path w="98" h="123">
                        <a:moveTo>
                          <a:pt x="0" y="88"/>
                        </a:moveTo>
                        <a:lnTo>
                          <a:pt x="1" y="81"/>
                        </a:lnTo>
                        <a:lnTo>
                          <a:pt x="4" y="75"/>
                        </a:lnTo>
                        <a:lnTo>
                          <a:pt x="8" y="68"/>
                        </a:lnTo>
                        <a:lnTo>
                          <a:pt x="12" y="62"/>
                        </a:lnTo>
                        <a:lnTo>
                          <a:pt x="17" y="55"/>
                        </a:lnTo>
                        <a:lnTo>
                          <a:pt x="22" y="49"/>
                        </a:lnTo>
                        <a:lnTo>
                          <a:pt x="27" y="45"/>
                        </a:lnTo>
                        <a:lnTo>
                          <a:pt x="32" y="43"/>
                        </a:lnTo>
                        <a:lnTo>
                          <a:pt x="43" y="39"/>
                        </a:lnTo>
                        <a:lnTo>
                          <a:pt x="51" y="32"/>
                        </a:lnTo>
                        <a:lnTo>
                          <a:pt x="58" y="26"/>
                        </a:lnTo>
                        <a:lnTo>
                          <a:pt x="66" y="18"/>
                        </a:lnTo>
                        <a:lnTo>
                          <a:pt x="79" y="8"/>
                        </a:lnTo>
                        <a:lnTo>
                          <a:pt x="91" y="1"/>
                        </a:lnTo>
                        <a:lnTo>
                          <a:pt x="92" y="0"/>
                        </a:lnTo>
                        <a:lnTo>
                          <a:pt x="95" y="1"/>
                        </a:lnTo>
                        <a:lnTo>
                          <a:pt x="96" y="1"/>
                        </a:lnTo>
                        <a:lnTo>
                          <a:pt x="97" y="4"/>
                        </a:lnTo>
                        <a:lnTo>
                          <a:pt x="98" y="10"/>
                        </a:lnTo>
                        <a:lnTo>
                          <a:pt x="97" y="20"/>
                        </a:lnTo>
                        <a:lnTo>
                          <a:pt x="96" y="32"/>
                        </a:lnTo>
                        <a:lnTo>
                          <a:pt x="95" y="44"/>
                        </a:lnTo>
                        <a:lnTo>
                          <a:pt x="92" y="55"/>
                        </a:lnTo>
                        <a:lnTo>
                          <a:pt x="89" y="67"/>
                        </a:lnTo>
                        <a:lnTo>
                          <a:pt x="87" y="70"/>
                        </a:lnTo>
                        <a:lnTo>
                          <a:pt x="85" y="72"/>
                        </a:lnTo>
                        <a:lnTo>
                          <a:pt x="82" y="74"/>
                        </a:lnTo>
                        <a:lnTo>
                          <a:pt x="79" y="75"/>
                        </a:lnTo>
                        <a:lnTo>
                          <a:pt x="71" y="75"/>
                        </a:lnTo>
                        <a:lnTo>
                          <a:pt x="62" y="74"/>
                        </a:lnTo>
                        <a:lnTo>
                          <a:pt x="53" y="74"/>
                        </a:lnTo>
                        <a:lnTo>
                          <a:pt x="45" y="76"/>
                        </a:lnTo>
                        <a:lnTo>
                          <a:pt x="41" y="77"/>
                        </a:lnTo>
                        <a:lnTo>
                          <a:pt x="39" y="81"/>
                        </a:lnTo>
                        <a:lnTo>
                          <a:pt x="36" y="85"/>
                        </a:lnTo>
                        <a:lnTo>
                          <a:pt x="34" y="90"/>
                        </a:lnTo>
                        <a:lnTo>
                          <a:pt x="31" y="103"/>
                        </a:lnTo>
                        <a:lnTo>
                          <a:pt x="25" y="116"/>
                        </a:lnTo>
                        <a:lnTo>
                          <a:pt x="21" y="120"/>
                        </a:lnTo>
                        <a:lnTo>
                          <a:pt x="18" y="123"/>
                        </a:lnTo>
                        <a:lnTo>
                          <a:pt x="14" y="123"/>
                        </a:lnTo>
                        <a:lnTo>
                          <a:pt x="12" y="122"/>
                        </a:lnTo>
                        <a:lnTo>
                          <a:pt x="6" y="115"/>
                        </a:lnTo>
                        <a:lnTo>
                          <a:pt x="3" y="105"/>
                        </a:lnTo>
                        <a:lnTo>
                          <a:pt x="0" y="8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168" name="Freeform 217">
                  <a:extLst>
                    <a:ext uri="{FF2B5EF4-FFF2-40B4-BE49-F238E27FC236}">
                      <a16:creationId xmlns:a16="http://schemas.microsoft.com/office/drawing/2014/main" id="{8065ADD0-5DED-1C4C-9445-C9C1BAA20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591" y="3796440"/>
                  <a:ext cx="16770" cy="18940"/>
                </a:xfrm>
                <a:custGeom>
                  <a:avLst/>
                  <a:gdLst/>
                  <a:ahLst/>
                  <a:cxnLst>
                    <a:cxn ang="0">
                      <a:pos x="31" y="44"/>
                    </a:cxn>
                    <a:cxn ang="0">
                      <a:pos x="28" y="47"/>
                    </a:cxn>
                    <a:cxn ang="0">
                      <a:pos x="26" y="49"/>
                    </a:cxn>
                    <a:cxn ang="0">
                      <a:pos x="19" y="53"/>
                    </a:cxn>
                    <a:cxn ang="0">
                      <a:pos x="13" y="56"/>
                    </a:cxn>
                    <a:cxn ang="0">
                      <a:pos x="9" y="56"/>
                    </a:cxn>
                    <a:cxn ang="0">
                      <a:pos x="5" y="55"/>
                    </a:cxn>
                    <a:cxn ang="0">
                      <a:pos x="2" y="53"/>
                    </a:cxn>
                    <a:cxn ang="0">
                      <a:pos x="1" y="49"/>
                    </a:cxn>
                    <a:cxn ang="0">
                      <a:pos x="0" y="45"/>
                    </a:cxn>
                    <a:cxn ang="0">
                      <a:pos x="0" y="40"/>
                    </a:cxn>
                    <a:cxn ang="0">
                      <a:pos x="1" y="36"/>
                    </a:cxn>
                    <a:cxn ang="0">
                      <a:pos x="5" y="34"/>
                    </a:cxn>
                    <a:cxn ang="0">
                      <a:pos x="13" y="26"/>
                    </a:cxn>
                    <a:cxn ang="0">
                      <a:pos x="19" y="16"/>
                    </a:cxn>
                    <a:cxn ang="0">
                      <a:pos x="23" y="11"/>
                    </a:cxn>
                    <a:cxn ang="0">
                      <a:pos x="27" y="5"/>
                    </a:cxn>
                    <a:cxn ang="0">
                      <a:pos x="31" y="3"/>
                    </a:cxn>
                    <a:cxn ang="0">
                      <a:pos x="36" y="0"/>
                    </a:cxn>
                    <a:cxn ang="0">
                      <a:pos x="40" y="1"/>
                    </a:cxn>
                    <a:cxn ang="0">
                      <a:pos x="44" y="3"/>
                    </a:cxn>
                    <a:cxn ang="0">
                      <a:pos x="46" y="5"/>
                    </a:cxn>
                    <a:cxn ang="0">
                      <a:pos x="48" y="9"/>
                    </a:cxn>
                    <a:cxn ang="0">
                      <a:pos x="45" y="18"/>
                    </a:cxn>
                    <a:cxn ang="0">
                      <a:pos x="40" y="26"/>
                    </a:cxn>
                    <a:cxn ang="0">
                      <a:pos x="31" y="44"/>
                    </a:cxn>
                  </a:cxnLst>
                  <a:rect l="0" t="0" r="r" b="b"/>
                  <a:pathLst>
                    <a:path w="48" h="56">
                      <a:moveTo>
                        <a:pt x="31" y="44"/>
                      </a:moveTo>
                      <a:lnTo>
                        <a:pt x="28" y="47"/>
                      </a:lnTo>
                      <a:lnTo>
                        <a:pt x="26" y="49"/>
                      </a:lnTo>
                      <a:lnTo>
                        <a:pt x="19" y="53"/>
                      </a:lnTo>
                      <a:lnTo>
                        <a:pt x="13" y="56"/>
                      </a:lnTo>
                      <a:lnTo>
                        <a:pt x="9" y="56"/>
                      </a:lnTo>
                      <a:lnTo>
                        <a:pt x="5" y="55"/>
                      </a:lnTo>
                      <a:lnTo>
                        <a:pt x="2" y="53"/>
                      </a:lnTo>
                      <a:lnTo>
                        <a:pt x="1" y="49"/>
                      </a:lnTo>
                      <a:lnTo>
                        <a:pt x="0" y="45"/>
                      </a:lnTo>
                      <a:lnTo>
                        <a:pt x="0" y="40"/>
                      </a:lnTo>
                      <a:lnTo>
                        <a:pt x="1" y="36"/>
                      </a:lnTo>
                      <a:lnTo>
                        <a:pt x="5" y="34"/>
                      </a:lnTo>
                      <a:lnTo>
                        <a:pt x="13" y="26"/>
                      </a:lnTo>
                      <a:lnTo>
                        <a:pt x="19" y="16"/>
                      </a:lnTo>
                      <a:lnTo>
                        <a:pt x="23" y="11"/>
                      </a:lnTo>
                      <a:lnTo>
                        <a:pt x="27" y="5"/>
                      </a:lnTo>
                      <a:lnTo>
                        <a:pt x="31" y="3"/>
                      </a:lnTo>
                      <a:lnTo>
                        <a:pt x="36" y="0"/>
                      </a:lnTo>
                      <a:lnTo>
                        <a:pt x="40" y="1"/>
                      </a:lnTo>
                      <a:lnTo>
                        <a:pt x="44" y="3"/>
                      </a:lnTo>
                      <a:lnTo>
                        <a:pt x="46" y="5"/>
                      </a:lnTo>
                      <a:lnTo>
                        <a:pt x="48" y="9"/>
                      </a:lnTo>
                      <a:lnTo>
                        <a:pt x="45" y="18"/>
                      </a:lnTo>
                      <a:lnTo>
                        <a:pt x="40" y="26"/>
                      </a:lnTo>
                      <a:lnTo>
                        <a:pt x="31" y="4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69" name="Freeform 224">
                  <a:extLst>
                    <a:ext uri="{FF2B5EF4-FFF2-40B4-BE49-F238E27FC236}">
                      <a16:creationId xmlns:a16="http://schemas.microsoft.com/office/drawing/2014/main" id="{868175EF-3E46-F440-AABE-7D472B6A6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463" y="2777791"/>
                  <a:ext cx="515688" cy="510002"/>
                </a:xfrm>
                <a:custGeom>
                  <a:avLst/>
                  <a:gdLst/>
                  <a:ahLst/>
                  <a:cxnLst>
                    <a:cxn ang="0">
                      <a:pos x="1313" y="16"/>
                    </a:cxn>
                    <a:cxn ang="0">
                      <a:pos x="1134" y="21"/>
                    </a:cxn>
                    <a:cxn ang="0">
                      <a:pos x="985" y="126"/>
                    </a:cxn>
                    <a:cxn ang="0">
                      <a:pos x="959" y="194"/>
                    </a:cxn>
                    <a:cxn ang="0">
                      <a:pos x="1056" y="275"/>
                    </a:cxn>
                    <a:cxn ang="0">
                      <a:pos x="915" y="301"/>
                    </a:cxn>
                    <a:cxn ang="0">
                      <a:pos x="911" y="370"/>
                    </a:cxn>
                    <a:cxn ang="0">
                      <a:pos x="831" y="311"/>
                    </a:cxn>
                    <a:cxn ang="0">
                      <a:pos x="739" y="316"/>
                    </a:cxn>
                    <a:cxn ang="0">
                      <a:pos x="626" y="205"/>
                    </a:cxn>
                    <a:cxn ang="0">
                      <a:pos x="581" y="232"/>
                    </a:cxn>
                    <a:cxn ang="0">
                      <a:pos x="473" y="247"/>
                    </a:cxn>
                    <a:cxn ang="0">
                      <a:pos x="522" y="273"/>
                    </a:cxn>
                    <a:cxn ang="0">
                      <a:pos x="427" y="291"/>
                    </a:cxn>
                    <a:cxn ang="0">
                      <a:pos x="543" y="400"/>
                    </a:cxn>
                    <a:cxn ang="0">
                      <a:pos x="520" y="434"/>
                    </a:cxn>
                    <a:cxn ang="0">
                      <a:pos x="456" y="496"/>
                    </a:cxn>
                    <a:cxn ang="0">
                      <a:pos x="377" y="541"/>
                    </a:cxn>
                    <a:cxn ang="0">
                      <a:pos x="416" y="602"/>
                    </a:cxn>
                    <a:cxn ang="0">
                      <a:pos x="446" y="653"/>
                    </a:cxn>
                    <a:cxn ang="0">
                      <a:pos x="482" y="715"/>
                    </a:cxn>
                    <a:cxn ang="0">
                      <a:pos x="587" y="792"/>
                    </a:cxn>
                    <a:cxn ang="0">
                      <a:pos x="393" y="894"/>
                    </a:cxn>
                    <a:cxn ang="0">
                      <a:pos x="349" y="965"/>
                    </a:cxn>
                    <a:cxn ang="0">
                      <a:pos x="521" y="966"/>
                    </a:cxn>
                    <a:cxn ang="0">
                      <a:pos x="463" y="1012"/>
                    </a:cxn>
                    <a:cxn ang="0">
                      <a:pos x="230" y="1014"/>
                    </a:cxn>
                    <a:cxn ang="0">
                      <a:pos x="213" y="1087"/>
                    </a:cxn>
                    <a:cxn ang="0">
                      <a:pos x="110" y="1042"/>
                    </a:cxn>
                    <a:cxn ang="0">
                      <a:pos x="29" y="1066"/>
                    </a:cxn>
                    <a:cxn ang="0">
                      <a:pos x="183" y="1144"/>
                    </a:cxn>
                    <a:cxn ang="0">
                      <a:pos x="8" y="1194"/>
                    </a:cxn>
                    <a:cxn ang="0">
                      <a:pos x="34" y="1273"/>
                    </a:cxn>
                    <a:cxn ang="0">
                      <a:pos x="91" y="1302"/>
                    </a:cxn>
                    <a:cxn ang="0">
                      <a:pos x="20" y="1328"/>
                    </a:cxn>
                    <a:cxn ang="0">
                      <a:pos x="173" y="1341"/>
                    </a:cxn>
                    <a:cxn ang="0">
                      <a:pos x="170" y="1378"/>
                    </a:cxn>
                    <a:cxn ang="0">
                      <a:pos x="125" y="1434"/>
                    </a:cxn>
                    <a:cxn ang="0">
                      <a:pos x="263" y="1475"/>
                    </a:cxn>
                    <a:cxn ang="0">
                      <a:pos x="487" y="1508"/>
                    </a:cxn>
                    <a:cxn ang="0">
                      <a:pos x="565" y="1455"/>
                    </a:cxn>
                    <a:cxn ang="0">
                      <a:pos x="661" y="1425"/>
                    </a:cxn>
                    <a:cxn ang="0">
                      <a:pos x="762" y="1420"/>
                    </a:cxn>
                    <a:cxn ang="0">
                      <a:pos x="918" y="1430"/>
                    </a:cxn>
                    <a:cxn ang="0">
                      <a:pos x="978" y="1418"/>
                    </a:cxn>
                    <a:cxn ang="0">
                      <a:pos x="1083" y="1475"/>
                    </a:cxn>
                    <a:cxn ang="0">
                      <a:pos x="1140" y="1435"/>
                    </a:cxn>
                    <a:cxn ang="0">
                      <a:pos x="1331" y="1201"/>
                    </a:cxn>
                    <a:cxn ang="0">
                      <a:pos x="1352" y="1079"/>
                    </a:cxn>
                    <a:cxn ang="0">
                      <a:pos x="1375" y="1017"/>
                    </a:cxn>
                    <a:cxn ang="0">
                      <a:pos x="1427" y="900"/>
                    </a:cxn>
                    <a:cxn ang="0">
                      <a:pos x="1442" y="779"/>
                    </a:cxn>
                    <a:cxn ang="0">
                      <a:pos x="1416" y="672"/>
                    </a:cxn>
                    <a:cxn ang="0">
                      <a:pos x="1473" y="674"/>
                    </a:cxn>
                    <a:cxn ang="0">
                      <a:pos x="1412" y="584"/>
                    </a:cxn>
                    <a:cxn ang="0">
                      <a:pos x="1330" y="492"/>
                    </a:cxn>
                    <a:cxn ang="0">
                      <a:pos x="1182" y="518"/>
                    </a:cxn>
                    <a:cxn ang="0">
                      <a:pos x="1098" y="350"/>
                    </a:cxn>
                    <a:cxn ang="0">
                      <a:pos x="1183" y="284"/>
                    </a:cxn>
                    <a:cxn ang="0">
                      <a:pos x="1172" y="203"/>
                    </a:cxn>
                  </a:cxnLst>
                  <a:rect l="0" t="0" r="r" b="b"/>
                  <a:pathLst>
                    <a:path w="1479" h="1510">
                      <a:moveTo>
                        <a:pt x="1287" y="124"/>
                      </a:moveTo>
                      <a:lnTo>
                        <a:pt x="1286" y="114"/>
                      </a:lnTo>
                      <a:lnTo>
                        <a:pt x="1287" y="108"/>
                      </a:lnTo>
                      <a:lnTo>
                        <a:pt x="1289" y="101"/>
                      </a:lnTo>
                      <a:lnTo>
                        <a:pt x="1293" y="96"/>
                      </a:lnTo>
                      <a:lnTo>
                        <a:pt x="1297" y="91"/>
                      </a:lnTo>
                      <a:lnTo>
                        <a:pt x="1300" y="86"/>
                      </a:lnTo>
                      <a:lnTo>
                        <a:pt x="1302" y="79"/>
                      </a:lnTo>
                      <a:lnTo>
                        <a:pt x="1304" y="73"/>
                      </a:lnTo>
                      <a:lnTo>
                        <a:pt x="1309" y="53"/>
                      </a:lnTo>
                      <a:lnTo>
                        <a:pt x="1313" y="31"/>
                      </a:lnTo>
                      <a:lnTo>
                        <a:pt x="1314" y="26"/>
                      </a:lnTo>
                      <a:lnTo>
                        <a:pt x="1313" y="21"/>
                      </a:lnTo>
                      <a:lnTo>
                        <a:pt x="1313" y="16"/>
                      </a:lnTo>
                      <a:lnTo>
                        <a:pt x="1310" y="12"/>
                      </a:lnTo>
                      <a:lnTo>
                        <a:pt x="1308" y="9"/>
                      </a:lnTo>
                      <a:lnTo>
                        <a:pt x="1305" y="5"/>
                      </a:lnTo>
                      <a:lnTo>
                        <a:pt x="1300" y="4"/>
                      </a:lnTo>
                      <a:lnTo>
                        <a:pt x="1293" y="3"/>
                      </a:lnTo>
                      <a:lnTo>
                        <a:pt x="1278" y="1"/>
                      </a:lnTo>
                      <a:lnTo>
                        <a:pt x="1260" y="0"/>
                      </a:lnTo>
                      <a:lnTo>
                        <a:pt x="1239" y="1"/>
                      </a:lnTo>
                      <a:lnTo>
                        <a:pt x="1218" y="3"/>
                      </a:lnTo>
                      <a:lnTo>
                        <a:pt x="1199" y="4"/>
                      </a:lnTo>
                      <a:lnTo>
                        <a:pt x="1178" y="8"/>
                      </a:lnTo>
                      <a:lnTo>
                        <a:pt x="1161" y="12"/>
                      </a:lnTo>
                      <a:lnTo>
                        <a:pt x="1146" y="16"/>
                      </a:lnTo>
                      <a:lnTo>
                        <a:pt x="1134" y="21"/>
                      </a:lnTo>
                      <a:lnTo>
                        <a:pt x="1124" y="26"/>
                      </a:lnTo>
                      <a:lnTo>
                        <a:pt x="1115" y="32"/>
                      </a:lnTo>
                      <a:lnTo>
                        <a:pt x="1107" y="39"/>
                      </a:lnTo>
                      <a:lnTo>
                        <a:pt x="1092" y="52"/>
                      </a:lnTo>
                      <a:lnTo>
                        <a:pt x="1074" y="67"/>
                      </a:lnTo>
                      <a:lnTo>
                        <a:pt x="1068" y="78"/>
                      </a:lnTo>
                      <a:lnTo>
                        <a:pt x="1061" y="87"/>
                      </a:lnTo>
                      <a:lnTo>
                        <a:pt x="1055" y="96"/>
                      </a:lnTo>
                      <a:lnTo>
                        <a:pt x="1047" y="105"/>
                      </a:lnTo>
                      <a:lnTo>
                        <a:pt x="1038" y="111"/>
                      </a:lnTo>
                      <a:lnTo>
                        <a:pt x="1028" y="117"/>
                      </a:lnTo>
                      <a:lnTo>
                        <a:pt x="1016" y="122"/>
                      </a:lnTo>
                      <a:lnTo>
                        <a:pt x="1003" y="124"/>
                      </a:lnTo>
                      <a:lnTo>
                        <a:pt x="985" y="126"/>
                      </a:lnTo>
                      <a:lnTo>
                        <a:pt x="960" y="126"/>
                      </a:lnTo>
                      <a:lnTo>
                        <a:pt x="949" y="128"/>
                      </a:lnTo>
                      <a:lnTo>
                        <a:pt x="940" y="131"/>
                      </a:lnTo>
                      <a:lnTo>
                        <a:pt x="936" y="133"/>
                      </a:lnTo>
                      <a:lnTo>
                        <a:pt x="933" y="136"/>
                      </a:lnTo>
                      <a:lnTo>
                        <a:pt x="931" y="140"/>
                      </a:lnTo>
                      <a:lnTo>
                        <a:pt x="931" y="144"/>
                      </a:lnTo>
                      <a:lnTo>
                        <a:pt x="931" y="152"/>
                      </a:lnTo>
                      <a:lnTo>
                        <a:pt x="933" y="161"/>
                      </a:lnTo>
                      <a:lnTo>
                        <a:pt x="936" y="167"/>
                      </a:lnTo>
                      <a:lnTo>
                        <a:pt x="941" y="175"/>
                      </a:lnTo>
                      <a:lnTo>
                        <a:pt x="946" y="181"/>
                      </a:lnTo>
                      <a:lnTo>
                        <a:pt x="951" y="188"/>
                      </a:lnTo>
                      <a:lnTo>
                        <a:pt x="959" y="194"/>
                      </a:lnTo>
                      <a:lnTo>
                        <a:pt x="966" y="200"/>
                      </a:lnTo>
                      <a:lnTo>
                        <a:pt x="982" y="210"/>
                      </a:lnTo>
                      <a:lnTo>
                        <a:pt x="999" y="219"/>
                      </a:lnTo>
                      <a:lnTo>
                        <a:pt x="1015" y="228"/>
                      </a:lnTo>
                      <a:lnTo>
                        <a:pt x="1030" y="234"/>
                      </a:lnTo>
                      <a:lnTo>
                        <a:pt x="1046" y="238"/>
                      </a:lnTo>
                      <a:lnTo>
                        <a:pt x="1073" y="245"/>
                      </a:lnTo>
                      <a:lnTo>
                        <a:pt x="1083" y="249"/>
                      </a:lnTo>
                      <a:lnTo>
                        <a:pt x="1091" y="253"/>
                      </a:lnTo>
                      <a:lnTo>
                        <a:pt x="1092" y="255"/>
                      </a:lnTo>
                      <a:lnTo>
                        <a:pt x="1091" y="258"/>
                      </a:lnTo>
                      <a:lnTo>
                        <a:pt x="1089" y="260"/>
                      </a:lnTo>
                      <a:lnTo>
                        <a:pt x="1083" y="263"/>
                      </a:lnTo>
                      <a:lnTo>
                        <a:pt x="1056" y="275"/>
                      </a:lnTo>
                      <a:lnTo>
                        <a:pt x="1034" y="285"/>
                      </a:lnTo>
                      <a:lnTo>
                        <a:pt x="1023" y="288"/>
                      </a:lnTo>
                      <a:lnTo>
                        <a:pt x="1011" y="290"/>
                      </a:lnTo>
                      <a:lnTo>
                        <a:pt x="998" y="289"/>
                      </a:lnTo>
                      <a:lnTo>
                        <a:pt x="984" y="285"/>
                      </a:lnTo>
                      <a:lnTo>
                        <a:pt x="972" y="282"/>
                      </a:lnTo>
                      <a:lnTo>
                        <a:pt x="962" y="281"/>
                      </a:lnTo>
                      <a:lnTo>
                        <a:pt x="953" y="281"/>
                      </a:lnTo>
                      <a:lnTo>
                        <a:pt x="944" y="282"/>
                      </a:lnTo>
                      <a:lnTo>
                        <a:pt x="936" y="284"/>
                      </a:lnTo>
                      <a:lnTo>
                        <a:pt x="928" y="288"/>
                      </a:lnTo>
                      <a:lnTo>
                        <a:pt x="923" y="291"/>
                      </a:lnTo>
                      <a:lnTo>
                        <a:pt x="918" y="295"/>
                      </a:lnTo>
                      <a:lnTo>
                        <a:pt x="915" y="301"/>
                      </a:lnTo>
                      <a:lnTo>
                        <a:pt x="912" y="307"/>
                      </a:lnTo>
                      <a:lnTo>
                        <a:pt x="912" y="314"/>
                      </a:lnTo>
                      <a:lnTo>
                        <a:pt x="915" y="321"/>
                      </a:lnTo>
                      <a:lnTo>
                        <a:pt x="919" y="329"/>
                      </a:lnTo>
                      <a:lnTo>
                        <a:pt x="924" y="338"/>
                      </a:lnTo>
                      <a:lnTo>
                        <a:pt x="933" y="347"/>
                      </a:lnTo>
                      <a:lnTo>
                        <a:pt x="944" y="356"/>
                      </a:lnTo>
                      <a:lnTo>
                        <a:pt x="947" y="360"/>
                      </a:lnTo>
                      <a:lnTo>
                        <a:pt x="949" y="363"/>
                      </a:lnTo>
                      <a:lnTo>
                        <a:pt x="950" y="365"/>
                      </a:lnTo>
                      <a:lnTo>
                        <a:pt x="949" y="367"/>
                      </a:lnTo>
                      <a:lnTo>
                        <a:pt x="944" y="369"/>
                      </a:lnTo>
                      <a:lnTo>
                        <a:pt x="934" y="370"/>
                      </a:lnTo>
                      <a:lnTo>
                        <a:pt x="911" y="370"/>
                      </a:lnTo>
                      <a:lnTo>
                        <a:pt x="894" y="373"/>
                      </a:lnTo>
                      <a:lnTo>
                        <a:pt x="889" y="373"/>
                      </a:lnTo>
                      <a:lnTo>
                        <a:pt x="885" y="373"/>
                      </a:lnTo>
                      <a:lnTo>
                        <a:pt x="883" y="372"/>
                      </a:lnTo>
                      <a:lnTo>
                        <a:pt x="881" y="369"/>
                      </a:lnTo>
                      <a:lnTo>
                        <a:pt x="879" y="361"/>
                      </a:lnTo>
                      <a:lnTo>
                        <a:pt x="877" y="352"/>
                      </a:lnTo>
                      <a:lnTo>
                        <a:pt x="876" y="342"/>
                      </a:lnTo>
                      <a:lnTo>
                        <a:pt x="874" y="333"/>
                      </a:lnTo>
                      <a:lnTo>
                        <a:pt x="871" y="328"/>
                      </a:lnTo>
                      <a:lnTo>
                        <a:pt x="868" y="324"/>
                      </a:lnTo>
                      <a:lnTo>
                        <a:pt x="863" y="321"/>
                      </a:lnTo>
                      <a:lnTo>
                        <a:pt x="858" y="320"/>
                      </a:lnTo>
                      <a:lnTo>
                        <a:pt x="831" y="311"/>
                      </a:lnTo>
                      <a:lnTo>
                        <a:pt x="809" y="302"/>
                      </a:lnTo>
                      <a:lnTo>
                        <a:pt x="804" y="302"/>
                      </a:lnTo>
                      <a:lnTo>
                        <a:pt x="797" y="301"/>
                      </a:lnTo>
                      <a:lnTo>
                        <a:pt x="792" y="301"/>
                      </a:lnTo>
                      <a:lnTo>
                        <a:pt x="787" y="302"/>
                      </a:lnTo>
                      <a:lnTo>
                        <a:pt x="780" y="303"/>
                      </a:lnTo>
                      <a:lnTo>
                        <a:pt x="774" y="307"/>
                      </a:lnTo>
                      <a:lnTo>
                        <a:pt x="767" y="311"/>
                      </a:lnTo>
                      <a:lnTo>
                        <a:pt x="761" y="315"/>
                      </a:lnTo>
                      <a:lnTo>
                        <a:pt x="753" y="320"/>
                      </a:lnTo>
                      <a:lnTo>
                        <a:pt x="748" y="323"/>
                      </a:lnTo>
                      <a:lnTo>
                        <a:pt x="744" y="323"/>
                      </a:lnTo>
                      <a:lnTo>
                        <a:pt x="740" y="320"/>
                      </a:lnTo>
                      <a:lnTo>
                        <a:pt x="739" y="316"/>
                      </a:lnTo>
                      <a:lnTo>
                        <a:pt x="738" y="311"/>
                      </a:lnTo>
                      <a:lnTo>
                        <a:pt x="736" y="304"/>
                      </a:lnTo>
                      <a:lnTo>
                        <a:pt x="736" y="297"/>
                      </a:lnTo>
                      <a:lnTo>
                        <a:pt x="735" y="281"/>
                      </a:lnTo>
                      <a:lnTo>
                        <a:pt x="732" y="264"/>
                      </a:lnTo>
                      <a:lnTo>
                        <a:pt x="730" y="258"/>
                      </a:lnTo>
                      <a:lnTo>
                        <a:pt x="727" y="251"/>
                      </a:lnTo>
                      <a:lnTo>
                        <a:pt x="722" y="246"/>
                      </a:lnTo>
                      <a:lnTo>
                        <a:pt x="717" y="244"/>
                      </a:lnTo>
                      <a:lnTo>
                        <a:pt x="686" y="228"/>
                      </a:lnTo>
                      <a:lnTo>
                        <a:pt x="649" y="210"/>
                      </a:lnTo>
                      <a:lnTo>
                        <a:pt x="640" y="207"/>
                      </a:lnTo>
                      <a:lnTo>
                        <a:pt x="633" y="206"/>
                      </a:lnTo>
                      <a:lnTo>
                        <a:pt x="626" y="205"/>
                      </a:lnTo>
                      <a:lnTo>
                        <a:pt x="620" y="206"/>
                      </a:lnTo>
                      <a:lnTo>
                        <a:pt x="618" y="207"/>
                      </a:lnTo>
                      <a:lnTo>
                        <a:pt x="616" y="210"/>
                      </a:lnTo>
                      <a:lnTo>
                        <a:pt x="614" y="212"/>
                      </a:lnTo>
                      <a:lnTo>
                        <a:pt x="613" y="215"/>
                      </a:lnTo>
                      <a:lnTo>
                        <a:pt x="613" y="223"/>
                      </a:lnTo>
                      <a:lnTo>
                        <a:pt x="614" y="233"/>
                      </a:lnTo>
                      <a:lnTo>
                        <a:pt x="614" y="238"/>
                      </a:lnTo>
                      <a:lnTo>
                        <a:pt x="614" y="242"/>
                      </a:lnTo>
                      <a:lnTo>
                        <a:pt x="613" y="245"/>
                      </a:lnTo>
                      <a:lnTo>
                        <a:pt x="611" y="246"/>
                      </a:lnTo>
                      <a:lnTo>
                        <a:pt x="604" y="246"/>
                      </a:lnTo>
                      <a:lnTo>
                        <a:pt x="598" y="244"/>
                      </a:lnTo>
                      <a:lnTo>
                        <a:pt x="581" y="232"/>
                      </a:lnTo>
                      <a:lnTo>
                        <a:pt x="570" y="223"/>
                      </a:lnTo>
                      <a:lnTo>
                        <a:pt x="557" y="206"/>
                      </a:lnTo>
                      <a:lnTo>
                        <a:pt x="551" y="193"/>
                      </a:lnTo>
                      <a:lnTo>
                        <a:pt x="550" y="190"/>
                      </a:lnTo>
                      <a:lnTo>
                        <a:pt x="547" y="189"/>
                      </a:lnTo>
                      <a:lnTo>
                        <a:pt x="544" y="189"/>
                      </a:lnTo>
                      <a:lnTo>
                        <a:pt x="542" y="190"/>
                      </a:lnTo>
                      <a:lnTo>
                        <a:pt x="534" y="196"/>
                      </a:lnTo>
                      <a:lnTo>
                        <a:pt x="522" y="206"/>
                      </a:lnTo>
                      <a:lnTo>
                        <a:pt x="508" y="216"/>
                      </a:lnTo>
                      <a:lnTo>
                        <a:pt x="485" y="234"/>
                      </a:lnTo>
                      <a:lnTo>
                        <a:pt x="481" y="238"/>
                      </a:lnTo>
                      <a:lnTo>
                        <a:pt x="476" y="244"/>
                      </a:lnTo>
                      <a:lnTo>
                        <a:pt x="473" y="247"/>
                      </a:lnTo>
                      <a:lnTo>
                        <a:pt x="472" y="251"/>
                      </a:lnTo>
                      <a:lnTo>
                        <a:pt x="472" y="254"/>
                      </a:lnTo>
                      <a:lnTo>
                        <a:pt x="475" y="257"/>
                      </a:lnTo>
                      <a:lnTo>
                        <a:pt x="480" y="258"/>
                      </a:lnTo>
                      <a:lnTo>
                        <a:pt x="486" y="259"/>
                      </a:lnTo>
                      <a:lnTo>
                        <a:pt x="497" y="258"/>
                      </a:lnTo>
                      <a:lnTo>
                        <a:pt x="511" y="257"/>
                      </a:lnTo>
                      <a:lnTo>
                        <a:pt x="517" y="255"/>
                      </a:lnTo>
                      <a:lnTo>
                        <a:pt x="524" y="255"/>
                      </a:lnTo>
                      <a:lnTo>
                        <a:pt x="529" y="255"/>
                      </a:lnTo>
                      <a:lnTo>
                        <a:pt x="532" y="258"/>
                      </a:lnTo>
                      <a:lnTo>
                        <a:pt x="529" y="260"/>
                      </a:lnTo>
                      <a:lnTo>
                        <a:pt x="525" y="266"/>
                      </a:lnTo>
                      <a:lnTo>
                        <a:pt x="522" y="273"/>
                      </a:lnTo>
                      <a:lnTo>
                        <a:pt x="519" y="281"/>
                      </a:lnTo>
                      <a:lnTo>
                        <a:pt x="515" y="288"/>
                      </a:lnTo>
                      <a:lnTo>
                        <a:pt x="508" y="293"/>
                      </a:lnTo>
                      <a:lnTo>
                        <a:pt x="504" y="294"/>
                      </a:lnTo>
                      <a:lnTo>
                        <a:pt x="499" y="295"/>
                      </a:lnTo>
                      <a:lnTo>
                        <a:pt x="494" y="295"/>
                      </a:lnTo>
                      <a:lnTo>
                        <a:pt x="487" y="294"/>
                      </a:lnTo>
                      <a:lnTo>
                        <a:pt x="469" y="289"/>
                      </a:lnTo>
                      <a:lnTo>
                        <a:pt x="446" y="286"/>
                      </a:lnTo>
                      <a:lnTo>
                        <a:pt x="441" y="286"/>
                      </a:lnTo>
                      <a:lnTo>
                        <a:pt x="436" y="286"/>
                      </a:lnTo>
                      <a:lnTo>
                        <a:pt x="432" y="288"/>
                      </a:lnTo>
                      <a:lnTo>
                        <a:pt x="428" y="289"/>
                      </a:lnTo>
                      <a:lnTo>
                        <a:pt x="427" y="291"/>
                      </a:lnTo>
                      <a:lnTo>
                        <a:pt x="425" y="295"/>
                      </a:lnTo>
                      <a:lnTo>
                        <a:pt x="425" y="299"/>
                      </a:lnTo>
                      <a:lnTo>
                        <a:pt x="427" y="304"/>
                      </a:lnTo>
                      <a:lnTo>
                        <a:pt x="433" y="315"/>
                      </a:lnTo>
                      <a:lnTo>
                        <a:pt x="445" y="328"/>
                      </a:lnTo>
                      <a:lnTo>
                        <a:pt x="459" y="343"/>
                      </a:lnTo>
                      <a:lnTo>
                        <a:pt x="476" y="359"/>
                      </a:lnTo>
                      <a:lnTo>
                        <a:pt x="494" y="374"/>
                      </a:lnTo>
                      <a:lnTo>
                        <a:pt x="511" y="387"/>
                      </a:lnTo>
                      <a:lnTo>
                        <a:pt x="519" y="393"/>
                      </a:lnTo>
                      <a:lnTo>
                        <a:pt x="526" y="396"/>
                      </a:lnTo>
                      <a:lnTo>
                        <a:pt x="532" y="399"/>
                      </a:lnTo>
                      <a:lnTo>
                        <a:pt x="537" y="400"/>
                      </a:lnTo>
                      <a:lnTo>
                        <a:pt x="543" y="400"/>
                      </a:lnTo>
                      <a:lnTo>
                        <a:pt x="547" y="402"/>
                      </a:lnTo>
                      <a:lnTo>
                        <a:pt x="550" y="404"/>
                      </a:lnTo>
                      <a:lnTo>
                        <a:pt x="552" y="407"/>
                      </a:lnTo>
                      <a:lnTo>
                        <a:pt x="554" y="411"/>
                      </a:lnTo>
                      <a:lnTo>
                        <a:pt x="554" y="413"/>
                      </a:lnTo>
                      <a:lnTo>
                        <a:pt x="554" y="417"/>
                      </a:lnTo>
                      <a:lnTo>
                        <a:pt x="551" y="421"/>
                      </a:lnTo>
                      <a:lnTo>
                        <a:pt x="548" y="424"/>
                      </a:lnTo>
                      <a:lnTo>
                        <a:pt x="546" y="427"/>
                      </a:lnTo>
                      <a:lnTo>
                        <a:pt x="542" y="430"/>
                      </a:lnTo>
                      <a:lnTo>
                        <a:pt x="538" y="433"/>
                      </a:lnTo>
                      <a:lnTo>
                        <a:pt x="533" y="434"/>
                      </a:lnTo>
                      <a:lnTo>
                        <a:pt x="526" y="434"/>
                      </a:lnTo>
                      <a:lnTo>
                        <a:pt x="520" y="434"/>
                      </a:lnTo>
                      <a:lnTo>
                        <a:pt x="513" y="433"/>
                      </a:lnTo>
                      <a:lnTo>
                        <a:pt x="502" y="429"/>
                      </a:lnTo>
                      <a:lnTo>
                        <a:pt x="491" y="429"/>
                      </a:lnTo>
                      <a:lnTo>
                        <a:pt x="485" y="430"/>
                      </a:lnTo>
                      <a:lnTo>
                        <a:pt x="480" y="433"/>
                      </a:lnTo>
                      <a:lnTo>
                        <a:pt x="476" y="437"/>
                      </a:lnTo>
                      <a:lnTo>
                        <a:pt x="473" y="442"/>
                      </a:lnTo>
                      <a:lnTo>
                        <a:pt x="472" y="448"/>
                      </a:lnTo>
                      <a:lnTo>
                        <a:pt x="471" y="456"/>
                      </a:lnTo>
                      <a:lnTo>
                        <a:pt x="469" y="470"/>
                      </a:lnTo>
                      <a:lnTo>
                        <a:pt x="467" y="483"/>
                      </a:lnTo>
                      <a:lnTo>
                        <a:pt x="465" y="488"/>
                      </a:lnTo>
                      <a:lnTo>
                        <a:pt x="462" y="492"/>
                      </a:lnTo>
                      <a:lnTo>
                        <a:pt x="456" y="496"/>
                      </a:lnTo>
                      <a:lnTo>
                        <a:pt x="449" y="497"/>
                      </a:lnTo>
                      <a:lnTo>
                        <a:pt x="427" y="495"/>
                      </a:lnTo>
                      <a:lnTo>
                        <a:pt x="408" y="492"/>
                      </a:lnTo>
                      <a:lnTo>
                        <a:pt x="406" y="492"/>
                      </a:lnTo>
                      <a:lnTo>
                        <a:pt x="402" y="492"/>
                      </a:lnTo>
                      <a:lnTo>
                        <a:pt x="398" y="494"/>
                      </a:lnTo>
                      <a:lnTo>
                        <a:pt x="396" y="496"/>
                      </a:lnTo>
                      <a:lnTo>
                        <a:pt x="393" y="500"/>
                      </a:lnTo>
                      <a:lnTo>
                        <a:pt x="390" y="504"/>
                      </a:lnTo>
                      <a:lnTo>
                        <a:pt x="388" y="509"/>
                      </a:lnTo>
                      <a:lnTo>
                        <a:pt x="385" y="517"/>
                      </a:lnTo>
                      <a:lnTo>
                        <a:pt x="384" y="525"/>
                      </a:lnTo>
                      <a:lnTo>
                        <a:pt x="381" y="534"/>
                      </a:lnTo>
                      <a:lnTo>
                        <a:pt x="377" y="541"/>
                      </a:lnTo>
                      <a:lnTo>
                        <a:pt x="373" y="548"/>
                      </a:lnTo>
                      <a:lnTo>
                        <a:pt x="370" y="556"/>
                      </a:lnTo>
                      <a:lnTo>
                        <a:pt x="367" y="564"/>
                      </a:lnTo>
                      <a:lnTo>
                        <a:pt x="366" y="569"/>
                      </a:lnTo>
                      <a:lnTo>
                        <a:pt x="366" y="573"/>
                      </a:lnTo>
                      <a:lnTo>
                        <a:pt x="367" y="576"/>
                      </a:lnTo>
                      <a:lnTo>
                        <a:pt x="370" y="580"/>
                      </a:lnTo>
                      <a:lnTo>
                        <a:pt x="372" y="586"/>
                      </a:lnTo>
                      <a:lnTo>
                        <a:pt x="376" y="591"/>
                      </a:lnTo>
                      <a:lnTo>
                        <a:pt x="381" y="593"/>
                      </a:lnTo>
                      <a:lnTo>
                        <a:pt x="386" y="595"/>
                      </a:lnTo>
                      <a:lnTo>
                        <a:pt x="397" y="597"/>
                      </a:lnTo>
                      <a:lnTo>
                        <a:pt x="410" y="600"/>
                      </a:lnTo>
                      <a:lnTo>
                        <a:pt x="416" y="602"/>
                      </a:lnTo>
                      <a:lnTo>
                        <a:pt x="421" y="604"/>
                      </a:lnTo>
                      <a:lnTo>
                        <a:pt x="424" y="606"/>
                      </a:lnTo>
                      <a:lnTo>
                        <a:pt x="425" y="609"/>
                      </a:lnTo>
                      <a:lnTo>
                        <a:pt x="423" y="615"/>
                      </a:lnTo>
                      <a:lnTo>
                        <a:pt x="418" y="622"/>
                      </a:lnTo>
                      <a:lnTo>
                        <a:pt x="412" y="628"/>
                      </a:lnTo>
                      <a:lnTo>
                        <a:pt x="410" y="635"/>
                      </a:lnTo>
                      <a:lnTo>
                        <a:pt x="410" y="639"/>
                      </a:lnTo>
                      <a:lnTo>
                        <a:pt x="411" y="643"/>
                      </a:lnTo>
                      <a:lnTo>
                        <a:pt x="415" y="646"/>
                      </a:lnTo>
                      <a:lnTo>
                        <a:pt x="421" y="650"/>
                      </a:lnTo>
                      <a:lnTo>
                        <a:pt x="430" y="654"/>
                      </a:lnTo>
                      <a:lnTo>
                        <a:pt x="440" y="655"/>
                      </a:lnTo>
                      <a:lnTo>
                        <a:pt x="446" y="653"/>
                      </a:lnTo>
                      <a:lnTo>
                        <a:pt x="451" y="650"/>
                      </a:lnTo>
                      <a:lnTo>
                        <a:pt x="456" y="646"/>
                      </a:lnTo>
                      <a:lnTo>
                        <a:pt x="462" y="644"/>
                      </a:lnTo>
                      <a:lnTo>
                        <a:pt x="467" y="640"/>
                      </a:lnTo>
                      <a:lnTo>
                        <a:pt x="472" y="640"/>
                      </a:lnTo>
                      <a:lnTo>
                        <a:pt x="468" y="667"/>
                      </a:lnTo>
                      <a:lnTo>
                        <a:pt x="463" y="689"/>
                      </a:lnTo>
                      <a:lnTo>
                        <a:pt x="463" y="694"/>
                      </a:lnTo>
                      <a:lnTo>
                        <a:pt x="463" y="700"/>
                      </a:lnTo>
                      <a:lnTo>
                        <a:pt x="464" y="703"/>
                      </a:lnTo>
                      <a:lnTo>
                        <a:pt x="467" y="707"/>
                      </a:lnTo>
                      <a:lnTo>
                        <a:pt x="471" y="710"/>
                      </a:lnTo>
                      <a:lnTo>
                        <a:pt x="476" y="712"/>
                      </a:lnTo>
                      <a:lnTo>
                        <a:pt x="482" y="715"/>
                      </a:lnTo>
                      <a:lnTo>
                        <a:pt x="491" y="718"/>
                      </a:lnTo>
                      <a:lnTo>
                        <a:pt x="521" y="724"/>
                      </a:lnTo>
                      <a:lnTo>
                        <a:pt x="551" y="733"/>
                      </a:lnTo>
                      <a:lnTo>
                        <a:pt x="565" y="738"/>
                      </a:lnTo>
                      <a:lnTo>
                        <a:pt x="581" y="741"/>
                      </a:lnTo>
                      <a:lnTo>
                        <a:pt x="596" y="744"/>
                      </a:lnTo>
                      <a:lnTo>
                        <a:pt x="612" y="745"/>
                      </a:lnTo>
                      <a:lnTo>
                        <a:pt x="612" y="771"/>
                      </a:lnTo>
                      <a:lnTo>
                        <a:pt x="609" y="785"/>
                      </a:lnTo>
                      <a:lnTo>
                        <a:pt x="607" y="790"/>
                      </a:lnTo>
                      <a:lnTo>
                        <a:pt x="604" y="793"/>
                      </a:lnTo>
                      <a:lnTo>
                        <a:pt x="601" y="794"/>
                      </a:lnTo>
                      <a:lnTo>
                        <a:pt x="598" y="794"/>
                      </a:lnTo>
                      <a:lnTo>
                        <a:pt x="587" y="792"/>
                      </a:lnTo>
                      <a:lnTo>
                        <a:pt x="574" y="786"/>
                      </a:lnTo>
                      <a:lnTo>
                        <a:pt x="567" y="784"/>
                      </a:lnTo>
                      <a:lnTo>
                        <a:pt x="557" y="782"/>
                      </a:lnTo>
                      <a:lnTo>
                        <a:pt x="548" y="781"/>
                      </a:lnTo>
                      <a:lnTo>
                        <a:pt x="537" y="780"/>
                      </a:lnTo>
                      <a:lnTo>
                        <a:pt x="530" y="781"/>
                      </a:lnTo>
                      <a:lnTo>
                        <a:pt x="522" y="784"/>
                      </a:lnTo>
                      <a:lnTo>
                        <a:pt x="513" y="788"/>
                      </a:lnTo>
                      <a:lnTo>
                        <a:pt x="506" y="793"/>
                      </a:lnTo>
                      <a:lnTo>
                        <a:pt x="487" y="807"/>
                      </a:lnTo>
                      <a:lnTo>
                        <a:pt x="468" y="824"/>
                      </a:lnTo>
                      <a:lnTo>
                        <a:pt x="433" y="858"/>
                      </a:lnTo>
                      <a:lnTo>
                        <a:pt x="406" y="883"/>
                      </a:lnTo>
                      <a:lnTo>
                        <a:pt x="393" y="894"/>
                      </a:lnTo>
                      <a:lnTo>
                        <a:pt x="379" y="902"/>
                      </a:lnTo>
                      <a:lnTo>
                        <a:pt x="364" y="907"/>
                      </a:lnTo>
                      <a:lnTo>
                        <a:pt x="351" y="909"/>
                      </a:lnTo>
                      <a:lnTo>
                        <a:pt x="323" y="915"/>
                      </a:lnTo>
                      <a:lnTo>
                        <a:pt x="293" y="922"/>
                      </a:lnTo>
                      <a:lnTo>
                        <a:pt x="276" y="930"/>
                      </a:lnTo>
                      <a:lnTo>
                        <a:pt x="261" y="937"/>
                      </a:lnTo>
                      <a:lnTo>
                        <a:pt x="271" y="946"/>
                      </a:lnTo>
                      <a:lnTo>
                        <a:pt x="282" y="952"/>
                      </a:lnTo>
                      <a:lnTo>
                        <a:pt x="294" y="957"/>
                      </a:lnTo>
                      <a:lnTo>
                        <a:pt x="307" y="961"/>
                      </a:lnTo>
                      <a:lnTo>
                        <a:pt x="320" y="964"/>
                      </a:lnTo>
                      <a:lnTo>
                        <a:pt x="335" y="965"/>
                      </a:lnTo>
                      <a:lnTo>
                        <a:pt x="349" y="965"/>
                      </a:lnTo>
                      <a:lnTo>
                        <a:pt x="363" y="965"/>
                      </a:lnTo>
                      <a:lnTo>
                        <a:pt x="392" y="964"/>
                      </a:lnTo>
                      <a:lnTo>
                        <a:pt x="420" y="964"/>
                      </a:lnTo>
                      <a:lnTo>
                        <a:pt x="433" y="964"/>
                      </a:lnTo>
                      <a:lnTo>
                        <a:pt x="446" y="965"/>
                      </a:lnTo>
                      <a:lnTo>
                        <a:pt x="458" y="966"/>
                      </a:lnTo>
                      <a:lnTo>
                        <a:pt x="468" y="969"/>
                      </a:lnTo>
                      <a:lnTo>
                        <a:pt x="478" y="972"/>
                      </a:lnTo>
                      <a:lnTo>
                        <a:pt x="487" y="970"/>
                      </a:lnTo>
                      <a:lnTo>
                        <a:pt x="495" y="969"/>
                      </a:lnTo>
                      <a:lnTo>
                        <a:pt x="503" y="966"/>
                      </a:lnTo>
                      <a:lnTo>
                        <a:pt x="511" y="965"/>
                      </a:lnTo>
                      <a:lnTo>
                        <a:pt x="519" y="965"/>
                      </a:lnTo>
                      <a:lnTo>
                        <a:pt x="521" y="966"/>
                      </a:lnTo>
                      <a:lnTo>
                        <a:pt x="525" y="968"/>
                      </a:lnTo>
                      <a:lnTo>
                        <a:pt x="529" y="972"/>
                      </a:lnTo>
                      <a:lnTo>
                        <a:pt x="532" y="975"/>
                      </a:lnTo>
                      <a:lnTo>
                        <a:pt x="542" y="982"/>
                      </a:lnTo>
                      <a:lnTo>
                        <a:pt x="556" y="988"/>
                      </a:lnTo>
                      <a:lnTo>
                        <a:pt x="564" y="992"/>
                      </a:lnTo>
                      <a:lnTo>
                        <a:pt x="569" y="996"/>
                      </a:lnTo>
                      <a:lnTo>
                        <a:pt x="572" y="999"/>
                      </a:lnTo>
                      <a:lnTo>
                        <a:pt x="573" y="1000"/>
                      </a:lnTo>
                      <a:lnTo>
                        <a:pt x="574" y="1003"/>
                      </a:lnTo>
                      <a:lnTo>
                        <a:pt x="576" y="1005"/>
                      </a:lnTo>
                      <a:lnTo>
                        <a:pt x="530" y="1008"/>
                      </a:lnTo>
                      <a:lnTo>
                        <a:pt x="485" y="1010"/>
                      </a:lnTo>
                      <a:lnTo>
                        <a:pt x="463" y="1012"/>
                      </a:lnTo>
                      <a:lnTo>
                        <a:pt x="441" y="1012"/>
                      </a:lnTo>
                      <a:lnTo>
                        <a:pt x="419" y="1009"/>
                      </a:lnTo>
                      <a:lnTo>
                        <a:pt x="398" y="1005"/>
                      </a:lnTo>
                      <a:lnTo>
                        <a:pt x="377" y="1001"/>
                      </a:lnTo>
                      <a:lnTo>
                        <a:pt x="359" y="1000"/>
                      </a:lnTo>
                      <a:lnTo>
                        <a:pt x="342" y="1000"/>
                      </a:lnTo>
                      <a:lnTo>
                        <a:pt x="327" y="1003"/>
                      </a:lnTo>
                      <a:lnTo>
                        <a:pt x="311" y="1005"/>
                      </a:lnTo>
                      <a:lnTo>
                        <a:pt x="296" y="1009"/>
                      </a:lnTo>
                      <a:lnTo>
                        <a:pt x="279" y="1010"/>
                      </a:lnTo>
                      <a:lnTo>
                        <a:pt x="259" y="1012"/>
                      </a:lnTo>
                      <a:lnTo>
                        <a:pt x="247" y="1012"/>
                      </a:lnTo>
                      <a:lnTo>
                        <a:pt x="237" y="1013"/>
                      </a:lnTo>
                      <a:lnTo>
                        <a:pt x="230" y="1014"/>
                      </a:lnTo>
                      <a:lnTo>
                        <a:pt x="226" y="1017"/>
                      </a:lnTo>
                      <a:lnTo>
                        <a:pt x="222" y="1020"/>
                      </a:lnTo>
                      <a:lnTo>
                        <a:pt x="221" y="1022"/>
                      </a:lnTo>
                      <a:lnTo>
                        <a:pt x="221" y="1026"/>
                      </a:lnTo>
                      <a:lnTo>
                        <a:pt x="222" y="1031"/>
                      </a:lnTo>
                      <a:lnTo>
                        <a:pt x="226" y="1040"/>
                      </a:lnTo>
                      <a:lnTo>
                        <a:pt x="228" y="1053"/>
                      </a:lnTo>
                      <a:lnTo>
                        <a:pt x="228" y="1060"/>
                      </a:lnTo>
                      <a:lnTo>
                        <a:pt x="228" y="1066"/>
                      </a:lnTo>
                      <a:lnTo>
                        <a:pt x="226" y="1074"/>
                      </a:lnTo>
                      <a:lnTo>
                        <a:pt x="222" y="1082"/>
                      </a:lnTo>
                      <a:lnTo>
                        <a:pt x="219" y="1084"/>
                      </a:lnTo>
                      <a:lnTo>
                        <a:pt x="217" y="1086"/>
                      </a:lnTo>
                      <a:lnTo>
                        <a:pt x="213" y="1087"/>
                      </a:lnTo>
                      <a:lnTo>
                        <a:pt x="209" y="1086"/>
                      </a:lnTo>
                      <a:lnTo>
                        <a:pt x="202" y="1083"/>
                      </a:lnTo>
                      <a:lnTo>
                        <a:pt x="195" y="1077"/>
                      </a:lnTo>
                      <a:lnTo>
                        <a:pt x="186" y="1070"/>
                      </a:lnTo>
                      <a:lnTo>
                        <a:pt x="177" y="1064"/>
                      </a:lnTo>
                      <a:lnTo>
                        <a:pt x="167" y="1058"/>
                      </a:lnTo>
                      <a:lnTo>
                        <a:pt x="158" y="1056"/>
                      </a:lnTo>
                      <a:lnTo>
                        <a:pt x="149" y="1057"/>
                      </a:lnTo>
                      <a:lnTo>
                        <a:pt x="138" y="1057"/>
                      </a:lnTo>
                      <a:lnTo>
                        <a:pt x="133" y="1057"/>
                      </a:lnTo>
                      <a:lnTo>
                        <a:pt x="127" y="1057"/>
                      </a:lnTo>
                      <a:lnTo>
                        <a:pt x="122" y="1054"/>
                      </a:lnTo>
                      <a:lnTo>
                        <a:pt x="120" y="1052"/>
                      </a:lnTo>
                      <a:lnTo>
                        <a:pt x="110" y="1042"/>
                      </a:lnTo>
                      <a:lnTo>
                        <a:pt x="104" y="1035"/>
                      </a:lnTo>
                      <a:lnTo>
                        <a:pt x="99" y="1031"/>
                      </a:lnTo>
                      <a:lnTo>
                        <a:pt x="94" y="1030"/>
                      </a:lnTo>
                      <a:lnTo>
                        <a:pt x="79" y="1031"/>
                      </a:lnTo>
                      <a:lnTo>
                        <a:pt x="55" y="1035"/>
                      </a:lnTo>
                      <a:lnTo>
                        <a:pt x="41" y="1036"/>
                      </a:lnTo>
                      <a:lnTo>
                        <a:pt x="17" y="1039"/>
                      </a:lnTo>
                      <a:lnTo>
                        <a:pt x="7" y="1042"/>
                      </a:lnTo>
                      <a:lnTo>
                        <a:pt x="2" y="1045"/>
                      </a:lnTo>
                      <a:lnTo>
                        <a:pt x="0" y="1048"/>
                      </a:lnTo>
                      <a:lnTo>
                        <a:pt x="2" y="1051"/>
                      </a:lnTo>
                      <a:lnTo>
                        <a:pt x="4" y="1053"/>
                      </a:lnTo>
                      <a:lnTo>
                        <a:pt x="9" y="1056"/>
                      </a:lnTo>
                      <a:lnTo>
                        <a:pt x="29" y="1066"/>
                      </a:lnTo>
                      <a:lnTo>
                        <a:pt x="48" y="1074"/>
                      </a:lnTo>
                      <a:lnTo>
                        <a:pt x="69" y="1080"/>
                      </a:lnTo>
                      <a:lnTo>
                        <a:pt x="90" y="1087"/>
                      </a:lnTo>
                      <a:lnTo>
                        <a:pt x="110" y="1093"/>
                      </a:lnTo>
                      <a:lnTo>
                        <a:pt x="131" y="1101"/>
                      </a:lnTo>
                      <a:lnTo>
                        <a:pt x="151" y="1110"/>
                      </a:lnTo>
                      <a:lnTo>
                        <a:pt x="167" y="1121"/>
                      </a:lnTo>
                      <a:lnTo>
                        <a:pt x="177" y="1126"/>
                      </a:lnTo>
                      <a:lnTo>
                        <a:pt x="182" y="1131"/>
                      </a:lnTo>
                      <a:lnTo>
                        <a:pt x="186" y="1135"/>
                      </a:lnTo>
                      <a:lnTo>
                        <a:pt x="188" y="1139"/>
                      </a:lnTo>
                      <a:lnTo>
                        <a:pt x="188" y="1141"/>
                      </a:lnTo>
                      <a:lnTo>
                        <a:pt x="187" y="1143"/>
                      </a:lnTo>
                      <a:lnTo>
                        <a:pt x="183" y="1144"/>
                      </a:lnTo>
                      <a:lnTo>
                        <a:pt x="179" y="1144"/>
                      </a:lnTo>
                      <a:lnTo>
                        <a:pt x="158" y="1143"/>
                      </a:lnTo>
                      <a:lnTo>
                        <a:pt x="136" y="1141"/>
                      </a:lnTo>
                      <a:lnTo>
                        <a:pt x="113" y="1141"/>
                      </a:lnTo>
                      <a:lnTo>
                        <a:pt x="95" y="1144"/>
                      </a:lnTo>
                      <a:lnTo>
                        <a:pt x="86" y="1146"/>
                      </a:lnTo>
                      <a:lnTo>
                        <a:pt x="78" y="1150"/>
                      </a:lnTo>
                      <a:lnTo>
                        <a:pt x="69" y="1157"/>
                      </a:lnTo>
                      <a:lnTo>
                        <a:pt x="60" y="1165"/>
                      </a:lnTo>
                      <a:lnTo>
                        <a:pt x="41" y="1175"/>
                      </a:lnTo>
                      <a:lnTo>
                        <a:pt x="19" y="1185"/>
                      </a:lnTo>
                      <a:lnTo>
                        <a:pt x="15" y="1188"/>
                      </a:lnTo>
                      <a:lnTo>
                        <a:pt x="11" y="1192"/>
                      </a:lnTo>
                      <a:lnTo>
                        <a:pt x="8" y="1194"/>
                      </a:lnTo>
                      <a:lnTo>
                        <a:pt x="6" y="1200"/>
                      </a:lnTo>
                      <a:lnTo>
                        <a:pt x="6" y="1203"/>
                      </a:lnTo>
                      <a:lnTo>
                        <a:pt x="7" y="1209"/>
                      </a:lnTo>
                      <a:lnTo>
                        <a:pt x="9" y="1215"/>
                      </a:lnTo>
                      <a:lnTo>
                        <a:pt x="13" y="1222"/>
                      </a:lnTo>
                      <a:lnTo>
                        <a:pt x="22" y="1231"/>
                      </a:lnTo>
                      <a:lnTo>
                        <a:pt x="30" y="1235"/>
                      </a:lnTo>
                      <a:lnTo>
                        <a:pt x="31" y="1236"/>
                      </a:lnTo>
                      <a:lnTo>
                        <a:pt x="33" y="1240"/>
                      </a:lnTo>
                      <a:lnTo>
                        <a:pt x="33" y="1246"/>
                      </a:lnTo>
                      <a:lnTo>
                        <a:pt x="31" y="1254"/>
                      </a:lnTo>
                      <a:lnTo>
                        <a:pt x="30" y="1263"/>
                      </a:lnTo>
                      <a:lnTo>
                        <a:pt x="31" y="1270"/>
                      </a:lnTo>
                      <a:lnTo>
                        <a:pt x="34" y="1273"/>
                      </a:lnTo>
                      <a:lnTo>
                        <a:pt x="38" y="1276"/>
                      </a:lnTo>
                      <a:lnTo>
                        <a:pt x="51" y="1277"/>
                      </a:lnTo>
                      <a:lnTo>
                        <a:pt x="65" y="1277"/>
                      </a:lnTo>
                      <a:lnTo>
                        <a:pt x="79" y="1276"/>
                      </a:lnTo>
                      <a:lnTo>
                        <a:pt x="99" y="1276"/>
                      </a:lnTo>
                      <a:lnTo>
                        <a:pt x="109" y="1276"/>
                      </a:lnTo>
                      <a:lnTo>
                        <a:pt x="118" y="1277"/>
                      </a:lnTo>
                      <a:lnTo>
                        <a:pt x="122" y="1279"/>
                      </a:lnTo>
                      <a:lnTo>
                        <a:pt x="125" y="1280"/>
                      </a:lnTo>
                      <a:lnTo>
                        <a:pt x="126" y="1282"/>
                      </a:lnTo>
                      <a:lnTo>
                        <a:pt x="126" y="1284"/>
                      </a:lnTo>
                      <a:lnTo>
                        <a:pt x="113" y="1292"/>
                      </a:lnTo>
                      <a:lnTo>
                        <a:pt x="101" y="1301"/>
                      </a:lnTo>
                      <a:lnTo>
                        <a:pt x="91" y="1302"/>
                      </a:lnTo>
                      <a:lnTo>
                        <a:pt x="81" y="1304"/>
                      </a:lnTo>
                      <a:lnTo>
                        <a:pt x="77" y="1306"/>
                      </a:lnTo>
                      <a:lnTo>
                        <a:pt x="73" y="1308"/>
                      </a:lnTo>
                      <a:lnTo>
                        <a:pt x="72" y="1312"/>
                      </a:lnTo>
                      <a:lnTo>
                        <a:pt x="70" y="1317"/>
                      </a:lnTo>
                      <a:lnTo>
                        <a:pt x="70" y="1320"/>
                      </a:lnTo>
                      <a:lnTo>
                        <a:pt x="69" y="1321"/>
                      </a:lnTo>
                      <a:lnTo>
                        <a:pt x="68" y="1323"/>
                      </a:lnTo>
                      <a:lnTo>
                        <a:pt x="65" y="1324"/>
                      </a:lnTo>
                      <a:lnTo>
                        <a:pt x="60" y="1325"/>
                      </a:lnTo>
                      <a:lnTo>
                        <a:pt x="53" y="1327"/>
                      </a:lnTo>
                      <a:lnTo>
                        <a:pt x="41" y="1325"/>
                      </a:lnTo>
                      <a:lnTo>
                        <a:pt x="30" y="1325"/>
                      </a:lnTo>
                      <a:lnTo>
                        <a:pt x="20" y="1328"/>
                      </a:lnTo>
                      <a:lnTo>
                        <a:pt x="13" y="1332"/>
                      </a:lnTo>
                      <a:lnTo>
                        <a:pt x="12" y="1333"/>
                      </a:lnTo>
                      <a:lnTo>
                        <a:pt x="13" y="1336"/>
                      </a:lnTo>
                      <a:lnTo>
                        <a:pt x="17" y="1338"/>
                      </a:lnTo>
                      <a:lnTo>
                        <a:pt x="22" y="1339"/>
                      </a:lnTo>
                      <a:lnTo>
                        <a:pt x="37" y="1342"/>
                      </a:lnTo>
                      <a:lnTo>
                        <a:pt x="50" y="1345"/>
                      </a:lnTo>
                      <a:lnTo>
                        <a:pt x="64" y="1346"/>
                      </a:lnTo>
                      <a:lnTo>
                        <a:pt x="78" y="1347"/>
                      </a:lnTo>
                      <a:lnTo>
                        <a:pt x="107" y="1347"/>
                      </a:lnTo>
                      <a:lnTo>
                        <a:pt x="134" y="1347"/>
                      </a:lnTo>
                      <a:lnTo>
                        <a:pt x="148" y="1345"/>
                      </a:lnTo>
                      <a:lnTo>
                        <a:pt x="165" y="1341"/>
                      </a:lnTo>
                      <a:lnTo>
                        <a:pt x="173" y="1341"/>
                      </a:lnTo>
                      <a:lnTo>
                        <a:pt x="179" y="1341"/>
                      </a:lnTo>
                      <a:lnTo>
                        <a:pt x="183" y="1342"/>
                      </a:lnTo>
                      <a:lnTo>
                        <a:pt x="186" y="1343"/>
                      </a:lnTo>
                      <a:lnTo>
                        <a:pt x="188" y="1345"/>
                      </a:lnTo>
                      <a:lnTo>
                        <a:pt x="191" y="1349"/>
                      </a:lnTo>
                      <a:lnTo>
                        <a:pt x="193" y="1354"/>
                      </a:lnTo>
                      <a:lnTo>
                        <a:pt x="195" y="1358"/>
                      </a:lnTo>
                      <a:lnTo>
                        <a:pt x="193" y="1361"/>
                      </a:lnTo>
                      <a:lnTo>
                        <a:pt x="193" y="1365"/>
                      </a:lnTo>
                      <a:lnTo>
                        <a:pt x="191" y="1369"/>
                      </a:lnTo>
                      <a:lnTo>
                        <a:pt x="187" y="1372"/>
                      </a:lnTo>
                      <a:lnTo>
                        <a:pt x="184" y="1373"/>
                      </a:lnTo>
                      <a:lnTo>
                        <a:pt x="179" y="1376"/>
                      </a:lnTo>
                      <a:lnTo>
                        <a:pt x="170" y="1378"/>
                      </a:lnTo>
                      <a:lnTo>
                        <a:pt x="160" y="1380"/>
                      </a:lnTo>
                      <a:lnTo>
                        <a:pt x="149" y="1381"/>
                      </a:lnTo>
                      <a:lnTo>
                        <a:pt x="142" y="1381"/>
                      </a:lnTo>
                      <a:lnTo>
                        <a:pt x="130" y="1381"/>
                      </a:lnTo>
                      <a:lnTo>
                        <a:pt x="121" y="1382"/>
                      </a:lnTo>
                      <a:lnTo>
                        <a:pt x="113" y="1385"/>
                      </a:lnTo>
                      <a:lnTo>
                        <a:pt x="108" y="1389"/>
                      </a:lnTo>
                      <a:lnTo>
                        <a:pt x="101" y="1394"/>
                      </a:lnTo>
                      <a:lnTo>
                        <a:pt x="98" y="1400"/>
                      </a:lnTo>
                      <a:lnTo>
                        <a:pt x="95" y="1409"/>
                      </a:lnTo>
                      <a:lnTo>
                        <a:pt x="91" y="1420"/>
                      </a:lnTo>
                      <a:lnTo>
                        <a:pt x="99" y="1434"/>
                      </a:lnTo>
                      <a:lnTo>
                        <a:pt x="112" y="1435"/>
                      </a:lnTo>
                      <a:lnTo>
                        <a:pt x="125" y="1434"/>
                      </a:lnTo>
                      <a:lnTo>
                        <a:pt x="136" y="1433"/>
                      </a:lnTo>
                      <a:lnTo>
                        <a:pt x="149" y="1431"/>
                      </a:lnTo>
                      <a:lnTo>
                        <a:pt x="162" y="1429"/>
                      </a:lnTo>
                      <a:lnTo>
                        <a:pt x="175" y="1428"/>
                      </a:lnTo>
                      <a:lnTo>
                        <a:pt x="187" y="1428"/>
                      </a:lnTo>
                      <a:lnTo>
                        <a:pt x="199" y="1428"/>
                      </a:lnTo>
                      <a:lnTo>
                        <a:pt x="206" y="1430"/>
                      </a:lnTo>
                      <a:lnTo>
                        <a:pt x="213" y="1433"/>
                      </a:lnTo>
                      <a:lnTo>
                        <a:pt x="219" y="1437"/>
                      </a:lnTo>
                      <a:lnTo>
                        <a:pt x="226" y="1442"/>
                      </a:lnTo>
                      <a:lnTo>
                        <a:pt x="237" y="1453"/>
                      </a:lnTo>
                      <a:lnTo>
                        <a:pt x="249" y="1465"/>
                      </a:lnTo>
                      <a:lnTo>
                        <a:pt x="256" y="1470"/>
                      </a:lnTo>
                      <a:lnTo>
                        <a:pt x="263" y="1475"/>
                      </a:lnTo>
                      <a:lnTo>
                        <a:pt x="272" y="1479"/>
                      </a:lnTo>
                      <a:lnTo>
                        <a:pt x="282" y="1483"/>
                      </a:lnTo>
                      <a:lnTo>
                        <a:pt x="301" y="1491"/>
                      </a:lnTo>
                      <a:lnTo>
                        <a:pt x="323" y="1496"/>
                      </a:lnTo>
                      <a:lnTo>
                        <a:pt x="345" y="1500"/>
                      </a:lnTo>
                      <a:lnTo>
                        <a:pt x="367" y="1503"/>
                      </a:lnTo>
                      <a:lnTo>
                        <a:pt x="386" y="1504"/>
                      </a:lnTo>
                      <a:lnTo>
                        <a:pt x="405" y="1504"/>
                      </a:lnTo>
                      <a:lnTo>
                        <a:pt x="427" y="1507"/>
                      </a:lnTo>
                      <a:lnTo>
                        <a:pt x="453" y="1509"/>
                      </a:lnTo>
                      <a:lnTo>
                        <a:pt x="465" y="1510"/>
                      </a:lnTo>
                      <a:lnTo>
                        <a:pt x="477" y="1510"/>
                      </a:lnTo>
                      <a:lnTo>
                        <a:pt x="482" y="1509"/>
                      </a:lnTo>
                      <a:lnTo>
                        <a:pt x="487" y="1508"/>
                      </a:lnTo>
                      <a:lnTo>
                        <a:pt x="491" y="1505"/>
                      </a:lnTo>
                      <a:lnTo>
                        <a:pt x="495" y="1503"/>
                      </a:lnTo>
                      <a:lnTo>
                        <a:pt x="504" y="1498"/>
                      </a:lnTo>
                      <a:lnTo>
                        <a:pt x="512" y="1492"/>
                      </a:lnTo>
                      <a:lnTo>
                        <a:pt x="520" y="1486"/>
                      </a:lnTo>
                      <a:lnTo>
                        <a:pt x="525" y="1479"/>
                      </a:lnTo>
                      <a:lnTo>
                        <a:pt x="535" y="1464"/>
                      </a:lnTo>
                      <a:lnTo>
                        <a:pt x="546" y="1447"/>
                      </a:lnTo>
                      <a:lnTo>
                        <a:pt x="550" y="1441"/>
                      </a:lnTo>
                      <a:lnTo>
                        <a:pt x="552" y="1439"/>
                      </a:lnTo>
                      <a:lnTo>
                        <a:pt x="556" y="1441"/>
                      </a:lnTo>
                      <a:lnTo>
                        <a:pt x="559" y="1443"/>
                      </a:lnTo>
                      <a:lnTo>
                        <a:pt x="563" y="1448"/>
                      </a:lnTo>
                      <a:lnTo>
                        <a:pt x="565" y="1455"/>
                      </a:lnTo>
                      <a:lnTo>
                        <a:pt x="570" y="1460"/>
                      </a:lnTo>
                      <a:lnTo>
                        <a:pt x="577" y="1464"/>
                      </a:lnTo>
                      <a:lnTo>
                        <a:pt x="589" y="1468"/>
                      </a:lnTo>
                      <a:lnTo>
                        <a:pt x="598" y="1469"/>
                      </a:lnTo>
                      <a:lnTo>
                        <a:pt x="607" y="1469"/>
                      </a:lnTo>
                      <a:lnTo>
                        <a:pt x="614" y="1468"/>
                      </a:lnTo>
                      <a:lnTo>
                        <a:pt x="621" y="1465"/>
                      </a:lnTo>
                      <a:lnTo>
                        <a:pt x="626" y="1463"/>
                      </a:lnTo>
                      <a:lnTo>
                        <a:pt x="631" y="1457"/>
                      </a:lnTo>
                      <a:lnTo>
                        <a:pt x="635" y="1452"/>
                      </a:lnTo>
                      <a:lnTo>
                        <a:pt x="644" y="1442"/>
                      </a:lnTo>
                      <a:lnTo>
                        <a:pt x="652" y="1431"/>
                      </a:lnTo>
                      <a:lnTo>
                        <a:pt x="656" y="1428"/>
                      </a:lnTo>
                      <a:lnTo>
                        <a:pt x="661" y="1425"/>
                      </a:lnTo>
                      <a:lnTo>
                        <a:pt x="666" y="1424"/>
                      </a:lnTo>
                      <a:lnTo>
                        <a:pt x="673" y="1422"/>
                      </a:lnTo>
                      <a:lnTo>
                        <a:pt x="683" y="1425"/>
                      </a:lnTo>
                      <a:lnTo>
                        <a:pt x="690" y="1428"/>
                      </a:lnTo>
                      <a:lnTo>
                        <a:pt x="696" y="1433"/>
                      </a:lnTo>
                      <a:lnTo>
                        <a:pt x="701" y="1437"/>
                      </a:lnTo>
                      <a:lnTo>
                        <a:pt x="706" y="1441"/>
                      </a:lnTo>
                      <a:lnTo>
                        <a:pt x="715" y="1442"/>
                      </a:lnTo>
                      <a:lnTo>
                        <a:pt x="727" y="1442"/>
                      </a:lnTo>
                      <a:lnTo>
                        <a:pt x="743" y="1437"/>
                      </a:lnTo>
                      <a:lnTo>
                        <a:pt x="750" y="1434"/>
                      </a:lnTo>
                      <a:lnTo>
                        <a:pt x="756" y="1429"/>
                      </a:lnTo>
                      <a:lnTo>
                        <a:pt x="760" y="1425"/>
                      </a:lnTo>
                      <a:lnTo>
                        <a:pt x="762" y="1420"/>
                      </a:lnTo>
                      <a:lnTo>
                        <a:pt x="765" y="1409"/>
                      </a:lnTo>
                      <a:lnTo>
                        <a:pt x="766" y="1400"/>
                      </a:lnTo>
                      <a:lnTo>
                        <a:pt x="767" y="1395"/>
                      </a:lnTo>
                      <a:lnTo>
                        <a:pt x="769" y="1393"/>
                      </a:lnTo>
                      <a:lnTo>
                        <a:pt x="771" y="1390"/>
                      </a:lnTo>
                      <a:lnTo>
                        <a:pt x="775" y="1390"/>
                      </a:lnTo>
                      <a:lnTo>
                        <a:pt x="782" y="1390"/>
                      </a:lnTo>
                      <a:lnTo>
                        <a:pt x="789" y="1393"/>
                      </a:lnTo>
                      <a:lnTo>
                        <a:pt x="798" y="1396"/>
                      </a:lnTo>
                      <a:lnTo>
                        <a:pt x="811" y="1402"/>
                      </a:lnTo>
                      <a:lnTo>
                        <a:pt x="839" y="1411"/>
                      </a:lnTo>
                      <a:lnTo>
                        <a:pt x="879" y="1422"/>
                      </a:lnTo>
                      <a:lnTo>
                        <a:pt x="899" y="1428"/>
                      </a:lnTo>
                      <a:lnTo>
                        <a:pt x="918" y="1430"/>
                      </a:lnTo>
                      <a:lnTo>
                        <a:pt x="932" y="1433"/>
                      </a:lnTo>
                      <a:lnTo>
                        <a:pt x="940" y="1431"/>
                      </a:lnTo>
                      <a:lnTo>
                        <a:pt x="946" y="1426"/>
                      </a:lnTo>
                      <a:lnTo>
                        <a:pt x="953" y="1418"/>
                      </a:lnTo>
                      <a:lnTo>
                        <a:pt x="958" y="1409"/>
                      </a:lnTo>
                      <a:lnTo>
                        <a:pt x="963" y="1403"/>
                      </a:lnTo>
                      <a:lnTo>
                        <a:pt x="966" y="1399"/>
                      </a:lnTo>
                      <a:lnTo>
                        <a:pt x="968" y="1398"/>
                      </a:lnTo>
                      <a:lnTo>
                        <a:pt x="969" y="1396"/>
                      </a:lnTo>
                      <a:lnTo>
                        <a:pt x="972" y="1398"/>
                      </a:lnTo>
                      <a:lnTo>
                        <a:pt x="973" y="1400"/>
                      </a:lnTo>
                      <a:lnTo>
                        <a:pt x="975" y="1404"/>
                      </a:lnTo>
                      <a:lnTo>
                        <a:pt x="977" y="1411"/>
                      </a:lnTo>
                      <a:lnTo>
                        <a:pt x="978" y="1418"/>
                      </a:lnTo>
                      <a:lnTo>
                        <a:pt x="981" y="1433"/>
                      </a:lnTo>
                      <a:lnTo>
                        <a:pt x="984" y="1442"/>
                      </a:lnTo>
                      <a:lnTo>
                        <a:pt x="986" y="1444"/>
                      </a:lnTo>
                      <a:lnTo>
                        <a:pt x="989" y="1447"/>
                      </a:lnTo>
                      <a:lnTo>
                        <a:pt x="991" y="1447"/>
                      </a:lnTo>
                      <a:lnTo>
                        <a:pt x="994" y="1448"/>
                      </a:lnTo>
                      <a:lnTo>
                        <a:pt x="1008" y="1446"/>
                      </a:lnTo>
                      <a:lnTo>
                        <a:pt x="1032" y="1443"/>
                      </a:lnTo>
                      <a:lnTo>
                        <a:pt x="1037" y="1443"/>
                      </a:lnTo>
                      <a:lnTo>
                        <a:pt x="1043" y="1446"/>
                      </a:lnTo>
                      <a:lnTo>
                        <a:pt x="1050" y="1450"/>
                      </a:lnTo>
                      <a:lnTo>
                        <a:pt x="1056" y="1453"/>
                      </a:lnTo>
                      <a:lnTo>
                        <a:pt x="1069" y="1464"/>
                      </a:lnTo>
                      <a:lnTo>
                        <a:pt x="1083" y="1475"/>
                      </a:lnTo>
                      <a:lnTo>
                        <a:pt x="1098" y="1487"/>
                      </a:lnTo>
                      <a:lnTo>
                        <a:pt x="1111" y="1495"/>
                      </a:lnTo>
                      <a:lnTo>
                        <a:pt x="1117" y="1498"/>
                      </a:lnTo>
                      <a:lnTo>
                        <a:pt x="1122" y="1498"/>
                      </a:lnTo>
                      <a:lnTo>
                        <a:pt x="1127" y="1496"/>
                      </a:lnTo>
                      <a:lnTo>
                        <a:pt x="1133" y="1494"/>
                      </a:lnTo>
                      <a:lnTo>
                        <a:pt x="1138" y="1488"/>
                      </a:lnTo>
                      <a:lnTo>
                        <a:pt x="1142" y="1483"/>
                      </a:lnTo>
                      <a:lnTo>
                        <a:pt x="1144" y="1478"/>
                      </a:lnTo>
                      <a:lnTo>
                        <a:pt x="1146" y="1473"/>
                      </a:lnTo>
                      <a:lnTo>
                        <a:pt x="1146" y="1464"/>
                      </a:lnTo>
                      <a:lnTo>
                        <a:pt x="1143" y="1456"/>
                      </a:lnTo>
                      <a:lnTo>
                        <a:pt x="1140" y="1446"/>
                      </a:lnTo>
                      <a:lnTo>
                        <a:pt x="1140" y="1435"/>
                      </a:lnTo>
                      <a:lnTo>
                        <a:pt x="1142" y="1430"/>
                      </a:lnTo>
                      <a:lnTo>
                        <a:pt x="1144" y="1424"/>
                      </a:lnTo>
                      <a:lnTo>
                        <a:pt x="1148" y="1416"/>
                      </a:lnTo>
                      <a:lnTo>
                        <a:pt x="1155" y="1408"/>
                      </a:lnTo>
                      <a:lnTo>
                        <a:pt x="1239" y="1304"/>
                      </a:lnTo>
                      <a:lnTo>
                        <a:pt x="1241" y="1294"/>
                      </a:lnTo>
                      <a:lnTo>
                        <a:pt x="1245" y="1285"/>
                      </a:lnTo>
                      <a:lnTo>
                        <a:pt x="1249" y="1277"/>
                      </a:lnTo>
                      <a:lnTo>
                        <a:pt x="1254" y="1271"/>
                      </a:lnTo>
                      <a:lnTo>
                        <a:pt x="1263" y="1258"/>
                      </a:lnTo>
                      <a:lnTo>
                        <a:pt x="1275" y="1246"/>
                      </a:lnTo>
                      <a:lnTo>
                        <a:pt x="1298" y="1227"/>
                      </a:lnTo>
                      <a:lnTo>
                        <a:pt x="1327" y="1205"/>
                      </a:lnTo>
                      <a:lnTo>
                        <a:pt x="1331" y="1201"/>
                      </a:lnTo>
                      <a:lnTo>
                        <a:pt x="1333" y="1196"/>
                      </a:lnTo>
                      <a:lnTo>
                        <a:pt x="1336" y="1190"/>
                      </a:lnTo>
                      <a:lnTo>
                        <a:pt x="1339" y="1185"/>
                      </a:lnTo>
                      <a:lnTo>
                        <a:pt x="1341" y="1172"/>
                      </a:lnTo>
                      <a:lnTo>
                        <a:pt x="1344" y="1158"/>
                      </a:lnTo>
                      <a:lnTo>
                        <a:pt x="1345" y="1144"/>
                      </a:lnTo>
                      <a:lnTo>
                        <a:pt x="1346" y="1130"/>
                      </a:lnTo>
                      <a:lnTo>
                        <a:pt x="1349" y="1117"/>
                      </a:lnTo>
                      <a:lnTo>
                        <a:pt x="1354" y="1105"/>
                      </a:lnTo>
                      <a:lnTo>
                        <a:pt x="1355" y="1101"/>
                      </a:lnTo>
                      <a:lnTo>
                        <a:pt x="1357" y="1096"/>
                      </a:lnTo>
                      <a:lnTo>
                        <a:pt x="1357" y="1092"/>
                      </a:lnTo>
                      <a:lnTo>
                        <a:pt x="1355" y="1087"/>
                      </a:lnTo>
                      <a:lnTo>
                        <a:pt x="1352" y="1079"/>
                      </a:lnTo>
                      <a:lnTo>
                        <a:pt x="1346" y="1070"/>
                      </a:lnTo>
                      <a:lnTo>
                        <a:pt x="1341" y="1062"/>
                      </a:lnTo>
                      <a:lnTo>
                        <a:pt x="1337" y="1053"/>
                      </a:lnTo>
                      <a:lnTo>
                        <a:pt x="1333" y="1045"/>
                      </a:lnTo>
                      <a:lnTo>
                        <a:pt x="1332" y="1038"/>
                      </a:lnTo>
                      <a:lnTo>
                        <a:pt x="1333" y="1035"/>
                      </a:lnTo>
                      <a:lnTo>
                        <a:pt x="1335" y="1031"/>
                      </a:lnTo>
                      <a:lnTo>
                        <a:pt x="1337" y="1030"/>
                      </a:lnTo>
                      <a:lnTo>
                        <a:pt x="1340" y="1029"/>
                      </a:lnTo>
                      <a:lnTo>
                        <a:pt x="1346" y="1026"/>
                      </a:lnTo>
                      <a:lnTo>
                        <a:pt x="1354" y="1025"/>
                      </a:lnTo>
                      <a:lnTo>
                        <a:pt x="1363" y="1023"/>
                      </a:lnTo>
                      <a:lnTo>
                        <a:pt x="1371" y="1020"/>
                      </a:lnTo>
                      <a:lnTo>
                        <a:pt x="1375" y="1017"/>
                      </a:lnTo>
                      <a:lnTo>
                        <a:pt x="1379" y="1013"/>
                      </a:lnTo>
                      <a:lnTo>
                        <a:pt x="1381" y="1008"/>
                      </a:lnTo>
                      <a:lnTo>
                        <a:pt x="1384" y="1001"/>
                      </a:lnTo>
                      <a:lnTo>
                        <a:pt x="1389" y="973"/>
                      </a:lnTo>
                      <a:lnTo>
                        <a:pt x="1392" y="944"/>
                      </a:lnTo>
                      <a:lnTo>
                        <a:pt x="1393" y="938"/>
                      </a:lnTo>
                      <a:lnTo>
                        <a:pt x="1394" y="931"/>
                      </a:lnTo>
                      <a:lnTo>
                        <a:pt x="1397" y="926"/>
                      </a:lnTo>
                      <a:lnTo>
                        <a:pt x="1401" y="920"/>
                      </a:lnTo>
                      <a:lnTo>
                        <a:pt x="1405" y="915"/>
                      </a:lnTo>
                      <a:lnTo>
                        <a:pt x="1411" y="909"/>
                      </a:lnTo>
                      <a:lnTo>
                        <a:pt x="1418" y="906"/>
                      </a:lnTo>
                      <a:lnTo>
                        <a:pt x="1425" y="902"/>
                      </a:lnTo>
                      <a:lnTo>
                        <a:pt x="1427" y="900"/>
                      </a:lnTo>
                      <a:lnTo>
                        <a:pt x="1427" y="899"/>
                      </a:lnTo>
                      <a:lnTo>
                        <a:pt x="1427" y="898"/>
                      </a:lnTo>
                      <a:lnTo>
                        <a:pt x="1425" y="895"/>
                      </a:lnTo>
                      <a:lnTo>
                        <a:pt x="1423" y="890"/>
                      </a:lnTo>
                      <a:lnTo>
                        <a:pt x="1420" y="883"/>
                      </a:lnTo>
                      <a:lnTo>
                        <a:pt x="1416" y="877"/>
                      </a:lnTo>
                      <a:lnTo>
                        <a:pt x="1412" y="869"/>
                      </a:lnTo>
                      <a:lnTo>
                        <a:pt x="1411" y="863"/>
                      </a:lnTo>
                      <a:lnTo>
                        <a:pt x="1411" y="856"/>
                      </a:lnTo>
                      <a:lnTo>
                        <a:pt x="1418" y="838"/>
                      </a:lnTo>
                      <a:lnTo>
                        <a:pt x="1425" y="820"/>
                      </a:lnTo>
                      <a:lnTo>
                        <a:pt x="1434" y="803"/>
                      </a:lnTo>
                      <a:lnTo>
                        <a:pt x="1441" y="784"/>
                      </a:lnTo>
                      <a:lnTo>
                        <a:pt x="1442" y="779"/>
                      </a:lnTo>
                      <a:lnTo>
                        <a:pt x="1442" y="775"/>
                      </a:lnTo>
                      <a:lnTo>
                        <a:pt x="1442" y="771"/>
                      </a:lnTo>
                      <a:lnTo>
                        <a:pt x="1441" y="768"/>
                      </a:lnTo>
                      <a:lnTo>
                        <a:pt x="1436" y="762"/>
                      </a:lnTo>
                      <a:lnTo>
                        <a:pt x="1429" y="757"/>
                      </a:lnTo>
                      <a:lnTo>
                        <a:pt x="1423" y="750"/>
                      </a:lnTo>
                      <a:lnTo>
                        <a:pt x="1416" y="742"/>
                      </a:lnTo>
                      <a:lnTo>
                        <a:pt x="1412" y="737"/>
                      </a:lnTo>
                      <a:lnTo>
                        <a:pt x="1410" y="731"/>
                      </a:lnTo>
                      <a:lnTo>
                        <a:pt x="1409" y="724"/>
                      </a:lnTo>
                      <a:lnTo>
                        <a:pt x="1407" y="716"/>
                      </a:lnTo>
                      <a:lnTo>
                        <a:pt x="1412" y="688"/>
                      </a:lnTo>
                      <a:lnTo>
                        <a:pt x="1415" y="674"/>
                      </a:lnTo>
                      <a:lnTo>
                        <a:pt x="1416" y="672"/>
                      </a:lnTo>
                      <a:lnTo>
                        <a:pt x="1418" y="672"/>
                      </a:lnTo>
                      <a:lnTo>
                        <a:pt x="1420" y="672"/>
                      </a:lnTo>
                      <a:lnTo>
                        <a:pt x="1423" y="675"/>
                      </a:lnTo>
                      <a:lnTo>
                        <a:pt x="1431" y="683"/>
                      </a:lnTo>
                      <a:lnTo>
                        <a:pt x="1442" y="696"/>
                      </a:lnTo>
                      <a:lnTo>
                        <a:pt x="1447" y="700"/>
                      </a:lnTo>
                      <a:lnTo>
                        <a:pt x="1451" y="703"/>
                      </a:lnTo>
                      <a:lnTo>
                        <a:pt x="1457" y="705"/>
                      </a:lnTo>
                      <a:lnTo>
                        <a:pt x="1459" y="703"/>
                      </a:lnTo>
                      <a:lnTo>
                        <a:pt x="1462" y="702"/>
                      </a:lnTo>
                      <a:lnTo>
                        <a:pt x="1464" y="700"/>
                      </a:lnTo>
                      <a:lnTo>
                        <a:pt x="1467" y="697"/>
                      </a:lnTo>
                      <a:lnTo>
                        <a:pt x="1469" y="693"/>
                      </a:lnTo>
                      <a:lnTo>
                        <a:pt x="1473" y="674"/>
                      </a:lnTo>
                      <a:lnTo>
                        <a:pt x="1476" y="661"/>
                      </a:lnTo>
                      <a:lnTo>
                        <a:pt x="1479" y="659"/>
                      </a:lnTo>
                      <a:lnTo>
                        <a:pt x="1475" y="648"/>
                      </a:lnTo>
                      <a:lnTo>
                        <a:pt x="1472" y="631"/>
                      </a:lnTo>
                      <a:lnTo>
                        <a:pt x="1469" y="623"/>
                      </a:lnTo>
                      <a:lnTo>
                        <a:pt x="1468" y="615"/>
                      </a:lnTo>
                      <a:lnTo>
                        <a:pt x="1466" y="610"/>
                      </a:lnTo>
                      <a:lnTo>
                        <a:pt x="1462" y="605"/>
                      </a:lnTo>
                      <a:lnTo>
                        <a:pt x="1455" y="600"/>
                      </a:lnTo>
                      <a:lnTo>
                        <a:pt x="1446" y="597"/>
                      </a:lnTo>
                      <a:lnTo>
                        <a:pt x="1437" y="595"/>
                      </a:lnTo>
                      <a:lnTo>
                        <a:pt x="1428" y="592"/>
                      </a:lnTo>
                      <a:lnTo>
                        <a:pt x="1418" y="588"/>
                      </a:lnTo>
                      <a:lnTo>
                        <a:pt x="1412" y="584"/>
                      </a:lnTo>
                      <a:lnTo>
                        <a:pt x="1407" y="578"/>
                      </a:lnTo>
                      <a:lnTo>
                        <a:pt x="1403" y="569"/>
                      </a:lnTo>
                      <a:lnTo>
                        <a:pt x="1397" y="548"/>
                      </a:lnTo>
                      <a:lnTo>
                        <a:pt x="1389" y="519"/>
                      </a:lnTo>
                      <a:lnTo>
                        <a:pt x="1383" y="507"/>
                      </a:lnTo>
                      <a:lnTo>
                        <a:pt x="1377" y="496"/>
                      </a:lnTo>
                      <a:lnTo>
                        <a:pt x="1374" y="491"/>
                      </a:lnTo>
                      <a:lnTo>
                        <a:pt x="1370" y="488"/>
                      </a:lnTo>
                      <a:lnTo>
                        <a:pt x="1366" y="486"/>
                      </a:lnTo>
                      <a:lnTo>
                        <a:pt x="1362" y="486"/>
                      </a:lnTo>
                      <a:lnTo>
                        <a:pt x="1353" y="486"/>
                      </a:lnTo>
                      <a:lnTo>
                        <a:pt x="1345" y="487"/>
                      </a:lnTo>
                      <a:lnTo>
                        <a:pt x="1337" y="490"/>
                      </a:lnTo>
                      <a:lnTo>
                        <a:pt x="1330" y="492"/>
                      </a:lnTo>
                      <a:lnTo>
                        <a:pt x="1315" y="500"/>
                      </a:lnTo>
                      <a:lnTo>
                        <a:pt x="1302" y="509"/>
                      </a:lnTo>
                      <a:lnTo>
                        <a:pt x="1291" y="517"/>
                      </a:lnTo>
                      <a:lnTo>
                        <a:pt x="1278" y="526"/>
                      </a:lnTo>
                      <a:lnTo>
                        <a:pt x="1271" y="530"/>
                      </a:lnTo>
                      <a:lnTo>
                        <a:pt x="1265" y="532"/>
                      </a:lnTo>
                      <a:lnTo>
                        <a:pt x="1258" y="535"/>
                      </a:lnTo>
                      <a:lnTo>
                        <a:pt x="1252" y="536"/>
                      </a:lnTo>
                      <a:lnTo>
                        <a:pt x="1240" y="538"/>
                      </a:lnTo>
                      <a:lnTo>
                        <a:pt x="1229" y="536"/>
                      </a:lnTo>
                      <a:lnTo>
                        <a:pt x="1217" y="534"/>
                      </a:lnTo>
                      <a:lnTo>
                        <a:pt x="1205" y="530"/>
                      </a:lnTo>
                      <a:lnTo>
                        <a:pt x="1194" y="525"/>
                      </a:lnTo>
                      <a:lnTo>
                        <a:pt x="1182" y="518"/>
                      </a:lnTo>
                      <a:lnTo>
                        <a:pt x="1172" y="509"/>
                      </a:lnTo>
                      <a:lnTo>
                        <a:pt x="1161" y="501"/>
                      </a:lnTo>
                      <a:lnTo>
                        <a:pt x="1151" y="491"/>
                      </a:lnTo>
                      <a:lnTo>
                        <a:pt x="1142" y="481"/>
                      </a:lnTo>
                      <a:lnTo>
                        <a:pt x="1133" y="470"/>
                      </a:lnTo>
                      <a:lnTo>
                        <a:pt x="1125" y="459"/>
                      </a:lnTo>
                      <a:lnTo>
                        <a:pt x="1117" y="448"/>
                      </a:lnTo>
                      <a:lnTo>
                        <a:pt x="1112" y="437"/>
                      </a:lnTo>
                      <a:lnTo>
                        <a:pt x="1107" y="426"/>
                      </a:lnTo>
                      <a:lnTo>
                        <a:pt x="1103" y="416"/>
                      </a:lnTo>
                      <a:lnTo>
                        <a:pt x="1098" y="400"/>
                      </a:lnTo>
                      <a:lnTo>
                        <a:pt x="1095" y="383"/>
                      </a:lnTo>
                      <a:lnTo>
                        <a:pt x="1095" y="367"/>
                      </a:lnTo>
                      <a:lnTo>
                        <a:pt x="1098" y="350"/>
                      </a:lnTo>
                      <a:lnTo>
                        <a:pt x="1099" y="341"/>
                      </a:lnTo>
                      <a:lnTo>
                        <a:pt x="1102" y="333"/>
                      </a:lnTo>
                      <a:lnTo>
                        <a:pt x="1105" y="325"/>
                      </a:lnTo>
                      <a:lnTo>
                        <a:pt x="1109" y="319"/>
                      </a:lnTo>
                      <a:lnTo>
                        <a:pt x="1115" y="312"/>
                      </a:lnTo>
                      <a:lnTo>
                        <a:pt x="1121" y="307"/>
                      </a:lnTo>
                      <a:lnTo>
                        <a:pt x="1127" y="302"/>
                      </a:lnTo>
                      <a:lnTo>
                        <a:pt x="1135" y="298"/>
                      </a:lnTo>
                      <a:lnTo>
                        <a:pt x="1153" y="294"/>
                      </a:lnTo>
                      <a:lnTo>
                        <a:pt x="1173" y="291"/>
                      </a:lnTo>
                      <a:lnTo>
                        <a:pt x="1177" y="290"/>
                      </a:lnTo>
                      <a:lnTo>
                        <a:pt x="1179" y="289"/>
                      </a:lnTo>
                      <a:lnTo>
                        <a:pt x="1182" y="286"/>
                      </a:lnTo>
                      <a:lnTo>
                        <a:pt x="1183" y="284"/>
                      </a:lnTo>
                      <a:lnTo>
                        <a:pt x="1183" y="280"/>
                      </a:lnTo>
                      <a:lnTo>
                        <a:pt x="1183" y="276"/>
                      </a:lnTo>
                      <a:lnTo>
                        <a:pt x="1181" y="271"/>
                      </a:lnTo>
                      <a:lnTo>
                        <a:pt x="1177" y="264"/>
                      </a:lnTo>
                      <a:lnTo>
                        <a:pt x="1172" y="255"/>
                      </a:lnTo>
                      <a:lnTo>
                        <a:pt x="1166" y="246"/>
                      </a:lnTo>
                      <a:lnTo>
                        <a:pt x="1162" y="236"/>
                      </a:lnTo>
                      <a:lnTo>
                        <a:pt x="1160" y="227"/>
                      </a:lnTo>
                      <a:lnTo>
                        <a:pt x="1160" y="222"/>
                      </a:lnTo>
                      <a:lnTo>
                        <a:pt x="1160" y="218"/>
                      </a:lnTo>
                      <a:lnTo>
                        <a:pt x="1161" y="214"/>
                      </a:lnTo>
                      <a:lnTo>
                        <a:pt x="1164" y="210"/>
                      </a:lnTo>
                      <a:lnTo>
                        <a:pt x="1168" y="206"/>
                      </a:lnTo>
                      <a:lnTo>
                        <a:pt x="1172" y="203"/>
                      </a:lnTo>
                      <a:lnTo>
                        <a:pt x="1177" y="201"/>
                      </a:lnTo>
                      <a:lnTo>
                        <a:pt x="1183" y="198"/>
                      </a:lnTo>
                      <a:lnTo>
                        <a:pt x="1205" y="197"/>
                      </a:lnTo>
                      <a:lnTo>
                        <a:pt x="1231" y="194"/>
                      </a:lnTo>
                      <a:lnTo>
                        <a:pt x="1243" y="192"/>
                      </a:lnTo>
                      <a:lnTo>
                        <a:pt x="1253" y="188"/>
                      </a:lnTo>
                      <a:lnTo>
                        <a:pt x="1256" y="184"/>
                      </a:lnTo>
                      <a:lnTo>
                        <a:pt x="1258" y="180"/>
                      </a:lnTo>
                      <a:lnTo>
                        <a:pt x="1260" y="176"/>
                      </a:lnTo>
                      <a:lnTo>
                        <a:pt x="1260" y="170"/>
                      </a:lnTo>
                      <a:lnTo>
                        <a:pt x="1288" y="128"/>
                      </a:lnTo>
                      <a:lnTo>
                        <a:pt x="1287" y="1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0" name="Freeform 225">
                  <a:extLst>
                    <a:ext uri="{FF2B5EF4-FFF2-40B4-BE49-F238E27FC236}">
                      <a16:creationId xmlns:a16="http://schemas.microsoft.com/office/drawing/2014/main" id="{C9168F5E-0A5B-3541-A810-7BAAA9D4FA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463" y="2777791"/>
                  <a:ext cx="515688" cy="510002"/>
                </a:xfrm>
                <a:custGeom>
                  <a:avLst/>
                  <a:gdLst/>
                  <a:ahLst/>
                  <a:cxnLst>
                    <a:cxn ang="0">
                      <a:pos x="1313" y="16"/>
                    </a:cxn>
                    <a:cxn ang="0">
                      <a:pos x="1134" y="21"/>
                    </a:cxn>
                    <a:cxn ang="0">
                      <a:pos x="985" y="126"/>
                    </a:cxn>
                    <a:cxn ang="0">
                      <a:pos x="959" y="194"/>
                    </a:cxn>
                    <a:cxn ang="0">
                      <a:pos x="1056" y="275"/>
                    </a:cxn>
                    <a:cxn ang="0">
                      <a:pos x="915" y="301"/>
                    </a:cxn>
                    <a:cxn ang="0">
                      <a:pos x="911" y="370"/>
                    </a:cxn>
                    <a:cxn ang="0">
                      <a:pos x="831" y="311"/>
                    </a:cxn>
                    <a:cxn ang="0">
                      <a:pos x="739" y="316"/>
                    </a:cxn>
                    <a:cxn ang="0">
                      <a:pos x="626" y="205"/>
                    </a:cxn>
                    <a:cxn ang="0">
                      <a:pos x="581" y="232"/>
                    </a:cxn>
                    <a:cxn ang="0">
                      <a:pos x="473" y="247"/>
                    </a:cxn>
                    <a:cxn ang="0">
                      <a:pos x="522" y="273"/>
                    </a:cxn>
                    <a:cxn ang="0">
                      <a:pos x="427" y="291"/>
                    </a:cxn>
                    <a:cxn ang="0">
                      <a:pos x="543" y="400"/>
                    </a:cxn>
                    <a:cxn ang="0">
                      <a:pos x="520" y="434"/>
                    </a:cxn>
                    <a:cxn ang="0">
                      <a:pos x="456" y="496"/>
                    </a:cxn>
                    <a:cxn ang="0">
                      <a:pos x="377" y="541"/>
                    </a:cxn>
                    <a:cxn ang="0">
                      <a:pos x="416" y="602"/>
                    </a:cxn>
                    <a:cxn ang="0">
                      <a:pos x="446" y="653"/>
                    </a:cxn>
                    <a:cxn ang="0">
                      <a:pos x="482" y="715"/>
                    </a:cxn>
                    <a:cxn ang="0">
                      <a:pos x="587" y="792"/>
                    </a:cxn>
                    <a:cxn ang="0">
                      <a:pos x="393" y="894"/>
                    </a:cxn>
                    <a:cxn ang="0">
                      <a:pos x="349" y="965"/>
                    </a:cxn>
                    <a:cxn ang="0">
                      <a:pos x="521" y="966"/>
                    </a:cxn>
                    <a:cxn ang="0">
                      <a:pos x="463" y="1012"/>
                    </a:cxn>
                    <a:cxn ang="0">
                      <a:pos x="230" y="1014"/>
                    </a:cxn>
                    <a:cxn ang="0">
                      <a:pos x="213" y="1087"/>
                    </a:cxn>
                    <a:cxn ang="0">
                      <a:pos x="110" y="1042"/>
                    </a:cxn>
                    <a:cxn ang="0">
                      <a:pos x="29" y="1066"/>
                    </a:cxn>
                    <a:cxn ang="0">
                      <a:pos x="183" y="1144"/>
                    </a:cxn>
                    <a:cxn ang="0">
                      <a:pos x="8" y="1194"/>
                    </a:cxn>
                    <a:cxn ang="0">
                      <a:pos x="34" y="1273"/>
                    </a:cxn>
                    <a:cxn ang="0">
                      <a:pos x="91" y="1302"/>
                    </a:cxn>
                    <a:cxn ang="0">
                      <a:pos x="20" y="1328"/>
                    </a:cxn>
                    <a:cxn ang="0">
                      <a:pos x="173" y="1341"/>
                    </a:cxn>
                    <a:cxn ang="0">
                      <a:pos x="170" y="1378"/>
                    </a:cxn>
                    <a:cxn ang="0">
                      <a:pos x="125" y="1434"/>
                    </a:cxn>
                    <a:cxn ang="0">
                      <a:pos x="263" y="1475"/>
                    </a:cxn>
                    <a:cxn ang="0">
                      <a:pos x="487" y="1508"/>
                    </a:cxn>
                    <a:cxn ang="0">
                      <a:pos x="565" y="1455"/>
                    </a:cxn>
                    <a:cxn ang="0">
                      <a:pos x="661" y="1425"/>
                    </a:cxn>
                    <a:cxn ang="0">
                      <a:pos x="762" y="1420"/>
                    </a:cxn>
                    <a:cxn ang="0">
                      <a:pos x="918" y="1430"/>
                    </a:cxn>
                    <a:cxn ang="0">
                      <a:pos x="978" y="1418"/>
                    </a:cxn>
                    <a:cxn ang="0">
                      <a:pos x="1083" y="1475"/>
                    </a:cxn>
                    <a:cxn ang="0">
                      <a:pos x="1140" y="1435"/>
                    </a:cxn>
                    <a:cxn ang="0">
                      <a:pos x="1331" y="1201"/>
                    </a:cxn>
                    <a:cxn ang="0">
                      <a:pos x="1352" y="1079"/>
                    </a:cxn>
                    <a:cxn ang="0">
                      <a:pos x="1375" y="1017"/>
                    </a:cxn>
                    <a:cxn ang="0">
                      <a:pos x="1427" y="900"/>
                    </a:cxn>
                    <a:cxn ang="0">
                      <a:pos x="1442" y="779"/>
                    </a:cxn>
                    <a:cxn ang="0">
                      <a:pos x="1416" y="672"/>
                    </a:cxn>
                    <a:cxn ang="0">
                      <a:pos x="1473" y="674"/>
                    </a:cxn>
                    <a:cxn ang="0">
                      <a:pos x="1412" y="584"/>
                    </a:cxn>
                    <a:cxn ang="0">
                      <a:pos x="1330" y="492"/>
                    </a:cxn>
                    <a:cxn ang="0">
                      <a:pos x="1182" y="518"/>
                    </a:cxn>
                    <a:cxn ang="0">
                      <a:pos x="1098" y="350"/>
                    </a:cxn>
                    <a:cxn ang="0">
                      <a:pos x="1183" y="284"/>
                    </a:cxn>
                    <a:cxn ang="0">
                      <a:pos x="1172" y="203"/>
                    </a:cxn>
                  </a:cxnLst>
                  <a:rect l="0" t="0" r="r" b="b"/>
                  <a:pathLst>
                    <a:path w="1479" h="1510">
                      <a:moveTo>
                        <a:pt x="1287" y="124"/>
                      </a:moveTo>
                      <a:lnTo>
                        <a:pt x="1286" y="114"/>
                      </a:lnTo>
                      <a:lnTo>
                        <a:pt x="1287" y="108"/>
                      </a:lnTo>
                      <a:lnTo>
                        <a:pt x="1289" y="101"/>
                      </a:lnTo>
                      <a:lnTo>
                        <a:pt x="1293" y="96"/>
                      </a:lnTo>
                      <a:lnTo>
                        <a:pt x="1297" y="91"/>
                      </a:lnTo>
                      <a:lnTo>
                        <a:pt x="1300" y="86"/>
                      </a:lnTo>
                      <a:lnTo>
                        <a:pt x="1302" y="79"/>
                      </a:lnTo>
                      <a:lnTo>
                        <a:pt x="1304" y="73"/>
                      </a:lnTo>
                      <a:lnTo>
                        <a:pt x="1309" y="53"/>
                      </a:lnTo>
                      <a:lnTo>
                        <a:pt x="1313" y="31"/>
                      </a:lnTo>
                      <a:lnTo>
                        <a:pt x="1314" y="26"/>
                      </a:lnTo>
                      <a:lnTo>
                        <a:pt x="1313" y="21"/>
                      </a:lnTo>
                      <a:lnTo>
                        <a:pt x="1313" y="16"/>
                      </a:lnTo>
                      <a:lnTo>
                        <a:pt x="1310" y="12"/>
                      </a:lnTo>
                      <a:lnTo>
                        <a:pt x="1308" y="9"/>
                      </a:lnTo>
                      <a:lnTo>
                        <a:pt x="1305" y="5"/>
                      </a:lnTo>
                      <a:lnTo>
                        <a:pt x="1300" y="4"/>
                      </a:lnTo>
                      <a:lnTo>
                        <a:pt x="1293" y="3"/>
                      </a:lnTo>
                      <a:lnTo>
                        <a:pt x="1278" y="1"/>
                      </a:lnTo>
                      <a:lnTo>
                        <a:pt x="1260" y="0"/>
                      </a:lnTo>
                      <a:lnTo>
                        <a:pt x="1239" y="1"/>
                      </a:lnTo>
                      <a:lnTo>
                        <a:pt x="1218" y="3"/>
                      </a:lnTo>
                      <a:lnTo>
                        <a:pt x="1199" y="4"/>
                      </a:lnTo>
                      <a:lnTo>
                        <a:pt x="1178" y="8"/>
                      </a:lnTo>
                      <a:lnTo>
                        <a:pt x="1161" y="12"/>
                      </a:lnTo>
                      <a:lnTo>
                        <a:pt x="1146" y="16"/>
                      </a:lnTo>
                      <a:lnTo>
                        <a:pt x="1134" y="21"/>
                      </a:lnTo>
                      <a:lnTo>
                        <a:pt x="1124" y="26"/>
                      </a:lnTo>
                      <a:lnTo>
                        <a:pt x="1115" y="32"/>
                      </a:lnTo>
                      <a:lnTo>
                        <a:pt x="1107" y="39"/>
                      </a:lnTo>
                      <a:lnTo>
                        <a:pt x="1092" y="52"/>
                      </a:lnTo>
                      <a:lnTo>
                        <a:pt x="1074" y="67"/>
                      </a:lnTo>
                      <a:lnTo>
                        <a:pt x="1068" y="78"/>
                      </a:lnTo>
                      <a:lnTo>
                        <a:pt x="1061" y="87"/>
                      </a:lnTo>
                      <a:lnTo>
                        <a:pt x="1055" y="96"/>
                      </a:lnTo>
                      <a:lnTo>
                        <a:pt x="1047" y="105"/>
                      </a:lnTo>
                      <a:lnTo>
                        <a:pt x="1038" y="111"/>
                      </a:lnTo>
                      <a:lnTo>
                        <a:pt x="1028" y="117"/>
                      </a:lnTo>
                      <a:lnTo>
                        <a:pt x="1016" y="122"/>
                      </a:lnTo>
                      <a:lnTo>
                        <a:pt x="1003" y="124"/>
                      </a:lnTo>
                      <a:lnTo>
                        <a:pt x="985" y="126"/>
                      </a:lnTo>
                      <a:lnTo>
                        <a:pt x="960" y="126"/>
                      </a:lnTo>
                      <a:lnTo>
                        <a:pt x="949" y="128"/>
                      </a:lnTo>
                      <a:lnTo>
                        <a:pt x="940" y="131"/>
                      </a:lnTo>
                      <a:lnTo>
                        <a:pt x="936" y="133"/>
                      </a:lnTo>
                      <a:lnTo>
                        <a:pt x="933" y="136"/>
                      </a:lnTo>
                      <a:lnTo>
                        <a:pt x="931" y="140"/>
                      </a:lnTo>
                      <a:lnTo>
                        <a:pt x="931" y="144"/>
                      </a:lnTo>
                      <a:lnTo>
                        <a:pt x="931" y="152"/>
                      </a:lnTo>
                      <a:lnTo>
                        <a:pt x="933" y="161"/>
                      </a:lnTo>
                      <a:lnTo>
                        <a:pt x="936" y="167"/>
                      </a:lnTo>
                      <a:lnTo>
                        <a:pt x="941" y="175"/>
                      </a:lnTo>
                      <a:lnTo>
                        <a:pt x="946" y="181"/>
                      </a:lnTo>
                      <a:lnTo>
                        <a:pt x="951" y="188"/>
                      </a:lnTo>
                      <a:lnTo>
                        <a:pt x="959" y="194"/>
                      </a:lnTo>
                      <a:lnTo>
                        <a:pt x="966" y="200"/>
                      </a:lnTo>
                      <a:lnTo>
                        <a:pt x="982" y="210"/>
                      </a:lnTo>
                      <a:lnTo>
                        <a:pt x="999" y="219"/>
                      </a:lnTo>
                      <a:lnTo>
                        <a:pt x="1015" y="228"/>
                      </a:lnTo>
                      <a:lnTo>
                        <a:pt x="1030" y="234"/>
                      </a:lnTo>
                      <a:lnTo>
                        <a:pt x="1046" y="238"/>
                      </a:lnTo>
                      <a:lnTo>
                        <a:pt x="1073" y="245"/>
                      </a:lnTo>
                      <a:lnTo>
                        <a:pt x="1083" y="249"/>
                      </a:lnTo>
                      <a:lnTo>
                        <a:pt x="1091" y="253"/>
                      </a:lnTo>
                      <a:lnTo>
                        <a:pt x="1092" y="255"/>
                      </a:lnTo>
                      <a:lnTo>
                        <a:pt x="1091" y="258"/>
                      </a:lnTo>
                      <a:lnTo>
                        <a:pt x="1089" y="260"/>
                      </a:lnTo>
                      <a:lnTo>
                        <a:pt x="1083" y="263"/>
                      </a:lnTo>
                      <a:lnTo>
                        <a:pt x="1056" y="275"/>
                      </a:lnTo>
                      <a:lnTo>
                        <a:pt x="1034" y="285"/>
                      </a:lnTo>
                      <a:lnTo>
                        <a:pt x="1023" y="288"/>
                      </a:lnTo>
                      <a:lnTo>
                        <a:pt x="1011" y="290"/>
                      </a:lnTo>
                      <a:lnTo>
                        <a:pt x="998" y="289"/>
                      </a:lnTo>
                      <a:lnTo>
                        <a:pt x="984" y="285"/>
                      </a:lnTo>
                      <a:lnTo>
                        <a:pt x="972" y="282"/>
                      </a:lnTo>
                      <a:lnTo>
                        <a:pt x="962" y="281"/>
                      </a:lnTo>
                      <a:lnTo>
                        <a:pt x="953" y="281"/>
                      </a:lnTo>
                      <a:lnTo>
                        <a:pt x="944" y="282"/>
                      </a:lnTo>
                      <a:lnTo>
                        <a:pt x="936" y="284"/>
                      </a:lnTo>
                      <a:lnTo>
                        <a:pt x="928" y="288"/>
                      </a:lnTo>
                      <a:lnTo>
                        <a:pt x="923" y="291"/>
                      </a:lnTo>
                      <a:lnTo>
                        <a:pt x="918" y="295"/>
                      </a:lnTo>
                      <a:lnTo>
                        <a:pt x="915" y="301"/>
                      </a:lnTo>
                      <a:lnTo>
                        <a:pt x="912" y="307"/>
                      </a:lnTo>
                      <a:lnTo>
                        <a:pt x="912" y="314"/>
                      </a:lnTo>
                      <a:lnTo>
                        <a:pt x="915" y="321"/>
                      </a:lnTo>
                      <a:lnTo>
                        <a:pt x="919" y="329"/>
                      </a:lnTo>
                      <a:lnTo>
                        <a:pt x="924" y="338"/>
                      </a:lnTo>
                      <a:lnTo>
                        <a:pt x="933" y="347"/>
                      </a:lnTo>
                      <a:lnTo>
                        <a:pt x="944" y="356"/>
                      </a:lnTo>
                      <a:lnTo>
                        <a:pt x="947" y="360"/>
                      </a:lnTo>
                      <a:lnTo>
                        <a:pt x="949" y="363"/>
                      </a:lnTo>
                      <a:lnTo>
                        <a:pt x="950" y="365"/>
                      </a:lnTo>
                      <a:lnTo>
                        <a:pt x="949" y="367"/>
                      </a:lnTo>
                      <a:lnTo>
                        <a:pt x="944" y="369"/>
                      </a:lnTo>
                      <a:lnTo>
                        <a:pt x="934" y="370"/>
                      </a:lnTo>
                      <a:lnTo>
                        <a:pt x="911" y="370"/>
                      </a:lnTo>
                      <a:lnTo>
                        <a:pt x="894" y="373"/>
                      </a:lnTo>
                      <a:lnTo>
                        <a:pt x="889" y="373"/>
                      </a:lnTo>
                      <a:lnTo>
                        <a:pt x="885" y="373"/>
                      </a:lnTo>
                      <a:lnTo>
                        <a:pt x="883" y="372"/>
                      </a:lnTo>
                      <a:lnTo>
                        <a:pt x="881" y="369"/>
                      </a:lnTo>
                      <a:lnTo>
                        <a:pt x="879" y="361"/>
                      </a:lnTo>
                      <a:lnTo>
                        <a:pt x="877" y="352"/>
                      </a:lnTo>
                      <a:lnTo>
                        <a:pt x="876" y="342"/>
                      </a:lnTo>
                      <a:lnTo>
                        <a:pt x="874" y="333"/>
                      </a:lnTo>
                      <a:lnTo>
                        <a:pt x="871" y="328"/>
                      </a:lnTo>
                      <a:lnTo>
                        <a:pt x="868" y="324"/>
                      </a:lnTo>
                      <a:lnTo>
                        <a:pt x="863" y="321"/>
                      </a:lnTo>
                      <a:lnTo>
                        <a:pt x="858" y="320"/>
                      </a:lnTo>
                      <a:lnTo>
                        <a:pt x="831" y="311"/>
                      </a:lnTo>
                      <a:lnTo>
                        <a:pt x="809" y="302"/>
                      </a:lnTo>
                      <a:lnTo>
                        <a:pt x="804" y="302"/>
                      </a:lnTo>
                      <a:lnTo>
                        <a:pt x="797" y="301"/>
                      </a:lnTo>
                      <a:lnTo>
                        <a:pt x="792" y="301"/>
                      </a:lnTo>
                      <a:lnTo>
                        <a:pt x="787" y="302"/>
                      </a:lnTo>
                      <a:lnTo>
                        <a:pt x="780" y="303"/>
                      </a:lnTo>
                      <a:lnTo>
                        <a:pt x="774" y="307"/>
                      </a:lnTo>
                      <a:lnTo>
                        <a:pt x="767" y="311"/>
                      </a:lnTo>
                      <a:lnTo>
                        <a:pt x="761" y="315"/>
                      </a:lnTo>
                      <a:lnTo>
                        <a:pt x="753" y="320"/>
                      </a:lnTo>
                      <a:lnTo>
                        <a:pt x="748" y="323"/>
                      </a:lnTo>
                      <a:lnTo>
                        <a:pt x="744" y="323"/>
                      </a:lnTo>
                      <a:lnTo>
                        <a:pt x="740" y="320"/>
                      </a:lnTo>
                      <a:lnTo>
                        <a:pt x="739" y="316"/>
                      </a:lnTo>
                      <a:lnTo>
                        <a:pt x="738" y="311"/>
                      </a:lnTo>
                      <a:lnTo>
                        <a:pt x="736" y="304"/>
                      </a:lnTo>
                      <a:lnTo>
                        <a:pt x="736" y="297"/>
                      </a:lnTo>
                      <a:lnTo>
                        <a:pt x="735" y="281"/>
                      </a:lnTo>
                      <a:lnTo>
                        <a:pt x="732" y="264"/>
                      </a:lnTo>
                      <a:lnTo>
                        <a:pt x="730" y="258"/>
                      </a:lnTo>
                      <a:lnTo>
                        <a:pt x="727" y="251"/>
                      </a:lnTo>
                      <a:lnTo>
                        <a:pt x="722" y="246"/>
                      </a:lnTo>
                      <a:lnTo>
                        <a:pt x="717" y="244"/>
                      </a:lnTo>
                      <a:lnTo>
                        <a:pt x="686" y="228"/>
                      </a:lnTo>
                      <a:lnTo>
                        <a:pt x="649" y="210"/>
                      </a:lnTo>
                      <a:lnTo>
                        <a:pt x="640" y="207"/>
                      </a:lnTo>
                      <a:lnTo>
                        <a:pt x="633" y="206"/>
                      </a:lnTo>
                      <a:lnTo>
                        <a:pt x="626" y="205"/>
                      </a:lnTo>
                      <a:lnTo>
                        <a:pt x="620" y="206"/>
                      </a:lnTo>
                      <a:lnTo>
                        <a:pt x="618" y="207"/>
                      </a:lnTo>
                      <a:lnTo>
                        <a:pt x="616" y="210"/>
                      </a:lnTo>
                      <a:lnTo>
                        <a:pt x="614" y="212"/>
                      </a:lnTo>
                      <a:lnTo>
                        <a:pt x="613" y="215"/>
                      </a:lnTo>
                      <a:lnTo>
                        <a:pt x="613" y="223"/>
                      </a:lnTo>
                      <a:lnTo>
                        <a:pt x="614" y="233"/>
                      </a:lnTo>
                      <a:lnTo>
                        <a:pt x="614" y="238"/>
                      </a:lnTo>
                      <a:lnTo>
                        <a:pt x="614" y="242"/>
                      </a:lnTo>
                      <a:lnTo>
                        <a:pt x="613" y="245"/>
                      </a:lnTo>
                      <a:lnTo>
                        <a:pt x="611" y="246"/>
                      </a:lnTo>
                      <a:lnTo>
                        <a:pt x="604" y="246"/>
                      </a:lnTo>
                      <a:lnTo>
                        <a:pt x="598" y="244"/>
                      </a:lnTo>
                      <a:lnTo>
                        <a:pt x="581" y="232"/>
                      </a:lnTo>
                      <a:lnTo>
                        <a:pt x="570" y="223"/>
                      </a:lnTo>
                      <a:lnTo>
                        <a:pt x="557" y="206"/>
                      </a:lnTo>
                      <a:lnTo>
                        <a:pt x="551" y="193"/>
                      </a:lnTo>
                      <a:lnTo>
                        <a:pt x="550" y="190"/>
                      </a:lnTo>
                      <a:lnTo>
                        <a:pt x="547" y="189"/>
                      </a:lnTo>
                      <a:lnTo>
                        <a:pt x="544" y="189"/>
                      </a:lnTo>
                      <a:lnTo>
                        <a:pt x="542" y="190"/>
                      </a:lnTo>
                      <a:lnTo>
                        <a:pt x="534" y="196"/>
                      </a:lnTo>
                      <a:lnTo>
                        <a:pt x="522" y="206"/>
                      </a:lnTo>
                      <a:lnTo>
                        <a:pt x="508" y="216"/>
                      </a:lnTo>
                      <a:lnTo>
                        <a:pt x="485" y="234"/>
                      </a:lnTo>
                      <a:lnTo>
                        <a:pt x="481" y="238"/>
                      </a:lnTo>
                      <a:lnTo>
                        <a:pt x="476" y="244"/>
                      </a:lnTo>
                      <a:lnTo>
                        <a:pt x="473" y="247"/>
                      </a:lnTo>
                      <a:lnTo>
                        <a:pt x="472" y="251"/>
                      </a:lnTo>
                      <a:lnTo>
                        <a:pt x="472" y="254"/>
                      </a:lnTo>
                      <a:lnTo>
                        <a:pt x="475" y="257"/>
                      </a:lnTo>
                      <a:lnTo>
                        <a:pt x="480" y="258"/>
                      </a:lnTo>
                      <a:lnTo>
                        <a:pt x="486" y="259"/>
                      </a:lnTo>
                      <a:lnTo>
                        <a:pt x="497" y="258"/>
                      </a:lnTo>
                      <a:lnTo>
                        <a:pt x="511" y="257"/>
                      </a:lnTo>
                      <a:lnTo>
                        <a:pt x="517" y="255"/>
                      </a:lnTo>
                      <a:lnTo>
                        <a:pt x="524" y="255"/>
                      </a:lnTo>
                      <a:lnTo>
                        <a:pt x="529" y="255"/>
                      </a:lnTo>
                      <a:lnTo>
                        <a:pt x="532" y="258"/>
                      </a:lnTo>
                      <a:lnTo>
                        <a:pt x="529" y="260"/>
                      </a:lnTo>
                      <a:lnTo>
                        <a:pt x="525" y="266"/>
                      </a:lnTo>
                      <a:lnTo>
                        <a:pt x="522" y="273"/>
                      </a:lnTo>
                      <a:lnTo>
                        <a:pt x="519" y="281"/>
                      </a:lnTo>
                      <a:lnTo>
                        <a:pt x="515" y="288"/>
                      </a:lnTo>
                      <a:lnTo>
                        <a:pt x="508" y="293"/>
                      </a:lnTo>
                      <a:lnTo>
                        <a:pt x="504" y="294"/>
                      </a:lnTo>
                      <a:lnTo>
                        <a:pt x="499" y="295"/>
                      </a:lnTo>
                      <a:lnTo>
                        <a:pt x="494" y="295"/>
                      </a:lnTo>
                      <a:lnTo>
                        <a:pt x="487" y="294"/>
                      </a:lnTo>
                      <a:lnTo>
                        <a:pt x="469" y="289"/>
                      </a:lnTo>
                      <a:lnTo>
                        <a:pt x="446" y="286"/>
                      </a:lnTo>
                      <a:lnTo>
                        <a:pt x="441" y="286"/>
                      </a:lnTo>
                      <a:lnTo>
                        <a:pt x="436" y="286"/>
                      </a:lnTo>
                      <a:lnTo>
                        <a:pt x="432" y="288"/>
                      </a:lnTo>
                      <a:lnTo>
                        <a:pt x="428" y="289"/>
                      </a:lnTo>
                      <a:lnTo>
                        <a:pt x="427" y="291"/>
                      </a:lnTo>
                      <a:lnTo>
                        <a:pt x="425" y="295"/>
                      </a:lnTo>
                      <a:lnTo>
                        <a:pt x="425" y="299"/>
                      </a:lnTo>
                      <a:lnTo>
                        <a:pt x="427" y="304"/>
                      </a:lnTo>
                      <a:lnTo>
                        <a:pt x="433" y="315"/>
                      </a:lnTo>
                      <a:lnTo>
                        <a:pt x="445" y="328"/>
                      </a:lnTo>
                      <a:lnTo>
                        <a:pt x="459" y="343"/>
                      </a:lnTo>
                      <a:lnTo>
                        <a:pt x="476" y="359"/>
                      </a:lnTo>
                      <a:lnTo>
                        <a:pt x="494" y="374"/>
                      </a:lnTo>
                      <a:lnTo>
                        <a:pt x="511" y="387"/>
                      </a:lnTo>
                      <a:lnTo>
                        <a:pt x="519" y="393"/>
                      </a:lnTo>
                      <a:lnTo>
                        <a:pt x="526" y="396"/>
                      </a:lnTo>
                      <a:lnTo>
                        <a:pt x="532" y="399"/>
                      </a:lnTo>
                      <a:lnTo>
                        <a:pt x="537" y="400"/>
                      </a:lnTo>
                      <a:lnTo>
                        <a:pt x="543" y="400"/>
                      </a:lnTo>
                      <a:lnTo>
                        <a:pt x="547" y="402"/>
                      </a:lnTo>
                      <a:lnTo>
                        <a:pt x="550" y="404"/>
                      </a:lnTo>
                      <a:lnTo>
                        <a:pt x="552" y="407"/>
                      </a:lnTo>
                      <a:lnTo>
                        <a:pt x="554" y="411"/>
                      </a:lnTo>
                      <a:lnTo>
                        <a:pt x="554" y="413"/>
                      </a:lnTo>
                      <a:lnTo>
                        <a:pt x="554" y="417"/>
                      </a:lnTo>
                      <a:lnTo>
                        <a:pt x="551" y="421"/>
                      </a:lnTo>
                      <a:lnTo>
                        <a:pt x="548" y="424"/>
                      </a:lnTo>
                      <a:lnTo>
                        <a:pt x="546" y="427"/>
                      </a:lnTo>
                      <a:lnTo>
                        <a:pt x="542" y="430"/>
                      </a:lnTo>
                      <a:lnTo>
                        <a:pt x="538" y="433"/>
                      </a:lnTo>
                      <a:lnTo>
                        <a:pt x="533" y="434"/>
                      </a:lnTo>
                      <a:lnTo>
                        <a:pt x="526" y="434"/>
                      </a:lnTo>
                      <a:lnTo>
                        <a:pt x="520" y="434"/>
                      </a:lnTo>
                      <a:lnTo>
                        <a:pt x="513" y="433"/>
                      </a:lnTo>
                      <a:lnTo>
                        <a:pt x="502" y="429"/>
                      </a:lnTo>
                      <a:lnTo>
                        <a:pt x="491" y="429"/>
                      </a:lnTo>
                      <a:lnTo>
                        <a:pt x="485" y="430"/>
                      </a:lnTo>
                      <a:lnTo>
                        <a:pt x="480" y="433"/>
                      </a:lnTo>
                      <a:lnTo>
                        <a:pt x="476" y="437"/>
                      </a:lnTo>
                      <a:lnTo>
                        <a:pt x="473" y="442"/>
                      </a:lnTo>
                      <a:lnTo>
                        <a:pt x="472" y="448"/>
                      </a:lnTo>
                      <a:lnTo>
                        <a:pt x="471" y="456"/>
                      </a:lnTo>
                      <a:lnTo>
                        <a:pt x="469" y="470"/>
                      </a:lnTo>
                      <a:lnTo>
                        <a:pt x="467" y="483"/>
                      </a:lnTo>
                      <a:lnTo>
                        <a:pt x="465" y="488"/>
                      </a:lnTo>
                      <a:lnTo>
                        <a:pt x="462" y="492"/>
                      </a:lnTo>
                      <a:lnTo>
                        <a:pt x="456" y="496"/>
                      </a:lnTo>
                      <a:lnTo>
                        <a:pt x="449" y="497"/>
                      </a:lnTo>
                      <a:lnTo>
                        <a:pt x="427" y="495"/>
                      </a:lnTo>
                      <a:lnTo>
                        <a:pt x="408" y="492"/>
                      </a:lnTo>
                      <a:lnTo>
                        <a:pt x="406" y="492"/>
                      </a:lnTo>
                      <a:lnTo>
                        <a:pt x="402" y="492"/>
                      </a:lnTo>
                      <a:lnTo>
                        <a:pt x="398" y="494"/>
                      </a:lnTo>
                      <a:lnTo>
                        <a:pt x="396" y="496"/>
                      </a:lnTo>
                      <a:lnTo>
                        <a:pt x="393" y="500"/>
                      </a:lnTo>
                      <a:lnTo>
                        <a:pt x="390" y="504"/>
                      </a:lnTo>
                      <a:lnTo>
                        <a:pt x="388" y="509"/>
                      </a:lnTo>
                      <a:lnTo>
                        <a:pt x="385" y="517"/>
                      </a:lnTo>
                      <a:lnTo>
                        <a:pt x="384" y="525"/>
                      </a:lnTo>
                      <a:lnTo>
                        <a:pt x="381" y="534"/>
                      </a:lnTo>
                      <a:lnTo>
                        <a:pt x="377" y="541"/>
                      </a:lnTo>
                      <a:lnTo>
                        <a:pt x="373" y="548"/>
                      </a:lnTo>
                      <a:lnTo>
                        <a:pt x="370" y="556"/>
                      </a:lnTo>
                      <a:lnTo>
                        <a:pt x="367" y="564"/>
                      </a:lnTo>
                      <a:lnTo>
                        <a:pt x="366" y="569"/>
                      </a:lnTo>
                      <a:lnTo>
                        <a:pt x="366" y="573"/>
                      </a:lnTo>
                      <a:lnTo>
                        <a:pt x="367" y="576"/>
                      </a:lnTo>
                      <a:lnTo>
                        <a:pt x="370" y="580"/>
                      </a:lnTo>
                      <a:lnTo>
                        <a:pt x="372" y="586"/>
                      </a:lnTo>
                      <a:lnTo>
                        <a:pt x="376" y="591"/>
                      </a:lnTo>
                      <a:lnTo>
                        <a:pt x="381" y="593"/>
                      </a:lnTo>
                      <a:lnTo>
                        <a:pt x="386" y="595"/>
                      </a:lnTo>
                      <a:lnTo>
                        <a:pt x="397" y="597"/>
                      </a:lnTo>
                      <a:lnTo>
                        <a:pt x="410" y="600"/>
                      </a:lnTo>
                      <a:lnTo>
                        <a:pt x="416" y="602"/>
                      </a:lnTo>
                      <a:lnTo>
                        <a:pt x="421" y="604"/>
                      </a:lnTo>
                      <a:lnTo>
                        <a:pt x="424" y="606"/>
                      </a:lnTo>
                      <a:lnTo>
                        <a:pt x="425" y="609"/>
                      </a:lnTo>
                      <a:lnTo>
                        <a:pt x="423" y="615"/>
                      </a:lnTo>
                      <a:lnTo>
                        <a:pt x="418" y="622"/>
                      </a:lnTo>
                      <a:lnTo>
                        <a:pt x="412" y="628"/>
                      </a:lnTo>
                      <a:lnTo>
                        <a:pt x="410" y="635"/>
                      </a:lnTo>
                      <a:lnTo>
                        <a:pt x="410" y="639"/>
                      </a:lnTo>
                      <a:lnTo>
                        <a:pt x="411" y="643"/>
                      </a:lnTo>
                      <a:lnTo>
                        <a:pt x="415" y="646"/>
                      </a:lnTo>
                      <a:lnTo>
                        <a:pt x="421" y="650"/>
                      </a:lnTo>
                      <a:lnTo>
                        <a:pt x="430" y="654"/>
                      </a:lnTo>
                      <a:lnTo>
                        <a:pt x="440" y="655"/>
                      </a:lnTo>
                      <a:lnTo>
                        <a:pt x="446" y="653"/>
                      </a:lnTo>
                      <a:lnTo>
                        <a:pt x="451" y="650"/>
                      </a:lnTo>
                      <a:lnTo>
                        <a:pt x="456" y="646"/>
                      </a:lnTo>
                      <a:lnTo>
                        <a:pt x="462" y="644"/>
                      </a:lnTo>
                      <a:lnTo>
                        <a:pt x="467" y="640"/>
                      </a:lnTo>
                      <a:lnTo>
                        <a:pt x="472" y="640"/>
                      </a:lnTo>
                      <a:lnTo>
                        <a:pt x="468" y="667"/>
                      </a:lnTo>
                      <a:lnTo>
                        <a:pt x="463" y="689"/>
                      </a:lnTo>
                      <a:lnTo>
                        <a:pt x="463" y="694"/>
                      </a:lnTo>
                      <a:lnTo>
                        <a:pt x="463" y="700"/>
                      </a:lnTo>
                      <a:lnTo>
                        <a:pt x="464" y="703"/>
                      </a:lnTo>
                      <a:lnTo>
                        <a:pt x="467" y="707"/>
                      </a:lnTo>
                      <a:lnTo>
                        <a:pt x="471" y="710"/>
                      </a:lnTo>
                      <a:lnTo>
                        <a:pt x="476" y="712"/>
                      </a:lnTo>
                      <a:lnTo>
                        <a:pt x="482" y="715"/>
                      </a:lnTo>
                      <a:lnTo>
                        <a:pt x="491" y="718"/>
                      </a:lnTo>
                      <a:lnTo>
                        <a:pt x="521" y="724"/>
                      </a:lnTo>
                      <a:lnTo>
                        <a:pt x="551" y="733"/>
                      </a:lnTo>
                      <a:lnTo>
                        <a:pt x="565" y="738"/>
                      </a:lnTo>
                      <a:lnTo>
                        <a:pt x="581" y="741"/>
                      </a:lnTo>
                      <a:lnTo>
                        <a:pt x="596" y="744"/>
                      </a:lnTo>
                      <a:lnTo>
                        <a:pt x="612" y="745"/>
                      </a:lnTo>
                      <a:lnTo>
                        <a:pt x="612" y="771"/>
                      </a:lnTo>
                      <a:lnTo>
                        <a:pt x="609" y="785"/>
                      </a:lnTo>
                      <a:lnTo>
                        <a:pt x="607" y="790"/>
                      </a:lnTo>
                      <a:lnTo>
                        <a:pt x="604" y="793"/>
                      </a:lnTo>
                      <a:lnTo>
                        <a:pt x="601" y="794"/>
                      </a:lnTo>
                      <a:lnTo>
                        <a:pt x="598" y="794"/>
                      </a:lnTo>
                      <a:lnTo>
                        <a:pt x="587" y="792"/>
                      </a:lnTo>
                      <a:lnTo>
                        <a:pt x="574" y="786"/>
                      </a:lnTo>
                      <a:lnTo>
                        <a:pt x="567" y="784"/>
                      </a:lnTo>
                      <a:lnTo>
                        <a:pt x="557" y="782"/>
                      </a:lnTo>
                      <a:lnTo>
                        <a:pt x="548" y="781"/>
                      </a:lnTo>
                      <a:lnTo>
                        <a:pt x="537" y="780"/>
                      </a:lnTo>
                      <a:lnTo>
                        <a:pt x="530" y="781"/>
                      </a:lnTo>
                      <a:lnTo>
                        <a:pt x="522" y="784"/>
                      </a:lnTo>
                      <a:lnTo>
                        <a:pt x="513" y="788"/>
                      </a:lnTo>
                      <a:lnTo>
                        <a:pt x="506" y="793"/>
                      </a:lnTo>
                      <a:lnTo>
                        <a:pt x="487" y="807"/>
                      </a:lnTo>
                      <a:lnTo>
                        <a:pt x="468" y="824"/>
                      </a:lnTo>
                      <a:lnTo>
                        <a:pt x="433" y="858"/>
                      </a:lnTo>
                      <a:lnTo>
                        <a:pt x="406" y="883"/>
                      </a:lnTo>
                      <a:lnTo>
                        <a:pt x="393" y="894"/>
                      </a:lnTo>
                      <a:lnTo>
                        <a:pt x="379" y="902"/>
                      </a:lnTo>
                      <a:lnTo>
                        <a:pt x="364" y="907"/>
                      </a:lnTo>
                      <a:lnTo>
                        <a:pt x="351" y="909"/>
                      </a:lnTo>
                      <a:lnTo>
                        <a:pt x="323" y="915"/>
                      </a:lnTo>
                      <a:lnTo>
                        <a:pt x="293" y="922"/>
                      </a:lnTo>
                      <a:lnTo>
                        <a:pt x="276" y="930"/>
                      </a:lnTo>
                      <a:lnTo>
                        <a:pt x="261" y="937"/>
                      </a:lnTo>
                      <a:lnTo>
                        <a:pt x="271" y="946"/>
                      </a:lnTo>
                      <a:lnTo>
                        <a:pt x="282" y="952"/>
                      </a:lnTo>
                      <a:lnTo>
                        <a:pt x="294" y="957"/>
                      </a:lnTo>
                      <a:lnTo>
                        <a:pt x="307" y="961"/>
                      </a:lnTo>
                      <a:lnTo>
                        <a:pt x="320" y="964"/>
                      </a:lnTo>
                      <a:lnTo>
                        <a:pt x="335" y="965"/>
                      </a:lnTo>
                      <a:lnTo>
                        <a:pt x="349" y="965"/>
                      </a:lnTo>
                      <a:lnTo>
                        <a:pt x="363" y="965"/>
                      </a:lnTo>
                      <a:lnTo>
                        <a:pt x="392" y="964"/>
                      </a:lnTo>
                      <a:lnTo>
                        <a:pt x="420" y="964"/>
                      </a:lnTo>
                      <a:lnTo>
                        <a:pt x="433" y="964"/>
                      </a:lnTo>
                      <a:lnTo>
                        <a:pt x="446" y="965"/>
                      </a:lnTo>
                      <a:lnTo>
                        <a:pt x="458" y="966"/>
                      </a:lnTo>
                      <a:lnTo>
                        <a:pt x="468" y="969"/>
                      </a:lnTo>
                      <a:lnTo>
                        <a:pt x="478" y="972"/>
                      </a:lnTo>
                      <a:lnTo>
                        <a:pt x="487" y="970"/>
                      </a:lnTo>
                      <a:lnTo>
                        <a:pt x="495" y="969"/>
                      </a:lnTo>
                      <a:lnTo>
                        <a:pt x="503" y="966"/>
                      </a:lnTo>
                      <a:lnTo>
                        <a:pt x="511" y="965"/>
                      </a:lnTo>
                      <a:lnTo>
                        <a:pt x="519" y="965"/>
                      </a:lnTo>
                      <a:lnTo>
                        <a:pt x="521" y="966"/>
                      </a:lnTo>
                      <a:lnTo>
                        <a:pt x="525" y="968"/>
                      </a:lnTo>
                      <a:lnTo>
                        <a:pt x="529" y="972"/>
                      </a:lnTo>
                      <a:lnTo>
                        <a:pt x="532" y="975"/>
                      </a:lnTo>
                      <a:lnTo>
                        <a:pt x="542" y="982"/>
                      </a:lnTo>
                      <a:lnTo>
                        <a:pt x="556" y="988"/>
                      </a:lnTo>
                      <a:lnTo>
                        <a:pt x="564" y="992"/>
                      </a:lnTo>
                      <a:lnTo>
                        <a:pt x="569" y="996"/>
                      </a:lnTo>
                      <a:lnTo>
                        <a:pt x="572" y="999"/>
                      </a:lnTo>
                      <a:lnTo>
                        <a:pt x="573" y="1000"/>
                      </a:lnTo>
                      <a:lnTo>
                        <a:pt x="574" y="1003"/>
                      </a:lnTo>
                      <a:lnTo>
                        <a:pt x="576" y="1005"/>
                      </a:lnTo>
                      <a:lnTo>
                        <a:pt x="530" y="1008"/>
                      </a:lnTo>
                      <a:lnTo>
                        <a:pt x="485" y="1010"/>
                      </a:lnTo>
                      <a:lnTo>
                        <a:pt x="463" y="1012"/>
                      </a:lnTo>
                      <a:lnTo>
                        <a:pt x="441" y="1012"/>
                      </a:lnTo>
                      <a:lnTo>
                        <a:pt x="419" y="1009"/>
                      </a:lnTo>
                      <a:lnTo>
                        <a:pt x="398" y="1005"/>
                      </a:lnTo>
                      <a:lnTo>
                        <a:pt x="377" y="1001"/>
                      </a:lnTo>
                      <a:lnTo>
                        <a:pt x="359" y="1000"/>
                      </a:lnTo>
                      <a:lnTo>
                        <a:pt x="342" y="1000"/>
                      </a:lnTo>
                      <a:lnTo>
                        <a:pt x="327" y="1003"/>
                      </a:lnTo>
                      <a:lnTo>
                        <a:pt x="311" y="1005"/>
                      </a:lnTo>
                      <a:lnTo>
                        <a:pt x="296" y="1009"/>
                      </a:lnTo>
                      <a:lnTo>
                        <a:pt x="279" y="1010"/>
                      </a:lnTo>
                      <a:lnTo>
                        <a:pt x="259" y="1012"/>
                      </a:lnTo>
                      <a:lnTo>
                        <a:pt x="247" y="1012"/>
                      </a:lnTo>
                      <a:lnTo>
                        <a:pt x="237" y="1013"/>
                      </a:lnTo>
                      <a:lnTo>
                        <a:pt x="230" y="1014"/>
                      </a:lnTo>
                      <a:lnTo>
                        <a:pt x="226" y="1017"/>
                      </a:lnTo>
                      <a:lnTo>
                        <a:pt x="222" y="1020"/>
                      </a:lnTo>
                      <a:lnTo>
                        <a:pt x="221" y="1022"/>
                      </a:lnTo>
                      <a:lnTo>
                        <a:pt x="221" y="1026"/>
                      </a:lnTo>
                      <a:lnTo>
                        <a:pt x="222" y="1031"/>
                      </a:lnTo>
                      <a:lnTo>
                        <a:pt x="226" y="1040"/>
                      </a:lnTo>
                      <a:lnTo>
                        <a:pt x="228" y="1053"/>
                      </a:lnTo>
                      <a:lnTo>
                        <a:pt x="228" y="1060"/>
                      </a:lnTo>
                      <a:lnTo>
                        <a:pt x="228" y="1066"/>
                      </a:lnTo>
                      <a:lnTo>
                        <a:pt x="226" y="1074"/>
                      </a:lnTo>
                      <a:lnTo>
                        <a:pt x="222" y="1082"/>
                      </a:lnTo>
                      <a:lnTo>
                        <a:pt x="219" y="1084"/>
                      </a:lnTo>
                      <a:lnTo>
                        <a:pt x="217" y="1086"/>
                      </a:lnTo>
                      <a:lnTo>
                        <a:pt x="213" y="1087"/>
                      </a:lnTo>
                      <a:lnTo>
                        <a:pt x="209" y="1086"/>
                      </a:lnTo>
                      <a:lnTo>
                        <a:pt x="202" y="1083"/>
                      </a:lnTo>
                      <a:lnTo>
                        <a:pt x="195" y="1077"/>
                      </a:lnTo>
                      <a:lnTo>
                        <a:pt x="186" y="1070"/>
                      </a:lnTo>
                      <a:lnTo>
                        <a:pt x="177" y="1064"/>
                      </a:lnTo>
                      <a:lnTo>
                        <a:pt x="167" y="1058"/>
                      </a:lnTo>
                      <a:lnTo>
                        <a:pt x="158" y="1056"/>
                      </a:lnTo>
                      <a:lnTo>
                        <a:pt x="149" y="1057"/>
                      </a:lnTo>
                      <a:lnTo>
                        <a:pt x="138" y="1057"/>
                      </a:lnTo>
                      <a:lnTo>
                        <a:pt x="133" y="1057"/>
                      </a:lnTo>
                      <a:lnTo>
                        <a:pt x="127" y="1057"/>
                      </a:lnTo>
                      <a:lnTo>
                        <a:pt x="122" y="1054"/>
                      </a:lnTo>
                      <a:lnTo>
                        <a:pt x="120" y="1052"/>
                      </a:lnTo>
                      <a:lnTo>
                        <a:pt x="110" y="1042"/>
                      </a:lnTo>
                      <a:lnTo>
                        <a:pt x="104" y="1035"/>
                      </a:lnTo>
                      <a:lnTo>
                        <a:pt x="99" y="1031"/>
                      </a:lnTo>
                      <a:lnTo>
                        <a:pt x="94" y="1030"/>
                      </a:lnTo>
                      <a:lnTo>
                        <a:pt x="79" y="1031"/>
                      </a:lnTo>
                      <a:lnTo>
                        <a:pt x="55" y="1035"/>
                      </a:lnTo>
                      <a:lnTo>
                        <a:pt x="41" y="1036"/>
                      </a:lnTo>
                      <a:lnTo>
                        <a:pt x="17" y="1039"/>
                      </a:lnTo>
                      <a:lnTo>
                        <a:pt x="7" y="1042"/>
                      </a:lnTo>
                      <a:lnTo>
                        <a:pt x="2" y="1045"/>
                      </a:lnTo>
                      <a:lnTo>
                        <a:pt x="0" y="1048"/>
                      </a:lnTo>
                      <a:lnTo>
                        <a:pt x="2" y="1051"/>
                      </a:lnTo>
                      <a:lnTo>
                        <a:pt x="4" y="1053"/>
                      </a:lnTo>
                      <a:lnTo>
                        <a:pt x="9" y="1056"/>
                      </a:lnTo>
                      <a:lnTo>
                        <a:pt x="29" y="1066"/>
                      </a:lnTo>
                      <a:lnTo>
                        <a:pt x="48" y="1074"/>
                      </a:lnTo>
                      <a:lnTo>
                        <a:pt x="69" y="1080"/>
                      </a:lnTo>
                      <a:lnTo>
                        <a:pt x="90" y="1087"/>
                      </a:lnTo>
                      <a:lnTo>
                        <a:pt x="110" y="1093"/>
                      </a:lnTo>
                      <a:lnTo>
                        <a:pt x="131" y="1101"/>
                      </a:lnTo>
                      <a:lnTo>
                        <a:pt x="151" y="1110"/>
                      </a:lnTo>
                      <a:lnTo>
                        <a:pt x="167" y="1121"/>
                      </a:lnTo>
                      <a:lnTo>
                        <a:pt x="177" y="1126"/>
                      </a:lnTo>
                      <a:lnTo>
                        <a:pt x="182" y="1131"/>
                      </a:lnTo>
                      <a:lnTo>
                        <a:pt x="186" y="1135"/>
                      </a:lnTo>
                      <a:lnTo>
                        <a:pt x="188" y="1139"/>
                      </a:lnTo>
                      <a:lnTo>
                        <a:pt x="188" y="1141"/>
                      </a:lnTo>
                      <a:lnTo>
                        <a:pt x="187" y="1143"/>
                      </a:lnTo>
                      <a:lnTo>
                        <a:pt x="183" y="1144"/>
                      </a:lnTo>
                      <a:lnTo>
                        <a:pt x="179" y="1144"/>
                      </a:lnTo>
                      <a:lnTo>
                        <a:pt x="158" y="1143"/>
                      </a:lnTo>
                      <a:lnTo>
                        <a:pt x="136" y="1141"/>
                      </a:lnTo>
                      <a:lnTo>
                        <a:pt x="113" y="1141"/>
                      </a:lnTo>
                      <a:lnTo>
                        <a:pt x="95" y="1144"/>
                      </a:lnTo>
                      <a:lnTo>
                        <a:pt x="86" y="1146"/>
                      </a:lnTo>
                      <a:lnTo>
                        <a:pt x="78" y="1150"/>
                      </a:lnTo>
                      <a:lnTo>
                        <a:pt x="69" y="1157"/>
                      </a:lnTo>
                      <a:lnTo>
                        <a:pt x="60" y="1165"/>
                      </a:lnTo>
                      <a:lnTo>
                        <a:pt x="41" y="1175"/>
                      </a:lnTo>
                      <a:lnTo>
                        <a:pt x="19" y="1185"/>
                      </a:lnTo>
                      <a:lnTo>
                        <a:pt x="15" y="1188"/>
                      </a:lnTo>
                      <a:lnTo>
                        <a:pt x="11" y="1192"/>
                      </a:lnTo>
                      <a:lnTo>
                        <a:pt x="8" y="1194"/>
                      </a:lnTo>
                      <a:lnTo>
                        <a:pt x="6" y="1200"/>
                      </a:lnTo>
                      <a:lnTo>
                        <a:pt x="6" y="1203"/>
                      </a:lnTo>
                      <a:lnTo>
                        <a:pt x="7" y="1209"/>
                      </a:lnTo>
                      <a:lnTo>
                        <a:pt x="9" y="1215"/>
                      </a:lnTo>
                      <a:lnTo>
                        <a:pt x="13" y="1222"/>
                      </a:lnTo>
                      <a:lnTo>
                        <a:pt x="22" y="1231"/>
                      </a:lnTo>
                      <a:lnTo>
                        <a:pt x="30" y="1235"/>
                      </a:lnTo>
                      <a:lnTo>
                        <a:pt x="31" y="1236"/>
                      </a:lnTo>
                      <a:lnTo>
                        <a:pt x="33" y="1240"/>
                      </a:lnTo>
                      <a:lnTo>
                        <a:pt x="33" y="1246"/>
                      </a:lnTo>
                      <a:lnTo>
                        <a:pt x="31" y="1254"/>
                      </a:lnTo>
                      <a:lnTo>
                        <a:pt x="30" y="1263"/>
                      </a:lnTo>
                      <a:lnTo>
                        <a:pt x="31" y="1270"/>
                      </a:lnTo>
                      <a:lnTo>
                        <a:pt x="34" y="1273"/>
                      </a:lnTo>
                      <a:lnTo>
                        <a:pt x="38" y="1276"/>
                      </a:lnTo>
                      <a:lnTo>
                        <a:pt x="51" y="1277"/>
                      </a:lnTo>
                      <a:lnTo>
                        <a:pt x="65" y="1277"/>
                      </a:lnTo>
                      <a:lnTo>
                        <a:pt x="79" y="1276"/>
                      </a:lnTo>
                      <a:lnTo>
                        <a:pt x="99" y="1276"/>
                      </a:lnTo>
                      <a:lnTo>
                        <a:pt x="109" y="1276"/>
                      </a:lnTo>
                      <a:lnTo>
                        <a:pt x="118" y="1277"/>
                      </a:lnTo>
                      <a:lnTo>
                        <a:pt x="122" y="1279"/>
                      </a:lnTo>
                      <a:lnTo>
                        <a:pt x="125" y="1280"/>
                      </a:lnTo>
                      <a:lnTo>
                        <a:pt x="126" y="1282"/>
                      </a:lnTo>
                      <a:lnTo>
                        <a:pt x="126" y="1284"/>
                      </a:lnTo>
                      <a:lnTo>
                        <a:pt x="113" y="1292"/>
                      </a:lnTo>
                      <a:lnTo>
                        <a:pt x="101" y="1301"/>
                      </a:lnTo>
                      <a:lnTo>
                        <a:pt x="91" y="1302"/>
                      </a:lnTo>
                      <a:lnTo>
                        <a:pt x="81" y="1304"/>
                      </a:lnTo>
                      <a:lnTo>
                        <a:pt x="77" y="1306"/>
                      </a:lnTo>
                      <a:lnTo>
                        <a:pt x="73" y="1308"/>
                      </a:lnTo>
                      <a:lnTo>
                        <a:pt x="72" y="1312"/>
                      </a:lnTo>
                      <a:lnTo>
                        <a:pt x="70" y="1317"/>
                      </a:lnTo>
                      <a:lnTo>
                        <a:pt x="70" y="1320"/>
                      </a:lnTo>
                      <a:lnTo>
                        <a:pt x="69" y="1321"/>
                      </a:lnTo>
                      <a:lnTo>
                        <a:pt x="68" y="1323"/>
                      </a:lnTo>
                      <a:lnTo>
                        <a:pt x="65" y="1324"/>
                      </a:lnTo>
                      <a:lnTo>
                        <a:pt x="60" y="1325"/>
                      </a:lnTo>
                      <a:lnTo>
                        <a:pt x="53" y="1327"/>
                      </a:lnTo>
                      <a:lnTo>
                        <a:pt x="41" y="1325"/>
                      </a:lnTo>
                      <a:lnTo>
                        <a:pt x="30" y="1325"/>
                      </a:lnTo>
                      <a:lnTo>
                        <a:pt x="20" y="1328"/>
                      </a:lnTo>
                      <a:lnTo>
                        <a:pt x="13" y="1332"/>
                      </a:lnTo>
                      <a:lnTo>
                        <a:pt x="12" y="1333"/>
                      </a:lnTo>
                      <a:lnTo>
                        <a:pt x="13" y="1336"/>
                      </a:lnTo>
                      <a:lnTo>
                        <a:pt x="17" y="1338"/>
                      </a:lnTo>
                      <a:lnTo>
                        <a:pt x="22" y="1339"/>
                      </a:lnTo>
                      <a:lnTo>
                        <a:pt x="37" y="1342"/>
                      </a:lnTo>
                      <a:lnTo>
                        <a:pt x="50" y="1345"/>
                      </a:lnTo>
                      <a:lnTo>
                        <a:pt x="64" y="1346"/>
                      </a:lnTo>
                      <a:lnTo>
                        <a:pt x="78" y="1347"/>
                      </a:lnTo>
                      <a:lnTo>
                        <a:pt x="107" y="1347"/>
                      </a:lnTo>
                      <a:lnTo>
                        <a:pt x="134" y="1347"/>
                      </a:lnTo>
                      <a:lnTo>
                        <a:pt x="148" y="1345"/>
                      </a:lnTo>
                      <a:lnTo>
                        <a:pt x="165" y="1341"/>
                      </a:lnTo>
                      <a:lnTo>
                        <a:pt x="173" y="1341"/>
                      </a:lnTo>
                      <a:lnTo>
                        <a:pt x="179" y="1341"/>
                      </a:lnTo>
                      <a:lnTo>
                        <a:pt x="183" y="1342"/>
                      </a:lnTo>
                      <a:lnTo>
                        <a:pt x="186" y="1343"/>
                      </a:lnTo>
                      <a:lnTo>
                        <a:pt x="188" y="1345"/>
                      </a:lnTo>
                      <a:lnTo>
                        <a:pt x="191" y="1349"/>
                      </a:lnTo>
                      <a:lnTo>
                        <a:pt x="193" y="1354"/>
                      </a:lnTo>
                      <a:lnTo>
                        <a:pt x="195" y="1358"/>
                      </a:lnTo>
                      <a:lnTo>
                        <a:pt x="193" y="1361"/>
                      </a:lnTo>
                      <a:lnTo>
                        <a:pt x="193" y="1365"/>
                      </a:lnTo>
                      <a:lnTo>
                        <a:pt x="191" y="1369"/>
                      </a:lnTo>
                      <a:lnTo>
                        <a:pt x="187" y="1372"/>
                      </a:lnTo>
                      <a:lnTo>
                        <a:pt x="184" y="1373"/>
                      </a:lnTo>
                      <a:lnTo>
                        <a:pt x="179" y="1376"/>
                      </a:lnTo>
                      <a:lnTo>
                        <a:pt x="170" y="1378"/>
                      </a:lnTo>
                      <a:lnTo>
                        <a:pt x="160" y="1380"/>
                      </a:lnTo>
                      <a:lnTo>
                        <a:pt x="149" y="1381"/>
                      </a:lnTo>
                      <a:lnTo>
                        <a:pt x="142" y="1381"/>
                      </a:lnTo>
                      <a:lnTo>
                        <a:pt x="130" y="1381"/>
                      </a:lnTo>
                      <a:lnTo>
                        <a:pt x="121" y="1382"/>
                      </a:lnTo>
                      <a:lnTo>
                        <a:pt x="113" y="1385"/>
                      </a:lnTo>
                      <a:lnTo>
                        <a:pt x="108" y="1389"/>
                      </a:lnTo>
                      <a:lnTo>
                        <a:pt x="101" y="1394"/>
                      </a:lnTo>
                      <a:lnTo>
                        <a:pt x="98" y="1400"/>
                      </a:lnTo>
                      <a:lnTo>
                        <a:pt x="95" y="1409"/>
                      </a:lnTo>
                      <a:lnTo>
                        <a:pt x="91" y="1420"/>
                      </a:lnTo>
                      <a:lnTo>
                        <a:pt x="99" y="1434"/>
                      </a:lnTo>
                      <a:lnTo>
                        <a:pt x="112" y="1435"/>
                      </a:lnTo>
                      <a:lnTo>
                        <a:pt x="125" y="1434"/>
                      </a:lnTo>
                      <a:lnTo>
                        <a:pt x="136" y="1433"/>
                      </a:lnTo>
                      <a:lnTo>
                        <a:pt x="149" y="1431"/>
                      </a:lnTo>
                      <a:lnTo>
                        <a:pt x="162" y="1429"/>
                      </a:lnTo>
                      <a:lnTo>
                        <a:pt x="175" y="1428"/>
                      </a:lnTo>
                      <a:lnTo>
                        <a:pt x="187" y="1428"/>
                      </a:lnTo>
                      <a:lnTo>
                        <a:pt x="199" y="1428"/>
                      </a:lnTo>
                      <a:lnTo>
                        <a:pt x="206" y="1430"/>
                      </a:lnTo>
                      <a:lnTo>
                        <a:pt x="213" y="1433"/>
                      </a:lnTo>
                      <a:lnTo>
                        <a:pt x="219" y="1437"/>
                      </a:lnTo>
                      <a:lnTo>
                        <a:pt x="226" y="1442"/>
                      </a:lnTo>
                      <a:lnTo>
                        <a:pt x="237" y="1453"/>
                      </a:lnTo>
                      <a:lnTo>
                        <a:pt x="249" y="1465"/>
                      </a:lnTo>
                      <a:lnTo>
                        <a:pt x="256" y="1470"/>
                      </a:lnTo>
                      <a:lnTo>
                        <a:pt x="263" y="1475"/>
                      </a:lnTo>
                      <a:lnTo>
                        <a:pt x="272" y="1479"/>
                      </a:lnTo>
                      <a:lnTo>
                        <a:pt x="282" y="1483"/>
                      </a:lnTo>
                      <a:lnTo>
                        <a:pt x="301" y="1491"/>
                      </a:lnTo>
                      <a:lnTo>
                        <a:pt x="323" y="1496"/>
                      </a:lnTo>
                      <a:lnTo>
                        <a:pt x="345" y="1500"/>
                      </a:lnTo>
                      <a:lnTo>
                        <a:pt x="367" y="1503"/>
                      </a:lnTo>
                      <a:lnTo>
                        <a:pt x="386" y="1504"/>
                      </a:lnTo>
                      <a:lnTo>
                        <a:pt x="405" y="1504"/>
                      </a:lnTo>
                      <a:lnTo>
                        <a:pt x="427" y="1507"/>
                      </a:lnTo>
                      <a:lnTo>
                        <a:pt x="453" y="1509"/>
                      </a:lnTo>
                      <a:lnTo>
                        <a:pt x="465" y="1510"/>
                      </a:lnTo>
                      <a:lnTo>
                        <a:pt x="477" y="1510"/>
                      </a:lnTo>
                      <a:lnTo>
                        <a:pt x="482" y="1509"/>
                      </a:lnTo>
                      <a:lnTo>
                        <a:pt x="487" y="1508"/>
                      </a:lnTo>
                      <a:lnTo>
                        <a:pt x="491" y="1505"/>
                      </a:lnTo>
                      <a:lnTo>
                        <a:pt x="495" y="1503"/>
                      </a:lnTo>
                      <a:lnTo>
                        <a:pt x="504" y="1498"/>
                      </a:lnTo>
                      <a:lnTo>
                        <a:pt x="512" y="1492"/>
                      </a:lnTo>
                      <a:lnTo>
                        <a:pt x="520" y="1486"/>
                      </a:lnTo>
                      <a:lnTo>
                        <a:pt x="525" y="1479"/>
                      </a:lnTo>
                      <a:lnTo>
                        <a:pt x="535" y="1464"/>
                      </a:lnTo>
                      <a:lnTo>
                        <a:pt x="546" y="1447"/>
                      </a:lnTo>
                      <a:lnTo>
                        <a:pt x="550" y="1441"/>
                      </a:lnTo>
                      <a:lnTo>
                        <a:pt x="552" y="1439"/>
                      </a:lnTo>
                      <a:lnTo>
                        <a:pt x="556" y="1441"/>
                      </a:lnTo>
                      <a:lnTo>
                        <a:pt x="559" y="1443"/>
                      </a:lnTo>
                      <a:lnTo>
                        <a:pt x="563" y="1448"/>
                      </a:lnTo>
                      <a:lnTo>
                        <a:pt x="565" y="1455"/>
                      </a:lnTo>
                      <a:lnTo>
                        <a:pt x="570" y="1460"/>
                      </a:lnTo>
                      <a:lnTo>
                        <a:pt x="577" y="1464"/>
                      </a:lnTo>
                      <a:lnTo>
                        <a:pt x="589" y="1468"/>
                      </a:lnTo>
                      <a:lnTo>
                        <a:pt x="598" y="1469"/>
                      </a:lnTo>
                      <a:lnTo>
                        <a:pt x="607" y="1469"/>
                      </a:lnTo>
                      <a:lnTo>
                        <a:pt x="614" y="1468"/>
                      </a:lnTo>
                      <a:lnTo>
                        <a:pt x="621" y="1465"/>
                      </a:lnTo>
                      <a:lnTo>
                        <a:pt x="626" y="1463"/>
                      </a:lnTo>
                      <a:lnTo>
                        <a:pt x="631" y="1457"/>
                      </a:lnTo>
                      <a:lnTo>
                        <a:pt x="635" y="1452"/>
                      </a:lnTo>
                      <a:lnTo>
                        <a:pt x="644" y="1442"/>
                      </a:lnTo>
                      <a:lnTo>
                        <a:pt x="652" y="1431"/>
                      </a:lnTo>
                      <a:lnTo>
                        <a:pt x="656" y="1428"/>
                      </a:lnTo>
                      <a:lnTo>
                        <a:pt x="661" y="1425"/>
                      </a:lnTo>
                      <a:lnTo>
                        <a:pt x="666" y="1424"/>
                      </a:lnTo>
                      <a:lnTo>
                        <a:pt x="673" y="1422"/>
                      </a:lnTo>
                      <a:lnTo>
                        <a:pt x="683" y="1425"/>
                      </a:lnTo>
                      <a:lnTo>
                        <a:pt x="690" y="1428"/>
                      </a:lnTo>
                      <a:lnTo>
                        <a:pt x="696" y="1433"/>
                      </a:lnTo>
                      <a:lnTo>
                        <a:pt x="701" y="1437"/>
                      </a:lnTo>
                      <a:lnTo>
                        <a:pt x="706" y="1441"/>
                      </a:lnTo>
                      <a:lnTo>
                        <a:pt x="715" y="1442"/>
                      </a:lnTo>
                      <a:lnTo>
                        <a:pt x="727" y="1442"/>
                      </a:lnTo>
                      <a:lnTo>
                        <a:pt x="743" y="1437"/>
                      </a:lnTo>
                      <a:lnTo>
                        <a:pt x="750" y="1434"/>
                      </a:lnTo>
                      <a:lnTo>
                        <a:pt x="756" y="1429"/>
                      </a:lnTo>
                      <a:lnTo>
                        <a:pt x="760" y="1425"/>
                      </a:lnTo>
                      <a:lnTo>
                        <a:pt x="762" y="1420"/>
                      </a:lnTo>
                      <a:lnTo>
                        <a:pt x="765" y="1409"/>
                      </a:lnTo>
                      <a:lnTo>
                        <a:pt x="766" y="1400"/>
                      </a:lnTo>
                      <a:lnTo>
                        <a:pt x="767" y="1395"/>
                      </a:lnTo>
                      <a:lnTo>
                        <a:pt x="769" y="1393"/>
                      </a:lnTo>
                      <a:lnTo>
                        <a:pt x="771" y="1390"/>
                      </a:lnTo>
                      <a:lnTo>
                        <a:pt x="775" y="1390"/>
                      </a:lnTo>
                      <a:lnTo>
                        <a:pt x="782" y="1390"/>
                      </a:lnTo>
                      <a:lnTo>
                        <a:pt x="789" y="1393"/>
                      </a:lnTo>
                      <a:lnTo>
                        <a:pt x="798" y="1396"/>
                      </a:lnTo>
                      <a:lnTo>
                        <a:pt x="811" y="1402"/>
                      </a:lnTo>
                      <a:lnTo>
                        <a:pt x="839" y="1411"/>
                      </a:lnTo>
                      <a:lnTo>
                        <a:pt x="879" y="1422"/>
                      </a:lnTo>
                      <a:lnTo>
                        <a:pt x="899" y="1428"/>
                      </a:lnTo>
                      <a:lnTo>
                        <a:pt x="918" y="1430"/>
                      </a:lnTo>
                      <a:lnTo>
                        <a:pt x="932" y="1433"/>
                      </a:lnTo>
                      <a:lnTo>
                        <a:pt x="940" y="1431"/>
                      </a:lnTo>
                      <a:lnTo>
                        <a:pt x="946" y="1426"/>
                      </a:lnTo>
                      <a:lnTo>
                        <a:pt x="953" y="1418"/>
                      </a:lnTo>
                      <a:lnTo>
                        <a:pt x="958" y="1409"/>
                      </a:lnTo>
                      <a:lnTo>
                        <a:pt x="963" y="1403"/>
                      </a:lnTo>
                      <a:lnTo>
                        <a:pt x="966" y="1399"/>
                      </a:lnTo>
                      <a:lnTo>
                        <a:pt x="968" y="1398"/>
                      </a:lnTo>
                      <a:lnTo>
                        <a:pt x="969" y="1396"/>
                      </a:lnTo>
                      <a:lnTo>
                        <a:pt x="972" y="1398"/>
                      </a:lnTo>
                      <a:lnTo>
                        <a:pt x="973" y="1400"/>
                      </a:lnTo>
                      <a:lnTo>
                        <a:pt x="975" y="1404"/>
                      </a:lnTo>
                      <a:lnTo>
                        <a:pt x="977" y="1411"/>
                      </a:lnTo>
                      <a:lnTo>
                        <a:pt x="978" y="1418"/>
                      </a:lnTo>
                      <a:lnTo>
                        <a:pt x="981" y="1433"/>
                      </a:lnTo>
                      <a:lnTo>
                        <a:pt x="984" y="1442"/>
                      </a:lnTo>
                      <a:lnTo>
                        <a:pt x="986" y="1444"/>
                      </a:lnTo>
                      <a:lnTo>
                        <a:pt x="989" y="1447"/>
                      </a:lnTo>
                      <a:lnTo>
                        <a:pt x="991" y="1447"/>
                      </a:lnTo>
                      <a:lnTo>
                        <a:pt x="994" y="1448"/>
                      </a:lnTo>
                      <a:lnTo>
                        <a:pt x="1008" y="1446"/>
                      </a:lnTo>
                      <a:lnTo>
                        <a:pt x="1032" y="1443"/>
                      </a:lnTo>
                      <a:lnTo>
                        <a:pt x="1037" y="1443"/>
                      </a:lnTo>
                      <a:lnTo>
                        <a:pt x="1043" y="1446"/>
                      </a:lnTo>
                      <a:lnTo>
                        <a:pt x="1050" y="1450"/>
                      </a:lnTo>
                      <a:lnTo>
                        <a:pt x="1056" y="1453"/>
                      </a:lnTo>
                      <a:lnTo>
                        <a:pt x="1069" y="1464"/>
                      </a:lnTo>
                      <a:lnTo>
                        <a:pt x="1083" y="1475"/>
                      </a:lnTo>
                      <a:lnTo>
                        <a:pt x="1098" y="1487"/>
                      </a:lnTo>
                      <a:lnTo>
                        <a:pt x="1111" y="1495"/>
                      </a:lnTo>
                      <a:lnTo>
                        <a:pt x="1117" y="1498"/>
                      </a:lnTo>
                      <a:lnTo>
                        <a:pt x="1122" y="1498"/>
                      </a:lnTo>
                      <a:lnTo>
                        <a:pt x="1127" y="1496"/>
                      </a:lnTo>
                      <a:lnTo>
                        <a:pt x="1133" y="1494"/>
                      </a:lnTo>
                      <a:lnTo>
                        <a:pt x="1138" y="1488"/>
                      </a:lnTo>
                      <a:lnTo>
                        <a:pt x="1142" y="1483"/>
                      </a:lnTo>
                      <a:lnTo>
                        <a:pt x="1144" y="1478"/>
                      </a:lnTo>
                      <a:lnTo>
                        <a:pt x="1146" y="1473"/>
                      </a:lnTo>
                      <a:lnTo>
                        <a:pt x="1146" y="1464"/>
                      </a:lnTo>
                      <a:lnTo>
                        <a:pt x="1143" y="1456"/>
                      </a:lnTo>
                      <a:lnTo>
                        <a:pt x="1140" y="1446"/>
                      </a:lnTo>
                      <a:lnTo>
                        <a:pt x="1140" y="1435"/>
                      </a:lnTo>
                      <a:lnTo>
                        <a:pt x="1142" y="1430"/>
                      </a:lnTo>
                      <a:lnTo>
                        <a:pt x="1144" y="1424"/>
                      </a:lnTo>
                      <a:lnTo>
                        <a:pt x="1148" y="1416"/>
                      </a:lnTo>
                      <a:lnTo>
                        <a:pt x="1155" y="1408"/>
                      </a:lnTo>
                      <a:lnTo>
                        <a:pt x="1239" y="1304"/>
                      </a:lnTo>
                      <a:lnTo>
                        <a:pt x="1241" y="1294"/>
                      </a:lnTo>
                      <a:lnTo>
                        <a:pt x="1245" y="1285"/>
                      </a:lnTo>
                      <a:lnTo>
                        <a:pt x="1249" y="1277"/>
                      </a:lnTo>
                      <a:lnTo>
                        <a:pt x="1254" y="1271"/>
                      </a:lnTo>
                      <a:lnTo>
                        <a:pt x="1263" y="1258"/>
                      </a:lnTo>
                      <a:lnTo>
                        <a:pt x="1275" y="1246"/>
                      </a:lnTo>
                      <a:lnTo>
                        <a:pt x="1298" y="1227"/>
                      </a:lnTo>
                      <a:lnTo>
                        <a:pt x="1327" y="1205"/>
                      </a:lnTo>
                      <a:lnTo>
                        <a:pt x="1331" y="1201"/>
                      </a:lnTo>
                      <a:lnTo>
                        <a:pt x="1333" y="1196"/>
                      </a:lnTo>
                      <a:lnTo>
                        <a:pt x="1336" y="1190"/>
                      </a:lnTo>
                      <a:lnTo>
                        <a:pt x="1339" y="1185"/>
                      </a:lnTo>
                      <a:lnTo>
                        <a:pt x="1341" y="1172"/>
                      </a:lnTo>
                      <a:lnTo>
                        <a:pt x="1344" y="1158"/>
                      </a:lnTo>
                      <a:lnTo>
                        <a:pt x="1345" y="1144"/>
                      </a:lnTo>
                      <a:lnTo>
                        <a:pt x="1346" y="1130"/>
                      </a:lnTo>
                      <a:lnTo>
                        <a:pt x="1349" y="1117"/>
                      </a:lnTo>
                      <a:lnTo>
                        <a:pt x="1354" y="1105"/>
                      </a:lnTo>
                      <a:lnTo>
                        <a:pt x="1355" y="1101"/>
                      </a:lnTo>
                      <a:lnTo>
                        <a:pt x="1357" y="1096"/>
                      </a:lnTo>
                      <a:lnTo>
                        <a:pt x="1357" y="1092"/>
                      </a:lnTo>
                      <a:lnTo>
                        <a:pt x="1355" y="1087"/>
                      </a:lnTo>
                      <a:lnTo>
                        <a:pt x="1352" y="1079"/>
                      </a:lnTo>
                      <a:lnTo>
                        <a:pt x="1346" y="1070"/>
                      </a:lnTo>
                      <a:lnTo>
                        <a:pt x="1341" y="1062"/>
                      </a:lnTo>
                      <a:lnTo>
                        <a:pt x="1337" y="1053"/>
                      </a:lnTo>
                      <a:lnTo>
                        <a:pt x="1333" y="1045"/>
                      </a:lnTo>
                      <a:lnTo>
                        <a:pt x="1332" y="1038"/>
                      </a:lnTo>
                      <a:lnTo>
                        <a:pt x="1333" y="1035"/>
                      </a:lnTo>
                      <a:lnTo>
                        <a:pt x="1335" y="1031"/>
                      </a:lnTo>
                      <a:lnTo>
                        <a:pt x="1337" y="1030"/>
                      </a:lnTo>
                      <a:lnTo>
                        <a:pt x="1340" y="1029"/>
                      </a:lnTo>
                      <a:lnTo>
                        <a:pt x="1346" y="1026"/>
                      </a:lnTo>
                      <a:lnTo>
                        <a:pt x="1354" y="1025"/>
                      </a:lnTo>
                      <a:lnTo>
                        <a:pt x="1363" y="1023"/>
                      </a:lnTo>
                      <a:lnTo>
                        <a:pt x="1371" y="1020"/>
                      </a:lnTo>
                      <a:lnTo>
                        <a:pt x="1375" y="1017"/>
                      </a:lnTo>
                      <a:lnTo>
                        <a:pt x="1379" y="1013"/>
                      </a:lnTo>
                      <a:lnTo>
                        <a:pt x="1381" y="1008"/>
                      </a:lnTo>
                      <a:lnTo>
                        <a:pt x="1384" y="1001"/>
                      </a:lnTo>
                      <a:lnTo>
                        <a:pt x="1389" y="973"/>
                      </a:lnTo>
                      <a:lnTo>
                        <a:pt x="1392" y="944"/>
                      </a:lnTo>
                      <a:lnTo>
                        <a:pt x="1393" y="938"/>
                      </a:lnTo>
                      <a:lnTo>
                        <a:pt x="1394" y="931"/>
                      </a:lnTo>
                      <a:lnTo>
                        <a:pt x="1397" y="926"/>
                      </a:lnTo>
                      <a:lnTo>
                        <a:pt x="1401" y="920"/>
                      </a:lnTo>
                      <a:lnTo>
                        <a:pt x="1405" y="915"/>
                      </a:lnTo>
                      <a:lnTo>
                        <a:pt x="1411" y="909"/>
                      </a:lnTo>
                      <a:lnTo>
                        <a:pt x="1418" y="906"/>
                      </a:lnTo>
                      <a:lnTo>
                        <a:pt x="1425" y="902"/>
                      </a:lnTo>
                      <a:lnTo>
                        <a:pt x="1427" y="900"/>
                      </a:lnTo>
                      <a:lnTo>
                        <a:pt x="1427" y="899"/>
                      </a:lnTo>
                      <a:lnTo>
                        <a:pt x="1427" y="898"/>
                      </a:lnTo>
                      <a:lnTo>
                        <a:pt x="1425" y="895"/>
                      </a:lnTo>
                      <a:lnTo>
                        <a:pt x="1423" y="890"/>
                      </a:lnTo>
                      <a:lnTo>
                        <a:pt x="1420" y="883"/>
                      </a:lnTo>
                      <a:lnTo>
                        <a:pt x="1416" y="877"/>
                      </a:lnTo>
                      <a:lnTo>
                        <a:pt x="1412" y="869"/>
                      </a:lnTo>
                      <a:lnTo>
                        <a:pt x="1411" y="863"/>
                      </a:lnTo>
                      <a:lnTo>
                        <a:pt x="1411" y="856"/>
                      </a:lnTo>
                      <a:lnTo>
                        <a:pt x="1418" y="838"/>
                      </a:lnTo>
                      <a:lnTo>
                        <a:pt x="1425" y="820"/>
                      </a:lnTo>
                      <a:lnTo>
                        <a:pt x="1434" y="803"/>
                      </a:lnTo>
                      <a:lnTo>
                        <a:pt x="1441" y="784"/>
                      </a:lnTo>
                      <a:lnTo>
                        <a:pt x="1442" y="779"/>
                      </a:lnTo>
                      <a:lnTo>
                        <a:pt x="1442" y="775"/>
                      </a:lnTo>
                      <a:lnTo>
                        <a:pt x="1442" y="771"/>
                      </a:lnTo>
                      <a:lnTo>
                        <a:pt x="1441" y="768"/>
                      </a:lnTo>
                      <a:lnTo>
                        <a:pt x="1436" y="762"/>
                      </a:lnTo>
                      <a:lnTo>
                        <a:pt x="1429" y="757"/>
                      </a:lnTo>
                      <a:lnTo>
                        <a:pt x="1423" y="750"/>
                      </a:lnTo>
                      <a:lnTo>
                        <a:pt x="1416" y="742"/>
                      </a:lnTo>
                      <a:lnTo>
                        <a:pt x="1412" y="737"/>
                      </a:lnTo>
                      <a:lnTo>
                        <a:pt x="1410" y="731"/>
                      </a:lnTo>
                      <a:lnTo>
                        <a:pt x="1409" y="724"/>
                      </a:lnTo>
                      <a:lnTo>
                        <a:pt x="1407" y="716"/>
                      </a:lnTo>
                      <a:lnTo>
                        <a:pt x="1412" y="688"/>
                      </a:lnTo>
                      <a:lnTo>
                        <a:pt x="1415" y="674"/>
                      </a:lnTo>
                      <a:lnTo>
                        <a:pt x="1416" y="672"/>
                      </a:lnTo>
                      <a:lnTo>
                        <a:pt x="1418" y="672"/>
                      </a:lnTo>
                      <a:lnTo>
                        <a:pt x="1420" y="672"/>
                      </a:lnTo>
                      <a:lnTo>
                        <a:pt x="1423" y="675"/>
                      </a:lnTo>
                      <a:lnTo>
                        <a:pt x="1431" y="683"/>
                      </a:lnTo>
                      <a:lnTo>
                        <a:pt x="1442" y="696"/>
                      </a:lnTo>
                      <a:lnTo>
                        <a:pt x="1447" y="700"/>
                      </a:lnTo>
                      <a:lnTo>
                        <a:pt x="1451" y="703"/>
                      </a:lnTo>
                      <a:lnTo>
                        <a:pt x="1457" y="705"/>
                      </a:lnTo>
                      <a:lnTo>
                        <a:pt x="1459" y="703"/>
                      </a:lnTo>
                      <a:lnTo>
                        <a:pt x="1462" y="702"/>
                      </a:lnTo>
                      <a:lnTo>
                        <a:pt x="1464" y="700"/>
                      </a:lnTo>
                      <a:lnTo>
                        <a:pt x="1467" y="697"/>
                      </a:lnTo>
                      <a:lnTo>
                        <a:pt x="1469" y="693"/>
                      </a:lnTo>
                      <a:lnTo>
                        <a:pt x="1473" y="674"/>
                      </a:lnTo>
                      <a:lnTo>
                        <a:pt x="1476" y="661"/>
                      </a:lnTo>
                      <a:lnTo>
                        <a:pt x="1479" y="659"/>
                      </a:lnTo>
                      <a:lnTo>
                        <a:pt x="1475" y="648"/>
                      </a:lnTo>
                      <a:lnTo>
                        <a:pt x="1472" y="631"/>
                      </a:lnTo>
                      <a:lnTo>
                        <a:pt x="1469" y="623"/>
                      </a:lnTo>
                      <a:lnTo>
                        <a:pt x="1468" y="615"/>
                      </a:lnTo>
                      <a:lnTo>
                        <a:pt x="1466" y="610"/>
                      </a:lnTo>
                      <a:lnTo>
                        <a:pt x="1462" y="605"/>
                      </a:lnTo>
                      <a:lnTo>
                        <a:pt x="1455" y="600"/>
                      </a:lnTo>
                      <a:lnTo>
                        <a:pt x="1446" y="597"/>
                      </a:lnTo>
                      <a:lnTo>
                        <a:pt x="1437" y="595"/>
                      </a:lnTo>
                      <a:lnTo>
                        <a:pt x="1428" y="592"/>
                      </a:lnTo>
                      <a:lnTo>
                        <a:pt x="1418" y="588"/>
                      </a:lnTo>
                      <a:lnTo>
                        <a:pt x="1412" y="584"/>
                      </a:lnTo>
                      <a:lnTo>
                        <a:pt x="1407" y="578"/>
                      </a:lnTo>
                      <a:lnTo>
                        <a:pt x="1403" y="569"/>
                      </a:lnTo>
                      <a:lnTo>
                        <a:pt x="1397" y="548"/>
                      </a:lnTo>
                      <a:lnTo>
                        <a:pt x="1389" y="519"/>
                      </a:lnTo>
                      <a:lnTo>
                        <a:pt x="1383" y="507"/>
                      </a:lnTo>
                      <a:lnTo>
                        <a:pt x="1377" y="496"/>
                      </a:lnTo>
                      <a:lnTo>
                        <a:pt x="1374" y="491"/>
                      </a:lnTo>
                      <a:lnTo>
                        <a:pt x="1370" y="488"/>
                      </a:lnTo>
                      <a:lnTo>
                        <a:pt x="1366" y="486"/>
                      </a:lnTo>
                      <a:lnTo>
                        <a:pt x="1362" y="486"/>
                      </a:lnTo>
                      <a:lnTo>
                        <a:pt x="1353" y="486"/>
                      </a:lnTo>
                      <a:lnTo>
                        <a:pt x="1345" y="487"/>
                      </a:lnTo>
                      <a:lnTo>
                        <a:pt x="1337" y="490"/>
                      </a:lnTo>
                      <a:lnTo>
                        <a:pt x="1330" y="492"/>
                      </a:lnTo>
                      <a:lnTo>
                        <a:pt x="1315" y="500"/>
                      </a:lnTo>
                      <a:lnTo>
                        <a:pt x="1302" y="509"/>
                      </a:lnTo>
                      <a:lnTo>
                        <a:pt x="1291" y="517"/>
                      </a:lnTo>
                      <a:lnTo>
                        <a:pt x="1278" y="526"/>
                      </a:lnTo>
                      <a:lnTo>
                        <a:pt x="1271" y="530"/>
                      </a:lnTo>
                      <a:lnTo>
                        <a:pt x="1265" y="532"/>
                      </a:lnTo>
                      <a:lnTo>
                        <a:pt x="1258" y="535"/>
                      </a:lnTo>
                      <a:lnTo>
                        <a:pt x="1252" y="536"/>
                      </a:lnTo>
                      <a:lnTo>
                        <a:pt x="1240" y="538"/>
                      </a:lnTo>
                      <a:lnTo>
                        <a:pt x="1229" y="536"/>
                      </a:lnTo>
                      <a:lnTo>
                        <a:pt x="1217" y="534"/>
                      </a:lnTo>
                      <a:lnTo>
                        <a:pt x="1205" y="530"/>
                      </a:lnTo>
                      <a:lnTo>
                        <a:pt x="1194" y="525"/>
                      </a:lnTo>
                      <a:lnTo>
                        <a:pt x="1182" y="518"/>
                      </a:lnTo>
                      <a:lnTo>
                        <a:pt x="1172" y="509"/>
                      </a:lnTo>
                      <a:lnTo>
                        <a:pt x="1161" y="501"/>
                      </a:lnTo>
                      <a:lnTo>
                        <a:pt x="1151" y="491"/>
                      </a:lnTo>
                      <a:lnTo>
                        <a:pt x="1142" y="481"/>
                      </a:lnTo>
                      <a:lnTo>
                        <a:pt x="1133" y="470"/>
                      </a:lnTo>
                      <a:lnTo>
                        <a:pt x="1125" y="459"/>
                      </a:lnTo>
                      <a:lnTo>
                        <a:pt x="1117" y="448"/>
                      </a:lnTo>
                      <a:lnTo>
                        <a:pt x="1112" y="437"/>
                      </a:lnTo>
                      <a:lnTo>
                        <a:pt x="1107" y="426"/>
                      </a:lnTo>
                      <a:lnTo>
                        <a:pt x="1103" y="416"/>
                      </a:lnTo>
                      <a:lnTo>
                        <a:pt x="1098" y="400"/>
                      </a:lnTo>
                      <a:lnTo>
                        <a:pt x="1095" y="383"/>
                      </a:lnTo>
                      <a:lnTo>
                        <a:pt x="1095" y="367"/>
                      </a:lnTo>
                      <a:lnTo>
                        <a:pt x="1098" y="350"/>
                      </a:lnTo>
                      <a:lnTo>
                        <a:pt x="1099" y="341"/>
                      </a:lnTo>
                      <a:lnTo>
                        <a:pt x="1102" y="333"/>
                      </a:lnTo>
                      <a:lnTo>
                        <a:pt x="1105" y="325"/>
                      </a:lnTo>
                      <a:lnTo>
                        <a:pt x="1109" y="319"/>
                      </a:lnTo>
                      <a:lnTo>
                        <a:pt x="1115" y="312"/>
                      </a:lnTo>
                      <a:lnTo>
                        <a:pt x="1121" y="307"/>
                      </a:lnTo>
                      <a:lnTo>
                        <a:pt x="1127" y="302"/>
                      </a:lnTo>
                      <a:lnTo>
                        <a:pt x="1135" y="298"/>
                      </a:lnTo>
                      <a:lnTo>
                        <a:pt x="1153" y="294"/>
                      </a:lnTo>
                      <a:lnTo>
                        <a:pt x="1173" y="291"/>
                      </a:lnTo>
                      <a:lnTo>
                        <a:pt x="1177" y="290"/>
                      </a:lnTo>
                      <a:lnTo>
                        <a:pt x="1179" y="289"/>
                      </a:lnTo>
                      <a:lnTo>
                        <a:pt x="1182" y="286"/>
                      </a:lnTo>
                      <a:lnTo>
                        <a:pt x="1183" y="284"/>
                      </a:lnTo>
                      <a:lnTo>
                        <a:pt x="1183" y="280"/>
                      </a:lnTo>
                      <a:lnTo>
                        <a:pt x="1183" y="276"/>
                      </a:lnTo>
                      <a:lnTo>
                        <a:pt x="1181" y="271"/>
                      </a:lnTo>
                      <a:lnTo>
                        <a:pt x="1177" y="264"/>
                      </a:lnTo>
                      <a:lnTo>
                        <a:pt x="1172" y="255"/>
                      </a:lnTo>
                      <a:lnTo>
                        <a:pt x="1166" y="246"/>
                      </a:lnTo>
                      <a:lnTo>
                        <a:pt x="1162" y="236"/>
                      </a:lnTo>
                      <a:lnTo>
                        <a:pt x="1160" y="227"/>
                      </a:lnTo>
                      <a:lnTo>
                        <a:pt x="1160" y="222"/>
                      </a:lnTo>
                      <a:lnTo>
                        <a:pt x="1160" y="218"/>
                      </a:lnTo>
                      <a:lnTo>
                        <a:pt x="1161" y="214"/>
                      </a:lnTo>
                      <a:lnTo>
                        <a:pt x="1164" y="210"/>
                      </a:lnTo>
                      <a:lnTo>
                        <a:pt x="1168" y="206"/>
                      </a:lnTo>
                      <a:lnTo>
                        <a:pt x="1172" y="203"/>
                      </a:lnTo>
                      <a:lnTo>
                        <a:pt x="1177" y="201"/>
                      </a:lnTo>
                      <a:lnTo>
                        <a:pt x="1183" y="198"/>
                      </a:lnTo>
                      <a:lnTo>
                        <a:pt x="1205" y="197"/>
                      </a:lnTo>
                      <a:lnTo>
                        <a:pt x="1231" y="194"/>
                      </a:lnTo>
                      <a:lnTo>
                        <a:pt x="1243" y="192"/>
                      </a:lnTo>
                      <a:lnTo>
                        <a:pt x="1253" y="188"/>
                      </a:lnTo>
                      <a:lnTo>
                        <a:pt x="1256" y="184"/>
                      </a:lnTo>
                      <a:lnTo>
                        <a:pt x="1258" y="180"/>
                      </a:lnTo>
                      <a:lnTo>
                        <a:pt x="1260" y="176"/>
                      </a:lnTo>
                      <a:lnTo>
                        <a:pt x="1260" y="170"/>
                      </a:lnTo>
                      <a:lnTo>
                        <a:pt x="1288" y="128"/>
                      </a:lnTo>
                      <a:lnTo>
                        <a:pt x="1287" y="124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1" name="Freeform 229">
                  <a:extLst>
                    <a:ext uri="{FF2B5EF4-FFF2-40B4-BE49-F238E27FC236}">
                      <a16:creationId xmlns:a16="http://schemas.microsoft.com/office/drawing/2014/main" id="{EFEC9642-B647-FD43-8C0C-23E1002B0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1038" y="4351085"/>
                  <a:ext cx="16770" cy="40583"/>
                </a:xfrm>
                <a:custGeom>
                  <a:avLst/>
                  <a:gdLst/>
                  <a:ahLst/>
                  <a:cxnLst>
                    <a:cxn ang="0">
                      <a:pos x="21" y="88"/>
                    </a:cxn>
                    <a:cxn ang="0">
                      <a:pos x="17" y="80"/>
                    </a:cxn>
                    <a:cxn ang="0">
                      <a:pos x="14" y="69"/>
                    </a:cxn>
                    <a:cxn ang="0">
                      <a:pos x="10" y="57"/>
                    </a:cxn>
                    <a:cxn ang="0">
                      <a:pos x="8" y="48"/>
                    </a:cxn>
                    <a:cxn ang="0">
                      <a:pos x="4" y="36"/>
                    </a:cxn>
                    <a:cxn ang="0">
                      <a:pos x="1" y="25"/>
                    </a:cxn>
                    <a:cxn ang="0">
                      <a:pos x="0" y="13"/>
                    </a:cxn>
                    <a:cxn ang="0">
                      <a:pos x="1" y="1"/>
                    </a:cxn>
                    <a:cxn ang="0">
                      <a:pos x="4" y="0"/>
                    </a:cxn>
                    <a:cxn ang="0">
                      <a:pos x="8" y="1"/>
                    </a:cxn>
                    <a:cxn ang="0">
                      <a:pos x="12" y="3"/>
                    </a:cxn>
                    <a:cxn ang="0">
                      <a:pos x="16" y="7"/>
                    </a:cxn>
                    <a:cxn ang="0">
                      <a:pos x="22" y="13"/>
                    </a:cxn>
                    <a:cxn ang="0">
                      <a:pos x="26" y="20"/>
                    </a:cxn>
                    <a:cxn ang="0">
                      <a:pos x="35" y="34"/>
                    </a:cxn>
                    <a:cxn ang="0">
                      <a:pos x="41" y="47"/>
                    </a:cxn>
                    <a:cxn ang="0">
                      <a:pos x="44" y="53"/>
                    </a:cxn>
                    <a:cxn ang="0">
                      <a:pos x="45" y="60"/>
                    </a:cxn>
                    <a:cxn ang="0">
                      <a:pos x="47" y="68"/>
                    </a:cxn>
                    <a:cxn ang="0">
                      <a:pos x="47" y="77"/>
                    </a:cxn>
                    <a:cxn ang="0">
                      <a:pos x="47" y="88"/>
                    </a:cxn>
                    <a:cxn ang="0">
                      <a:pos x="48" y="100"/>
                    </a:cxn>
                    <a:cxn ang="0">
                      <a:pos x="48" y="105"/>
                    </a:cxn>
                    <a:cxn ang="0">
                      <a:pos x="49" y="110"/>
                    </a:cxn>
                    <a:cxn ang="0">
                      <a:pos x="49" y="114"/>
                    </a:cxn>
                    <a:cxn ang="0">
                      <a:pos x="48" y="119"/>
                    </a:cxn>
                    <a:cxn ang="0">
                      <a:pos x="44" y="119"/>
                    </a:cxn>
                    <a:cxn ang="0">
                      <a:pos x="41" y="118"/>
                    </a:cxn>
                    <a:cxn ang="0">
                      <a:pos x="38" y="117"/>
                    </a:cxn>
                    <a:cxn ang="0">
                      <a:pos x="35" y="114"/>
                    </a:cxn>
                    <a:cxn ang="0">
                      <a:pos x="31" y="109"/>
                    </a:cxn>
                    <a:cxn ang="0">
                      <a:pos x="29" y="101"/>
                    </a:cxn>
                    <a:cxn ang="0">
                      <a:pos x="21" y="88"/>
                    </a:cxn>
                  </a:cxnLst>
                  <a:rect l="0" t="0" r="r" b="b"/>
                  <a:pathLst>
                    <a:path w="49" h="119">
                      <a:moveTo>
                        <a:pt x="21" y="88"/>
                      </a:moveTo>
                      <a:lnTo>
                        <a:pt x="17" y="80"/>
                      </a:lnTo>
                      <a:lnTo>
                        <a:pt x="14" y="69"/>
                      </a:lnTo>
                      <a:lnTo>
                        <a:pt x="10" y="57"/>
                      </a:lnTo>
                      <a:lnTo>
                        <a:pt x="8" y="48"/>
                      </a:lnTo>
                      <a:lnTo>
                        <a:pt x="4" y="36"/>
                      </a:lnTo>
                      <a:lnTo>
                        <a:pt x="1" y="25"/>
                      </a:lnTo>
                      <a:lnTo>
                        <a:pt x="0" y="13"/>
                      </a:lnTo>
                      <a:lnTo>
                        <a:pt x="1" y="1"/>
                      </a:lnTo>
                      <a:lnTo>
                        <a:pt x="4" y="0"/>
                      </a:lnTo>
                      <a:lnTo>
                        <a:pt x="8" y="1"/>
                      </a:lnTo>
                      <a:lnTo>
                        <a:pt x="12" y="3"/>
                      </a:lnTo>
                      <a:lnTo>
                        <a:pt x="16" y="7"/>
                      </a:lnTo>
                      <a:lnTo>
                        <a:pt x="22" y="13"/>
                      </a:lnTo>
                      <a:lnTo>
                        <a:pt x="26" y="20"/>
                      </a:lnTo>
                      <a:lnTo>
                        <a:pt x="35" y="34"/>
                      </a:lnTo>
                      <a:lnTo>
                        <a:pt x="41" y="47"/>
                      </a:lnTo>
                      <a:lnTo>
                        <a:pt x="44" y="53"/>
                      </a:lnTo>
                      <a:lnTo>
                        <a:pt x="45" y="60"/>
                      </a:lnTo>
                      <a:lnTo>
                        <a:pt x="47" y="68"/>
                      </a:lnTo>
                      <a:lnTo>
                        <a:pt x="47" y="77"/>
                      </a:lnTo>
                      <a:lnTo>
                        <a:pt x="47" y="88"/>
                      </a:lnTo>
                      <a:lnTo>
                        <a:pt x="48" y="100"/>
                      </a:lnTo>
                      <a:lnTo>
                        <a:pt x="48" y="105"/>
                      </a:lnTo>
                      <a:lnTo>
                        <a:pt x="49" y="110"/>
                      </a:lnTo>
                      <a:lnTo>
                        <a:pt x="49" y="114"/>
                      </a:lnTo>
                      <a:lnTo>
                        <a:pt x="48" y="119"/>
                      </a:lnTo>
                      <a:lnTo>
                        <a:pt x="44" y="119"/>
                      </a:lnTo>
                      <a:lnTo>
                        <a:pt x="41" y="118"/>
                      </a:lnTo>
                      <a:lnTo>
                        <a:pt x="38" y="117"/>
                      </a:lnTo>
                      <a:lnTo>
                        <a:pt x="35" y="114"/>
                      </a:lnTo>
                      <a:lnTo>
                        <a:pt x="31" y="109"/>
                      </a:lnTo>
                      <a:lnTo>
                        <a:pt x="29" y="101"/>
                      </a:lnTo>
                      <a:lnTo>
                        <a:pt x="21" y="8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2" name="Freeform 230">
                  <a:extLst>
                    <a:ext uri="{FF2B5EF4-FFF2-40B4-BE49-F238E27FC236}">
                      <a16:creationId xmlns:a16="http://schemas.microsoft.com/office/drawing/2014/main" id="{05E419BF-93E2-8F44-8D9A-EAF2F0F632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6846" y="4317266"/>
                  <a:ext cx="30746" cy="17588"/>
                </a:xfrm>
                <a:custGeom>
                  <a:avLst/>
                  <a:gdLst/>
                  <a:ahLst/>
                  <a:cxnLst>
                    <a:cxn ang="0">
                      <a:pos x="48" y="38"/>
                    </a:cxn>
                    <a:cxn ang="0">
                      <a:pos x="40" y="38"/>
                    </a:cxn>
                    <a:cxn ang="0">
                      <a:pos x="34" y="37"/>
                    </a:cxn>
                    <a:cxn ang="0">
                      <a:pos x="27" y="34"/>
                    </a:cxn>
                    <a:cxn ang="0">
                      <a:pos x="21" y="30"/>
                    </a:cxn>
                    <a:cxn ang="0">
                      <a:pos x="14" y="26"/>
                    </a:cxn>
                    <a:cxn ang="0">
                      <a:pos x="9" y="22"/>
                    </a:cxn>
                    <a:cxn ang="0">
                      <a:pos x="5" y="17"/>
                    </a:cxn>
                    <a:cxn ang="0">
                      <a:pos x="1" y="11"/>
                    </a:cxn>
                    <a:cxn ang="0">
                      <a:pos x="0" y="4"/>
                    </a:cxn>
                    <a:cxn ang="0">
                      <a:pos x="0" y="2"/>
                    </a:cxn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13" y="3"/>
                    </a:cxn>
                    <a:cxn ang="0">
                      <a:pos x="21" y="4"/>
                    </a:cxn>
                    <a:cxn ang="0">
                      <a:pos x="38" y="6"/>
                    </a:cxn>
                    <a:cxn ang="0">
                      <a:pos x="53" y="9"/>
                    </a:cxn>
                    <a:cxn ang="0">
                      <a:pos x="58" y="15"/>
                    </a:cxn>
                    <a:cxn ang="0">
                      <a:pos x="62" y="21"/>
                    </a:cxn>
                    <a:cxn ang="0">
                      <a:pos x="74" y="34"/>
                    </a:cxn>
                    <a:cxn ang="0">
                      <a:pos x="85" y="44"/>
                    </a:cxn>
                    <a:cxn ang="0">
                      <a:pos x="87" y="47"/>
                    </a:cxn>
                    <a:cxn ang="0">
                      <a:pos x="87" y="48"/>
                    </a:cxn>
                    <a:cxn ang="0">
                      <a:pos x="87" y="50"/>
                    </a:cxn>
                    <a:cxn ang="0">
                      <a:pos x="84" y="51"/>
                    </a:cxn>
                    <a:cxn ang="0">
                      <a:pos x="73" y="50"/>
                    </a:cxn>
                    <a:cxn ang="0">
                      <a:pos x="61" y="47"/>
                    </a:cxn>
                    <a:cxn ang="0">
                      <a:pos x="48" y="38"/>
                    </a:cxn>
                  </a:cxnLst>
                  <a:rect l="0" t="0" r="r" b="b"/>
                  <a:pathLst>
                    <a:path w="87" h="51">
                      <a:moveTo>
                        <a:pt x="48" y="38"/>
                      </a:moveTo>
                      <a:lnTo>
                        <a:pt x="40" y="38"/>
                      </a:lnTo>
                      <a:lnTo>
                        <a:pt x="34" y="37"/>
                      </a:lnTo>
                      <a:lnTo>
                        <a:pt x="27" y="34"/>
                      </a:lnTo>
                      <a:lnTo>
                        <a:pt x="21" y="30"/>
                      </a:lnTo>
                      <a:lnTo>
                        <a:pt x="14" y="26"/>
                      </a:lnTo>
                      <a:lnTo>
                        <a:pt x="9" y="22"/>
                      </a:lnTo>
                      <a:lnTo>
                        <a:pt x="5" y="17"/>
                      </a:lnTo>
                      <a:lnTo>
                        <a:pt x="1" y="11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5" y="0"/>
                      </a:lnTo>
                      <a:lnTo>
                        <a:pt x="13" y="3"/>
                      </a:lnTo>
                      <a:lnTo>
                        <a:pt x="21" y="4"/>
                      </a:lnTo>
                      <a:lnTo>
                        <a:pt x="38" y="6"/>
                      </a:lnTo>
                      <a:lnTo>
                        <a:pt x="53" y="9"/>
                      </a:lnTo>
                      <a:lnTo>
                        <a:pt x="58" y="15"/>
                      </a:lnTo>
                      <a:lnTo>
                        <a:pt x="62" y="21"/>
                      </a:lnTo>
                      <a:lnTo>
                        <a:pt x="74" y="34"/>
                      </a:lnTo>
                      <a:lnTo>
                        <a:pt x="85" y="44"/>
                      </a:lnTo>
                      <a:lnTo>
                        <a:pt x="87" y="47"/>
                      </a:lnTo>
                      <a:lnTo>
                        <a:pt x="87" y="48"/>
                      </a:lnTo>
                      <a:lnTo>
                        <a:pt x="87" y="50"/>
                      </a:lnTo>
                      <a:lnTo>
                        <a:pt x="84" y="51"/>
                      </a:lnTo>
                      <a:lnTo>
                        <a:pt x="73" y="50"/>
                      </a:lnTo>
                      <a:lnTo>
                        <a:pt x="61" y="47"/>
                      </a:lnTo>
                      <a:lnTo>
                        <a:pt x="48" y="38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grpSp>
              <p:nvGrpSpPr>
                <p:cNvPr id="173" name="Group 172">
                  <a:extLst>
                    <a:ext uri="{FF2B5EF4-FFF2-40B4-BE49-F238E27FC236}">
                      <a16:creationId xmlns:a16="http://schemas.microsoft.com/office/drawing/2014/main" id="{BA45C43F-433F-E043-AAD5-DA8DE5987A44}"/>
                    </a:ext>
                  </a:extLst>
                </p:cNvPr>
                <p:cNvGrpSpPr/>
                <p:nvPr/>
              </p:nvGrpSpPr>
              <p:grpSpPr>
                <a:xfrm>
                  <a:off x="2276558" y="1065159"/>
                  <a:ext cx="3730000" cy="4895744"/>
                  <a:chOff x="2529894" y="793003"/>
                  <a:chExt cx="3452310" cy="4531267"/>
                </a:xfrm>
              </p:grpSpPr>
              <p:sp>
                <p:nvSpPr>
                  <p:cNvPr id="183" name="Freeform 182">
                    <a:extLst>
                      <a:ext uri="{FF2B5EF4-FFF2-40B4-BE49-F238E27FC236}">
                        <a16:creationId xmlns:a16="http://schemas.microsoft.com/office/drawing/2014/main" id="{F32B78F4-DBC9-1440-B0AB-E8957864FF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40267" y="2398135"/>
                    <a:ext cx="278099" cy="430715"/>
                  </a:xfrm>
                  <a:custGeom>
                    <a:avLst/>
                    <a:gdLst/>
                    <a:ahLst/>
                    <a:cxnLst>
                      <a:cxn ang="0">
                        <a:pos x="278" y="1365"/>
                      </a:cxn>
                      <a:cxn ang="0">
                        <a:pos x="347" y="1373"/>
                      </a:cxn>
                      <a:cxn ang="0">
                        <a:pos x="419" y="1342"/>
                      </a:cxn>
                      <a:cxn ang="0">
                        <a:pos x="423" y="1303"/>
                      </a:cxn>
                      <a:cxn ang="0">
                        <a:pos x="369" y="1256"/>
                      </a:cxn>
                      <a:cxn ang="0">
                        <a:pos x="358" y="1195"/>
                      </a:cxn>
                      <a:cxn ang="0">
                        <a:pos x="405" y="1182"/>
                      </a:cxn>
                      <a:cxn ang="0">
                        <a:pos x="410" y="1107"/>
                      </a:cxn>
                      <a:cxn ang="0">
                        <a:pos x="456" y="1014"/>
                      </a:cxn>
                      <a:cxn ang="0">
                        <a:pos x="457" y="974"/>
                      </a:cxn>
                      <a:cxn ang="0">
                        <a:pos x="452" y="941"/>
                      </a:cxn>
                      <a:cxn ang="0">
                        <a:pos x="514" y="947"/>
                      </a:cxn>
                      <a:cxn ang="0">
                        <a:pos x="520" y="888"/>
                      </a:cxn>
                      <a:cxn ang="0">
                        <a:pos x="572" y="892"/>
                      </a:cxn>
                      <a:cxn ang="0">
                        <a:pos x="610" y="870"/>
                      </a:cxn>
                      <a:cxn ang="0">
                        <a:pos x="629" y="770"/>
                      </a:cxn>
                      <a:cxn ang="0">
                        <a:pos x="656" y="729"/>
                      </a:cxn>
                      <a:cxn ang="0">
                        <a:pos x="703" y="800"/>
                      </a:cxn>
                      <a:cxn ang="0">
                        <a:pos x="754" y="754"/>
                      </a:cxn>
                      <a:cxn ang="0">
                        <a:pos x="773" y="804"/>
                      </a:cxn>
                      <a:cxn ang="0">
                        <a:pos x="789" y="773"/>
                      </a:cxn>
                      <a:cxn ang="0">
                        <a:pos x="827" y="747"/>
                      </a:cxn>
                      <a:cxn ang="0">
                        <a:pos x="839" y="700"/>
                      </a:cxn>
                      <a:cxn ang="0">
                        <a:pos x="859" y="664"/>
                      </a:cxn>
                      <a:cxn ang="0">
                        <a:pos x="827" y="620"/>
                      </a:cxn>
                      <a:cxn ang="0">
                        <a:pos x="794" y="592"/>
                      </a:cxn>
                      <a:cxn ang="0">
                        <a:pos x="725" y="590"/>
                      </a:cxn>
                      <a:cxn ang="0">
                        <a:pos x="667" y="559"/>
                      </a:cxn>
                      <a:cxn ang="0">
                        <a:pos x="686" y="492"/>
                      </a:cxn>
                      <a:cxn ang="0">
                        <a:pos x="706" y="369"/>
                      </a:cxn>
                      <a:cxn ang="0">
                        <a:pos x="777" y="265"/>
                      </a:cxn>
                      <a:cxn ang="0">
                        <a:pos x="795" y="169"/>
                      </a:cxn>
                      <a:cxn ang="0">
                        <a:pos x="774" y="102"/>
                      </a:cxn>
                      <a:cxn ang="0">
                        <a:pos x="826" y="24"/>
                      </a:cxn>
                      <a:cxn ang="0">
                        <a:pos x="804" y="1"/>
                      </a:cxn>
                      <a:cxn ang="0">
                        <a:pos x="706" y="46"/>
                      </a:cxn>
                      <a:cxn ang="0">
                        <a:pos x="621" y="62"/>
                      </a:cxn>
                      <a:cxn ang="0">
                        <a:pos x="589" y="131"/>
                      </a:cxn>
                      <a:cxn ang="0">
                        <a:pos x="510" y="239"/>
                      </a:cxn>
                      <a:cxn ang="0">
                        <a:pos x="422" y="276"/>
                      </a:cxn>
                      <a:cxn ang="0">
                        <a:pos x="313" y="287"/>
                      </a:cxn>
                      <a:cxn ang="0">
                        <a:pos x="219" y="307"/>
                      </a:cxn>
                      <a:cxn ang="0">
                        <a:pos x="173" y="379"/>
                      </a:cxn>
                      <a:cxn ang="0">
                        <a:pos x="155" y="435"/>
                      </a:cxn>
                      <a:cxn ang="0">
                        <a:pos x="206" y="482"/>
                      </a:cxn>
                      <a:cxn ang="0">
                        <a:pos x="190" y="518"/>
                      </a:cxn>
                      <a:cxn ang="0">
                        <a:pos x="141" y="506"/>
                      </a:cxn>
                      <a:cxn ang="0">
                        <a:pos x="102" y="541"/>
                      </a:cxn>
                      <a:cxn ang="0">
                        <a:pos x="116" y="579"/>
                      </a:cxn>
                      <a:cxn ang="0">
                        <a:pos x="80" y="594"/>
                      </a:cxn>
                      <a:cxn ang="0">
                        <a:pos x="38" y="707"/>
                      </a:cxn>
                      <a:cxn ang="0">
                        <a:pos x="0" y="934"/>
                      </a:cxn>
                      <a:cxn ang="0">
                        <a:pos x="29" y="1001"/>
                      </a:cxn>
                      <a:cxn ang="0">
                        <a:pos x="68" y="971"/>
                      </a:cxn>
                      <a:cxn ang="0">
                        <a:pos x="106" y="1013"/>
                      </a:cxn>
                      <a:cxn ang="0">
                        <a:pos x="128" y="1163"/>
                      </a:cxn>
                    </a:cxnLst>
                    <a:rect l="0" t="0" r="r" b="b"/>
                    <a:pathLst>
                      <a:path w="860" h="1378">
                        <a:moveTo>
                          <a:pt x="127" y="1267"/>
                        </a:moveTo>
                        <a:lnTo>
                          <a:pt x="208" y="1278"/>
                        </a:lnTo>
                        <a:lnTo>
                          <a:pt x="225" y="1304"/>
                        </a:lnTo>
                        <a:lnTo>
                          <a:pt x="244" y="1331"/>
                        </a:lnTo>
                        <a:lnTo>
                          <a:pt x="255" y="1344"/>
                        </a:lnTo>
                        <a:lnTo>
                          <a:pt x="266" y="1356"/>
                        </a:lnTo>
                        <a:lnTo>
                          <a:pt x="278" y="1365"/>
                        </a:lnTo>
                        <a:lnTo>
                          <a:pt x="291" y="1373"/>
                        </a:lnTo>
                        <a:lnTo>
                          <a:pt x="301" y="1377"/>
                        </a:lnTo>
                        <a:lnTo>
                          <a:pt x="311" y="1378"/>
                        </a:lnTo>
                        <a:lnTo>
                          <a:pt x="321" y="1378"/>
                        </a:lnTo>
                        <a:lnTo>
                          <a:pt x="329" y="1378"/>
                        </a:lnTo>
                        <a:lnTo>
                          <a:pt x="338" y="1375"/>
                        </a:lnTo>
                        <a:lnTo>
                          <a:pt x="347" y="1373"/>
                        </a:lnTo>
                        <a:lnTo>
                          <a:pt x="355" y="1369"/>
                        </a:lnTo>
                        <a:lnTo>
                          <a:pt x="362" y="1365"/>
                        </a:lnTo>
                        <a:lnTo>
                          <a:pt x="379" y="1357"/>
                        </a:lnTo>
                        <a:lnTo>
                          <a:pt x="395" y="1348"/>
                        </a:lnTo>
                        <a:lnTo>
                          <a:pt x="403" y="1346"/>
                        </a:lnTo>
                        <a:lnTo>
                          <a:pt x="412" y="1343"/>
                        </a:lnTo>
                        <a:lnTo>
                          <a:pt x="419" y="1342"/>
                        </a:lnTo>
                        <a:lnTo>
                          <a:pt x="428" y="1340"/>
                        </a:lnTo>
                        <a:lnTo>
                          <a:pt x="428" y="1340"/>
                        </a:lnTo>
                        <a:lnTo>
                          <a:pt x="430" y="1334"/>
                        </a:lnTo>
                        <a:lnTo>
                          <a:pt x="431" y="1327"/>
                        </a:lnTo>
                        <a:lnTo>
                          <a:pt x="430" y="1320"/>
                        </a:lnTo>
                        <a:lnTo>
                          <a:pt x="427" y="1312"/>
                        </a:lnTo>
                        <a:lnTo>
                          <a:pt x="423" y="1303"/>
                        </a:lnTo>
                        <a:lnTo>
                          <a:pt x="418" y="1295"/>
                        </a:lnTo>
                        <a:lnTo>
                          <a:pt x="413" y="1287"/>
                        </a:lnTo>
                        <a:lnTo>
                          <a:pt x="406" y="1280"/>
                        </a:lnTo>
                        <a:lnTo>
                          <a:pt x="400" y="1274"/>
                        </a:lnTo>
                        <a:lnTo>
                          <a:pt x="395" y="1269"/>
                        </a:lnTo>
                        <a:lnTo>
                          <a:pt x="382" y="1261"/>
                        </a:lnTo>
                        <a:lnTo>
                          <a:pt x="369" y="1256"/>
                        </a:lnTo>
                        <a:lnTo>
                          <a:pt x="356" y="1250"/>
                        </a:lnTo>
                        <a:lnTo>
                          <a:pt x="344" y="1243"/>
                        </a:lnTo>
                        <a:lnTo>
                          <a:pt x="343" y="1239"/>
                        </a:lnTo>
                        <a:lnTo>
                          <a:pt x="344" y="1233"/>
                        </a:lnTo>
                        <a:lnTo>
                          <a:pt x="347" y="1225"/>
                        </a:lnTo>
                        <a:lnTo>
                          <a:pt x="351" y="1215"/>
                        </a:lnTo>
                        <a:lnTo>
                          <a:pt x="358" y="1195"/>
                        </a:lnTo>
                        <a:lnTo>
                          <a:pt x="365" y="1182"/>
                        </a:lnTo>
                        <a:lnTo>
                          <a:pt x="370" y="1182"/>
                        </a:lnTo>
                        <a:lnTo>
                          <a:pt x="382" y="1184"/>
                        </a:lnTo>
                        <a:lnTo>
                          <a:pt x="388" y="1185"/>
                        </a:lnTo>
                        <a:lnTo>
                          <a:pt x="395" y="1185"/>
                        </a:lnTo>
                        <a:lnTo>
                          <a:pt x="401" y="1185"/>
                        </a:lnTo>
                        <a:lnTo>
                          <a:pt x="405" y="1182"/>
                        </a:lnTo>
                        <a:lnTo>
                          <a:pt x="410" y="1177"/>
                        </a:lnTo>
                        <a:lnTo>
                          <a:pt x="413" y="1172"/>
                        </a:lnTo>
                        <a:lnTo>
                          <a:pt x="414" y="1166"/>
                        </a:lnTo>
                        <a:lnTo>
                          <a:pt x="415" y="1159"/>
                        </a:lnTo>
                        <a:lnTo>
                          <a:pt x="415" y="1146"/>
                        </a:lnTo>
                        <a:lnTo>
                          <a:pt x="415" y="1133"/>
                        </a:lnTo>
                        <a:lnTo>
                          <a:pt x="410" y="1107"/>
                        </a:lnTo>
                        <a:lnTo>
                          <a:pt x="408" y="1083"/>
                        </a:lnTo>
                        <a:lnTo>
                          <a:pt x="408" y="1058"/>
                        </a:lnTo>
                        <a:lnTo>
                          <a:pt x="408" y="1033"/>
                        </a:lnTo>
                        <a:lnTo>
                          <a:pt x="425" y="1030"/>
                        </a:lnTo>
                        <a:lnTo>
                          <a:pt x="441" y="1024"/>
                        </a:lnTo>
                        <a:lnTo>
                          <a:pt x="449" y="1019"/>
                        </a:lnTo>
                        <a:lnTo>
                          <a:pt x="456" y="1014"/>
                        </a:lnTo>
                        <a:lnTo>
                          <a:pt x="457" y="1010"/>
                        </a:lnTo>
                        <a:lnTo>
                          <a:pt x="460" y="1006"/>
                        </a:lnTo>
                        <a:lnTo>
                          <a:pt x="461" y="1001"/>
                        </a:lnTo>
                        <a:lnTo>
                          <a:pt x="461" y="996"/>
                        </a:lnTo>
                        <a:lnTo>
                          <a:pt x="461" y="988"/>
                        </a:lnTo>
                        <a:lnTo>
                          <a:pt x="460" y="980"/>
                        </a:lnTo>
                        <a:lnTo>
                          <a:pt x="457" y="974"/>
                        </a:lnTo>
                        <a:lnTo>
                          <a:pt x="453" y="967"/>
                        </a:lnTo>
                        <a:lnTo>
                          <a:pt x="450" y="962"/>
                        </a:lnTo>
                        <a:lnTo>
                          <a:pt x="448" y="956"/>
                        </a:lnTo>
                        <a:lnTo>
                          <a:pt x="445" y="949"/>
                        </a:lnTo>
                        <a:lnTo>
                          <a:pt x="445" y="943"/>
                        </a:lnTo>
                        <a:lnTo>
                          <a:pt x="447" y="941"/>
                        </a:lnTo>
                        <a:lnTo>
                          <a:pt x="452" y="941"/>
                        </a:lnTo>
                        <a:lnTo>
                          <a:pt x="458" y="944"/>
                        </a:lnTo>
                        <a:lnTo>
                          <a:pt x="467" y="945"/>
                        </a:lnTo>
                        <a:lnTo>
                          <a:pt x="485" y="951"/>
                        </a:lnTo>
                        <a:lnTo>
                          <a:pt x="500" y="953"/>
                        </a:lnTo>
                        <a:lnTo>
                          <a:pt x="506" y="952"/>
                        </a:lnTo>
                        <a:lnTo>
                          <a:pt x="511" y="951"/>
                        </a:lnTo>
                        <a:lnTo>
                          <a:pt x="514" y="947"/>
                        </a:lnTo>
                        <a:lnTo>
                          <a:pt x="517" y="943"/>
                        </a:lnTo>
                        <a:lnTo>
                          <a:pt x="519" y="931"/>
                        </a:lnTo>
                        <a:lnTo>
                          <a:pt x="519" y="919"/>
                        </a:lnTo>
                        <a:lnTo>
                          <a:pt x="518" y="906"/>
                        </a:lnTo>
                        <a:lnTo>
                          <a:pt x="518" y="896"/>
                        </a:lnTo>
                        <a:lnTo>
                          <a:pt x="519" y="891"/>
                        </a:lnTo>
                        <a:lnTo>
                          <a:pt x="520" y="888"/>
                        </a:lnTo>
                        <a:lnTo>
                          <a:pt x="522" y="884"/>
                        </a:lnTo>
                        <a:lnTo>
                          <a:pt x="526" y="883"/>
                        </a:lnTo>
                        <a:lnTo>
                          <a:pt x="536" y="883"/>
                        </a:lnTo>
                        <a:lnTo>
                          <a:pt x="545" y="884"/>
                        </a:lnTo>
                        <a:lnTo>
                          <a:pt x="554" y="887"/>
                        </a:lnTo>
                        <a:lnTo>
                          <a:pt x="563" y="891"/>
                        </a:lnTo>
                        <a:lnTo>
                          <a:pt x="572" y="892"/>
                        </a:lnTo>
                        <a:lnTo>
                          <a:pt x="581" y="892"/>
                        </a:lnTo>
                        <a:lnTo>
                          <a:pt x="585" y="891"/>
                        </a:lnTo>
                        <a:lnTo>
                          <a:pt x="590" y="890"/>
                        </a:lnTo>
                        <a:lnTo>
                          <a:pt x="596" y="886"/>
                        </a:lnTo>
                        <a:lnTo>
                          <a:pt x="601" y="882"/>
                        </a:lnTo>
                        <a:lnTo>
                          <a:pt x="606" y="877"/>
                        </a:lnTo>
                        <a:lnTo>
                          <a:pt x="610" y="870"/>
                        </a:lnTo>
                        <a:lnTo>
                          <a:pt x="614" y="865"/>
                        </a:lnTo>
                        <a:lnTo>
                          <a:pt x="618" y="859"/>
                        </a:lnTo>
                        <a:lnTo>
                          <a:pt x="623" y="846"/>
                        </a:lnTo>
                        <a:lnTo>
                          <a:pt x="625" y="833"/>
                        </a:lnTo>
                        <a:lnTo>
                          <a:pt x="628" y="807"/>
                        </a:lnTo>
                        <a:lnTo>
                          <a:pt x="628" y="782"/>
                        </a:lnTo>
                        <a:lnTo>
                          <a:pt x="629" y="770"/>
                        </a:lnTo>
                        <a:lnTo>
                          <a:pt x="631" y="759"/>
                        </a:lnTo>
                        <a:lnTo>
                          <a:pt x="634" y="750"/>
                        </a:lnTo>
                        <a:lnTo>
                          <a:pt x="640" y="742"/>
                        </a:lnTo>
                        <a:lnTo>
                          <a:pt x="642" y="738"/>
                        </a:lnTo>
                        <a:lnTo>
                          <a:pt x="647" y="734"/>
                        </a:lnTo>
                        <a:lnTo>
                          <a:pt x="651" y="732"/>
                        </a:lnTo>
                        <a:lnTo>
                          <a:pt x="656" y="729"/>
                        </a:lnTo>
                        <a:lnTo>
                          <a:pt x="663" y="728"/>
                        </a:lnTo>
                        <a:lnTo>
                          <a:pt x="671" y="726"/>
                        </a:lnTo>
                        <a:lnTo>
                          <a:pt x="678" y="725"/>
                        </a:lnTo>
                        <a:lnTo>
                          <a:pt x="688" y="725"/>
                        </a:lnTo>
                        <a:lnTo>
                          <a:pt x="680" y="747"/>
                        </a:lnTo>
                        <a:lnTo>
                          <a:pt x="675" y="764"/>
                        </a:lnTo>
                        <a:lnTo>
                          <a:pt x="703" y="800"/>
                        </a:lnTo>
                        <a:lnTo>
                          <a:pt x="712" y="790"/>
                        </a:lnTo>
                        <a:lnTo>
                          <a:pt x="730" y="768"/>
                        </a:lnTo>
                        <a:lnTo>
                          <a:pt x="735" y="763"/>
                        </a:lnTo>
                        <a:lnTo>
                          <a:pt x="741" y="759"/>
                        </a:lnTo>
                        <a:lnTo>
                          <a:pt x="745" y="755"/>
                        </a:lnTo>
                        <a:lnTo>
                          <a:pt x="750" y="754"/>
                        </a:lnTo>
                        <a:lnTo>
                          <a:pt x="754" y="754"/>
                        </a:lnTo>
                        <a:lnTo>
                          <a:pt x="757" y="756"/>
                        </a:lnTo>
                        <a:lnTo>
                          <a:pt x="760" y="760"/>
                        </a:lnTo>
                        <a:lnTo>
                          <a:pt x="763" y="768"/>
                        </a:lnTo>
                        <a:lnTo>
                          <a:pt x="764" y="783"/>
                        </a:lnTo>
                        <a:lnTo>
                          <a:pt x="765" y="798"/>
                        </a:lnTo>
                        <a:lnTo>
                          <a:pt x="769" y="802"/>
                        </a:lnTo>
                        <a:lnTo>
                          <a:pt x="773" y="804"/>
                        </a:lnTo>
                        <a:lnTo>
                          <a:pt x="776" y="805"/>
                        </a:lnTo>
                        <a:lnTo>
                          <a:pt x="778" y="804"/>
                        </a:lnTo>
                        <a:lnTo>
                          <a:pt x="781" y="803"/>
                        </a:lnTo>
                        <a:lnTo>
                          <a:pt x="782" y="800"/>
                        </a:lnTo>
                        <a:lnTo>
                          <a:pt x="785" y="796"/>
                        </a:lnTo>
                        <a:lnTo>
                          <a:pt x="786" y="792"/>
                        </a:lnTo>
                        <a:lnTo>
                          <a:pt x="789" y="773"/>
                        </a:lnTo>
                        <a:lnTo>
                          <a:pt x="789" y="761"/>
                        </a:lnTo>
                        <a:lnTo>
                          <a:pt x="790" y="757"/>
                        </a:lnTo>
                        <a:lnTo>
                          <a:pt x="794" y="756"/>
                        </a:lnTo>
                        <a:lnTo>
                          <a:pt x="799" y="754"/>
                        </a:lnTo>
                        <a:lnTo>
                          <a:pt x="805" y="752"/>
                        </a:lnTo>
                        <a:lnTo>
                          <a:pt x="818" y="751"/>
                        </a:lnTo>
                        <a:lnTo>
                          <a:pt x="827" y="747"/>
                        </a:lnTo>
                        <a:lnTo>
                          <a:pt x="830" y="741"/>
                        </a:lnTo>
                        <a:lnTo>
                          <a:pt x="831" y="733"/>
                        </a:lnTo>
                        <a:lnTo>
                          <a:pt x="831" y="725"/>
                        </a:lnTo>
                        <a:lnTo>
                          <a:pt x="831" y="717"/>
                        </a:lnTo>
                        <a:lnTo>
                          <a:pt x="833" y="711"/>
                        </a:lnTo>
                        <a:lnTo>
                          <a:pt x="835" y="704"/>
                        </a:lnTo>
                        <a:lnTo>
                          <a:pt x="839" y="700"/>
                        </a:lnTo>
                        <a:lnTo>
                          <a:pt x="843" y="695"/>
                        </a:lnTo>
                        <a:lnTo>
                          <a:pt x="848" y="691"/>
                        </a:lnTo>
                        <a:lnTo>
                          <a:pt x="852" y="686"/>
                        </a:lnTo>
                        <a:lnTo>
                          <a:pt x="856" y="681"/>
                        </a:lnTo>
                        <a:lnTo>
                          <a:pt x="859" y="675"/>
                        </a:lnTo>
                        <a:lnTo>
                          <a:pt x="860" y="669"/>
                        </a:lnTo>
                        <a:lnTo>
                          <a:pt x="859" y="664"/>
                        </a:lnTo>
                        <a:lnTo>
                          <a:pt x="859" y="660"/>
                        </a:lnTo>
                        <a:lnTo>
                          <a:pt x="856" y="655"/>
                        </a:lnTo>
                        <a:lnTo>
                          <a:pt x="852" y="647"/>
                        </a:lnTo>
                        <a:lnTo>
                          <a:pt x="846" y="640"/>
                        </a:lnTo>
                        <a:lnTo>
                          <a:pt x="838" y="633"/>
                        </a:lnTo>
                        <a:lnTo>
                          <a:pt x="833" y="627"/>
                        </a:lnTo>
                        <a:lnTo>
                          <a:pt x="827" y="620"/>
                        </a:lnTo>
                        <a:lnTo>
                          <a:pt x="825" y="615"/>
                        </a:lnTo>
                        <a:lnTo>
                          <a:pt x="824" y="610"/>
                        </a:lnTo>
                        <a:lnTo>
                          <a:pt x="821" y="605"/>
                        </a:lnTo>
                        <a:lnTo>
                          <a:pt x="818" y="601"/>
                        </a:lnTo>
                        <a:lnTo>
                          <a:pt x="814" y="598"/>
                        </a:lnTo>
                        <a:lnTo>
                          <a:pt x="805" y="593"/>
                        </a:lnTo>
                        <a:lnTo>
                          <a:pt x="794" y="592"/>
                        </a:lnTo>
                        <a:lnTo>
                          <a:pt x="782" y="590"/>
                        </a:lnTo>
                        <a:lnTo>
                          <a:pt x="770" y="590"/>
                        </a:lnTo>
                        <a:lnTo>
                          <a:pt x="759" y="592"/>
                        </a:lnTo>
                        <a:lnTo>
                          <a:pt x="750" y="593"/>
                        </a:lnTo>
                        <a:lnTo>
                          <a:pt x="739" y="593"/>
                        </a:lnTo>
                        <a:lnTo>
                          <a:pt x="732" y="592"/>
                        </a:lnTo>
                        <a:lnTo>
                          <a:pt x="725" y="590"/>
                        </a:lnTo>
                        <a:lnTo>
                          <a:pt x="719" y="586"/>
                        </a:lnTo>
                        <a:lnTo>
                          <a:pt x="707" y="580"/>
                        </a:lnTo>
                        <a:lnTo>
                          <a:pt x="693" y="574"/>
                        </a:lnTo>
                        <a:lnTo>
                          <a:pt x="680" y="571"/>
                        </a:lnTo>
                        <a:lnTo>
                          <a:pt x="671" y="567"/>
                        </a:lnTo>
                        <a:lnTo>
                          <a:pt x="668" y="563"/>
                        </a:lnTo>
                        <a:lnTo>
                          <a:pt x="667" y="559"/>
                        </a:lnTo>
                        <a:lnTo>
                          <a:pt x="668" y="553"/>
                        </a:lnTo>
                        <a:lnTo>
                          <a:pt x="672" y="545"/>
                        </a:lnTo>
                        <a:lnTo>
                          <a:pt x="676" y="535"/>
                        </a:lnTo>
                        <a:lnTo>
                          <a:pt x="680" y="527"/>
                        </a:lnTo>
                        <a:lnTo>
                          <a:pt x="682" y="518"/>
                        </a:lnTo>
                        <a:lnTo>
                          <a:pt x="684" y="509"/>
                        </a:lnTo>
                        <a:lnTo>
                          <a:pt x="686" y="492"/>
                        </a:lnTo>
                        <a:lnTo>
                          <a:pt x="688" y="475"/>
                        </a:lnTo>
                        <a:lnTo>
                          <a:pt x="688" y="458"/>
                        </a:lnTo>
                        <a:lnTo>
                          <a:pt x="689" y="441"/>
                        </a:lnTo>
                        <a:lnTo>
                          <a:pt x="690" y="423"/>
                        </a:lnTo>
                        <a:lnTo>
                          <a:pt x="694" y="404"/>
                        </a:lnTo>
                        <a:lnTo>
                          <a:pt x="699" y="387"/>
                        </a:lnTo>
                        <a:lnTo>
                          <a:pt x="706" y="369"/>
                        </a:lnTo>
                        <a:lnTo>
                          <a:pt x="713" y="351"/>
                        </a:lnTo>
                        <a:lnTo>
                          <a:pt x="724" y="334"/>
                        </a:lnTo>
                        <a:lnTo>
                          <a:pt x="734" y="317"/>
                        </a:lnTo>
                        <a:lnTo>
                          <a:pt x="746" y="300"/>
                        </a:lnTo>
                        <a:lnTo>
                          <a:pt x="759" y="286"/>
                        </a:lnTo>
                        <a:lnTo>
                          <a:pt x="772" y="273"/>
                        </a:lnTo>
                        <a:lnTo>
                          <a:pt x="777" y="265"/>
                        </a:lnTo>
                        <a:lnTo>
                          <a:pt x="781" y="255"/>
                        </a:lnTo>
                        <a:lnTo>
                          <a:pt x="785" y="243"/>
                        </a:lnTo>
                        <a:lnTo>
                          <a:pt x="787" y="230"/>
                        </a:lnTo>
                        <a:lnTo>
                          <a:pt x="790" y="203"/>
                        </a:lnTo>
                        <a:lnTo>
                          <a:pt x="794" y="181"/>
                        </a:lnTo>
                        <a:lnTo>
                          <a:pt x="795" y="176"/>
                        </a:lnTo>
                        <a:lnTo>
                          <a:pt x="795" y="169"/>
                        </a:lnTo>
                        <a:lnTo>
                          <a:pt x="794" y="163"/>
                        </a:lnTo>
                        <a:lnTo>
                          <a:pt x="792" y="158"/>
                        </a:lnTo>
                        <a:lnTo>
                          <a:pt x="789" y="146"/>
                        </a:lnTo>
                        <a:lnTo>
                          <a:pt x="785" y="134"/>
                        </a:lnTo>
                        <a:lnTo>
                          <a:pt x="780" y="121"/>
                        </a:lnTo>
                        <a:lnTo>
                          <a:pt x="776" y="110"/>
                        </a:lnTo>
                        <a:lnTo>
                          <a:pt x="774" y="102"/>
                        </a:lnTo>
                        <a:lnTo>
                          <a:pt x="774" y="96"/>
                        </a:lnTo>
                        <a:lnTo>
                          <a:pt x="774" y="89"/>
                        </a:lnTo>
                        <a:lnTo>
                          <a:pt x="776" y="81"/>
                        </a:lnTo>
                        <a:lnTo>
                          <a:pt x="789" y="70"/>
                        </a:lnTo>
                        <a:lnTo>
                          <a:pt x="809" y="48"/>
                        </a:lnTo>
                        <a:lnTo>
                          <a:pt x="818" y="36"/>
                        </a:lnTo>
                        <a:lnTo>
                          <a:pt x="826" y="24"/>
                        </a:lnTo>
                        <a:lnTo>
                          <a:pt x="833" y="15"/>
                        </a:lnTo>
                        <a:lnTo>
                          <a:pt x="834" y="9"/>
                        </a:lnTo>
                        <a:lnTo>
                          <a:pt x="835" y="6"/>
                        </a:lnTo>
                        <a:lnTo>
                          <a:pt x="835" y="2"/>
                        </a:lnTo>
                        <a:lnTo>
                          <a:pt x="825" y="1"/>
                        </a:lnTo>
                        <a:lnTo>
                          <a:pt x="814" y="0"/>
                        </a:lnTo>
                        <a:lnTo>
                          <a:pt x="804" y="1"/>
                        </a:lnTo>
                        <a:lnTo>
                          <a:pt x="795" y="4"/>
                        </a:lnTo>
                        <a:lnTo>
                          <a:pt x="777" y="10"/>
                        </a:lnTo>
                        <a:lnTo>
                          <a:pt x="759" y="19"/>
                        </a:lnTo>
                        <a:lnTo>
                          <a:pt x="742" y="29"/>
                        </a:lnTo>
                        <a:lnTo>
                          <a:pt x="724" y="39"/>
                        </a:lnTo>
                        <a:lnTo>
                          <a:pt x="715" y="44"/>
                        </a:lnTo>
                        <a:lnTo>
                          <a:pt x="706" y="46"/>
                        </a:lnTo>
                        <a:lnTo>
                          <a:pt x="695" y="49"/>
                        </a:lnTo>
                        <a:lnTo>
                          <a:pt x="685" y="50"/>
                        </a:lnTo>
                        <a:lnTo>
                          <a:pt x="659" y="53"/>
                        </a:lnTo>
                        <a:lnTo>
                          <a:pt x="640" y="55"/>
                        </a:lnTo>
                        <a:lnTo>
                          <a:pt x="633" y="57"/>
                        </a:lnTo>
                        <a:lnTo>
                          <a:pt x="627" y="59"/>
                        </a:lnTo>
                        <a:lnTo>
                          <a:pt x="621" y="62"/>
                        </a:lnTo>
                        <a:lnTo>
                          <a:pt x="618" y="64"/>
                        </a:lnTo>
                        <a:lnTo>
                          <a:pt x="615" y="68"/>
                        </a:lnTo>
                        <a:lnTo>
                          <a:pt x="611" y="74"/>
                        </a:lnTo>
                        <a:lnTo>
                          <a:pt x="608" y="80"/>
                        </a:lnTo>
                        <a:lnTo>
                          <a:pt x="606" y="86"/>
                        </a:lnTo>
                        <a:lnTo>
                          <a:pt x="598" y="106"/>
                        </a:lnTo>
                        <a:lnTo>
                          <a:pt x="589" y="131"/>
                        </a:lnTo>
                        <a:lnTo>
                          <a:pt x="577" y="154"/>
                        </a:lnTo>
                        <a:lnTo>
                          <a:pt x="562" y="178"/>
                        </a:lnTo>
                        <a:lnTo>
                          <a:pt x="553" y="191"/>
                        </a:lnTo>
                        <a:lnTo>
                          <a:pt x="544" y="204"/>
                        </a:lnTo>
                        <a:lnTo>
                          <a:pt x="533" y="217"/>
                        </a:lnTo>
                        <a:lnTo>
                          <a:pt x="522" y="229"/>
                        </a:lnTo>
                        <a:lnTo>
                          <a:pt x="510" y="239"/>
                        </a:lnTo>
                        <a:lnTo>
                          <a:pt x="498" y="250"/>
                        </a:lnTo>
                        <a:lnTo>
                          <a:pt x="487" y="259"/>
                        </a:lnTo>
                        <a:lnTo>
                          <a:pt x="474" y="265"/>
                        </a:lnTo>
                        <a:lnTo>
                          <a:pt x="461" y="270"/>
                        </a:lnTo>
                        <a:lnTo>
                          <a:pt x="448" y="274"/>
                        </a:lnTo>
                        <a:lnTo>
                          <a:pt x="435" y="277"/>
                        </a:lnTo>
                        <a:lnTo>
                          <a:pt x="422" y="276"/>
                        </a:lnTo>
                        <a:lnTo>
                          <a:pt x="406" y="276"/>
                        </a:lnTo>
                        <a:lnTo>
                          <a:pt x="391" y="276"/>
                        </a:lnTo>
                        <a:lnTo>
                          <a:pt x="375" y="277"/>
                        </a:lnTo>
                        <a:lnTo>
                          <a:pt x="360" y="279"/>
                        </a:lnTo>
                        <a:lnTo>
                          <a:pt x="344" y="282"/>
                        </a:lnTo>
                        <a:lnTo>
                          <a:pt x="329" y="285"/>
                        </a:lnTo>
                        <a:lnTo>
                          <a:pt x="313" y="287"/>
                        </a:lnTo>
                        <a:lnTo>
                          <a:pt x="298" y="287"/>
                        </a:lnTo>
                        <a:lnTo>
                          <a:pt x="277" y="289"/>
                        </a:lnTo>
                        <a:lnTo>
                          <a:pt x="260" y="290"/>
                        </a:lnTo>
                        <a:lnTo>
                          <a:pt x="244" y="294"/>
                        </a:lnTo>
                        <a:lnTo>
                          <a:pt x="232" y="299"/>
                        </a:lnTo>
                        <a:lnTo>
                          <a:pt x="225" y="303"/>
                        </a:lnTo>
                        <a:lnTo>
                          <a:pt x="219" y="307"/>
                        </a:lnTo>
                        <a:lnTo>
                          <a:pt x="213" y="312"/>
                        </a:lnTo>
                        <a:lnTo>
                          <a:pt x="207" y="317"/>
                        </a:lnTo>
                        <a:lnTo>
                          <a:pt x="197" y="330"/>
                        </a:lnTo>
                        <a:lnTo>
                          <a:pt x="185" y="347"/>
                        </a:lnTo>
                        <a:lnTo>
                          <a:pt x="182" y="358"/>
                        </a:lnTo>
                        <a:lnTo>
                          <a:pt x="178" y="369"/>
                        </a:lnTo>
                        <a:lnTo>
                          <a:pt x="173" y="379"/>
                        </a:lnTo>
                        <a:lnTo>
                          <a:pt x="167" y="388"/>
                        </a:lnTo>
                        <a:lnTo>
                          <a:pt x="160" y="399"/>
                        </a:lnTo>
                        <a:lnTo>
                          <a:pt x="155" y="408"/>
                        </a:lnTo>
                        <a:lnTo>
                          <a:pt x="152" y="417"/>
                        </a:lnTo>
                        <a:lnTo>
                          <a:pt x="151" y="425"/>
                        </a:lnTo>
                        <a:lnTo>
                          <a:pt x="151" y="430"/>
                        </a:lnTo>
                        <a:lnTo>
                          <a:pt x="155" y="435"/>
                        </a:lnTo>
                        <a:lnTo>
                          <a:pt x="159" y="440"/>
                        </a:lnTo>
                        <a:lnTo>
                          <a:pt x="164" y="445"/>
                        </a:lnTo>
                        <a:lnTo>
                          <a:pt x="176" y="456"/>
                        </a:lnTo>
                        <a:lnTo>
                          <a:pt x="189" y="466"/>
                        </a:lnTo>
                        <a:lnTo>
                          <a:pt x="195" y="471"/>
                        </a:lnTo>
                        <a:lnTo>
                          <a:pt x="200" y="476"/>
                        </a:lnTo>
                        <a:lnTo>
                          <a:pt x="206" y="482"/>
                        </a:lnTo>
                        <a:lnTo>
                          <a:pt x="208" y="487"/>
                        </a:lnTo>
                        <a:lnTo>
                          <a:pt x="209" y="493"/>
                        </a:lnTo>
                        <a:lnTo>
                          <a:pt x="208" y="500"/>
                        </a:lnTo>
                        <a:lnTo>
                          <a:pt x="206" y="506"/>
                        </a:lnTo>
                        <a:lnTo>
                          <a:pt x="200" y="513"/>
                        </a:lnTo>
                        <a:lnTo>
                          <a:pt x="195" y="517"/>
                        </a:lnTo>
                        <a:lnTo>
                          <a:pt x="190" y="518"/>
                        </a:lnTo>
                        <a:lnTo>
                          <a:pt x="185" y="519"/>
                        </a:lnTo>
                        <a:lnTo>
                          <a:pt x="180" y="518"/>
                        </a:lnTo>
                        <a:lnTo>
                          <a:pt x="169" y="515"/>
                        </a:lnTo>
                        <a:lnTo>
                          <a:pt x="159" y="510"/>
                        </a:lnTo>
                        <a:lnTo>
                          <a:pt x="152" y="509"/>
                        </a:lnTo>
                        <a:lnTo>
                          <a:pt x="147" y="506"/>
                        </a:lnTo>
                        <a:lnTo>
                          <a:pt x="141" y="506"/>
                        </a:lnTo>
                        <a:lnTo>
                          <a:pt x="136" y="507"/>
                        </a:lnTo>
                        <a:lnTo>
                          <a:pt x="129" y="510"/>
                        </a:lnTo>
                        <a:lnTo>
                          <a:pt x="124" y="514"/>
                        </a:lnTo>
                        <a:lnTo>
                          <a:pt x="118" y="520"/>
                        </a:lnTo>
                        <a:lnTo>
                          <a:pt x="112" y="529"/>
                        </a:lnTo>
                        <a:lnTo>
                          <a:pt x="107" y="536"/>
                        </a:lnTo>
                        <a:lnTo>
                          <a:pt x="102" y="541"/>
                        </a:lnTo>
                        <a:lnTo>
                          <a:pt x="101" y="545"/>
                        </a:lnTo>
                        <a:lnTo>
                          <a:pt x="99" y="548"/>
                        </a:lnTo>
                        <a:lnTo>
                          <a:pt x="99" y="552"/>
                        </a:lnTo>
                        <a:lnTo>
                          <a:pt x="101" y="554"/>
                        </a:lnTo>
                        <a:lnTo>
                          <a:pt x="111" y="567"/>
                        </a:lnTo>
                        <a:lnTo>
                          <a:pt x="115" y="576"/>
                        </a:lnTo>
                        <a:lnTo>
                          <a:pt x="116" y="579"/>
                        </a:lnTo>
                        <a:lnTo>
                          <a:pt x="116" y="581"/>
                        </a:lnTo>
                        <a:lnTo>
                          <a:pt x="115" y="584"/>
                        </a:lnTo>
                        <a:lnTo>
                          <a:pt x="114" y="585"/>
                        </a:lnTo>
                        <a:lnTo>
                          <a:pt x="102" y="589"/>
                        </a:lnTo>
                        <a:lnTo>
                          <a:pt x="88" y="590"/>
                        </a:lnTo>
                        <a:lnTo>
                          <a:pt x="84" y="592"/>
                        </a:lnTo>
                        <a:lnTo>
                          <a:pt x="80" y="594"/>
                        </a:lnTo>
                        <a:lnTo>
                          <a:pt x="75" y="599"/>
                        </a:lnTo>
                        <a:lnTo>
                          <a:pt x="71" y="605"/>
                        </a:lnTo>
                        <a:lnTo>
                          <a:pt x="64" y="619"/>
                        </a:lnTo>
                        <a:lnTo>
                          <a:pt x="57" y="637"/>
                        </a:lnTo>
                        <a:lnTo>
                          <a:pt x="50" y="658"/>
                        </a:lnTo>
                        <a:lnTo>
                          <a:pt x="44" y="682"/>
                        </a:lnTo>
                        <a:lnTo>
                          <a:pt x="38" y="707"/>
                        </a:lnTo>
                        <a:lnTo>
                          <a:pt x="33" y="734"/>
                        </a:lnTo>
                        <a:lnTo>
                          <a:pt x="23" y="789"/>
                        </a:lnTo>
                        <a:lnTo>
                          <a:pt x="15" y="839"/>
                        </a:lnTo>
                        <a:lnTo>
                          <a:pt x="10" y="881"/>
                        </a:lnTo>
                        <a:lnTo>
                          <a:pt x="5" y="908"/>
                        </a:lnTo>
                        <a:lnTo>
                          <a:pt x="1" y="922"/>
                        </a:lnTo>
                        <a:lnTo>
                          <a:pt x="0" y="934"/>
                        </a:lnTo>
                        <a:lnTo>
                          <a:pt x="1" y="944"/>
                        </a:lnTo>
                        <a:lnTo>
                          <a:pt x="3" y="953"/>
                        </a:lnTo>
                        <a:lnTo>
                          <a:pt x="13" y="970"/>
                        </a:lnTo>
                        <a:lnTo>
                          <a:pt x="20" y="989"/>
                        </a:lnTo>
                        <a:lnTo>
                          <a:pt x="23" y="996"/>
                        </a:lnTo>
                        <a:lnTo>
                          <a:pt x="27" y="1000"/>
                        </a:lnTo>
                        <a:lnTo>
                          <a:pt x="29" y="1001"/>
                        </a:lnTo>
                        <a:lnTo>
                          <a:pt x="33" y="1001"/>
                        </a:lnTo>
                        <a:lnTo>
                          <a:pt x="40" y="996"/>
                        </a:lnTo>
                        <a:lnTo>
                          <a:pt x="48" y="987"/>
                        </a:lnTo>
                        <a:lnTo>
                          <a:pt x="55" y="978"/>
                        </a:lnTo>
                        <a:lnTo>
                          <a:pt x="62" y="973"/>
                        </a:lnTo>
                        <a:lnTo>
                          <a:pt x="66" y="971"/>
                        </a:lnTo>
                        <a:lnTo>
                          <a:pt x="68" y="971"/>
                        </a:lnTo>
                        <a:lnTo>
                          <a:pt x="71" y="974"/>
                        </a:lnTo>
                        <a:lnTo>
                          <a:pt x="73" y="979"/>
                        </a:lnTo>
                        <a:lnTo>
                          <a:pt x="77" y="988"/>
                        </a:lnTo>
                        <a:lnTo>
                          <a:pt x="81" y="995"/>
                        </a:lnTo>
                        <a:lnTo>
                          <a:pt x="86" y="1001"/>
                        </a:lnTo>
                        <a:lnTo>
                          <a:pt x="93" y="1005"/>
                        </a:lnTo>
                        <a:lnTo>
                          <a:pt x="106" y="1013"/>
                        </a:lnTo>
                        <a:lnTo>
                          <a:pt x="119" y="1023"/>
                        </a:lnTo>
                        <a:lnTo>
                          <a:pt x="121" y="1031"/>
                        </a:lnTo>
                        <a:lnTo>
                          <a:pt x="124" y="1046"/>
                        </a:lnTo>
                        <a:lnTo>
                          <a:pt x="125" y="1066"/>
                        </a:lnTo>
                        <a:lnTo>
                          <a:pt x="127" y="1089"/>
                        </a:lnTo>
                        <a:lnTo>
                          <a:pt x="128" y="1133"/>
                        </a:lnTo>
                        <a:lnTo>
                          <a:pt x="128" y="1163"/>
                        </a:lnTo>
                        <a:lnTo>
                          <a:pt x="128" y="1189"/>
                        </a:lnTo>
                        <a:lnTo>
                          <a:pt x="128" y="1215"/>
                        </a:lnTo>
                        <a:lnTo>
                          <a:pt x="128" y="1241"/>
                        </a:lnTo>
                        <a:lnTo>
                          <a:pt x="127" y="1267"/>
                        </a:lnTo>
                        <a:lnTo>
                          <a:pt x="127" y="126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4" name="Freeform 183">
                    <a:extLst>
                      <a:ext uri="{FF2B5EF4-FFF2-40B4-BE49-F238E27FC236}">
                        <a16:creationId xmlns:a16="http://schemas.microsoft.com/office/drawing/2014/main" id="{5F2D6E22-6297-B541-8F40-B9DEEB5534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54775" y="793003"/>
                    <a:ext cx="927429" cy="1978281"/>
                  </a:xfrm>
                  <a:custGeom>
                    <a:avLst/>
                    <a:gdLst/>
                    <a:ahLst/>
                    <a:cxnLst>
                      <a:cxn ang="0">
                        <a:pos x="290" y="4150"/>
                      </a:cxn>
                      <a:cxn ang="0">
                        <a:pos x="406" y="3761"/>
                      </a:cxn>
                      <a:cxn ang="0">
                        <a:pos x="496" y="3469"/>
                      </a:cxn>
                      <a:cxn ang="0">
                        <a:pos x="427" y="3132"/>
                      </a:cxn>
                      <a:cxn ang="0">
                        <a:pos x="471" y="2535"/>
                      </a:cxn>
                      <a:cxn ang="0">
                        <a:pos x="829" y="2286"/>
                      </a:cxn>
                      <a:cxn ang="0">
                        <a:pos x="945" y="1842"/>
                      </a:cxn>
                      <a:cxn ang="0">
                        <a:pos x="1173" y="1252"/>
                      </a:cxn>
                      <a:cxn ang="0">
                        <a:pos x="1382" y="956"/>
                      </a:cxn>
                      <a:cxn ang="0">
                        <a:pos x="1530" y="577"/>
                      </a:cxn>
                      <a:cxn ang="0">
                        <a:pos x="1734" y="503"/>
                      </a:cxn>
                      <a:cxn ang="0">
                        <a:pos x="2048" y="300"/>
                      </a:cxn>
                      <a:cxn ang="0">
                        <a:pos x="2193" y="49"/>
                      </a:cxn>
                      <a:cxn ang="0">
                        <a:pos x="2574" y="402"/>
                      </a:cxn>
                      <a:cxn ang="0">
                        <a:pos x="2723" y="680"/>
                      </a:cxn>
                      <a:cxn ang="0">
                        <a:pos x="2808" y="949"/>
                      </a:cxn>
                      <a:cxn ang="0">
                        <a:pos x="2865" y="1387"/>
                      </a:cxn>
                      <a:cxn ang="0">
                        <a:pos x="2616" y="1437"/>
                      </a:cxn>
                      <a:cxn ang="0">
                        <a:pos x="2515" y="1430"/>
                      </a:cxn>
                      <a:cxn ang="0">
                        <a:pos x="2403" y="1466"/>
                      </a:cxn>
                      <a:cxn ang="0">
                        <a:pos x="2482" y="1636"/>
                      </a:cxn>
                      <a:cxn ang="0">
                        <a:pos x="2412" y="1790"/>
                      </a:cxn>
                      <a:cxn ang="0">
                        <a:pos x="2360" y="2000"/>
                      </a:cxn>
                      <a:cxn ang="0">
                        <a:pos x="2420" y="2163"/>
                      </a:cxn>
                      <a:cxn ang="0">
                        <a:pos x="2224" y="2460"/>
                      </a:cxn>
                      <a:cxn ang="0">
                        <a:pos x="2043" y="2619"/>
                      </a:cxn>
                      <a:cxn ang="0">
                        <a:pos x="1912" y="2730"/>
                      </a:cxn>
                      <a:cxn ang="0">
                        <a:pos x="1803" y="2853"/>
                      </a:cxn>
                      <a:cxn ang="0">
                        <a:pos x="1637" y="2839"/>
                      </a:cxn>
                      <a:cxn ang="0">
                        <a:pos x="1635" y="3014"/>
                      </a:cxn>
                      <a:cxn ang="0">
                        <a:pos x="1513" y="3094"/>
                      </a:cxn>
                      <a:cxn ang="0">
                        <a:pos x="1559" y="3272"/>
                      </a:cxn>
                      <a:cxn ang="0">
                        <a:pos x="1471" y="3392"/>
                      </a:cxn>
                      <a:cxn ang="0">
                        <a:pos x="1470" y="3636"/>
                      </a:cxn>
                      <a:cxn ang="0">
                        <a:pos x="1492" y="3864"/>
                      </a:cxn>
                      <a:cxn ang="0">
                        <a:pos x="1463" y="4059"/>
                      </a:cxn>
                      <a:cxn ang="0">
                        <a:pos x="1539" y="3988"/>
                      </a:cxn>
                      <a:cxn ang="0">
                        <a:pos x="1664" y="4048"/>
                      </a:cxn>
                      <a:cxn ang="0">
                        <a:pos x="1856" y="4131"/>
                      </a:cxn>
                      <a:cxn ang="0">
                        <a:pos x="1861" y="4194"/>
                      </a:cxn>
                      <a:cxn ang="0">
                        <a:pos x="1865" y="4353"/>
                      </a:cxn>
                      <a:cxn ang="0">
                        <a:pos x="1686" y="4496"/>
                      </a:cxn>
                      <a:cxn ang="0">
                        <a:pos x="1721" y="4540"/>
                      </a:cxn>
                      <a:cxn ang="0">
                        <a:pos x="1649" y="4646"/>
                      </a:cxn>
                      <a:cxn ang="0">
                        <a:pos x="1543" y="4636"/>
                      </a:cxn>
                      <a:cxn ang="0">
                        <a:pos x="1322" y="4826"/>
                      </a:cxn>
                      <a:cxn ang="0">
                        <a:pos x="1368" y="4923"/>
                      </a:cxn>
                      <a:cxn ang="0">
                        <a:pos x="1318" y="5040"/>
                      </a:cxn>
                      <a:cxn ang="0">
                        <a:pos x="1270" y="5158"/>
                      </a:cxn>
                      <a:cxn ang="0">
                        <a:pos x="1213" y="5563"/>
                      </a:cxn>
                      <a:cxn ang="0">
                        <a:pos x="1084" y="5992"/>
                      </a:cxn>
                      <a:cxn ang="0">
                        <a:pos x="747" y="5940"/>
                      </a:cxn>
                      <a:cxn ang="0">
                        <a:pos x="634" y="6085"/>
                      </a:cxn>
                      <a:cxn ang="0">
                        <a:pos x="592" y="6307"/>
                      </a:cxn>
                      <a:cxn ang="0">
                        <a:pos x="248" y="6262"/>
                      </a:cxn>
                      <a:cxn ang="0">
                        <a:pos x="224" y="6005"/>
                      </a:cxn>
                      <a:cxn ang="0">
                        <a:pos x="235" y="5856"/>
                      </a:cxn>
                      <a:cxn ang="0">
                        <a:pos x="282" y="5743"/>
                      </a:cxn>
                      <a:cxn ang="0">
                        <a:pos x="224" y="5574"/>
                      </a:cxn>
                      <a:cxn ang="0">
                        <a:pos x="117" y="5106"/>
                      </a:cxn>
                      <a:cxn ang="0">
                        <a:pos x="128" y="4825"/>
                      </a:cxn>
                      <a:cxn ang="0">
                        <a:pos x="2" y="4828"/>
                      </a:cxn>
                    </a:cxnLst>
                    <a:rect l="0" t="0" r="r" b="b"/>
                    <a:pathLst>
                      <a:path w="2865" h="6317">
                        <a:moveTo>
                          <a:pt x="76" y="4524"/>
                        </a:moveTo>
                        <a:lnTo>
                          <a:pt x="120" y="4556"/>
                        </a:lnTo>
                        <a:lnTo>
                          <a:pt x="127" y="4553"/>
                        </a:lnTo>
                        <a:lnTo>
                          <a:pt x="130" y="4552"/>
                        </a:lnTo>
                        <a:lnTo>
                          <a:pt x="133" y="4549"/>
                        </a:lnTo>
                        <a:lnTo>
                          <a:pt x="138" y="4544"/>
                        </a:lnTo>
                        <a:lnTo>
                          <a:pt x="138" y="4522"/>
                        </a:lnTo>
                        <a:lnTo>
                          <a:pt x="139" y="4501"/>
                        </a:lnTo>
                        <a:lnTo>
                          <a:pt x="142" y="4482"/>
                        </a:lnTo>
                        <a:lnTo>
                          <a:pt x="145" y="4461"/>
                        </a:lnTo>
                        <a:lnTo>
                          <a:pt x="149" y="4442"/>
                        </a:lnTo>
                        <a:lnTo>
                          <a:pt x="154" y="4422"/>
                        </a:lnTo>
                        <a:lnTo>
                          <a:pt x="159" y="4403"/>
                        </a:lnTo>
                        <a:lnTo>
                          <a:pt x="164" y="4383"/>
                        </a:lnTo>
                        <a:lnTo>
                          <a:pt x="177" y="4346"/>
                        </a:lnTo>
                        <a:lnTo>
                          <a:pt x="193" y="4308"/>
                        </a:lnTo>
                        <a:lnTo>
                          <a:pt x="209" y="4271"/>
                        </a:lnTo>
                        <a:lnTo>
                          <a:pt x="228" y="4234"/>
                        </a:lnTo>
                        <a:lnTo>
                          <a:pt x="237" y="4214"/>
                        </a:lnTo>
                        <a:lnTo>
                          <a:pt x="246" y="4195"/>
                        </a:lnTo>
                        <a:lnTo>
                          <a:pt x="251" y="4186"/>
                        </a:lnTo>
                        <a:lnTo>
                          <a:pt x="257" y="4177"/>
                        </a:lnTo>
                        <a:lnTo>
                          <a:pt x="264" y="4169"/>
                        </a:lnTo>
                        <a:lnTo>
                          <a:pt x="273" y="4162"/>
                        </a:lnTo>
                        <a:lnTo>
                          <a:pt x="290" y="4150"/>
                        </a:lnTo>
                        <a:lnTo>
                          <a:pt x="305" y="4136"/>
                        </a:lnTo>
                        <a:lnTo>
                          <a:pt x="318" y="4123"/>
                        </a:lnTo>
                        <a:lnTo>
                          <a:pt x="331" y="4109"/>
                        </a:lnTo>
                        <a:lnTo>
                          <a:pt x="342" y="4094"/>
                        </a:lnTo>
                        <a:lnTo>
                          <a:pt x="352" y="4080"/>
                        </a:lnTo>
                        <a:lnTo>
                          <a:pt x="360" y="4065"/>
                        </a:lnTo>
                        <a:lnTo>
                          <a:pt x="368" y="4049"/>
                        </a:lnTo>
                        <a:lnTo>
                          <a:pt x="375" y="4032"/>
                        </a:lnTo>
                        <a:lnTo>
                          <a:pt x="380" y="4015"/>
                        </a:lnTo>
                        <a:lnTo>
                          <a:pt x="387" y="3998"/>
                        </a:lnTo>
                        <a:lnTo>
                          <a:pt x="392" y="3980"/>
                        </a:lnTo>
                        <a:lnTo>
                          <a:pt x="400" y="3944"/>
                        </a:lnTo>
                        <a:lnTo>
                          <a:pt x="409" y="3904"/>
                        </a:lnTo>
                        <a:lnTo>
                          <a:pt x="414" y="3894"/>
                        </a:lnTo>
                        <a:lnTo>
                          <a:pt x="419" y="3884"/>
                        </a:lnTo>
                        <a:lnTo>
                          <a:pt x="422" y="3874"/>
                        </a:lnTo>
                        <a:lnTo>
                          <a:pt x="425" y="3866"/>
                        </a:lnTo>
                        <a:lnTo>
                          <a:pt x="427" y="3857"/>
                        </a:lnTo>
                        <a:lnTo>
                          <a:pt x="428" y="3850"/>
                        </a:lnTo>
                        <a:lnTo>
                          <a:pt x="428" y="3842"/>
                        </a:lnTo>
                        <a:lnTo>
                          <a:pt x="427" y="3834"/>
                        </a:lnTo>
                        <a:lnTo>
                          <a:pt x="425" y="3818"/>
                        </a:lnTo>
                        <a:lnTo>
                          <a:pt x="421" y="3802"/>
                        </a:lnTo>
                        <a:lnTo>
                          <a:pt x="414" y="3783"/>
                        </a:lnTo>
                        <a:lnTo>
                          <a:pt x="406" y="3761"/>
                        </a:lnTo>
                        <a:lnTo>
                          <a:pt x="401" y="3743"/>
                        </a:lnTo>
                        <a:lnTo>
                          <a:pt x="397" y="3725"/>
                        </a:lnTo>
                        <a:lnTo>
                          <a:pt x="393" y="3708"/>
                        </a:lnTo>
                        <a:lnTo>
                          <a:pt x="392" y="3690"/>
                        </a:lnTo>
                        <a:lnTo>
                          <a:pt x="390" y="3655"/>
                        </a:lnTo>
                        <a:lnTo>
                          <a:pt x="387" y="3619"/>
                        </a:lnTo>
                        <a:lnTo>
                          <a:pt x="387" y="3611"/>
                        </a:lnTo>
                        <a:lnTo>
                          <a:pt x="388" y="3606"/>
                        </a:lnTo>
                        <a:lnTo>
                          <a:pt x="390" y="3601"/>
                        </a:lnTo>
                        <a:lnTo>
                          <a:pt x="393" y="3596"/>
                        </a:lnTo>
                        <a:lnTo>
                          <a:pt x="397" y="3592"/>
                        </a:lnTo>
                        <a:lnTo>
                          <a:pt x="402" y="3588"/>
                        </a:lnTo>
                        <a:lnTo>
                          <a:pt x="408" y="3585"/>
                        </a:lnTo>
                        <a:lnTo>
                          <a:pt x="414" y="3583"/>
                        </a:lnTo>
                        <a:lnTo>
                          <a:pt x="440" y="3574"/>
                        </a:lnTo>
                        <a:lnTo>
                          <a:pt x="463" y="3565"/>
                        </a:lnTo>
                        <a:lnTo>
                          <a:pt x="470" y="3559"/>
                        </a:lnTo>
                        <a:lnTo>
                          <a:pt x="475" y="3553"/>
                        </a:lnTo>
                        <a:lnTo>
                          <a:pt x="480" y="3544"/>
                        </a:lnTo>
                        <a:lnTo>
                          <a:pt x="484" y="3536"/>
                        </a:lnTo>
                        <a:lnTo>
                          <a:pt x="488" y="3526"/>
                        </a:lnTo>
                        <a:lnTo>
                          <a:pt x="491" y="3515"/>
                        </a:lnTo>
                        <a:lnTo>
                          <a:pt x="493" y="3504"/>
                        </a:lnTo>
                        <a:lnTo>
                          <a:pt x="494" y="3492"/>
                        </a:lnTo>
                        <a:lnTo>
                          <a:pt x="496" y="3469"/>
                        </a:lnTo>
                        <a:lnTo>
                          <a:pt x="494" y="3447"/>
                        </a:lnTo>
                        <a:lnTo>
                          <a:pt x="494" y="3436"/>
                        </a:lnTo>
                        <a:lnTo>
                          <a:pt x="492" y="3427"/>
                        </a:lnTo>
                        <a:lnTo>
                          <a:pt x="489" y="3418"/>
                        </a:lnTo>
                        <a:lnTo>
                          <a:pt x="487" y="3410"/>
                        </a:lnTo>
                        <a:lnTo>
                          <a:pt x="480" y="3397"/>
                        </a:lnTo>
                        <a:lnTo>
                          <a:pt x="474" y="3386"/>
                        </a:lnTo>
                        <a:lnTo>
                          <a:pt x="466" y="3377"/>
                        </a:lnTo>
                        <a:lnTo>
                          <a:pt x="457" y="3368"/>
                        </a:lnTo>
                        <a:lnTo>
                          <a:pt x="440" y="3351"/>
                        </a:lnTo>
                        <a:lnTo>
                          <a:pt x="423" y="3335"/>
                        </a:lnTo>
                        <a:lnTo>
                          <a:pt x="415" y="3327"/>
                        </a:lnTo>
                        <a:lnTo>
                          <a:pt x="408" y="3318"/>
                        </a:lnTo>
                        <a:lnTo>
                          <a:pt x="401" y="3309"/>
                        </a:lnTo>
                        <a:lnTo>
                          <a:pt x="396" y="3299"/>
                        </a:lnTo>
                        <a:lnTo>
                          <a:pt x="391" y="3287"/>
                        </a:lnTo>
                        <a:lnTo>
                          <a:pt x="387" y="3273"/>
                        </a:lnTo>
                        <a:lnTo>
                          <a:pt x="386" y="3259"/>
                        </a:lnTo>
                        <a:lnTo>
                          <a:pt x="384" y="3242"/>
                        </a:lnTo>
                        <a:lnTo>
                          <a:pt x="388" y="3223"/>
                        </a:lnTo>
                        <a:lnTo>
                          <a:pt x="395" y="3204"/>
                        </a:lnTo>
                        <a:lnTo>
                          <a:pt x="404" y="3185"/>
                        </a:lnTo>
                        <a:lnTo>
                          <a:pt x="412" y="3167"/>
                        </a:lnTo>
                        <a:lnTo>
                          <a:pt x="421" y="3149"/>
                        </a:lnTo>
                        <a:lnTo>
                          <a:pt x="427" y="3132"/>
                        </a:lnTo>
                        <a:lnTo>
                          <a:pt x="430" y="3123"/>
                        </a:lnTo>
                        <a:lnTo>
                          <a:pt x="432" y="3114"/>
                        </a:lnTo>
                        <a:lnTo>
                          <a:pt x="434" y="3105"/>
                        </a:lnTo>
                        <a:lnTo>
                          <a:pt x="435" y="3096"/>
                        </a:lnTo>
                        <a:lnTo>
                          <a:pt x="435" y="3070"/>
                        </a:lnTo>
                        <a:lnTo>
                          <a:pt x="434" y="3042"/>
                        </a:lnTo>
                        <a:lnTo>
                          <a:pt x="431" y="3014"/>
                        </a:lnTo>
                        <a:lnTo>
                          <a:pt x="427" y="2987"/>
                        </a:lnTo>
                        <a:lnTo>
                          <a:pt x="425" y="2960"/>
                        </a:lnTo>
                        <a:lnTo>
                          <a:pt x="421" y="2931"/>
                        </a:lnTo>
                        <a:lnTo>
                          <a:pt x="419" y="2904"/>
                        </a:lnTo>
                        <a:lnTo>
                          <a:pt x="418" y="2875"/>
                        </a:lnTo>
                        <a:lnTo>
                          <a:pt x="419" y="2846"/>
                        </a:lnTo>
                        <a:lnTo>
                          <a:pt x="423" y="2816"/>
                        </a:lnTo>
                        <a:lnTo>
                          <a:pt x="427" y="2785"/>
                        </a:lnTo>
                        <a:lnTo>
                          <a:pt x="428" y="2755"/>
                        </a:lnTo>
                        <a:lnTo>
                          <a:pt x="428" y="2720"/>
                        </a:lnTo>
                        <a:lnTo>
                          <a:pt x="425" y="2685"/>
                        </a:lnTo>
                        <a:lnTo>
                          <a:pt x="425" y="2668"/>
                        </a:lnTo>
                        <a:lnTo>
                          <a:pt x="425" y="2650"/>
                        </a:lnTo>
                        <a:lnTo>
                          <a:pt x="426" y="2633"/>
                        </a:lnTo>
                        <a:lnTo>
                          <a:pt x="428" y="2615"/>
                        </a:lnTo>
                        <a:lnTo>
                          <a:pt x="443" y="2590"/>
                        </a:lnTo>
                        <a:lnTo>
                          <a:pt x="457" y="2564"/>
                        </a:lnTo>
                        <a:lnTo>
                          <a:pt x="471" y="2535"/>
                        </a:lnTo>
                        <a:lnTo>
                          <a:pt x="485" y="2505"/>
                        </a:lnTo>
                        <a:lnTo>
                          <a:pt x="500" y="2474"/>
                        </a:lnTo>
                        <a:lnTo>
                          <a:pt x="515" y="2443"/>
                        </a:lnTo>
                        <a:lnTo>
                          <a:pt x="531" y="2412"/>
                        </a:lnTo>
                        <a:lnTo>
                          <a:pt x="549" y="2382"/>
                        </a:lnTo>
                        <a:lnTo>
                          <a:pt x="558" y="2369"/>
                        </a:lnTo>
                        <a:lnTo>
                          <a:pt x="567" y="2355"/>
                        </a:lnTo>
                        <a:lnTo>
                          <a:pt x="576" y="2342"/>
                        </a:lnTo>
                        <a:lnTo>
                          <a:pt x="586" y="2330"/>
                        </a:lnTo>
                        <a:lnTo>
                          <a:pt x="597" y="2318"/>
                        </a:lnTo>
                        <a:lnTo>
                          <a:pt x="608" y="2308"/>
                        </a:lnTo>
                        <a:lnTo>
                          <a:pt x="619" y="2299"/>
                        </a:lnTo>
                        <a:lnTo>
                          <a:pt x="632" y="2291"/>
                        </a:lnTo>
                        <a:lnTo>
                          <a:pt x="643" y="2283"/>
                        </a:lnTo>
                        <a:lnTo>
                          <a:pt x="656" y="2278"/>
                        </a:lnTo>
                        <a:lnTo>
                          <a:pt x="671" y="2273"/>
                        </a:lnTo>
                        <a:lnTo>
                          <a:pt x="684" y="2270"/>
                        </a:lnTo>
                        <a:lnTo>
                          <a:pt x="699" y="2269"/>
                        </a:lnTo>
                        <a:lnTo>
                          <a:pt x="715" y="2269"/>
                        </a:lnTo>
                        <a:lnTo>
                          <a:pt x="730" y="2270"/>
                        </a:lnTo>
                        <a:lnTo>
                          <a:pt x="747" y="2274"/>
                        </a:lnTo>
                        <a:lnTo>
                          <a:pt x="770" y="2279"/>
                        </a:lnTo>
                        <a:lnTo>
                          <a:pt x="792" y="2283"/>
                        </a:lnTo>
                        <a:lnTo>
                          <a:pt x="812" y="2286"/>
                        </a:lnTo>
                        <a:lnTo>
                          <a:pt x="829" y="2286"/>
                        </a:lnTo>
                        <a:lnTo>
                          <a:pt x="843" y="2285"/>
                        </a:lnTo>
                        <a:lnTo>
                          <a:pt x="856" y="2282"/>
                        </a:lnTo>
                        <a:lnTo>
                          <a:pt x="866" y="2277"/>
                        </a:lnTo>
                        <a:lnTo>
                          <a:pt x="874" y="2272"/>
                        </a:lnTo>
                        <a:lnTo>
                          <a:pt x="882" y="2265"/>
                        </a:lnTo>
                        <a:lnTo>
                          <a:pt x="887" y="2256"/>
                        </a:lnTo>
                        <a:lnTo>
                          <a:pt x="891" y="2247"/>
                        </a:lnTo>
                        <a:lnTo>
                          <a:pt x="893" y="2237"/>
                        </a:lnTo>
                        <a:lnTo>
                          <a:pt x="895" y="2225"/>
                        </a:lnTo>
                        <a:lnTo>
                          <a:pt x="896" y="2213"/>
                        </a:lnTo>
                        <a:lnTo>
                          <a:pt x="895" y="2200"/>
                        </a:lnTo>
                        <a:lnTo>
                          <a:pt x="893" y="2187"/>
                        </a:lnTo>
                        <a:lnTo>
                          <a:pt x="884" y="2128"/>
                        </a:lnTo>
                        <a:lnTo>
                          <a:pt x="873" y="2064"/>
                        </a:lnTo>
                        <a:lnTo>
                          <a:pt x="871" y="2049"/>
                        </a:lnTo>
                        <a:lnTo>
                          <a:pt x="870" y="2033"/>
                        </a:lnTo>
                        <a:lnTo>
                          <a:pt x="869" y="2018"/>
                        </a:lnTo>
                        <a:lnTo>
                          <a:pt x="869" y="2002"/>
                        </a:lnTo>
                        <a:lnTo>
                          <a:pt x="870" y="1988"/>
                        </a:lnTo>
                        <a:lnTo>
                          <a:pt x="871" y="1974"/>
                        </a:lnTo>
                        <a:lnTo>
                          <a:pt x="875" y="1959"/>
                        </a:lnTo>
                        <a:lnTo>
                          <a:pt x="881" y="1947"/>
                        </a:lnTo>
                        <a:lnTo>
                          <a:pt x="903" y="1912"/>
                        </a:lnTo>
                        <a:lnTo>
                          <a:pt x="925" y="1877"/>
                        </a:lnTo>
                        <a:lnTo>
                          <a:pt x="945" y="1842"/>
                        </a:lnTo>
                        <a:lnTo>
                          <a:pt x="965" y="1807"/>
                        </a:lnTo>
                        <a:lnTo>
                          <a:pt x="974" y="1788"/>
                        </a:lnTo>
                        <a:lnTo>
                          <a:pt x="982" y="1770"/>
                        </a:lnTo>
                        <a:lnTo>
                          <a:pt x="988" y="1751"/>
                        </a:lnTo>
                        <a:lnTo>
                          <a:pt x="995" y="1733"/>
                        </a:lnTo>
                        <a:lnTo>
                          <a:pt x="1000" y="1713"/>
                        </a:lnTo>
                        <a:lnTo>
                          <a:pt x="1004" y="1693"/>
                        </a:lnTo>
                        <a:lnTo>
                          <a:pt x="1006" y="1672"/>
                        </a:lnTo>
                        <a:lnTo>
                          <a:pt x="1007" y="1651"/>
                        </a:lnTo>
                        <a:lnTo>
                          <a:pt x="1009" y="1608"/>
                        </a:lnTo>
                        <a:lnTo>
                          <a:pt x="1009" y="1566"/>
                        </a:lnTo>
                        <a:lnTo>
                          <a:pt x="1010" y="1545"/>
                        </a:lnTo>
                        <a:lnTo>
                          <a:pt x="1013" y="1524"/>
                        </a:lnTo>
                        <a:lnTo>
                          <a:pt x="1015" y="1504"/>
                        </a:lnTo>
                        <a:lnTo>
                          <a:pt x="1018" y="1481"/>
                        </a:lnTo>
                        <a:lnTo>
                          <a:pt x="1023" y="1457"/>
                        </a:lnTo>
                        <a:lnTo>
                          <a:pt x="1030" y="1432"/>
                        </a:lnTo>
                        <a:lnTo>
                          <a:pt x="1036" y="1406"/>
                        </a:lnTo>
                        <a:lnTo>
                          <a:pt x="1044" y="1383"/>
                        </a:lnTo>
                        <a:lnTo>
                          <a:pt x="1050" y="1358"/>
                        </a:lnTo>
                        <a:lnTo>
                          <a:pt x="1058" y="1334"/>
                        </a:lnTo>
                        <a:lnTo>
                          <a:pt x="1064" y="1309"/>
                        </a:lnTo>
                        <a:lnTo>
                          <a:pt x="1070" y="1283"/>
                        </a:lnTo>
                        <a:lnTo>
                          <a:pt x="1124" y="1268"/>
                        </a:lnTo>
                        <a:lnTo>
                          <a:pt x="1173" y="1252"/>
                        </a:lnTo>
                        <a:lnTo>
                          <a:pt x="1184" y="1247"/>
                        </a:lnTo>
                        <a:lnTo>
                          <a:pt x="1193" y="1241"/>
                        </a:lnTo>
                        <a:lnTo>
                          <a:pt x="1202" y="1234"/>
                        </a:lnTo>
                        <a:lnTo>
                          <a:pt x="1208" y="1225"/>
                        </a:lnTo>
                        <a:lnTo>
                          <a:pt x="1215" y="1215"/>
                        </a:lnTo>
                        <a:lnTo>
                          <a:pt x="1220" y="1203"/>
                        </a:lnTo>
                        <a:lnTo>
                          <a:pt x="1224" y="1189"/>
                        </a:lnTo>
                        <a:lnTo>
                          <a:pt x="1225" y="1172"/>
                        </a:lnTo>
                        <a:lnTo>
                          <a:pt x="1226" y="1156"/>
                        </a:lnTo>
                        <a:lnTo>
                          <a:pt x="1230" y="1143"/>
                        </a:lnTo>
                        <a:lnTo>
                          <a:pt x="1234" y="1132"/>
                        </a:lnTo>
                        <a:lnTo>
                          <a:pt x="1238" y="1123"/>
                        </a:lnTo>
                        <a:lnTo>
                          <a:pt x="1245" y="1114"/>
                        </a:lnTo>
                        <a:lnTo>
                          <a:pt x="1251" y="1106"/>
                        </a:lnTo>
                        <a:lnTo>
                          <a:pt x="1259" y="1099"/>
                        </a:lnTo>
                        <a:lnTo>
                          <a:pt x="1267" y="1094"/>
                        </a:lnTo>
                        <a:lnTo>
                          <a:pt x="1283" y="1082"/>
                        </a:lnTo>
                        <a:lnTo>
                          <a:pt x="1300" y="1071"/>
                        </a:lnTo>
                        <a:lnTo>
                          <a:pt x="1309" y="1063"/>
                        </a:lnTo>
                        <a:lnTo>
                          <a:pt x="1317" y="1055"/>
                        </a:lnTo>
                        <a:lnTo>
                          <a:pt x="1326" y="1048"/>
                        </a:lnTo>
                        <a:lnTo>
                          <a:pt x="1334" y="1037"/>
                        </a:lnTo>
                        <a:lnTo>
                          <a:pt x="1352" y="1010"/>
                        </a:lnTo>
                        <a:lnTo>
                          <a:pt x="1368" y="983"/>
                        </a:lnTo>
                        <a:lnTo>
                          <a:pt x="1382" y="956"/>
                        </a:lnTo>
                        <a:lnTo>
                          <a:pt x="1394" y="930"/>
                        </a:lnTo>
                        <a:lnTo>
                          <a:pt x="1399" y="915"/>
                        </a:lnTo>
                        <a:lnTo>
                          <a:pt x="1403" y="901"/>
                        </a:lnTo>
                        <a:lnTo>
                          <a:pt x="1406" y="887"/>
                        </a:lnTo>
                        <a:lnTo>
                          <a:pt x="1410" y="873"/>
                        </a:lnTo>
                        <a:lnTo>
                          <a:pt x="1413" y="857"/>
                        </a:lnTo>
                        <a:lnTo>
                          <a:pt x="1414" y="842"/>
                        </a:lnTo>
                        <a:lnTo>
                          <a:pt x="1416" y="825"/>
                        </a:lnTo>
                        <a:lnTo>
                          <a:pt x="1416" y="808"/>
                        </a:lnTo>
                        <a:lnTo>
                          <a:pt x="1416" y="788"/>
                        </a:lnTo>
                        <a:lnTo>
                          <a:pt x="1417" y="770"/>
                        </a:lnTo>
                        <a:lnTo>
                          <a:pt x="1418" y="753"/>
                        </a:lnTo>
                        <a:lnTo>
                          <a:pt x="1419" y="738"/>
                        </a:lnTo>
                        <a:lnTo>
                          <a:pt x="1422" y="724"/>
                        </a:lnTo>
                        <a:lnTo>
                          <a:pt x="1426" y="711"/>
                        </a:lnTo>
                        <a:lnTo>
                          <a:pt x="1430" y="698"/>
                        </a:lnTo>
                        <a:lnTo>
                          <a:pt x="1435" y="686"/>
                        </a:lnTo>
                        <a:lnTo>
                          <a:pt x="1440" y="676"/>
                        </a:lnTo>
                        <a:lnTo>
                          <a:pt x="1448" y="664"/>
                        </a:lnTo>
                        <a:lnTo>
                          <a:pt x="1456" y="652"/>
                        </a:lnTo>
                        <a:lnTo>
                          <a:pt x="1465" y="641"/>
                        </a:lnTo>
                        <a:lnTo>
                          <a:pt x="1487" y="617"/>
                        </a:lnTo>
                        <a:lnTo>
                          <a:pt x="1514" y="589"/>
                        </a:lnTo>
                        <a:lnTo>
                          <a:pt x="1522" y="584"/>
                        </a:lnTo>
                        <a:lnTo>
                          <a:pt x="1530" y="577"/>
                        </a:lnTo>
                        <a:lnTo>
                          <a:pt x="1536" y="571"/>
                        </a:lnTo>
                        <a:lnTo>
                          <a:pt x="1543" y="562"/>
                        </a:lnTo>
                        <a:lnTo>
                          <a:pt x="1554" y="544"/>
                        </a:lnTo>
                        <a:lnTo>
                          <a:pt x="1566" y="524"/>
                        </a:lnTo>
                        <a:lnTo>
                          <a:pt x="1579" y="506"/>
                        </a:lnTo>
                        <a:lnTo>
                          <a:pt x="1592" y="489"/>
                        </a:lnTo>
                        <a:lnTo>
                          <a:pt x="1598" y="481"/>
                        </a:lnTo>
                        <a:lnTo>
                          <a:pt x="1606" y="475"/>
                        </a:lnTo>
                        <a:lnTo>
                          <a:pt x="1614" y="470"/>
                        </a:lnTo>
                        <a:lnTo>
                          <a:pt x="1622" y="467"/>
                        </a:lnTo>
                        <a:lnTo>
                          <a:pt x="1629" y="465"/>
                        </a:lnTo>
                        <a:lnTo>
                          <a:pt x="1636" y="465"/>
                        </a:lnTo>
                        <a:lnTo>
                          <a:pt x="1642" y="465"/>
                        </a:lnTo>
                        <a:lnTo>
                          <a:pt x="1649" y="467"/>
                        </a:lnTo>
                        <a:lnTo>
                          <a:pt x="1660" y="472"/>
                        </a:lnTo>
                        <a:lnTo>
                          <a:pt x="1672" y="481"/>
                        </a:lnTo>
                        <a:lnTo>
                          <a:pt x="1684" y="490"/>
                        </a:lnTo>
                        <a:lnTo>
                          <a:pt x="1695" y="498"/>
                        </a:lnTo>
                        <a:lnTo>
                          <a:pt x="1701" y="502"/>
                        </a:lnTo>
                        <a:lnTo>
                          <a:pt x="1707" y="505"/>
                        </a:lnTo>
                        <a:lnTo>
                          <a:pt x="1714" y="507"/>
                        </a:lnTo>
                        <a:lnTo>
                          <a:pt x="1721" y="509"/>
                        </a:lnTo>
                        <a:lnTo>
                          <a:pt x="1725" y="507"/>
                        </a:lnTo>
                        <a:lnTo>
                          <a:pt x="1730" y="506"/>
                        </a:lnTo>
                        <a:lnTo>
                          <a:pt x="1734" y="503"/>
                        </a:lnTo>
                        <a:lnTo>
                          <a:pt x="1738" y="501"/>
                        </a:lnTo>
                        <a:lnTo>
                          <a:pt x="1746" y="490"/>
                        </a:lnTo>
                        <a:lnTo>
                          <a:pt x="1752" y="478"/>
                        </a:lnTo>
                        <a:lnTo>
                          <a:pt x="1759" y="462"/>
                        </a:lnTo>
                        <a:lnTo>
                          <a:pt x="1765" y="444"/>
                        </a:lnTo>
                        <a:lnTo>
                          <a:pt x="1772" y="424"/>
                        </a:lnTo>
                        <a:lnTo>
                          <a:pt x="1777" y="405"/>
                        </a:lnTo>
                        <a:lnTo>
                          <a:pt x="1789" y="362"/>
                        </a:lnTo>
                        <a:lnTo>
                          <a:pt x="1800" y="323"/>
                        </a:lnTo>
                        <a:lnTo>
                          <a:pt x="1808" y="307"/>
                        </a:lnTo>
                        <a:lnTo>
                          <a:pt x="1815" y="291"/>
                        </a:lnTo>
                        <a:lnTo>
                          <a:pt x="1818" y="285"/>
                        </a:lnTo>
                        <a:lnTo>
                          <a:pt x="1822" y="279"/>
                        </a:lnTo>
                        <a:lnTo>
                          <a:pt x="1826" y="274"/>
                        </a:lnTo>
                        <a:lnTo>
                          <a:pt x="1831" y="270"/>
                        </a:lnTo>
                        <a:lnTo>
                          <a:pt x="1838" y="266"/>
                        </a:lnTo>
                        <a:lnTo>
                          <a:pt x="1847" y="264"/>
                        </a:lnTo>
                        <a:lnTo>
                          <a:pt x="1856" y="262"/>
                        </a:lnTo>
                        <a:lnTo>
                          <a:pt x="1868" y="261"/>
                        </a:lnTo>
                        <a:lnTo>
                          <a:pt x="1894" y="262"/>
                        </a:lnTo>
                        <a:lnTo>
                          <a:pt x="1921" y="268"/>
                        </a:lnTo>
                        <a:lnTo>
                          <a:pt x="1977" y="279"/>
                        </a:lnTo>
                        <a:lnTo>
                          <a:pt x="2019" y="290"/>
                        </a:lnTo>
                        <a:lnTo>
                          <a:pt x="2034" y="294"/>
                        </a:lnTo>
                        <a:lnTo>
                          <a:pt x="2048" y="300"/>
                        </a:lnTo>
                        <a:lnTo>
                          <a:pt x="2061" y="307"/>
                        </a:lnTo>
                        <a:lnTo>
                          <a:pt x="2074" y="314"/>
                        </a:lnTo>
                        <a:lnTo>
                          <a:pt x="2097" y="330"/>
                        </a:lnTo>
                        <a:lnTo>
                          <a:pt x="2119" y="340"/>
                        </a:lnTo>
                        <a:lnTo>
                          <a:pt x="2129" y="343"/>
                        </a:lnTo>
                        <a:lnTo>
                          <a:pt x="2138" y="343"/>
                        </a:lnTo>
                        <a:lnTo>
                          <a:pt x="2144" y="342"/>
                        </a:lnTo>
                        <a:lnTo>
                          <a:pt x="2148" y="339"/>
                        </a:lnTo>
                        <a:lnTo>
                          <a:pt x="2153" y="336"/>
                        </a:lnTo>
                        <a:lnTo>
                          <a:pt x="2157" y="332"/>
                        </a:lnTo>
                        <a:lnTo>
                          <a:pt x="2160" y="327"/>
                        </a:lnTo>
                        <a:lnTo>
                          <a:pt x="2164" y="321"/>
                        </a:lnTo>
                        <a:lnTo>
                          <a:pt x="2168" y="314"/>
                        </a:lnTo>
                        <a:lnTo>
                          <a:pt x="2172" y="305"/>
                        </a:lnTo>
                        <a:lnTo>
                          <a:pt x="2180" y="285"/>
                        </a:lnTo>
                        <a:lnTo>
                          <a:pt x="2186" y="257"/>
                        </a:lnTo>
                        <a:lnTo>
                          <a:pt x="2216" y="126"/>
                        </a:lnTo>
                        <a:lnTo>
                          <a:pt x="2217" y="119"/>
                        </a:lnTo>
                        <a:lnTo>
                          <a:pt x="2217" y="111"/>
                        </a:lnTo>
                        <a:lnTo>
                          <a:pt x="2217" y="104"/>
                        </a:lnTo>
                        <a:lnTo>
                          <a:pt x="2216" y="98"/>
                        </a:lnTo>
                        <a:lnTo>
                          <a:pt x="2211" y="85"/>
                        </a:lnTo>
                        <a:lnTo>
                          <a:pt x="2206" y="73"/>
                        </a:lnTo>
                        <a:lnTo>
                          <a:pt x="2199" y="60"/>
                        </a:lnTo>
                        <a:lnTo>
                          <a:pt x="2193" y="49"/>
                        </a:lnTo>
                        <a:lnTo>
                          <a:pt x="2192" y="41"/>
                        </a:lnTo>
                        <a:lnTo>
                          <a:pt x="2189" y="35"/>
                        </a:lnTo>
                        <a:lnTo>
                          <a:pt x="2188" y="28"/>
                        </a:lnTo>
                        <a:lnTo>
                          <a:pt x="2188" y="20"/>
                        </a:lnTo>
                        <a:lnTo>
                          <a:pt x="2214" y="0"/>
                        </a:lnTo>
                        <a:lnTo>
                          <a:pt x="2214" y="0"/>
                        </a:lnTo>
                        <a:lnTo>
                          <a:pt x="2239" y="32"/>
                        </a:lnTo>
                        <a:lnTo>
                          <a:pt x="2264" y="68"/>
                        </a:lnTo>
                        <a:lnTo>
                          <a:pt x="2287" y="104"/>
                        </a:lnTo>
                        <a:lnTo>
                          <a:pt x="2311" y="139"/>
                        </a:lnTo>
                        <a:lnTo>
                          <a:pt x="2319" y="151"/>
                        </a:lnTo>
                        <a:lnTo>
                          <a:pt x="2328" y="161"/>
                        </a:lnTo>
                        <a:lnTo>
                          <a:pt x="2337" y="171"/>
                        </a:lnTo>
                        <a:lnTo>
                          <a:pt x="2346" y="180"/>
                        </a:lnTo>
                        <a:lnTo>
                          <a:pt x="2366" y="194"/>
                        </a:lnTo>
                        <a:lnTo>
                          <a:pt x="2387" y="207"/>
                        </a:lnTo>
                        <a:lnTo>
                          <a:pt x="2434" y="231"/>
                        </a:lnTo>
                        <a:lnTo>
                          <a:pt x="2479" y="257"/>
                        </a:lnTo>
                        <a:lnTo>
                          <a:pt x="2487" y="274"/>
                        </a:lnTo>
                        <a:lnTo>
                          <a:pt x="2496" y="291"/>
                        </a:lnTo>
                        <a:lnTo>
                          <a:pt x="2506" y="308"/>
                        </a:lnTo>
                        <a:lnTo>
                          <a:pt x="2518" y="325"/>
                        </a:lnTo>
                        <a:lnTo>
                          <a:pt x="2540" y="358"/>
                        </a:lnTo>
                        <a:lnTo>
                          <a:pt x="2562" y="388"/>
                        </a:lnTo>
                        <a:lnTo>
                          <a:pt x="2574" y="402"/>
                        </a:lnTo>
                        <a:lnTo>
                          <a:pt x="2585" y="415"/>
                        </a:lnTo>
                        <a:lnTo>
                          <a:pt x="2593" y="421"/>
                        </a:lnTo>
                        <a:lnTo>
                          <a:pt x="2601" y="426"/>
                        </a:lnTo>
                        <a:lnTo>
                          <a:pt x="2609" y="428"/>
                        </a:lnTo>
                        <a:lnTo>
                          <a:pt x="2618" y="430"/>
                        </a:lnTo>
                        <a:lnTo>
                          <a:pt x="2633" y="427"/>
                        </a:lnTo>
                        <a:lnTo>
                          <a:pt x="2653" y="423"/>
                        </a:lnTo>
                        <a:lnTo>
                          <a:pt x="2663" y="422"/>
                        </a:lnTo>
                        <a:lnTo>
                          <a:pt x="2672" y="421"/>
                        </a:lnTo>
                        <a:lnTo>
                          <a:pt x="2680" y="421"/>
                        </a:lnTo>
                        <a:lnTo>
                          <a:pt x="2686" y="422"/>
                        </a:lnTo>
                        <a:lnTo>
                          <a:pt x="2692" y="440"/>
                        </a:lnTo>
                        <a:lnTo>
                          <a:pt x="2697" y="459"/>
                        </a:lnTo>
                        <a:lnTo>
                          <a:pt x="2703" y="478"/>
                        </a:lnTo>
                        <a:lnTo>
                          <a:pt x="2710" y="497"/>
                        </a:lnTo>
                        <a:lnTo>
                          <a:pt x="2716" y="516"/>
                        </a:lnTo>
                        <a:lnTo>
                          <a:pt x="2721" y="535"/>
                        </a:lnTo>
                        <a:lnTo>
                          <a:pt x="2725" y="554"/>
                        </a:lnTo>
                        <a:lnTo>
                          <a:pt x="2728" y="573"/>
                        </a:lnTo>
                        <a:lnTo>
                          <a:pt x="2723" y="610"/>
                        </a:lnTo>
                        <a:lnTo>
                          <a:pt x="2718" y="649"/>
                        </a:lnTo>
                        <a:lnTo>
                          <a:pt x="2718" y="656"/>
                        </a:lnTo>
                        <a:lnTo>
                          <a:pt x="2718" y="665"/>
                        </a:lnTo>
                        <a:lnTo>
                          <a:pt x="2720" y="672"/>
                        </a:lnTo>
                        <a:lnTo>
                          <a:pt x="2723" y="680"/>
                        </a:lnTo>
                        <a:lnTo>
                          <a:pt x="2728" y="685"/>
                        </a:lnTo>
                        <a:lnTo>
                          <a:pt x="2734" y="690"/>
                        </a:lnTo>
                        <a:lnTo>
                          <a:pt x="2742" y="694"/>
                        </a:lnTo>
                        <a:lnTo>
                          <a:pt x="2753" y="696"/>
                        </a:lnTo>
                        <a:lnTo>
                          <a:pt x="2758" y="706"/>
                        </a:lnTo>
                        <a:lnTo>
                          <a:pt x="2760" y="715"/>
                        </a:lnTo>
                        <a:lnTo>
                          <a:pt x="2760" y="724"/>
                        </a:lnTo>
                        <a:lnTo>
                          <a:pt x="2759" y="734"/>
                        </a:lnTo>
                        <a:lnTo>
                          <a:pt x="2754" y="753"/>
                        </a:lnTo>
                        <a:lnTo>
                          <a:pt x="2746" y="773"/>
                        </a:lnTo>
                        <a:lnTo>
                          <a:pt x="2737" y="800"/>
                        </a:lnTo>
                        <a:lnTo>
                          <a:pt x="2732" y="817"/>
                        </a:lnTo>
                        <a:lnTo>
                          <a:pt x="2732" y="825"/>
                        </a:lnTo>
                        <a:lnTo>
                          <a:pt x="2732" y="835"/>
                        </a:lnTo>
                        <a:lnTo>
                          <a:pt x="2732" y="847"/>
                        </a:lnTo>
                        <a:lnTo>
                          <a:pt x="2733" y="862"/>
                        </a:lnTo>
                        <a:lnTo>
                          <a:pt x="2742" y="877"/>
                        </a:lnTo>
                        <a:lnTo>
                          <a:pt x="2753" y="888"/>
                        </a:lnTo>
                        <a:lnTo>
                          <a:pt x="2764" y="899"/>
                        </a:lnTo>
                        <a:lnTo>
                          <a:pt x="2775" y="909"/>
                        </a:lnTo>
                        <a:lnTo>
                          <a:pt x="2785" y="918"/>
                        </a:lnTo>
                        <a:lnTo>
                          <a:pt x="2795" y="928"/>
                        </a:lnTo>
                        <a:lnTo>
                          <a:pt x="2800" y="935"/>
                        </a:lnTo>
                        <a:lnTo>
                          <a:pt x="2804" y="941"/>
                        </a:lnTo>
                        <a:lnTo>
                          <a:pt x="2808" y="949"/>
                        </a:lnTo>
                        <a:lnTo>
                          <a:pt x="2812" y="957"/>
                        </a:lnTo>
                        <a:lnTo>
                          <a:pt x="2816" y="968"/>
                        </a:lnTo>
                        <a:lnTo>
                          <a:pt x="2817" y="981"/>
                        </a:lnTo>
                        <a:lnTo>
                          <a:pt x="2819" y="993"/>
                        </a:lnTo>
                        <a:lnTo>
                          <a:pt x="2819" y="1005"/>
                        </a:lnTo>
                        <a:lnTo>
                          <a:pt x="2815" y="1029"/>
                        </a:lnTo>
                        <a:lnTo>
                          <a:pt x="2810" y="1054"/>
                        </a:lnTo>
                        <a:lnTo>
                          <a:pt x="2803" y="1079"/>
                        </a:lnTo>
                        <a:lnTo>
                          <a:pt x="2797" y="1103"/>
                        </a:lnTo>
                        <a:lnTo>
                          <a:pt x="2794" y="1116"/>
                        </a:lnTo>
                        <a:lnTo>
                          <a:pt x="2791" y="1128"/>
                        </a:lnTo>
                        <a:lnTo>
                          <a:pt x="2790" y="1139"/>
                        </a:lnTo>
                        <a:lnTo>
                          <a:pt x="2789" y="1152"/>
                        </a:lnTo>
                        <a:lnTo>
                          <a:pt x="2790" y="1168"/>
                        </a:lnTo>
                        <a:lnTo>
                          <a:pt x="2793" y="1185"/>
                        </a:lnTo>
                        <a:lnTo>
                          <a:pt x="2797" y="1200"/>
                        </a:lnTo>
                        <a:lnTo>
                          <a:pt x="2800" y="1215"/>
                        </a:lnTo>
                        <a:lnTo>
                          <a:pt x="2812" y="1244"/>
                        </a:lnTo>
                        <a:lnTo>
                          <a:pt x="2825" y="1273"/>
                        </a:lnTo>
                        <a:lnTo>
                          <a:pt x="2839" y="1301"/>
                        </a:lnTo>
                        <a:lnTo>
                          <a:pt x="2851" y="1330"/>
                        </a:lnTo>
                        <a:lnTo>
                          <a:pt x="2856" y="1344"/>
                        </a:lnTo>
                        <a:lnTo>
                          <a:pt x="2860" y="1358"/>
                        </a:lnTo>
                        <a:lnTo>
                          <a:pt x="2863" y="1373"/>
                        </a:lnTo>
                        <a:lnTo>
                          <a:pt x="2865" y="1387"/>
                        </a:lnTo>
                        <a:lnTo>
                          <a:pt x="2863" y="1432"/>
                        </a:lnTo>
                        <a:lnTo>
                          <a:pt x="2863" y="1432"/>
                        </a:lnTo>
                        <a:lnTo>
                          <a:pt x="2856" y="1432"/>
                        </a:lnTo>
                        <a:lnTo>
                          <a:pt x="2846" y="1435"/>
                        </a:lnTo>
                        <a:lnTo>
                          <a:pt x="2835" y="1437"/>
                        </a:lnTo>
                        <a:lnTo>
                          <a:pt x="2822" y="1443"/>
                        </a:lnTo>
                        <a:lnTo>
                          <a:pt x="2800" y="1450"/>
                        </a:lnTo>
                        <a:lnTo>
                          <a:pt x="2784" y="1456"/>
                        </a:lnTo>
                        <a:lnTo>
                          <a:pt x="2755" y="1454"/>
                        </a:lnTo>
                        <a:lnTo>
                          <a:pt x="2728" y="1450"/>
                        </a:lnTo>
                        <a:lnTo>
                          <a:pt x="2714" y="1449"/>
                        </a:lnTo>
                        <a:lnTo>
                          <a:pt x="2699" y="1450"/>
                        </a:lnTo>
                        <a:lnTo>
                          <a:pt x="2693" y="1452"/>
                        </a:lnTo>
                        <a:lnTo>
                          <a:pt x="2686" y="1454"/>
                        </a:lnTo>
                        <a:lnTo>
                          <a:pt x="2679" y="1457"/>
                        </a:lnTo>
                        <a:lnTo>
                          <a:pt x="2672" y="1461"/>
                        </a:lnTo>
                        <a:lnTo>
                          <a:pt x="2662" y="1465"/>
                        </a:lnTo>
                        <a:lnTo>
                          <a:pt x="2654" y="1467"/>
                        </a:lnTo>
                        <a:lnTo>
                          <a:pt x="2646" y="1467"/>
                        </a:lnTo>
                        <a:lnTo>
                          <a:pt x="2641" y="1466"/>
                        </a:lnTo>
                        <a:lnTo>
                          <a:pt x="2636" y="1463"/>
                        </a:lnTo>
                        <a:lnTo>
                          <a:pt x="2631" y="1459"/>
                        </a:lnTo>
                        <a:lnTo>
                          <a:pt x="2627" y="1454"/>
                        </a:lnTo>
                        <a:lnTo>
                          <a:pt x="2623" y="1449"/>
                        </a:lnTo>
                        <a:lnTo>
                          <a:pt x="2616" y="1437"/>
                        </a:lnTo>
                        <a:lnTo>
                          <a:pt x="2610" y="1428"/>
                        </a:lnTo>
                        <a:lnTo>
                          <a:pt x="2606" y="1424"/>
                        </a:lnTo>
                        <a:lnTo>
                          <a:pt x="2602" y="1423"/>
                        </a:lnTo>
                        <a:lnTo>
                          <a:pt x="2597" y="1422"/>
                        </a:lnTo>
                        <a:lnTo>
                          <a:pt x="2592" y="1423"/>
                        </a:lnTo>
                        <a:lnTo>
                          <a:pt x="2589" y="1424"/>
                        </a:lnTo>
                        <a:lnTo>
                          <a:pt x="2587" y="1427"/>
                        </a:lnTo>
                        <a:lnTo>
                          <a:pt x="2585" y="1430"/>
                        </a:lnTo>
                        <a:lnTo>
                          <a:pt x="2584" y="1432"/>
                        </a:lnTo>
                        <a:lnTo>
                          <a:pt x="2582" y="1440"/>
                        </a:lnTo>
                        <a:lnTo>
                          <a:pt x="2580" y="1448"/>
                        </a:lnTo>
                        <a:lnTo>
                          <a:pt x="2580" y="1456"/>
                        </a:lnTo>
                        <a:lnTo>
                          <a:pt x="2578" y="1462"/>
                        </a:lnTo>
                        <a:lnTo>
                          <a:pt x="2576" y="1465"/>
                        </a:lnTo>
                        <a:lnTo>
                          <a:pt x="2574" y="1467"/>
                        </a:lnTo>
                        <a:lnTo>
                          <a:pt x="2571" y="1469"/>
                        </a:lnTo>
                        <a:lnTo>
                          <a:pt x="2569" y="1469"/>
                        </a:lnTo>
                        <a:lnTo>
                          <a:pt x="2562" y="1467"/>
                        </a:lnTo>
                        <a:lnTo>
                          <a:pt x="2556" y="1463"/>
                        </a:lnTo>
                        <a:lnTo>
                          <a:pt x="2548" y="1457"/>
                        </a:lnTo>
                        <a:lnTo>
                          <a:pt x="2541" y="1450"/>
                        </a:lnTo>
                        <a:lnTo>
                          <a:pt x="2528" y="1434"/>
                        </a:lnTo>
                        <a:lnTo>
                          <a:pt x="2521" y="1421"/>
                        </a:lnTo>
                        <a:lnTo>
                          <a:pt x="2519" y="1423"/>
                        </a:lnTo>
                        <a:lnTo>
                          <a:pt x="2515" y="1430"/>
                        </a:lnTo>
                        <a:lnTo>
                          <a:pt x="2512" y="1439"/>
                        </a:lnTo>
                        <a:lnTo>
                          <a:pt x="2506" y="1449"/>
                        </a:lnTo>
                        <a:lnTo>
                          <a:pt x="2500" y="1469"/>
                        </a:lnTo>
                        <a:lnTo>
                          <a:pt x="2496" y="1476"/>
                        </a:lnTo>
                        <a:lnTo>
                          <a:pt x="2513" y="1488"/>
                        </a:lnTo>
                        <a:lnTo>
                          <a:pt x="2539" y="1502"/>
                        </a:lnTo>
                        <a:lnTo>
                          <a:pt x="2544" y="1506"/>
                        </a:lnTo>
                        <a:lnTo>
                          <a:pt x="2549" y="1510"/>
                        </a:lnTo>
                        <a:lnTo>
                          <a:pt x="2552" y="1513"/>
                        </a:lnTo>
                        <a:lnTo>
                          <a:pt x="2554" y="1516"/>
                        </a:lnTo>
                        <a:lnTo>
                          <a:pt x="2553" y="1520"/>
                        </a:lnTo>
                        <a:lnTo>
                          <a:pt x="2550" y="1524"/>
                        </a:lnTo>
                        <a:lnTo>
                          <a:pt x="2545" y="1528"/>
                        </a:lnTo>
                        <a:lnTo>
                          <a:pt x="2536" y="1531"/>
                        </a:lnTo>
                        <a:lnTo>
                          <a:pt x="2525" y="1533"/>
                        </a:lnTo>
                        <a:lnTo>
                          <a:pt x="2514" y="1533"/>
                        </a:lnTo>
                        <a:lnTo>
                          <a:pt x="2504" y="1531"/>
                        </a:lnTo>
                        <a:lnTo>
                          <a:pt x="2492" y="1527"/>
                        </a:lnTo>
                        <a:lnTo>
                          <a:pt x="2482" y="1522"/>
                        </a:lnTo>
                        <a:lnTo>
                          <a:pt x="2471" y="1515"/>
                        </a:lnTo>
                        <a:lnTo>
                          <a:pt x="2461" y="1509"/>
                        </a:lnTo>
                        <a:lnTo>
                          <a:pt x="2451" y="1501"/>
                        </a:lnTo>
                        <a:lnTo>
                          <a:pt x="2431" y="1485"/>
                        </a:lnTo>
                        <a:lnTo>
                          <a:pt x="2412" y="1471"/>
                        </a:lnTo>
                        <a:lnTo>
                          <a:pt x="2403" y="1466"/>
                        </a:lnTo>
                        <a:lnTo>
                          <a:pt x="2392" y="1462"/>
                        </a:lnTo>
                        <a:lnTo>
                          <a:pt x="2383" y="1459"/>
                        </a:lnTo>
                        <a:lnTo>
                          <a:pt x="2374" y="1458"/>
                        </a:lnTo>
                        <a:lnTo>
                          <a:pt x="2376" y="1467"/>
                        </a:lnTo>
                        <a:lnTo>
                          <a:pt x="2379" y="1476"/>
                        </a:lnTo>
                        <a:lnTo>
                          <a:pt x="2385" y="1484"/>
                        </a:lnTo>
                        <a:lnTo>
                          <a:pt x="2391" y="1491"/>
                        </a:lnTo>
                        <a:lnTo>
                          <a:pt x="2408" y="1502"/>
                        </a:lnTo>
                        <a:lnTo>
                          <a:pt x="2427" y="1514"/>
                        </a:lnTo>
                        <a:lnTo>
                          <a:pt x="2436" y="1519"/>
                        </a:lnTo>
                        <a:lnTo>
                          <a:pt x="2445" y="1526"/>
                        </a:lnTo>
                        <a:lnTo>
                          <a:pt x="2455" y="1532"/>
                        </a:lnTo>
                        <a:lnTo>
                          <a:pt x="2461" y="1540"/>
                        </a:lnTo>
                        <a:lnTo>
                          <a:pt x="2466" y="1548"/>
                        </a:lnTo>
                        <a:lnTo>
                          <a:pt x="2470" y="1557"/>
                        </a:lnTo>
                        <a:lnTo>
                          <a:pt x="2473" y="1568"/>
                        </a:lnTo>
                        <a:lnTo>
                          <a:pt x="2471" y="1580"/>
                        </a:lnTo>
                        <a:lnTo>
                          <a:pt x="2469" y="1585"/>
                        </a:lnTo>
                        <a:lnTo>
                          <a:pt x="2469" y="1590"/>
                        </a:lnTo>
                        <a:lnTo>
                          <a:pt x="2469" y="1595"/>
                        </a:lnTo>
                        <a:lnTo>
                          <a:pt x="2469" y="1599"/>
                        </a:lnTo>
                        <a:lnTo>
                          <a:pt x="2473" y="1610"/>
                        </a:lnTo>
                        <a:lnTo>
                          <a:pt x="2477" y="1619"/>
                        </a:lnTo>
                        <a:lnTo>
                          <a:pt x="2480" y="1627"/>
                        </a:lnTo>
                        <a:lnTo>
                          <a:pt x="2482" y="1636"/>
                        </a:lnTo>
                        <a:lnTo>
                          <a:pt x="2480" y="1640"/>
                        </a:lnTo>
                        <a:lnTo>
                          <a:pt x="2479" y="1643"/>
                        </a:lnTo>
                        <a:lnTo>
                          <a:pt x="2477" y="1646"/>
                        </a:lnTo>
                        <a:lnTo>
                          <a:pt x="2471" y="1650"/>
                        </a:lnTo>
                        <a:lnTo>
                          <a:pt x="2462" y="1655"/>
                        </a:lnTo>
                        <a:lnTo>
                          <a:pt x="2452" y="1659"/>
                        </a:lnTo>
                        <a:lnTo>
                          <a:pt x="2440" y="1663"/>
                        </a:lnTo>
                        <a:lnTo>
                          <a:pt x="2429" y="1665"/>
                        </a:lnTo>
                        <a:lnTo>
                          <a:pt x="2404" y="1672"/>
                        </a:lnTo>
                        <a:lnTo>
                          <a:pt x="2382" y="1678"/>
                        </a:lnTo>
                        <a:lnTo>
                          <a:pt x="2370" y="1684"/>
                        </a:lnTo>
                        <a:lnTo>
                          <a:pt x="2364" y="1689"/>
                        </a:lnTo>
                        <a:lnTo>
                          <a:pt x="2361" y="1693"/>
                        </a:lnTo>
                        <a:lnTo>
                          <a:pt x="2359" y="1695"/>
                        </a:lnTo>
                        <a:lnTo>
                          <a:pt x="2359" y="1699"/>
                        </a:lnTo>
                        <a:lnTo>
                          <a:pt x="2359" y="1703"/>
                        </a:lnTo>
                        <a:lnTo>
                          <a:pt x="2360" y="1709"/>
                        </a:lnTo>
                        <a:lnTo>
                          <a:pt x="2364" y="1717"/>
                        </a:lnTo>
                        <a:lnTo>
                          <a:pt x="2369" y="1725"/>
                        </a:lnTo>
                        <a:lnTo>
                          <a:pt x="2376" y="1734"/>
                        </a:lnTo>
                        <a:lnTo>
                          <a:pt x="2390" y="1751"/>
                        </a:lnTo>
                        <a:lnTo>
                          <a:pt x="2403" y="1769"/>
                        </a:lnTo>
                        <a:lnTo>
                          <a:pt x="2408" y="1778"/>
                        </a:lnTo>
                        <a:lnTo>
                          <a:pt x="2411" y="1786"/>
                        </a:lnTo>
                        <a:lnTo>
                          <a:pt x="2412" y="1790"/>
                        </a:lnTo>
                        <a:lnTo>
                          <a:pt x="2412" y="1795"/>
                        </a:lnTo>
                        <a:lnTo>
                          <a:pt x="2412" y="1799"/>
                        </a:lnTo>
                        <a:lnTo>
                          <a:pt x="2411" y="1803"/>
                        </a:lnTo>
                        <a:lnTo>
                          <a:pt x="2404" y="1814"/>
                        </a:lnTo>
                        <a:lnTo>
                          <a:pt x="2398" y="1826"/>
                        </a:lnTo>
                        <a:lnTo>
                          <a:pt x="2388" y="1838"/>
                        </a:lnTo>
                        <a:lnTo>
                          <a:pt x="2378" y="1848"/>
                        </a:lnTo>
                        <a:lnTo>
                          <a:pt x="2368" y="1860"/>
                        </a:lnTo>
                        <a:lnTo>
                          <a:pt x="2357" y="1871"/>
                        </a:lnTo>
                        <a:lnTo>
                          <a:pt x="2348" y="1883"/>
                        </a:lnTo>
                        <a:lnTo>
                          <a:pt x="2341" y="1895"/>
                        </a:lnTo>
                        <a:lnTo>
                          <a:pt x="2333" y="1909"/>
                        </a:lnTo>
                        <a:lnTo>
                          <a:pt x="2328" y="1921"/>
                        </a:lnTo>
                        <a:lnTo>
                          <a:pt x="2325" y="1930"/>
                        </a:lnTo>
                        <a:lnTo>
                          <a:pt x="2322" y="1937"/>
                        </a:lnTo>
                        <a:lnTo>
                          <a:pt x="2322" y="1944"/>
                        </a:lnTo>
                        <a:lnTo>
                          <a:pt x="2324" y="1949"/>
                        </a:lnTo>
                        <a:lnTo>
                          <a:pt x="2326" y="1953"/>
                        </a:lnTo>
                        <a:lnTo>
                          <a:pt x="2329" y="1956"/>
                        </a:lnTo>
                        <a:lnTo>
                          <a:pt x="2337" y="1962"/>
                        </a:lnTo>
                        <a:lnTo>
                          <a:pt x="2346" y="1970"/>
                        </a:lnTo>
                        <a:lnTo>
                          <a:pt x="2350" y="1975"/>
                        </a:lnTo>
                        <a:lnTo>
                          <a:pt x="2354" y="1982"/>
                        </a:lnTo>
                        <a:lnTo>
                          <a:pt x="2357" y="1989"/>
                        </a:lnTo>
                        <a:lnTo>
                          <a:pt x="2360" y="2000"/>
                        </a:lnTo>
                        <a:lnTo>
                          <a:pt x="2361" y="2007"/>
                        </a:lnTo>
                        <a:lnTo>
                          <a:pt x="2360" y="2013"/>
                        </a:lnTo>
                        <a:lnTo>
                          <a:pt x="2359" y="2016"/>
                        </a:lnTo>
                        <a:lnTo>
                          <a:pt x="2355" y="2020"/>
                        </a:lnTo>
                        <a:lnTo>
                          <a:pt x="2351" y="2022"/>
                        </a:lnTo>
                        <a:lnTo>
                          <a:pt x="2346" y="2023"/>
                        </a:lnTo>
                        <a:lnTo>
                          <a:pt x="2341" y="2023"/>
                        </a:lnTo>
                        <a:lnTo>
                          <a:pt x="2335" y="2023"/>
                        </a:lnTo>
                        <a:lnTo>
                          <a:pt x="2309" y="2019"/>
                        </a:lnTo>
                        <a:lnTo>
                          <a:pt x="2290" y="2018"/>
                        </a:lnTo>
                        <a:lnTo>
                          <a:pt x="2290" y="2020"/>
                        </a:lnTo>
                        <a:lnTo>
                          <a:pt x="2295" y="2023"/>
                        </a:lnTo>
                        <a:lnTo>
                          <a:pt x="2304" y="2028"/>
                        </a:lnTo>
                        <a:lnTo>
                          <a:pt x="2315" y="2037"/>
                        </a:lnTo>
                        <a:lnTo>
                          <a:pt x="2325" y="2046"/>
                        </a:lnTo>
                        <a:lnTo>
                          <a:pt x="2347" y="2066"/>
                        </a:lnTo>
                        <a:lnTo>
                          <a:pt x="2361" y="2079"/>
                        </a:lnTo>
                        <a:lnTo>
                          <a:pt x="2385" y="2099"/>
                        </a:lnTo>
                        <a:lnTo>
                          <a:pt x="2407" y="2123"/>
                        </a:lnTo>
                        <a:lnTo>
                          <a:pt x="2412" y="2129"/>
                        </a:lnTo>
                        <a:lnTo>
                          <a:pt x="2416" y="2136"/>
                        </a:lnTo>
                        <a:lnTo>
                          <a:pt x="2418" y="2142"/>
                        </a:lnTo>
                        <a:lnTo>
                          <a:pt x="2420" y="2149"/>
                        </a:lnTo>
                        <a:lnTo>
                          <a:pt x="2420" y="2155"/>
                        </a:lnTo>
                        <a:lnTo>
                          <a:pt x="2420" y="2163"/>
                        </a:lnTo>
                        <a:lnTo>
                          <a:pt x="2417" y="2169"/>
                        </a:lnTo>
                        <a:lnTo>
                          <a:pt x="2413" y="2176"/>
                        </a:lnTo>
                        <a:lnTo>
                          <a:pt x="2399" y="2195"/>
                        </a:lnTo>
                        <a:lnTo>
                          <a:pt x="2382" y="2212"/>
                        </a:lnTo>
                        <a:lnTo>
                          <a:pt x="2364" y="2230"/>
                        </a:lnTo>
                        <a:lnTo>
                          <a:pt x="2346" y="2247"/>
                        </a:lnTo>
                        <a:lnTo>
                          <a:pt x="2329" y="2264"/>
                        </a:lnTo>
                        <a:lnTo>
                          <a:pt x="2313" y="2281"/>
                        </a:lnTo>
                        <a:lnTo>
                          <a:pt x="2307" y="2290"/>
                        </a:lnTo>
                        <a:lnTo>
                          <a:pt x="2300" y="2299"/>
                        </a:lnTo>
                        <a:lnTo>
                          <a:pt x="2297" y="2308"/>
                        </a:lnTo>
                        <a:lnTo>
                          <a:pt x="2293" y="2318"/>
                        </a:lnTo>
                        <a:lnTo>
                          <a:pt x="2286" y="2353"/>
                        </a:lnTo>
                        <a:lnTo>
                          <a:pt x="2280" y="2393"/>
                        </a:lnTo>
                        <a:lnTo>
                          <a:pt x="2278" y="2404"/>
                        </a:lnTo>
                        <a:lnTo>
                          <a:pt x="2274" y="2413"/>
                        </a:lnTo>
                        <a:lnTo>
                          <a:pt x="2272" y="2422"/>
                        </a:lnTo>
                        <a:lnTo>
                          <a:pt x="2267" y="2430"/>
                        </a:lnTo>
                        <a:lnTo>
                          <a:pt x="2262" y="2437"/>
                        </a:lnTo>
                        <a:lnTo>
                          <a:pt x="2256" y="2445"/>
                        </a:lnTo>
                        <a:lnTo>
                          <a:pt x="2249" y="2450"/>
                        </a:lnTo>
                        <a:lnTo>
                          <a:pt x="2239" y="2456"/>
                        </a:lnTo>
                        <a:lnTo>
                          <a:pt x="2233" y="2458"/>
                        </a:lnTo>
                        <a:lnTo>
                          <a:pt x="2228" y="2460"/>
                        </a:lnTo>
                        <a:lnTo>
                          <a:pt x="2224" y="2460"/>
                        </a:lnTo>
                        <a:lnTo>
                          <a:pt x="2219" y="2458"/>
                        </a:lnTo>
                        <a:lnTo>
                          <a:pt x="2212" y="2456"/>
                        </a:lnTo>
                        <a:lnTo>
                          <a:pt x="2206" y="2452"/>
                        </a:lnTo>
                        <a:lnTo>
                          <a:pt x="2203" y="2452"/>
                        </a:lnTo>
                        <a:lnTo>
                          <a:pt x="2201" y="2450"/>
                        </a:lnTo>
                        <a:lnTo>
                          <a:pt x="2197" y="2452"/>
                        </a:lnTo>
                        <a:lnTo>
                          <a:pt x="2194" y="2454"/>
                        </a:lnTo>
                        <a:lnTo>
                          <a:pt x="2190" y="2457"/>
                        </a:lnTo>
                        <a:lnTo>
                          <a:pt x="2185" y="2462"/>
                        </a:lnTo>
                        <a:lnTo>
                          <a:pt x="2181" y="2470"/>
                        </a:lnTo>
                        <a:lnTo>
                          <a:pt x="2175" y="2480"/>
                        </a:lnTo>
                        <a:lnTo>
                          <a:pt x="2164" y="2498"/>
                        </a:lnTo>
                        <a:lnTo>
                          <a:pt x="2154" y="2513"/>
                        </a:lnTo>
                        <a:lnTo>
                          <a:pt x="2145" y="2523"/>
                        </a:lnTo>
                        <a:lnTo>
                          <a:pt x="2135" y="2532"/>
                        </a:lnTo>
                        <a:lnTo>
                          <a:pt x="2113" y="2545"/>
                        </a:lnTo>
                        <a:lnTo>
                          <a:pt x="2080" y="2564"/>
                        </a:lnTo>
                        <a:lnTo>
                          <a:pt x="2072" y="2571"/>
                        </a:lnTo>
                        <a:lnTo>
                          <a:pt x="2067" y="2577"/>
                        </a:lnTo>
                        <a:lnTo>
                          <a:pt x="2062" y="2584"/>
                        </a:lnTo>
                        <a:lnTo>
                          <a:pt x="2059" y="2592"/>
                        </a:lnTo>
                        <a:lnTo>
                          <a:pt x="2057" y="2599"/>
                        </a:lnTo>
                        <a:lnTo>
                          <a:pt x="2053" y="2606"/>
                        </a:lnTo>
                        <a:lnTo>
                          <a:pt x="2049" y="2612"/>
                        </a:lnTo>
                        <a:lnTo>
                          <a:pt x="2043" y="2619"/>
                        </a:lnTo>
                        <a:lnTo>
                          <a:pt x="2036" y="2623"/>
                        </a:lnTo>
                        <a:lnTo>
                          <a:pt x="2031" y="2624"/>
                        </a:lnTo>
                        <a:lnTo>
                          <a:pt x="2026" y="2624"/>
                        </a:lnTo>
                        <a:lnTo>
                          <a:pt x="2021" y="2623"/>
                        </a:lnTo>
                        <a:lnTo>
                          <a:pt x="2017" y="2620"/>
                        </a:lnTo>
                        <a:lnTo>
                          <a:pt x="2013" y="2616"/>
                        </a:lnTo>
                        <a:lnTo>
                          <a:pt x="2009" y="2611"/>
                        </a:lnTo>
                        <a:lnTo>
                          <a:pt x="2005" y="2606"/>
                        </a:lnTo>
                        <a:lnTo>
                          <a:pt x="1999" y="2596"/>
                        </a:lnTo>
                        <a:lnTo>
                          <a:pt x="1992" y="2586"/>
                        </a:lnTo>
                        <a:lnTo>
                          <a:pt x="1989" y="2583"/>
                        </a:lnTo>
                        <a:lnTo>
                          <a:pt x="1986" y="2580"/>
                        </a:lnTo>
                        <a:lnTo>
                          <a:pt x="1983" y="2579"/>
                        </a:lnTo>
                        <a:lnTo>
                          <a:pt x="1979" y="2579"/>
                        </a:lnTo>
                        <a:lnTo>
                          <a:pt x="1975" y="2596"/>
                        </a:lnTo>
                        <a:lnTo>
                          <a:pt x="1970" y="2618"/>
                        </a:lnTo>
                        <a:lnTo>
                          <a:pt x="1962" y="2641"/>
                        </a:lnTo>
                        <a:lnTo>
                          <a:pt x="1954" y="2665"/>
                        </a:lnTo>
                        <a:lnTo>
                          <a:pt x="1951" y="2677"/>
                        </a:lnTo>
                        <a:lnTo>
                          <a:pt x="1945" y="2689"/>
                        </a:lnTo>
                        <a:lnTo>
                          <a:pt x="1939" y="2699"/>
                        </a:lnTo>
                        <a:lnTo>
                          <a:pt x="1932" y="2708"/>
                        </a:lnTo>
                        <a:lnTo>
                          <a:pt x="1926" y="2717"/>
                        </a:lnTo>
                        <a:lnTo>
                          <a:pt x="1920" y="2724"/>
                        </a:lnTo>
                        <a:lnTo>
                          <a:pt x="1912" y="2730"/>
                        </a:lnTo>
                        <a:lnTo>
                          <a:pt x="1903" y="2733"/>
                        </a:lnTo>
                        <a:lnTo>
                          <a:pt x="1890" y="2746"/>
                        </a:lnTo>
                        <a:lnTo>
                          <a:pt x="1874" y="2763"/>
                        </a:lnTo>
                        <a:lnTo>
                          <a:pt x="1866" y="2770"/>
                        </a:lnTo>
                        <a:lnTo>
                          <a:pt x="1859" y="2778"/>
                        </a:lnTo>
                        <a:lnTo>
                          <a:pt x="1852" y="2783"/>
                        </a:lnTo>
                        <a:lnTo>
                          <a:pt x="1846" y="2786"/>
                        </a:lnTo>
                        <a:lnTo>
                          <a:pt x="1838" y="2787"/>
                        </a:lnTo>
                        <a:lnTo>
                          <a:pt x="1830" y="2785"/>
                        </a:lnTo>
                        <a:lnTo>
                          <a:pt x="1822" y="2781"/>
                        </a:lnTo>
                        <a:lnTo>
                          <a:pt x="1813" y="2777"/>
                        </a:lnTo>
                        <a:lnTo>
                          <a:pt x="1806" y="2773"/>
                        </a:lnTo>
                        <a:lnTo>
                          <a:pt x="1799" y="2772"/>
                        </a:lnTo>
                        <a:lnTo>
                          <a:pt x="1796" y="2772"/>
                        </a:lnTo>
                        <a:lnTo>
                          <a:pt x="1793" y="2773"/>
                        </a:lnTo>
                        <a:lnTo>
                          <a:pt x="1791" y="2776"/>
                        </a:lnTo>
                        <a:lnTo>
                          <a:pt x="1789" y="2778"/>
                        </a:lnTo>
                        <a:lnTo>
                          <a:pt x="1785" y="2789"/>
                        </a:lnTo>
                        <a:lnTo>
                          <a:pt x="1782" y="2799"/>
                        </a:lnTo>
                        <a:lnTo>
                          <a:pt x="1782" y="2808"/>
                        </a:lnTo>
                        <a:lnTo>
                          <a:pt x="1783" y="2816"/>
                        </a:lnTo>
                        <a:lnTo>
                          <a:pt x="1790" y="2830"/>
                        </a:lnTo>
                        <a:lnTo>
                          <a:pt x="1796" y="2843"/>
                        </a:lnTo>
                        <a:lnTo>
                          <a:pt x="1800" y="2848"/>
                        </a:lnTo>
                        <a:lnTo>
                          <a:pt x="1803" y="2853"/>
                        </a:lnTo>
                        <a:lnTo>
                          <a:pt x="1804" y="2859"/>
                        </a:lnTo>
                        <a:lnTo>
                          <a:pt x="1804" y="2865"/>
                        </a:lnTo>
                        <a:lnTo>
                          <a:pt x="1803" y="2870"/>
                        </a:lnTo>
                        <a:lnTo>
                          <a:pt x="1799" y="2877"/>
                        </a:lnTo>
                        <a:lnTo>
                          <a:pt x="1793" y="2883"/>
                        </a:lnTo>
                        <a:lnTo>
                          <a:pt x="1783" y="2890"/>
                        </a:lnTo>
                        <a:lnTo>
                          <a:pt x="1773" y="2896"/>
                        </a:lnTo>
                        <a:lnTo>
                          <a:pt x="1764" y="2901"/>
                        </a:lnTo>
                        <a:lnTo>
                          <a:pt x="1756" y="2904"/>
                        </a:lnTo>
                        <a:lnTo>
                          <a:pt x="1750" y="2906"/>
                        </a:lnTo>
                        <a:lnTo>
                          <a:pt x="1745" y="2906"/>
                        </a:lnTo>
                        <a:lnTo>
                          <a:pt x="1741" y="2905"/>
                        </a:lnTo>
                        <a:lnTo>
                          <a:pt x="1737" y="2903"/>
                        </a:lnTo>
                        <a:lnTo>
                          <a:pt x="1734" y="2900"/>
                        </a:lnTo>
                        <a:lnTo>
                          <a:pt x="1728" y="2893"/>
                        </a:lnTo>
                        <a:lnTo>
                          <a:pt x="1721" y="2886"/>
                        </a:lnTo>
                        <a:lnTo>
                          <a:pt x="1716" y="2882"/>
                        </a:lnTo>
                        <a:lnTo>
                          <a:pt x="1711" y="2878"/>
                        </a:lnTo>
                        <a:lnTo>
                          <a:pt x="1706" y="2875"/>
                        </a:lnTo>
                        <a:lnTo>
                          <a:pt x="1698" y="2873"/>
                        </a:lnTo>
                        <a:lnTo>
                          <a:pt x="1680" y="2869"/>
                        </a:lnTo>
                        <a:lnTo>
                          <a:pt x="1668" y="2866"/>
                        </a:lnTo>
                        <a:lnTo>
                          <a:pt x="1659" y="2860"/>
                        </a:lnTo>
                        <a:lnTo>
                          <a:pt x="1645" y="2848"/>
                        </a:lnTo>
                        <a:lnTo>
                          <a:pt x="1637" y="2839"/>
                        </a:lnTo>
                        <a:lnTo>
                          <a:pt x="1627" y="2826"/>
                        </a:lnTo>
                        <a:lnTo>
                          <a:pt x="1623" y="2821"/>
                        </a:lnTo>
                        <a:lnTo>
                          <a:pt x="1618" y="2816"/>
                        </a:lnTo>
                        <a:lnTo>
                          <a:pt x="1612" y="2813"/>
                        </a:lnTo>
                        <a:lnTo>
                          <a:pt x="1607" y="2813"/>
                        </a:lnTo>
                        <a:lnTo>
                          <a:pt x="1605" y="2816"/>
                        </a:lnTo>
                        <a:lnTo>
                          <a:pt x="1602" y="2817"/>
                        </a:lnTo>
                        <a:lnTo>
                          <a:pt x="1601" y="2818"/>
                        </a:lnTo>
                        <a:lnTo>
                          <a:pt x="1600" y="2821"/>
                        </a:lnTo>
                        <a:lnTo>
                          <a:pt x="1600" y="2827"/>
                        </a:lnTo>
                        <a:lnTo>
                          <a:pt x="1601" y="2834"/>
                        </a:lnTo>
                        <a:lnTo>
                          <a:pt x="1607" y="2851"/>
                        </a:lnTo>
                        <a:lnTo>
                          <a:pt x="1618" y="2869"/>
                        </a:lnTo>
                        <a:lnTo>
                          <a:pt x="1631" y="2888"/>
                        </a:lnTo>
                        <a:lnTo>
                          <a:pt x="1642" y="2905"/>
                        </a:lnTo>
                        <a:lnTo>
                          <a:pt x="1651" y="2921"/>
                        </a:lnTo>
                        <a:lnTo>
                          <a:pt x="1655" y="2931"/>
                        </a:lnTo>
                        <a:lnTo>
                          <a:pt x="1655" y="2944"/>
                        </a:lnTo>
                        <a:lnTo>
                          <a:pt x="1653" y="2956"/>
                        </a:lnTo>
                        <a:lnTo>
                          <a:pt x="1649" y="2966"/>
                        </a:lnTo>
                        <a:lnTo>
                          <a:pt x="1645" y="2975"/>
                        </a:lnTo>
                        <a:lnTo>
                          <a:pt x="1641" y="2985"/>
                        </a:lnTo>
                        <a:lnTo>
                          <a:pt x="1637" y="2995"/>
                        </a:lnTo>
                        <a:lnTo>
                          <a:pt x="1635" y="3004"/>
                        </a:lnTo>
                        <a:lnTo>
                          <a:pt x="1635" y="3014"/>
                        </a:lnTo>
                        <a:lnTo>
                          <a:pt x="1637" y="3024"/>
                        </a:lnTo>
                        <a:lnTo>
                          <a:pt x="1641" y="3036"/>
                        </a:lnTo>
                        <a:lnTo>
                          <a:pt x="1642" y="3041"/>
                        </a:lnTo>
                        <a:lnTo>
                          <a:pt x="1644" y="3046"/>
                        </a:lnTo>
                        <a:lnTo>
                          <a:pt x="1644" y="3053"/>
                        </a:lnTo>
                        <a:lnTo>
                          <a:pt x="1641" y="3058"/>
                        </a:lnTo>
                        <a:lnTo>
                          <a:pt x="1633" y="3071"/>
                        </a:lnTo>
                        <a:lnTo>
                          <a:pt x="1625" y="3080"/>
                        </a:lnTo>
                        <a:lnTo>
                          <a:pt x="1619" y="3087"/>
                        </a:lnTo>
                        <a:lnTo>
                          <a:pt x="1614" y="3090"/>
                        </a:lnTo>
                        <a:lnTo>
                          <a:pt x="1607" y="3093"/>
                        </a:lnTo>
                        <a:lnTo>
                          <a:pt x="1602" y="3093"/>
                        </a:lnTo>
                        <a:lnTo>
                          <a:pt x="1597" y="3092"/>
                        </a:lnTo>
                        <a:lnTo>
                          <a:pt x="1592" y="3089"/>
                        </a:lnTo>
                        <a:lnTo>
                          <a:pt x="1572" y="3068"/>
                        </a:lnTo>
                        <a:lnTo>
                          <a:pt x="1552" y="3046"/>
                        </a:lnTo>
                        <a:lnTo>
                          <a:pt x="1544" y="3041"/>
                        </a:lnTo>
                        <a:lnTo>
                          <a:pt x="1537" y="3040"/>
                        </a:lnTo>
                        <a:lnTo>
                          <a:pt x="1532" y="3041"/>
                        </a:lnTo>
                        <a:lnTo>
                          <a:pt x="1527" y="3045"/>
                        </a:lnTo>
                        <a:lnTo>
                          <a:pt x="1523" y="3050"/>
                        </a:lnTo>
                        <a:lnTo>
                          <a:pt x="1520" y="3057"/>
                        </a:lnTo>
                        <a:lnTo>
                          <a:pt x="1518" y="3066"/>
                        </a:lnTo>
                        <a:lnTo>
                          <a:pt x="1515" y="3075"/>
                        </a:lnTo>
                        <a:lnTo>
                          <a:pt x="1513" y="3094"/>
                        </a:lnTo>
                        <a:lnTo>
                          <a:pt x="1513" y="3112"/>
                        </a:lnTo>
                        <a:lnTo>
                          <a:pt x="1513" y="3128"/>
                        </a:lnTo>
                        <a:lnTo>
                          <a:pt x="1515" y="3137"/>
                        </a:lnTo>
                        <a:lnTo>
                          <a:pt x="1523" y="3142"/>
                        </a:lnTo>
                        <a:lnTo>
                          <a:pt x="1537" y="3153"/>
                        </a:lnTo>
                        <a:lnTo>
                          <a:pt x="1555" y="3164"/>
                        </a:lnTo>
                        <a:lnTo>
                          <a:pt x="1574" y="3177"/>
                        </a:lnTo>
                        <a:lnTo>
                          <a:pt x="1583" y="3184"/>
                        </a:lnTo>
                        <a:lnTo>
                          <a:pt x="1588" y="3189"/>
                        </a:lnTo>
                        <a:lnTo>
                          <a:pt x="1593" y="3194"/>
                        </a:lnTo>
                        <a:lnTo>
                          <a:pt x="1594" y="3199"/>
                        </a:lnTo>
                        <a:lnTo>
                          <a:pt x="1594" y="3200"/>
                        </a:lnTo>
                        <a:lnTo>
                          <a:pt x="1594" y="3203"/>
                        </a:lnTo>
                        <a:lnTo>
                          <a:pt x="1592" y="3204"/>
                        </a:lnTo>
                        <a:lnTo>
                          <a:pt x="1589" y="3204"/>
                        </a:lnTo>
                        <a:lnTo>
                          <a:pt x="1581" y="3206"/>
                        </a:lnTo>
                        <a:lnTo>
                          <a:pt x="1568" y="3204"/>
                        </a:lnTo>
                        <a:lnTo>
                          <a:pt x="1562" y="3204"/>
                        </a:lnTo>
                        <a:lnTo>
                          <a:pt x="1558" y="3206"/>
                        </a:lnTo>
                        <a:lnTo>
                          <a:pt x="1555" y="3208"/>
                        </a:lnTo>
                        <a:lnTo>
                          <a:pt x="1553" y="3211"/>
                        </a:lnTo>
                        <a:lnTo>
                          <a:pt x="1552" y="3220"/>
                        </a:lnTo>
                        <a:lnTo>
                          <a:pt x="1552" y="3230"/>
                        </a:lnTo>
                        <a:lnTo>
                          <a:pt x="1557" y="3252"/>
                        </a:lnTo>
                        <a:lnTo>
                          <a:pt x="1559" y="3272"/>
                        </a:lnTo>
                        <a:lnTo>
                          <a:pt x="1549" y="3294"/>
                        </a:lnTo>
                        <a:lnTo>
                          <a:pt x="1536" y="3321"/>
                        </a:lnTo>
                        <a:lnTo>
                          <a:pt x="1531" y="3334"/>
                        </a:lnTo>
                        <a:lnTo>
                          <a:pt x="1526" y="3348"/>
                        </a:lnTo>
                        <a:lnTo>
                          <a:pt x="1524" y="3361"/>
                        </a:lnTo>
                        <a:lnTo>
                          <a:pt x="1524" y="3371"/>
                        </a:lnTo>
                        <a:lnTo>
                          <a:pt x="1526" y="3378"/>
                        </a:lnTo>
                        <a:lnTo>
                          <a:pt x="1530" y="3386"/>
                        </a:lnTo>
                        <a:lnTo>
                          <a:pt x="1535" y="3392"/>
                        </a:lnTo>
                        <a:lnTo>
                          <a:pt x="1540" y="3399"/>
                        </a:lnTo>
                        <a:lnTo>
                          <a:pt x="1545" y="3406"/>
                        </a:lnTo>
                        <a:lnTo>
                          <a:pt x="1550" y="3413"/>
                        </a:lnTo>
                        <a:lnTo>
                          <a:pt x="1555" y="3421"/>
                        </a:lnTo>
                        <a:lnTo>
                          <a:pt x="1559" y="3428"/>
                        </a:lnTo>
                        <a:lnTo>
                          <a:pt x="1559" y="3432"/>
                        </a:lnTo>
                        <a:lnTo>
                          <a:pt x="1559" y="3436"/>
                        </a:lnTo>
                        <a:lnTo>
                          <a:pt x="1559" y="3438"/>
                        </a:lnTo>
                        <a:lnTo>
                          <a:pt x="1558" y="3440"/>
                        </a:lnTo>
                        <a:lnTo>
                          <a:pt x="1554" y="3440"/>
                        </a:lnTo>
                        <a:lnTo>
                          <a:pt x="1548" y="3438"/>
                        </a:lnTo>
                        <a:lnTo>
                          <a:pt x="1530" y="3427"/>
                        </a:lnTo>
                        <a:lnTo>
                          <a:pt x="1509" y="3413"/>
                        </a:lnTo>
                        <a:lnTo>
                          <a:pt x="1489" y="3400"/>
                        </a:lnTo>
                        <a:lnTo>
                          <a:pt x="1474" y="3392"/>
                        </a:lnTo>
                        <a:lnTo>
                          <a:pt x="1471" y="3392"/>
                        </a:lnTo>
                        <a:lnTo>
                          <a:pt x="1469" y="3392"/>
                        </a:lnTo>
                        <a:lnTo>
                          <a:pt x="1467" y="3392"/>
                        </a:lnTo>
                        <a:lnTo>
                          <a:pt x="1466" y="3395"/>
                        </a:lnTo>
                        <a:lnTo>
                          <a:pt x="1466" y="3400"/>
                        </a:lnTo>
                        <a:lnTo>
                          <a:pt x="1470" y="3410"/>
                        </a:lnTo>
                        <a:lnTo>
                          <a:pt x="1479" y="3430"/>
                        </a:lnTo>
                        <a:lnTo>
                          <a:pt x="1486" y="3444"/>
                        </a:lnTo>
                        <a:lnTo>
                          <a:pt x="1487" y="3451"/>
                        </a:lnTo>
                        <a:lnTo>
                          <a:pt x="1486" y="3458"/>
                        </a:lnTo>
                        <a:lnTo>
                          <a:pt x="1483" y="3467"/>
                        </a:lnTo>
                        <a:lnTo>
                          <a:pt x="1476" y="3479"/>
                        </a:lnTo>
                        <a:lnTo>
                          <a:pt x="1469" y="3492"/>
                        </a:lnTo>
                        <a:lnTo>
                          <a:pt x="1465" y="3506"/>
                        </a:lnTo>
                        <a:lnTo>
                          <a:pt x="1461" y="3522"/>
                        </a:lnTo>
                        <a:lnTo>
                          <a:pt x="1461" y="3537"/>
                        </a:lnTo>
                        <a:lnTo>
                          <a:pt x="1461" y="3553"/>
                        </a:lnTo>
                        <a:lnTo>
                          <a:pt x="1463" y="3570"/>
                        </a:lnTo>
                        <a:lnTo>
                          <a:pt x="1469" y="3584"/>
                        </a:lnTo>
                        <a:lnTo>
                          <a:pt x="1474" y="3598"/>
                        </a:lnTo>
                        <a:lnTo>
                          <a:pt x="1478" y="3607"/>
                        </a:lnTo>
                        <a:lnTo>
                          <a:pt x="1479" y="3614"/>
                        </a:lnTo>
                        <a:lnTo>
                          <a:pt x="1479" y="3620"/>
                        </a:lnTo>
                        <a:lnTo>
                          <a:pt x="1476" y="3627"/>
                        </a:lnTo>
                        <a:lnTo>
                          <a:pt x="1474" y="3632"/>
                        </a:lnTo>
                        <a:lnTo>
                          <a:pt x="1470" y="3636"/>
                        </a:lnTo>
                        <a:lnTo>
                          <a:pt x="1466" y="3640"/>
                        </a:lnTo>
                        <a:lnTo>
                          <a:pt x="1461" y="3644"/>
                        </a:lnTo>
                        <a:lnTo>
                          <a:pt x="1449" y="3650"/>
                        </a:lnTo>
                        <a:lnTo>
                          <a:pt x="1439" y="3655"/>
                        </a:lnTo>
                        <a:lnTo>
                          <a:pt x="1435" y="3658"/>
                        </a:lnTo>
                        <a:lnTo>
                          <a:pt x="1431" y="3660"/>
                        </a:lnTo>
                        <a:lnTo>
                          <a:pt x="1430" y="3663"/>
                        </a:lnTo>
                        <a:lnTo>
                          <a:pt x="1429" y="3666"/>
                        </a:lnTo>
                        <a:lnTo>
                          <a:pt x="1434" y="3669"/>
                        </a:lnTo>
                        <a:lnTo>
                          <a:pt x="1444" y="3672"/>
                        </a:lnTo>
                        <a:lnTo>
                          <a:pt x="1454" y="3675"/>
                        </a:lnTo>
                        <a:lnTo>
                          <a:pt x="1462" y="3676"/>
                        </a:lnTo>
                        <a:lnTo>
                          <a:pt x="1460" y="3690"/>
                        </a:lnTo>
                        <a:lnTo>
                          <a:pt x="1456" y="3707"/>
                        </a:lnTo>
                        <a:lnTo>
                          <a:pt x="1452" y="3723"/>
                        </a:lnTo>
                        <a:lnTo>
                          <a:pt x="1448" y="3737"/>
                        </a:lnTo>
                        <a:lnTo>
                          <a:pt x="1447" y="3743"/>
                        </a:lnTo>
                        <a:lnTo>
                          <a:pt x="1448" y="3750"/>
                        </a:lnTo>
                        <a:lnTo>
                          <a:pt x="1449" y="3759"/>
                        </a:lnTo>
                        <a:lnTo>
                          <a:pt x="1451" y="3769"/>
                        </a:lnTo>
                        <a:lnTo>
                          <a:pt x="1457" y="3790"/>
                        </a:lnTo>
                        <a:lnTo>
                          <a:pt x="1466" y="3813"/>
                        </a:lnTo>
                        <a:lnTo>
                          <a:pt x="1475" y="3835"/>
                        </a:lnTo>
                        <a:lnTo>
                          <a:pt x="1487" y="3855"/>
                        </a:lnTo>
                        <a:lnTo>
                          <a:pt x="1492" y="3864"/>
                        </a:lnTo>
                        <a:lnTo>
                          <a:pt x="1497" y="3870"/>
                        </a:lnTo>
                        <a:lnTo>
                          <a:pt x="1502" y="3875"/>
                        </a:lnTo>
                        <a:lnTo>
                          <a:pt x="1508" y="3879"/>
                        </a:lnTo>
                        <a:lnTo>
                          <a:pt x="1514" y="3883"/>
                        </a:lnTo>
                        <a:lnTo>
                          <a:pt x="1519" y="3887"/>
                        </a:lnTo>
                        <a:lnTo>
                          <a:pt x="1523" y="3892"/>
                        </a:lnTo>
                        <a:lnTo>
                          <a:pt x="1527" y="3896"/>
                        </a:lnTo>
                        <a:lnTo>
                          <a:pt x="1528" y="3901"/>
                        </a:lnTo>
                        <a:lnTo>
                          <a:pt x="1530" y="3906"/>
                        </a:lnTo>
                        <a:lnTo>
                          <a:pt x="1530" y="3913"/>
                        </a:lnTo>
                        <a:lnTo>
                          <a:pt x="1528" y="3918"/>
                        </a:lnTo>
                        <a:lnTo>
                          <a:pt x="1526" y="3930"/>
                        </a:lnTo>
                        <a:lnTo>
                          <a:pt x="1519" y="3941"/>
                        </a:lnTo>
                        <a:lnTo>
                          <a:pt x="1513" y="3953"/>
                        </a:lnTo>
                        <a:lnTo>
                          <a:pt x="1506" y="3963"/>
                        </a:lnTo>
                        <a:lnTo>
                          <a:pt x="1501" y="3971"/>
                        </a:lnTo>
                        <a:lnTo>
                          <a:pt x="1498" y="3979"/>
                        </a:lnTo>
                        <a:lnTo>
                          <a:pt x="1496" y="3987"/>
                        </a:lnTo>
                        <a:lnTo>
                          <a:pt x="1495" y="3995"/>
                        </a:lnTo>
                        <a:lnTo>
                          <a:pt x="1492" y="4010"/>
                        </a:lnTo>
                        <a:lnTo>
                          <a:pt x="1488" y="4027"/>
                        </a:lnTo>
                        <a:lnTo>
                          <a:pt x="1483" y="4036"/>
                        </a:lnTo>
                        <a:lnTo>
                          <a:pt x="1476" y="4044"/>
                        </a:lnTo>
                        <a:lnTo>
                          <a:pt x="1470" y="4052"/>
                        </a:lnTo>
                        <a:lnTo>
                          <a:pt x="1463" y="4059"/>
                        </a:lnTo>
                        <a:lnTo>
                          <a:pt x="1447" y="4071"/>
                        </a:lnTo>
                        <a:lnTo>
                          <a:pt x="1430" y="4083"/>
                        </a:lnTo>
                        <a:lnTo>
                          <a:pt x="1412" y="4093"/>
                        </a:lnTo>
                        <a:lnTo>
                          <a:pt x="1395" y="4103"/>
                        </a:lnTo>
                        <a:lnTo>
                          <a:pt x="1387" y="4110"/>
                        </a:lnTo>
                        <a:lnTo>
                          <a:pt x="1379" y="4115"/>
                        </a:lnTo>
                        <a:lnTo>
                          <a:pt x="1373" y="4122"/>
                        </a:lnTo>
                        <a:lnTo>
                          <a:pt x="1366" y="4128"/>
                        </a:lnTo>
                        <a:lnTo>
                          <a:pt x="1362" y="4133"/>
                        </a:lnTo>
                        <a:lnTo>
                          <a:pt x="1361" y="4137"/>
                        </a:lnTo>
                        <a:lnTo>
                          <a:pt x="1361" y="4138"/>
                        </a:lnTo>
                        <a:lnTo>
                          <a:pt x="1364" y="4140"/>
                        </a:lnTo>
                        <a:lnTo>
                          <a:pt x="1373" y="4138"/>
                        </a:lnTo>
                        <a:lnTo>
                          <a:pt x="1386" y="4134"/>
                        </a:lnTo>
                        <a:lnTo>
                          <a:pt x="1413" y="4122"/>
                        </a:lnTo>
                        <a:lnTo>
                          <a:pt x="1430" y="4114"/>
                        </a:lnTo>
                        <a:lnTo>
                          <a:pt x="1447" y="4102"/>
                        </a:lnTo>
                        <a:lnTo>
                          <a:pt x="1462" y="4092"/>
                        </a:lnTo>
                        <a:lnTo>
                          <a:pt x="1475" y="4081"/>
                        </a:lnTo>
                        <a:lnTo>
                          <a:pt x="1488" y="4070"/>
                        </a:lnTo>
                        <a:lnTo>
                          <a:pt x="1498" y="4058"/>
                        </a:lnTo>
                        <a:lnTo>
                          <a:pt x="1509" y="4044"/>
                        </a:lnTo>
                        <a:lnTo>
                          <a:pt x="1520" y="4027"/>
                        </a:lnTo>
                        <a:lnTo>
                          <a:pt x="1531" y="4008"/>
                        </a:lnTo>
                        <a:lnTo>
                          <a:pt x="1539" y="3988"/>
                        </a:lnTo>
                        <a:lnTo>
                          <a:pt x="1546" y="3963"/>
                        </a:lnTo>
                        <a:lnTo>
                          <a:pt x="1550" y="3951"/>
                        </a:lnTo>
                        <a:lnTo>
                          <a:pt x="1557" y="3940"/>
                        </a:lnTo>
                        <a:lnTo>
                          <a:pt x="1559" y="3935"/>
                        </a:lnTo>
                        <a:lnTo>
                          <a:pt x="1563" y="3931"/>
                        </a:lnTo>
                        <a:lnTo>
                          <a:pt x="1567" y="3927"/>
                        </a:lnTo>
                        <a:lnTo>
                          <a:pt x="1571" y="3925"/>
                        </a:lnTo>
                        <a:lnTo>
                          <a:pt x="1577" y="3923"/>
                        </a:lnTo>
                        <a:lnTo>
                          <a:pt x="1583" y="3925"/>
                        </a:lnTo>
                        <a:lnTo>
                          <a:pt x="1588" y="3927"/>
                        </a:lnTo>
                        <a:lnTo>
                          <a:pt x="1593" y="3932"/>
                        </a:lnTo>
                        <a:lnTo>
                          <a:pt x="1598" y="3939"/>
                        </a:lnTo>
                        <a:lnTo>
                          <a:pt x="1602" y="3945"/>
                        </a:lnTo>
                        <a:lnTo>
                          <a:pt x="1606" y="3954"/>
                        </a:lnTo>
                        <a:lnTo>
                          <a:pt x="1610" y="3962"/>
                        </a:lnTo>
                        <a:lnTo>
                          <a:pt x="1624" y="4000"/>
                        </a:lnTo>
                        <a:lnTo>
                          <a:pt x="1635" y="4026"/>
                        </a:lnTo>
                        <a:lnTo>
                          <a:pt x="1638" y="4032"/>
                        </a:lnTo>
                        <a:lnTo>
                          <a:pt x="1642" y="4039"/>
                        </a:lnTo>
                        <a:lnTo>
                          <a:pt x="1646" y="4043"/>
                        </a:lnTo>
                        <a:lnTo>
                          <a:pt x="1650" y="4045"/>
                        </a:lnTo>
                        <a:lnTo>
                          <a:pt x="1654" y="4048"/>
                        </a:lnTo>
                        <a:lnTo>
                          <a:pt x="1657" y="4049"/>
                        </a:lnTo>
                        <a:lnTo>
                          <a:pt x="1660" y="4049"/>
                        </a:lnTo>
                        <a:lnTo>
                          <a:pt x="1664" y="4048"/>
                        </a:lnTo>
                        <a:lnTo>
                          <a:pt x="1671" y="4045"/>
                        </a:lnTo>
                        <a:lnTo>
                          <a:pt x="1676" y="4039"/>
                        </a:lnTo>
                        <a:lnTo>
                          <a:pt x="1682" y="4032"/>
                        </a:lnTo>
                        <a:lnTo>
                          <a:pt x="1688" y="4023"/>
                        </a:lnTo>
                        <a:lnTo>
                          <a:pt x="1697" y="4008"/>
                        </a:lnTo>
                        <a:lnTo>
                          <a:pt x="1707" y="3995"/>
                        </a:lnTo>
                        <a:lnTo>
                          <a:pt x="1708" y="3993"/>
                        </a:lnTo>
                        <a:lnTo>
                          <a:pt x="1711" y="3992"/>
                        </a:lnTo>
                        <a:lnTo>
                          <a:pt x="1714" y="3992"/>
                        </a:lnTo>
                        <a:lnTo>
                          <a:pt x="1715" y="3993"/>
                        </a:lnTo>
                        <a:lnTo>
                          <a:pt x="1720" y="3997"/>
                        </a:lnTo>
                        <a:lnTo>
                          <a:pt x="1724" y="4006"/>
                        </a:lnTo>
                        <a:lnTo>
                          <a:pt x="1733" y="4032"/>
                        </a:lnTo>
                        <a:lnTo>
                          <a:pt x="1742" y="4054"/>
                        </a:lnTo>
                        <a:lnTo>
                          <a:pt x="1747" y="4063"/>
                        </a:lnTo>
                        <a:lnTo>
                          <a:pt x="1755" y="4071"/>
                        </a:lnTo>
                        <a:lnTo>
                          <a:pt x="1765" y="4079"/>
                        </a:lnTo>
                        <a:lnTo>
                          <a:pt x="1780" y="4085"/>
                        </a:lnTo>
                        <a:lnTo>
                          <a:pt x="1796" y="4093"/>
                        </a:lnTo>
                        <a:lnTo>
                          <a:pt x="1822" y="4106"/>
                        </a:lnTo>
                        <a:lnTo>
                          <a:pt x="1835" y="4112"/>
                        </a:lnTo>
                        <a:lnTo>
                          <a:pt x="1847" y="4119"/>
                        </a:lnTo>
                        <a:lnTo>
                          <a:pt x="1853" y="4124"/>
                        </a:lnTo>
                        <a:lnTo>
                          <a:pt x="1856" y="4129"/>
                        </a:lnTo>
                        <a:lnTo>
                          <a:pt x="1856" y="4131"/>
                        </a:lnTo>
                        <a:lnTo>
                          <a:pt x="1834" y="4132"/>
                        </a:lnTo>
                        <a:lnTo>
                          <a:pt x="1802" y="4133"/>
                        </a:lnTo>
                        <a:lnTo>
                          <a:pt x="1773" y="4134"/>
                        </a:lnTo>
                        <a:lnTo>
                          <a:pt x="1756" y="4137"/>
                        </a:lnTo>
                        <a:lnTo>
                          <a:pt x="1758" y="4142"/>
                        </a:lnTo>
                        <a:lnTo>
                          <a:pt x="1759" y="4147"/>
                        </a:lnTo>
                        <a:lnTo>
                          <a:pt x="1760" y="4151"/>
                        </a:lnTo>
                        <a:lnTo>
                          <a:pt x="1764" y="4154"/>
                        </a:lnTo>
                        <a:lnTo>
                          <a:pt x="1771" y="4160"/>
                        </a:lnTo>
                        <a:lnTo>
                          <a:pt x="1780" y="4166"/>
                        </a:lnTo>
                        <a:lnTo>
                          <a:pt x="1787" y="4171"/>
                        </a:lnTo>
                        <a:lnTo>
                          <a:pt x="1796" y="4176"/>
                        </a:lnTo>
                        <a:lnTo>
                          <a:pt x="1803" y="4181"/>
                        </a:lnTo>
                        <a:lnTo>
                          <a:pt x="1807" y="4188"/>
                        </a:lnTo>
                        <a:lnTo>
                          <a:pt x="1811" y="4199"/>
                        </a:lnTo>
                        <a:lnTo>
                          <a:pt x="1816" y="4207"/>
                        </a:lnTo>
                        <a:lnTo>
                          <a:pt x="1818" y="4210"/>
                        </a:lnTo>
                        <a:lnTo>
                          <a:pt x="1821" y="4212"/>
                        </a:lnTo>
                        <a:lnTo>
                          <a:pt x="1824" y="4214"/>
                        </a:lnTo>
                        <a:lnTo>
                          <a:pt x="1828" y="4215"/>
                        </a:lnTo>
                        <a:lnTo>
                          <a:pt x="1834" y="4214"/>
                        </a:lnTo>
                        <a:lnTo>
                          <a:pt x="1842" y="4210"/>
                        </a:lnTo>
                        <a:lnTo>
                          <a:pt x="1850" y="4204"/>
                        </a:lnTo>
                        <a:lnTo>
                          <a:pt x="1859" y="4197"/>
                        </a:lnTo>
                        <a:lnTo>
                          <a:pt x="1861" y="4194"/>
                        </a:lnTo>
                        <a:lnTo>
                          <a:pt x="1863" y="4195"/>
                        </a:lnTo>
                        <a:lnTo>
                          <a:pt x="1864" y="4197"/>
                        </a:lnTo>
                        <a:lnTo>
                          <a:pt x="1865" y="4199"/>
                        </a:lnTo>
                        <a:lnTo>
                          <a:pt x="1865" y="4208"/>
                        </a:lnTo>
                        <a:lnTo>
                          <a:pt x="1865" y="4219"/>
                        </a:lnTo>
                        <a:lnTo>
                          <a:pt x="1864" y="4243"/>
                        </a:lnTo>
                        <a:lnTo>
                          <a:pt x="1860" y="4259"/>
                        </a:lnTo>
                        <a:lnTo>
                          <a:pt x="1840" y="4277"/>
                        </a:lnTo>
                        <a:lnTo>
                          <a:pt x="1815" y="4298"/>
                        </a:lnTo>
                        <a:lnTo>
                          <a:pt x="1802" y="4308"/>
                        </a:lnTo>
                        <a:lnTo>
                          <a:pt x="1793" y="4316"/>
                        </a:lnTo>
                        <a:lnTo>
                          <a:pt x="1790" y="4318"/>
                        </a:lnTo>
                        <a:lnTo>
                          <a:pt x="1787" y="4322"/>
                        </a:lnTo>
                        <a:lnTo>
                          <a:pt x="1787" y="4324"/>
                        </a:lnTo>
                        <a:lnTo>
                          <a:pt x="1787" y="4325"/>
                        </a:lnTo>
                        <a:lnTo>
                          <a:pt x="1809" y="4329"/>
                        </a:lnTo>
                        <a:lnTo>
                          <a:pt x="1838" y="4333"/>
                        </a:lnTo>
                        <a:lnTo>
                          <a:pt x="1852" y="4334"/>
                        </a:lnTo>
                        <a:lnTo>
                          <a:pt x="1864" y="4337"/>
                        </a:lnTo>
                        <a:lnTo>
                          <a:pt x="1868" y="4338"/>
                        </a:lnTo>
                        <a:lnTo>
                          <a:pt x="1870" y="4339"/>
                        </a:lnTo>
                        <a:lnTo>
                          <a:pt x="1873" y="4342"/>
                        </a:lnTo>
                        <a:lnTo>
                          <a:pt x="1873" y="4344"/>
                        </a:lnTo>
                        <a:lnTo>
                          <a:pt x="1870" y="4348"/>
                        </a:lnTo>
                        <a:lnTo>
                          <a:pt x="1865" y="4353"/>
                        </a:lnTo>
                        <a:lnTo>
                          <a:pt x="1860" y="4357"/>
                        </a:lnTo>
                        <a:lnTo>
                          <a:pt x="1853" y="4360"/>
                        </a:lnTo>
                        <a:lnTo>
                          <a:pt x="1840" y="4366"/>
                        </a:lnTo>
                        <a:lnTo>
                          <a:pt x="1829" y="4372"/>
                        </a:lnTo>
                        <a:lnTo>
                          <a:pt x="1822" y="4374"/>
                        </a:lnTo>
                        <a:lnTo>
                          <a:pt x="1818" y="4379"/>
                        </a:lnTo>
                        <a:lnTo>
                          <a:pt x="1815" y="4386"/>
                        </a:lnTo>
                        <a:lnTo>
                          <a:pt x="1812" y="4394"/>
                        </a:lnTo>
                        <a:lnTo>
                          <a:pt x="1808" y="4400"/>
                        </a:lnTo>
                        <a:lnTo>
                          <a:pt x="1803" y="4408"/>
                        </a:lnTo>
                        <a:lnTo>
                          <a:pt x="1798" y="4416"/>
                        </a:lnTo>
                        <a:lnTo>
                          <a:pt x="1790" y="4422"/>
                        </a:lnTo>
                        <a:lnTo>
                          <a:pt x="1776" y="4431"/>
                        </a:lnTo>
                        <a:lnTo>
                          <a:pt x="1761" y="4439"/>
                        </a:lnTo>
                        <a:lnTo>
                          <a:pt x="1749" y="4444"/>
                        </a:lnTo>
                        <a:lnTo>
                          <a:pt x="1734" y="4448"/>
                        </a:lnTo>
                        <a:lnTo>
                          <a:pt x="1707" y="4456"/>
                        </a:lnTo>
                        <a:lnTo>
                          <a:pt x="1676" y="4466"/>
                        </a:lnTo>
                        <a:lnTo>
                          <a:pt x="1673" y="4467"/>
                        </a:lnTo>
                        <a:lnTo>
                          <a:pt x="1672" y="4469"/>
                        </a:lnTo>
                        <a:lnTo>
                          <a:pt x="1672" y="4471"/>
                        </a:lnTo>
                        <a:lnTo>
                          <a:pt x="1672" y="4475"/>
                        </a:lnTo>
                        <a:lnTo>
                          <a:pt x="1676" y="4482"/>
                        </a:lnTo>
                        <a:lnTo>
                          <a:pt x="1681" y="4489"/>
                        </a:lnTo>
                        <a:lnTo>
                          <a:pt x="1686" y="4496"/>
                        </a:lnTo>
                        <a:lnTo>
                          <a:pt x="1693" y="4502"/>
                        </a:lnTo>
                        <a:lnTo>
                          <a:pt x="1699" y="4508"/>
                        </a:lnTo>
                        <a:lnTo>
                          <a:pt x="1703" y="4510"/>
                        </a:lnTo>
                        <a:lnTo>
                          <a:pt x="1711" y="4511"/>
                        </a:lnTo>
                        <a:lnTo>
                          <a:pt x="1721" y="4511"/>
                        </a:lnTo>
                        <a:lnTo>
                          <a:pt x="1730" y="4510"/>
                        </a:lnTo>
                        <a:lnTo>
                          <a:pt x="1741" y="4509"/>
                        </a:lnTo>
                        <a:lnTo>
                          <a:pt x="1751" y="4509"/>
                        </a:lnTo>
                        <a:lnTo>
                          <a:pt x="1759" y="4509"/>
                        </a:lnTo>
                        <a:lnTo>
                          <a:pt x="1763" y="4509"/>
                        </a:lnTo>
                        <a:lnTo>
                          <a:pt x="1767" y="4510"/>
                        </a:lnTo>
                        <a:lnTo>
                          <a:pt x="1769" y="4511"/>
                        </a:lnTo>
                        <a:lnTo>
                          <a:pt x="1772" y="4514"/>
                        </a:lnTo>
                        <a:lnTo>
                          <a:pt x="1774" y="4518"/>
                        </a:lnTo>
                        <a:lnTo>
                          <a:pt x="1774" y="4522"/>
                        </a:lnTo>
                        <a:lnTo>
                          <a:pt x="1774" y="4526"/>
                        </a:lnTo>
                        <a:lnTo>
                          <a:pt x="1773" y="4528"/>
                        </a:lnTo>
                        <a:lnTo>
                          <a:pt x="1772" y="4531"/>
                        </a:lnTo>
                        <a:lnTo>
                          <a:pt x="1768" y="4535"/>
                        </a:lnTo>
                        <a:lnTo>
                          <a:pt x="1765" y="4536"/>
                        </a:lnTo>
                        <a:lnTo>
                          <a:pt x="1760" y="4539"/>
                        </a:lnTo>
                        <a:lnTo>
                          <a:pt x="1751" y="4541"/>
                        </a:lnTo>
                        <a:lnTo>
                          <a:pt x="1741" y="4543"/>
                        </a:lnTo>
                        <a:lnTo>
                          <a:pt x="1730" y="4543"/>
                        </a:lnTo>
                        <a:lnTo>
                          <a:pt x="1721" y="4540"/>
                        </a:lnTo>
                        <a:lnTo>
                          <a:pt x="1710" y="4535"/>
                        </a:lnTo>
                        <a:lnTo>
                          <a:pt x="1698" y="4532"/>
                        </a:lnTo>
                        <a:lnTo>
                          <a:pt x="1693" y="4532"/>
                        </a:lnTo>
                        <a:lnTo>
                          <a:pt x="1688" y="4532"/>
                        </a:lnTo>
                        <a:lnTo>
                          <a:pt x="1684" y="4533"/>
                        </a:lnTo>
                        <a:lnTo>
                          <a:pt x="1680" y="4535"/>
                        </a:lnTo>
                        <a:lnTo>
                          <a:pt x="1677" y="4536"/>
                        </a:lnTo>
                        <a:lnTo>
                          <a:pt x="1676" y="4539"/>
                        </a:lnTo>
                        <a:lnTo>
                          <a:pt x="1675" y="4543"/>
                        </a:lnTo>
                        <a:lnTo>
                          <a:pt x="1676" y="4546"/>
                        </a:lnTo>
                        <a:lnTo>
                          <a:pt x="1677" y="4550"/>
                        </a:lnTo>
                        <a:lnTo>
                          <a:pt x="1681" y="4556"/>
                        </a:lnTo>
                        <a:lnTo>
                          <a:pt x="1686" y="4561"/>
                        </a:lnTo>
                        <a:lnTo>
                          <a:pt x="1693" y="4566"/>
                        </a:lnTo>
                        <a:lnTo>
                          <a:pt x="1698" y="4571"/>
                        </a:lnTo>
                        <a:lnTo>
                          <a:pt x="1702" y="4576"/>
                        </a:lnTo>
                        <a:lnTo>
                          <a:pt x="1703" y="4580"/>
                        </a:lnTo>
                        <a:lnTo>
                          <a:pt x="1704" y="4585"/>
                        </a:lnTo>
                        <a:lnTo>
                          <a:pt x="1703" y="4590"/>
                        </a:lnTo>
                        <a:lnTo>
                          <a:pt x="1701" y="4594"/>
                        </a:lnTo>
                        <a:lnTo>
                          <a:pt x="1698" y="4600"/>
                        </a:lnTo>
                        <a:lnTo>
                          <a:pt x="1694" y="4603"/>
                        </a:lnTo>
                        <a:lnTo>
                          <a:pt x="1673" y="4623"/>
                        </a:lnTo>
                        <a:lnTo>
                          <a:pt x="1653" y="4641"/>
                        </a:lnTo>
                        <a:lnTo>
                          <a:pt x="1649" y="4646"/>
                        </a:lnTo>
                        <a:lnTo>
                          <a:pt x="1645" y="4653"/>
                        </a:lnTo>
                        <a:lnTo>
                          <a:pt x="1641" y="4662"/>
                        </a:lnTo>
                        <a:lnTo>
                          <a:pt x="1638" y="4672"/>
                        </a:lnTo>
                        <a:lnTo>
                          <a:pt x="1631" y="4693"/>
                        </a:lnTo>
                        <a:lnTo>
                          <a:pt x="1623" y="4715"/>
                        </a:lnTo>
                        <a:lnTo>
                          <a:pt x="1619" y="4724"/>
                        </a:lnTo>
                        <a:lnTo>
                          <a:pt x="1614" y="4733"/>
                        </a:lnTo>
                        <a:lnTo>
                          <a:pt x="1609" y="4741"/>
                        </a:lnTo>
                        <a:lnTo>
                          <a:pt x="1603" y="4746"/>
                        </a:lnTo>
                        <a:lnTo>
                          <a:pt x="1598" y="4750"/>
                        </a:lnTo>
                        <a:lnTo>
                          <a:pt x="1592" y="4751"/>
                        </a:lnTo>
                        <a:lnTo>
                          <a:pt x="1588" y="4750"/>
                        </a:lnTo>
                        <a:lnTo>
                          <a:pt x="1584" y="4749"/>
                        </a:lnTo>
                        <a:lnTo>
                          <a:pt x="1580" y="4747"/>
                        </a:lnTo>
                        <a:lnTo>
                          <a:pt x="1576" y="4745"/>
                        </a:lnTo>
                        <a:lnTo>
                          <a:pt x="1572" y="4739"/>
                        </a:lnTo>
                        <a:lnTo>
                          <a:pt x="1568" y="4734"/>
                        </a:lnTo>
                        <a:lnTo>
                          <a:pt x="1565" y="4726"/>
                        </a:lnTo>
                        <a:lnTo>
                          <a:pt x="1562" y="4719"/>
                        </a:lnTo>
                        <a:lnTo>
                          <a:pt x="1557" y="4702"/>
                        </a:lnTo>
                        <a:lnTo>
                          <a:pt x="1553" y="4684"/>
                        </a:lnTo>
                        <a:lnTo>
                          <a:pt x="1550" y="4666"/>
                        </a:lnTo>
                        <a:lnTo>
                          <a:pt x="1548" y="4650"/>
                        </a:lnTo>
                        <a:lnTo>
                          <a:pt x="1545" y="4640"/>
                        </a:lnTo>
                        <a:lnTo>
                          <a:pt x="1543" y="4636"/>
                        </a:lnTo>
                        <a:lnTo>
                          <a:pt x="1536" y="4658"/>
                        </a:lnTo>
                        <a:lnTo>
                          <a:pt x="1528" y="4677"/>
                        </a:lnTo>
                        <a:lnTo>
                          <a:pt x="1524" y="4688"/>
                        </a:lnTo>
                        <a:lnTo>
                          <a:pt x="1520" y="4698"/>
                        </a:lnTo>
                        <a:lnTo>
                          <a:pt x="1518" y="4710"/>
                        </a:lnTo>
                        <a:lnTo>
                          <a:pt x="1515" y="4723"/>
                        </a:lnTo>
                        <a:lnTo>
                          <a:pt x="1514" y="4729"/>
                        </a:lnTo>
                        <a:lnTo>
                          <a:pt x="1511" y="4736"/>
                        </a:lnTo>
                        <a:lnTo>
                          <a:pt x="1508" y="4741"/>
                        </a:lnTo>
                        <a:lnTo>
                          <a:pt x="1502" y="4745"/>
                        </a:lnTo>
                        <a:lnTo>
                          <a:pt x="1489" y="4751"/>
                        </a:lnTo>
                        <a:lnTo>
                          <a:pt x="1475" y="4756"/>
                        </a:lnTo>
                        <a:lnTo>
                          <a:pt x="1460" y="4760"/>
                        </a:lnTo>
                        <a:lnTo>
                          <a:pt x="1445" y="4764"/>
                        </a:lnTo>
                        <a:lnTo>
                          <a:pt x="1432" y="4768"/>
                        </a:lnTo>
                        <a:lnTo>
                          <a:pt x="1421" y="4772"/>
                        </a:lnTo>
                        <a:lnTo>
                          <a:pt x="1406" y="4783"/>
                        </a:lnTo>
                        <a:lnTo>
                          <a:pt x="1394" y="4796"/>
                        </a:lnTo>
                        <a:lnTo>
                          <a:pt x="1379" y="4808"/>
                        </a:lnTo>
                        <a:lnTo>
                          <a:pt x="1364" y="4820"/>
                        </a:lnTo>
                        <a:lnTo>
                          <a:pt x="1359" y="4822"/>
                        </a:lnTo>
                        <a:lnTo>
                          <a:pt x="1352" y="4825"/>
                        </a:lnTo>
                        <a:lnTo>
                          <a:pt x="1346" y="4826"/>
                        </a:lnTo>
                        <a:lnTo>
                          <a:pt x="1338" y="4826"/>
                        </a:lnTo>
                        <a:lnTo>
                          <a:pt x="1322" y="4826"/>
                        </a:lnTo>
                        <a:lnTo>
                          <a:pt x="1307" y="4825"/>
                        </a:lnTo>
                        <a:lnTo>
                          <a:pt x="1290" y="4822"/>
                        </a:lnTo>
                        <a:lnTo>
                          <a:pt x="1274" y="4821"/>
                        </a:lnTo>
                        <a:lnTo>
                          <a:pt x="1259" y="4820"/>
                        </a:lnTo>
                        <a:lnTo>
                          <a:pt x="1246" y="4822"/>
                        </a:lnTo>
                        <a:lnTo>
                          <a:pt x="1247" y="4828"/>
                        </a:lnTo>
                        <a:lnTo>
                          <a:pt x="1248" y="4831"/>
                        </a:lnTo>
                        <a:lnTo>
                          <a:pt x="1252" y="4835"/>
                        </a:lnTo>
                        <a:lnTo>
                          <a:pt x="1258" y="4839"/>
                        </a:lnTo>
                        <a:lnTo>
                          <a:pt x="1269" y="4844"/>
                        </a:lnTo>
                        <a:lnTo>
                          <a:pt x="1283" y="4850"/>
                        </a:lnTo>
                        <a:lnTo>
                          <a:pt x="1313" y="4856"/>
                        </a:lnTo>
                        <a:lnTo>
                          <a:pt x="1337" y="4861"/>
                        </a:lnTo>
                        <a:lnTo>
                          <a:pt x="1343" y="4865"/>
                        </a:lnTo>
                        <a:lnTo>
                          <a:pt x="1349" y="4870"/>
                        </a:lnTo>
                        <a:lnTo>
                          <a:pt x="1355" y="4875"/>
                        </a:lnTo>
                        <a:lnTo>
                          <a:pt x="1361" y="4881"/>
                        </a:lnTo>
                        <a:lnTo>
                          <a:pt x="1365" y="4887"/>
                        </a:lnTo>
                        <a:lnTo>
                          <a:pt x="1369" y="4894"/>
                        </a:lnTo>
                        <a:lnTo>
                          <a:pt x="1373" y="4899"/>
                        </a:lnTo>
                        <a:lnTo>
                          <a:pt x="1374" y="4905"/>
                        </a:lnTo>
                        <a:lnTo>
                          <a:pt x="1375" y="4910"/>
                        </a:lnTo>
                        <a:lnTo>
                          <a:pt x="1374" y="4916"/>
                        </a:lnTo>
                        <a:lnTo>
                          <a:pt x="1372" y="4920"/>
                        </a:lnTo>
                        <a:lnTo>
                          <a:pt x="1368" y="4923"/>
                        </a:lnTo>
                        <a:lnTo>
                          <a:pt x="1362" y="4926"/>
                        </a:lnTo>
                        <a:lnTo>
                          <a:pt x="1355" y="4927"/>
                        </a:lnTo>
                        <a:lnTo>
                          <a:pt x="1346" y="4927"/>
                        </a:lnTo>
                        <a:lnTo>
                          <a:pt x="1334" y="4925"/>
                        </a:lnTo>
                        <a:lnTo>
                          <a:pt x="1292" y="4923"/>
                        </a:lnTo>
                        <a:lnTo>
                          <a:pt x="1291" y="4929"/>
                        </a:lnTo>
                        <a:lnTo>
                          <a:pt x="1292" y="4932"/>
                        </a:lnTo>
                        <a:lnTo>
                          <a:pt x="1294" y="4936"/>
                        </a:lnTo>
                        <a:lnTo>
                          <a:pt x="1296" y="4939"/>
                        </a:lnTo>
                        <a:lnTo>
                          <a:pt x="1304" y="4947"/>
                        </a:lnTo>
                        <a:lnTo>
                          <a:pt x="1313" y="4953"/>
                        </a:lnTo>
                        <a:lnTo>
                          <a:pt x="1333" y="4966"/>
                        </a:lnTo>
                        <a:lnTo>
                          <a:pt x="1348" y="4979"/>
                        </a:lnTo>
                        <a:lnTo>
                          <a:pt x="1353" y="4986"/>
                        </a:lnTo>
                        <a:lnTo>
                          <a:pt x="1356" y="4992"/>
                        </a:lnTo>
                        <a:lnTo>
                          <a:pt x="1359" y="4996"/>
                        </a:lnTo>
                        <a:lnTo>
                          <a:pt x="1359" y="5001"/>
                        </a:lnTo>
                        <a:lnTo>
                          <a:pt x="1357" y="5005"/>
                        </a:lnTo>
                        <a:lnTo>
                          <a:pt x="1356" y="5008"/>
                        </a:lnTo>
                        <a:lnTo>
                          <a:pt x="1353" y="5010"/>
                        </a:lnTo>
                        <a:lnTo>
                          <a:pt x="1351" y="5013"/>
                        </a:lnTo>
                        <a:lnTo>
                          <a:pt x="1334" y="5019"/>
                        </a:lnTo>
                        <a:lnTo>
                          <a:pt x="1317" y="5023"/>
                        </a:lnTo>
                        <a:lnTo>
                          <a:pt x="1317" y="5030"/>
                        </a:lnTo>
                        <a:lnTo>
                          <a:pt x="1318" y="5040"/>
                        </a:lnTo>
                        <a:lnTo>
                          <a:pt x="1321" y="5050"/>
                        </a:lnTo>
                        <a:lnTo>
                          <a:pt x="1325" y="5062"/>
                        </a:lnTo>
                        <a:lnTo>
                          <a:pt x="1333" y="5087"/>
                        </a:lnTo>
                        <a:lnTo>
                          <a:pt x="1340" y="5110"/>
                        </a:lnTo>
                        <a:lnTo>
                          <a:pt x="1342" y="5122"/>
                        </a:lnTo>
                        <a:lnTo>
                          <a:pt x="1343" y="5132"/>
                        </a:lnTo>
                        <a:lnTo>
                          <a:pt x="1343" y="5140"/>
                        </a:lnTo>
                        <a:lnTo>
                          <a:pt x="1339" y="5146"/>
                        </a:lnTo>
                        <a:lnTo>
                          <a:pt x="1338" y="5149"/>
                        </a:lnTo>
                        <a:lnTo>
                          <a:pt x="1334" y="5151"/>
                        </a:lnTo>
                        <a:lnTo>
                          <a:pt x="1331" y="5153"/>
                        </a:lnTo>
                        <a:lnTo>
                          <a:pt x="1326" y="5153"/>
                        </a:lnTo>
                        <a:lnTo>
                          <a:pt x="1316" y="5153"/>
                        </a:lnTo>
                        <a:lnTo>
                          <a:pt x="1300" y="5149"/>
                        </a:lnTo>
                        <a:lnTo>
                          <a:pt x="1290" y="5141"/>
                        </a:lnTo>
                        <a:lnTo>
                          <a:pt x="1278" y="5131"/>
                        </a:lnTo>
                        <a:lnTo>
                          <a:pt x="1273" y="5127"/>
                        </a:lnTo>
                        <a:lnTo>
                          <a:pt x="1268" y="5125"/>
                        </a:lnTo>
                        <a:lnTo>
                          <a:pt x="1267" y="5127"/>
                        </a:lnTo>
                        <a:lnTo>
                          <a:pt x="1265" y="5128"/>
                        </a:lnTo>
                        <a:lnTo>
                          <a:pt x="1264" y="5131"/>
                        </a:lnTo>
                        <a:lnTo>
                          <a:pt x="1264" y="5135"/>
                        </a:lnTo>
                        <a:lnTo>
                          <a:pt x="1265" y="5142"/>
                        </a:lnTo>
                        <a:lnTo>
                          <a:pt x="1267" y="5150"/>
                        </a:lnTo>
                        <a:lnTo>
                          <a:pt x="1270" y="5158"/>
                        </a:lnTo>
                        <a:lnTo>
                          <a:pt x="1273" y="5166"/>
                        </a:lnTo>
                        <a:lnTo>
                          <a:pt x="1281" y="5181"/>
                        </a:lnTo>
                        <a:lnTo>
                          <a:pt x="1286" y="5195"/>
                        </a:lnTo>
                        <a:lnTo>
                          <a:pt x="1289" y="5207"/>
                        </a:lnTo>
                        <a:lnTo>
                          <a:pt x="1289" y="5220"/>
                        </a:lnTo>
                        <a:lnTo>
                          <a:pt x="1287" y="5232"/>
                        </a:lnTo>
                        <a:lnTo>
                          <a:pt x="1285" y="5245"/>
                        </a:lnTo>
                        <a:lnTo>
                          <a:pt x="1281" y="5271"/>
                        </a:lnTo>
                        <a:lnTo>
                          <a:pt x="1280" y="5295"/>
                        </a:lnTo>
                        <a:lnTo>
                          <a:pt x="1282" y="5329"/>
                        </a:lnTo>
                        <a:lnTo>
                          <a:pt x="1286" y="5365"/>
                        </a:lnTo>
                        <a:lnTo>
                          <a:pt x="1287" y="5385"/>
                        </a:lnTo>
                        <a:lnTo>
                          <a:pt x="1287" y="5403"/>
                        </a:lnTo>
                        <a:lnTo>
                          <a:pt x="1287" y="5410"/>
                        </a:lnTo>
                        <a:lnTo>
                          <a:pt x="1286" y="5420"/>
                        </a:lnTo>
                        <a:lnTo>
                          <a:pt x="1283" y="5427"/>
                        </a:lnTo>
                        <a:lnTo>
                          <a:pt x="1281" y="5435"/>
                        </a:lnTo>
                        <a:lnTo>
                          <a:pt x="1276" y="5447"/>
                        </a:lnTo>
                        <a:lnTo>
                          <a:pt x="1269" y="5458"/>
                        </a:lnTo>
                        <a:lnTo>
                          <a:pt x="1260" y="5470"/>
                        </a:lnTo>
                        <a:lnTo>
                          <a:pt x="1251" y="5480"/>
                        </a:lnTo>
                        <a:lnTo>
                          <a:pt x="1232" y="5504"/>
                        </a:lnTo>
                        <a:lnTo>
                          <a:pt x="1215" y="5524"/>
                        </a:lnTo>
                        <a:lnTo>
                          <a:pt x="1216" y="5544"/>
                        </a:lnTo>
                        <a:lnTo>
                          <a:pt x="1213" y="5563"/>
                        </a:lnTo>
                        <a:lnTo>
                          <a:pt x="1211" y="5583"/>
                        </a:lnTo>
                        <a:lnTo>
                          <a:pt x="1208" y="5601"/>
                        </a:lnTo>
                        <a:lnTo>
                          <a:pt x="1206" y="5620"/>
                        </a:lnTo>
                        <a:lnTo>
                          <a:pt x="1203" y="5640"/>
                        </a:lnTo>
                        <a:lnTo>
                          <a:pt x="1201" y="5658"/>
                        </a:lnTo>
                        <a:lnTo>
                          <a:pt x="1202" y="5679"/>
                        </a:lnTo>
                        <a:lnTo>
                          <a:pt x="1201" y="5685"/>
                        </a:lnTo>
                        <a:lnTo>
                          <a:pt x="1201" y="5693"/>
                        </a:lnTo>
                        <a:lnTo>
                          <a:pt x="1199" y="5699"/>
                        </a:lnTo>
                        <a:lnTo>
                          <a:pt x="1197" y="5706"/>
                        </a:lnTo>
                        <a:lnTo>
                          <a:pt x="1190" y="5719"/>
                        </a:lnTo>
                        <a:lnTo>
                          <a:pt x="1182" y="5730"/>
                        </a:lnTo>
                        <a:lnTo>
                          <a:pt x="1175" y="5742"/>
                        </a:lnTo>
                        <a:lnTo>
                          <a:pt x="1167" y="5754"/>
                        </a:lnTo>
                        <a:lnTo>
                          <a:pt x="1159" y="5765"/>
                        </a:lnTo>
                        <a:lnTo>
                          <a:pt x="1154" y="5778"/>
                        </a:lnTo>
                        <a:lnTo>
                          <a:pt x="1125" y="5868"/>
                        </a:lnTo>
                        <a:lnTo>
                          <a:pt x="1116" y="5894"/>
                        </a:lnTo>
                        <a:lnTo>
                          <a:pt x="1106" y="5920"/>
                        </a:lnTo>
                        <a:lnTo>
                          <a:pt x="1101" y="5933"/>
                        </a:lnTo>
                        <a:lnTo>
                          <a:pt x="1096" y="5945"/>
                        </a:lnTo>
                        <a:lnTo>
                          <a:pt x="1092" y="5960"/>
                        </a:lnTo>
                        <a:lnTo>
                          <a:pt x="1089" y="5973"/>
                        </a:lnTo>
                        <a:lnTo>
                          <a:pt x="1088" y="5983"/>
                        </a:lnTo>
                        <a:lnTo>
                          <a:pt x="1084" y="5992"/>
                        </a:lnTo>
                        <a:lnTo>
                          <a:pt x="1079" y="6000"/>
                        </a:lnTo>
                        <a:lnTo>
                          <a:pt x="1074" y="6005"/>
                        </a:lnTo>
                        <a:lnTo>
                          <a:pt x="1067" y="6009"/>
                        </a:lnTo>
                        <a:lnTo>
                          <a:pt x="1061" y="6012"/>
                        </a:lnTo>
                        <a:lnTo>
                          <a:pt x="1053" y="6013"/>
                        </a:lnTo>
                        <a:lnTo>
                          <a:pt x="1045" y="6013"/>
                        </a:lnTo>
                        <a:lnTo>
                          <a:pt x="1028" y="6010"/>
                        </a:lnTo>
                        <a:lnTo>
                          <a:pt x="1010" y="6004"/>
                        </a:lnTo>
                        <a:lnTo>
                          <a:pt x="995" y="5997"/>
                        </a:lnTo>
                        <a:lnTo>
                          <a:pt x="979" y="5990"/>
                        </a:lnTo>
                        <a:lnTo>
                          <a:pt x="966" y="5983"/>
                        </a:lnTo>
                        <a:lnTo>
                          <a:pt x="954" y="5979"/>
                        </a:lnTo>
                        <a:lnTo>
                          <a:pt x="943" y="5975"/>
                        </a:lnTo>
                        <a:lnTo>
                          <a:pt x="931" y="5973"/>
                        </a:lnTo>
                        <a:lnTo>
                          <a:pt x="908" y="5968"/>
                        </a:lnTo>
                        <a:lnTo>
                          <a:pt x="881" y="5962"/>
                        </a:lnTo>
                        <a:lnTo>
                          <a:pt x="848" y="5949"/>
                        </a:lnTo>
                        <a:lnTo>
                          <a:pt x="798" y="5933"/>
                        </a:lnTo>
                        <a:lnTo>
                          <a:pt x="785" y="5930"/>
                        </a:lnTo>
                        <a:lnTo>
                          <a:pt x="773" y="5929"/>
                        </a:lnTo>
                        <a:lnTo>
                          <a:pt x="763" y="5929"/>
                        </a:lnTo>
                        <a:lnTo>
                          <a:pt x="755" y="5931"/>
                        </a:lnTo>
                        <a:lnTo>
                          <a:pt x="751" y="5934"/>
                        </a:lnTo>
                        <a:lnTo>
                          <a:pt x="748" y="5936"/>
                        </a:lnTo>
                        <a:lnTo>
                          <a:pt x="747" y="5940"/>
                        </a:lnTo>
                        <a:lnTo>
                          <a:pt x="746" y="5944"/>
                        </a:lnTo>
                        <a:lnTo>
                          <a:pt x="746" y="5949"/>
                        </a:lnTo>
                        <a:lnTo>
                          <a:pt x="746" y="5956"/>
                        </a:lnTo>
                        <a:lnTo>
                          <a:pt x="747" y="5962"/>
                        </a:lnTo>
                        <a:lnTo>
                          <a:pt x="750" y="5970"/>
                        </a:lnTo>
                        <a:lnTo>
                          <a:pt x="755" y="5983"/>
                        </a:lnTo>
                        <a:lnTo>
                          <a:pt x="757" y="5993"/>
                        </a:lnTo>
                        <a:lnTo>
                          <a:pt x="757" y="6000"/>
                        </a:lnTo>
                        <a:lnTo>
                          <a:pt x="757" y="6005"/>
                        </a:lnTo>
                        <a:lnTo>
                          <a:pt x="755" y="6008"/>
                        </a:lnTo>
                        <a:lnTo>
                          <a:pt x="751" y="6008"/>
                        </a:lnTo>
                        <a:lnTo>
                          <a:pt x="747" y="6008"/>
                        </a:lnTo>
                        <a:lnTo>
                          <a:pt x="742" y="6006"/>
                        </a:lnTo>
                        <a:lnTo>
                          <a:pt x="729" y="6001"/>
                        </a:lnTo>
                        <a:lnTo>
                          <a:pt x="715" y="5996"/>
                        </a:lnTo>
                        <a:lnTo>
                          <a:pt x="708" y="5995"/>
                        </a:lnTo>
                        <a:lnTo>
                          <a:pt x="702" y="5995"/>
                        </a:lnTo>
                        <a:lnTo>
                          <a:pt x="695" y="5996"/>
                        </a:lnTo>
                        <a:lnTo>
                          <a:pt x="690" y="5999"/>
                        </a:lnTo>
                        <a:lnTo>
                          <a:pt x="676" y="6012"/>
                        </a:lnTo>
                        <a:lnTo>
                          <a:pt x="663" y="6025"/>
                        </a:lnTo>
                        <a:lnTo>
                          <a:pt x="654" y="6039"/>
                        </a:lnTo>
                        <a:lnTo>
                          <a:pt x="646" y="6054"/>
                        </a:lnTo>
                        <a:lnTo>
                          <a:pt x="640" y="6070"/>
                        </a:lnTo>
                        <a:lnTo>
                          <a:pt x="634" y="6085"/>
                        </a:lnTo>
                        <a:lnTo>
                          <a:pt x="630" y="6104"/>
                        </a:lnTo>
                        <a:lnTo>
                          <a:pt x="628" y="6120"/>
                        </a:lnTo>
                        <a:lnTo>
                          <a:pt x="627" y="6133"/>
                        </a:lnTo>
                        <a:lnTo>
                          <a:pt x="627" y="6146"/>
                        </a:lnTo>
                        <a:lnTo>
                          <a:pt x="628" y="6157"/>
                        </a:lnTo>
                        <a:lnTo>
                          <a:pt x="630" y="6167"/>
                        </a:lnTo>
                        <a:lnTo>
                          <a:pt x="640" y="6184"/>
                        </a:lnTo>
                        <a:lnTo>
                          <a:pt x="649" y="6201"/>
                        </a:lnTo>
                        <a:lnTo>
                          <a:pt x="653" y="6207"/>
                        </a:lnTo>
                        <a:lnTo>
                          <a:pt x="656" y="6215"/>
                        </a:lnTo>
                        <a:lnTo>
                          <a:pt x="659" y="6223"/>
                        </a:lnTo>
                        <a:lnTo>
                          <a:pt x="660" y="6230"/>
                        </a:lnTo>
                        <a:lnTo>
                          <a:pt x="660" y="6240"/>
                        </a:lnTo>
                        <a:lnTo>
                          <a:pt x="659" y="6249"/>
                        </a:lnTo>
                        <a:lnTo>
                          <a:pt x="656" y="6259"/>
                        </a:lnTo>
                        <a:lnTo>
                          <a:pt x="650" y="6269"/>
                        </a:lnTo>
                        <a:lnTo>
                          <a:pt x="640" y="6285"/>
                        </a:lnTo>
                        <a:lnTo>
                          <a:pt x="632" y="6297"/>
                        </a:lnTo>
                        <a:lnTo>
                          <a:pt x="625" y="6306"/>
                        </a:lnTo>
                        <a:lnTo>
                          <a:pt x="619" y="6312"/>
                        </a:lnTo>
                        <a:lnTo>
                          <a:pt x="615" y="6316"/>
                        </a:lnTo>
                        <a:lnTo>
                          <a:pt x="610" y="6317"/>
                        </a:lnTo>
                        <a:lnTo>
                          <a:pt x="606" y="6317"/>
                        </a:lnTo>
                        <a:lnTo>
                          <a:pt x="602" y="6315"/>
                        </a:lnTo>
                        <a:lnTo>
                          <a:pt x="592" y="6307"/>
                        </a:lnTo>
                        <a:lnTo>
                          <a:pt x="577" y="6297"/>
                        </a:lnTo>
                        <a:lnTo>
                          <a:pt x="568" y="6291"/>
                        </a:lnTo>
                        <a:lnTo>
                          <a:pt x="558" y="6286"/>
                        </a:lnTo>
                        <a:lnTo>
                          <a:pt x="545" y="6281"/>
                        </a:lnTo>
                        <a:lnTo>
                          <a:pt x="529" y="6277"/>
                        </a:lnTo>
                        <a:lnTo>
                          <a:pt x="518" y="6275"/>
                        </a:lnTo>
                        <a:lnTo>
                          <a:pt x="507" y="6275"/>
                        </a:lnTo>
                        <a:lnTo>
                          <a:pt x="498" y="6275"/>
                        </a:lnTo>
                        <a:lnTo>
                          <a:pt x="488" y="6275"/>
                        </a:lnTo>
                        <a:lnTo>
                          <a:pt x="470" y="6280"/>
                        </a:lnTo>
                        <a:lnTo>
                          <a:pt x="452" y="6285"/>
                        </a:lnTo>
                        <a:lnTo>
                          <a:pt x="435" y="6293"/>
                        </a:lnTo>
                        <a:lnTo>
                          <a:pt x="417" y="6299"/>
                        </a:lnTo>
                        <a:lnTo>
                          <a:pt x="397" y="6306"/>
                        </a:lnTo>
                        <a:lnTo>
                          <a:pt x="378" y="6309"/>
                        </a:lnTo>
                        <a:lnTo>
                          <a:pt x="369" y="6311"/>
                        </a:lnTo>
                        <a:lnTo>
                          <a:pt x="361" y="6311"/>
                        </a:lnTo>
                        <a:lnTo>
                          <a:pt x="352" y="6309"/>
                        </a:lnTo>
                        <a:lnTo>
                          <a:pt x="343" y="6308"/>
                        </a:lnTo>
                        <a:lnTo>
                          <a:pt x="326" y="6304"/>
                        </a:lnTo>
                        <a:lnTo>
                          <a:pt x="309" y="6298"/>
                        </a:lnTo>
                        <a:lnTo>
                          <a:pt x="294" y="6289"/>
                        </a:lnTo>
                        <a:lnTo>
                          <a:pt x="278" y="6280"/>
                        </a:lnTo>
                        <a:lnTo>
                          <a:pt x="263" y="6271"/>
                        </a:lnTo>
                        <a:lnTo>
                          <a:pt x="248" y="6262"/>
                        </a:lnTo>
                        <a:lnTo>
                          <a:pt x="247" y="6259"/>
                        </a:lnTo>
                        <a:lnTo>
                          <a:pt x="247" y="6255"/>
                        </a:lnTo>
                        <a:lnTo>
                          <a:pt x="248" y="6251"/>
                        </a:lnTo>
                        <a:lnTo>
                          <a:pt x="250" y="6245"/>
                        </a:lnTo>
                        <a:lnTo>
                          <a:pt x="256" y="6232"/>
                        </a:lnTo>
                        <a:lnTo>
                          <a:pt x="263" y="6216"/>
                        </a:lnTo>
                        <a:lnTo>
                          <a:pt x="270" y="6201"/>
                        </a:lnTo>
                        <a:lnTo>
                          <a:pt x="277" y="6186"/>
                        </a:lnTo>
                        <a:lnTo>
                          <a:pt x="282" y="6173"/>
                        </a:lnTo>
                        <a:lnTo>
                          <a:pt x="285" y="6167"/>
                        </a:lnTo>
                        <a:lnTo>
                          <a:pt x="283" y="6161"/>
                        </a:lnTo>
                        <a:lnTo>
                          <a:pt x="283" y="6155"/>
                        </a:lnTo>
                        <a:lnTo>
                          <a:pt x="281" y="6150"/>
                        </a:lnTo>
                        <a:lnTo>
                          <a:pt x="278" y="6146"/>
                        </a:lnTo>
                        <a:lnTo>
                          <a:pt x="273" y="6137"/>
                        </a:lnTo>
                        <a:lnTo>
                          <a:pt x="265" y="6128"/>
                        </a:lnTo>
                        <a:lnTo>
                          <a:pt x="257" y="6120"/>
                        </a:lnTo>
                        <a:lnTo>
                          <a:pt x="250" y="6111"/>
                        </a:lnTo>
                        <a:lnTo>
                          <a:pt x="243" y="6104"/>
                        </a:lnTo>
                        <a:lnTo>
                          <a:pt x="237" y="6093"/>
                        </a:lnTo>
                        <a:lnTo>
                          <a:pt x="233" y="6082"/>
                        </a:lnTo>
                        <a:lnTo>
                          <a:pt x="229" y="6069"/>
                        </a:lnTo>
                        <a:lnTo>
                          <a:pt x="228" y="6054"/>
                        </a:lnTo>
                        <a:lnTo>
                          <a:pt x="225" y="6039"/>
                        </a:lnTo>
                        <a:lnTo>
                          <a:pt x="224" y="6005"/>
                        </a:lnTo>
                        <a:lnTo>
                          <a:pt x="224" y="5971"/>
                        </a:lnTo>
                        <a:lnTo>
                          <a:pt x="222" y="5939"/>
                        </a:lnTo>
                        <a:lnTo>
                          <a:pt x="220" y="5908"/>
                        </a:lnTo>
                        <a:lnTo>
                          <a:pt x="216" y="5895"/>
                        </a:lnTo>
                        <a:lnTo>
                          <a:pt x="212" y="5883"/>
                        </a:lnTo>
                        <a:lnTo>
                          <a:pt x="207" y="5873"/>
                        </a:lnTo>
                        <a:lnTo>
                          <a:pt x="200" y="5864"/>
                        </a:lnTo>
                        <a:lnTo>
                          <a:pt x="184" y="5848"/>
                        </a:lnTo>
                        <a:lnTo>
                          <a:pt x="167" y="5831"/>
                        </a:lnTo>
                        <a:lnTo>
                          <a:pt x="164" y="5828"/>
                        </a:lnTo>
                        <a:lnTo>
                          <a:pt x="163" y="5824"/>
                        </a:lnTo>
                        <a:lnTo>
                          <a:pt x="163" y="5820"/>
                        </a:lnTo>
                        <a:lnTo>
                          <a:pt x="164" y="5817"/>
                        </a:lnTo>
                        <a:lnTo>
                          <a:pt x="168" y="5816"/>
                        </a:lnTo>
                        <a:lnTo>
                          <a:pt x="172" y="5815"/>
                        </a:lnTo>
                        <a:lnTo>
                          <a:pt x="180" y="5813"/>
                        </a:lnTo>
                        <a:lnTo>
                          <a:pt x="189" y="5813"/>
                        </a:lnTo>
                        <a:lnTo>
                          <a:pt x="196" y="5815"/>
                        </a:lnTo>
                        <a:lnTo>
                          <a:pt x="202" y="5816"/>
                        </a:lnTo>
                        <a:lnTo>
                          <a:pt x="207" y="5819"/>
                        </a:lnTo>
                        <a:lnTo>
                          <a:pt x="211" y="5821"/>
                        </a:lnTo>
                        <a:lnTo>
                          <a:pt x="219" y="5829"/>
                        </a:lnTo>
                        <a:lnTo>
                          <a:pt x="224" y="5838"/>
                        </a:lnTo>
                        <a:lnTo>
                          <a:pt x="229" y="5848"/>
                        </a:lnTo>
                        <a:lnTo>
                          <a:pt x="235" y="5856"/>
                        </a:lnTo>
                        <a:lnTo>
                          <a:pt x="238" y="5860"/>
                        </a:lnTo>
                        <a:lnTo>
                          <a:pt x="242" y="5864"/>
                        </a:lnTo>
                        <a:lnTo>
                          <a:pt x="247" y="5866"/>
                        </a:lnTo>
                        <a:lnTo>
                          <a:pt x="252" y="5868"/>
                        </a:lnTo>
                        <a:lnTo>
                          <a:pt x="256" y="5868"/>
                        </a:lnTo>
                        <a:lnTo>
                          <a:pt x="257" y="5866"/>
                        </a:lnTo>
                        <a:lnTo>
                          <a:pt x="260" y="5863"/>
                        </a:lnTo>
                        <a:lnTo>
                          <a:pt x="261" y="5859"/>
                        </a:lnTo>
                        <a:lnTo>
                          <a:pt x="263" y="5847"/>
                        </a:lnTo>
                        <a:lnTo>
                          <a:pt x="263" y="5833"/>
                        </a:lnTo>
                        <a:lnTo>
                          <a:pt x="261" y="5819"/>
                        </a:lnTo>
                        <a:lnTo>
                          <a:pt x="259" y="5806"/>
                        </a:lnTo>
                        <a:lnTo>
                          <a:pt x="257" y="5794"/>
                        </a:lnTo>
                        <a:lnTo>
                          <a:pt x="255" y="5787"/>
                        </a:lnTo>
                        <a:lnTo>
                          <a:pt x="246" y="5776"/>
                        </a:lnTo>
                        <a:lnTo>
                          <a:pt x="238" y="5767"/>
                        </a:lnTo>
                        <a:lnTo>
                          <a:pt x="234" y="5762"/>
                        </a:lnTo>
                        <a:lnTo>
                          <a:pt x="230" y="5756"/>
                        </a:lnTo>
                        <a:lnTo>
                          <a:pt x="229" y="5750"/>
                        </a:lnTo>
                        <a:lnTo>
                          <a:pt x="228" y="5743"/>
                        </a:lnTo>
                        <a:lnTo>
                          <a:pt x="243" y="5741"/>
                        </a:lnTo>
                        <a:lnTo>
                          <a:pt x="257" y="5741"/>
                        </a:lnTo>
                        <a:lnTo>
                          <a:pt x="269" y="5742"/>
                        </a:lnTo>
                        <a:lnTo>
                          <a:pt x="278" y="5743"/>
                        </a:lnTo>
                        <a:lnTo>
                          <a:pt x="282" y="5743"/>
                        </a:lnTo>
                        <a:lnTo>
                          <a:pt x="286" y="5742"/>
                        </a:lnTo>
                        <a:lnTo>
                          <a:pt x="288" y="5740"/>
                        </a:lnTo>
                        <a:lnTo>
                          <a:pt x="291" y="5736"/>
                        </a:lnTo>
                        <a:lnTo>
                          <a:pt x="294" y="5732"/>
                        </a:lnTo>
                        <a:lnTo>
                          <a:pt x="295" y="5725"/>
                        </a:lnTo>
                        <a:lnTo>
                          <a:pt x="296" y="5716"/>
                        </a:lnTo>
                        <a:lnTo>
                          <a:pt x="298" y="5706"/>
                        </a:lnTo>
                        <a:lnTo>
                          <a:pt x="296" y="5693"/>
                        </a:lnTo>
                        <a:lnTo>
                          <a:pt x="294" y="5683"/>
                        </a:lnTo>
                        <a:lnTo>
                          <a:pt x="290" y="5673"/>
                        </a:lnTo>
                        <a:lnTo>
                          <a:pt x="285" y="5667"/>
                        </a:lnTo>
                        <a:lnTo>
                          <a:pt x="277" y="5660"/>
                        </a:lnTo>
                        <a:lnTo>
                          <a:pt x="269" y="5654"/>
                        </a:lnTo>
                        <a:lnTo>
                          <a:pt x="259" y="5649"/>
                        </a:lnTo>
                        <a:lnTo>
                          <a:pt x="248" y="5644"/>
                        </a:lnTo>
                        <a:lnTo>
                          <a:pt x="243" y="5640"/>
                        </a:lnTo>
                        <a:lnTo>
                          <a:pt x="239" y="5637"/>
                        </a:lnTo>
                        <a:lnTo>
                          <a:pt x="235" y="5632"/>
                        </a:lnTo>
                        <a:lnTo>
                          <a:pt x="233" y="5628"/>
                        </a:lnTo>
                        <a:lnTo>
                          <a:pt x="230" y="5618"/>
                        </a:lnTo>
                        <a:lnTo>
                          <a:pt x="229" y="5606"/>
                        </a:lnTo>
                        <a:lnTo>
                          <a:pt x="229" y="5596"/>
                        </a:lnTo>
                        <a:lnTo>
                          <a:pt x="226" y="5584"/>
                        </a:lnTo>
                        <a:lnTo>
                          <a:pt x="225" y="5579"/>
                        </a:lnTo>
                        <a:lnTo>
                          <a:pt x="224" y="5574"/>
                        </a:lnTo>
                        <a:lnTo>
                          <a:pt x="221" y="5569"/>
                        </a:lnTo>
                        <a:lnTo>
                          <a:pt x="219" y="5565"/>
                        </a:lnTo>
                        <a:lnTo>
                          <a:pt x="206" y="5553"/>
                        </a:lnTo>
                        <a:lnTo>
                          <a:pt x="196" y="5543"/>
                        </a:lnTo>
                        <a:lnTo>
                          <a:pt x="191" y="5536"/>
                        </a:lnTo>
                        <a:lnTo>
                          <a:pt x="187" y="5530"/>
                        </a:lnTo>
                        <a:lnTo>
                          <a:pt x="185" y="5522"/>
                        </a:lnTo>
                        <a:lnTo>
                          <a:pt x="181" y="5513"/>
                        </a:lnTo>
                        <a:lnTo>
                          <a:pt x="159" y="5426"/>
                        </a:lnTo>
                        <a:lnTo>
                          <a:pt x="147" y="5392"/>
                        </a:lnTo>
                        <a:lnTo>
                          <a:pt x="136" y="5360"/>
                        </a:lnTo>
                        <a:lnTo>
                          <a:pt x="124" y="5328"/>
                        </a:lnTo>
                        <a:lnTo>
                          <a:pt x="112" y="5295"/>
                        </a:lnTo>
                        <a:lnTo>
                          <a:pt x="110" y="5282"/>
                        </a:lnTo>
                        <a:lnTo>
                          <a:pt x="108" y="5271"/>
                        </a:lnTo>
                        <a:lnTo>
                          <a:pt x="107" y="5258"/>
                        </a:lnTo>
                        <a:lnTo>
                          <a:pt x="107" y="5246"/>
                        </a:lnTo>
                        <a:lnTo>
                          <a:pt x="108" y="5223"/>
                        </a:lnTo>
                        <a:lnTo>
                          <a:pt x="112" y="5199"/>
                        </a:lnTo>
                        <a:lnTo>
                          <a:pt x="116" y="5176"/>
                        </a:lnTo>
                        <a:lnTo>
                          <a:pt x="119" y="5153"/>
                        </a:lnTo>
                        <a:lnTo>
                          <a:pt x="120" y="5141"/>
                        </a:lnTo>
                        <a:lnTo>
                          <a:pt x="120" y="5129"/>
                        </a:lnTo>
                        <a:lnTo>
                          <a:pt x="120" y="5118"/>
                        </a:lnTo>
                        <a:lnTo>
                          <a:pt x="117" y="5106"/>
                        </a:lnTo>
                        <a:lnTo>
                          <a:pt x="115" y="5089"/>
                        </a:lnTo>
                        <a:lnTo>
                          <a:pt x="112" y="5075"/>
                        </a:lnTo>
                        <a:lnTo>
                          <a:pt x="114" y="5065"/>
                        </a:lnTo>
                        <a:lnTo>
                          <a:pt x="116" y="5056"/>
                        </a:lnTo>
                        <a:lnTo>
                          <a:pt x="125" y="5037"/>
                        </a:lnTo>
                        <a:lnTo>
                          <a:pt x="138" y="5011"/>
                        </a:lnTo>
                        <a:lnTo>
                          <a:pt x="142" y="5000"/>
                        </a:lnTo>
                        <a:lnTo>
                          <a:pt x="145" y="4988"/>
                        </a:lnTo>
                        <a:lnTo>
                          <a:pt x="146" y="4977"/>
                        </a:lnTo>
                        <a:lnTo>
                          <a:pt x="147" y="4965"/>
                        </a:lnTo>
                        <a:lnTo>
                          <a:pt x="147" y="4940"/>
                        </a:lnTo>
                        <a:lnTo>
                          <a:pt x="149" y="4917"/>
                        </a:lnTo>
                        <a:lnTo>
                          <a:pt x="152" y="4903"/>
                        </a:lnTo>
                        <a:lnTo>
                          <a:pt x="159" y="4890"/>
                        </a:lnTo>
                        <a:lnTo>
                          <a:pt x="165" y="4877"/>
                        </a:lnTo>
                        <a:lnTo>
                          <a:pt x="171" y="4863"/>
                        </a:lnTo>
                        <a:lnTo>
                          <a:pt x="171" y="4860"/>
                        </a:lnTo>
                        <a:lnTo>
                          <a:pt x="171" y="4856"/>
                        </a:lnTo>
                        <a:lnTo>
                          <a:pt x="169" y="4853"/>
                        </a:lnTo>
                        <a:lnTo>
                          <a:pt x="168" y="4851"/>
                        </a:lnTo>
                        <a:lnTo>
                          <a:pt x="163" y="4847"/>
                        </a:lnTo>
                        <a:lnTo>
                          <a:pt x="156" y="4843"/>
                        </a:lnTo>
                        <a:lnTo>
                          <a:pt x="142" y="4838"/>
                        </a:lnTo>
                        <a:lnTo>
                          <a:pt x="129" y="4831"/>
                        </a:lnTo>
                        <a:lnTo>
                          <a:pt x="128" y="4825"/>
                        </a:lnTo>
                        <a:lnTo>
                          <a:pt x="125" y="4821"/>
                        </a:lnTo>
                        <a:lnTo>
                          <a:pt x="121" y="4820"/>
                        </a:lnTo>
                        <a:lnTo>
                          <a:pt x="117" y="4820"/>
                        </a:lnTo>
                        <a:lnTo>
                          <a:pt x="107" y="4825"/>
                        </a:lnTo>
                        <a:lnTo>
                          <a:pt x="95" y="4833"/>
                        </a:lnTo>
                        <a:lnTo>
                          <a:pt x="89" y="4835"/>
                        </a:lnTo>
                        <a:lnTo>
                          <a:pt x="84" y="4838"/>
                        </a:lnTo>
                        <a:lnTo>
                          <a:pt x="79" y="4839"/>
                        </a:lnTo>
                        <a:lnTo>
                          <a:pt x="73" y="4839"/>
                        </a:lnTo>
                        <a:lnTo>
                          <a:pt x="70" y="4837"/>
                        </a:lnTo>
                        <a:lnTo>
                          <a:pt x="67" y="4833"/>
                        </a:lnTo>
                        <a:lnTo>
                          <a:pt x="64" y="4825"/>
                        </a:lnTo>
                        <a:lnTo>
                          <a:pt x="64" y="4813"/>
                        </a:lnTo>
                        <a:lnTo>
                          <a:pt x="60" y="4812"/>
                        </a:lnTo>
                        <a:lnTo>
                          <a:pt x="57" y="4812"/>
                        </a:lnTo>
                        <a:lnTo>
                          <a:pt x="53" y="4813"/>
                        </a:lnTo>
                        <a:lnTo>
                          <a:pt x="48" y="4815"/>
                        </a:lnTo>
                        <a:lnTo>
                          <a:pt x="38" y="4820"/>
                        </a:lnTo>
                        <a:lnTo>
                          <a:pt x="31" y="4825"/>
                        </a:lnTo>
                        <a:lnTo>
                          <a:pt x="22" y="4830"/>
                        </a:lnTo>
                        <a:lnTo>
                          <a:pt x="14" y="4834"/>
                        </a:lnTo>
                        <a:lnTo>
                          <a:pt x="11" y="4834"/>
                        </a:lnTo>
                        <a:lnTo>
                          <a:pt x="7" y="4834"/>
                        </a:lnTo>
                        <a:lnTo>
                          <a:pt x="5" y="4831"/>
                        </a:lnTo>
                        <a:lnTo>
                          <a:pt x="2" y="4828"/>
                        </a:lnTo>
                        <a:lnTo>
                          <a:pt x="0" y="4820"/>
                        </a:lnTo>
                        <a:lnTo>
                          <a:pt x="0" y="4811"/>
                        </a:lnTo>
                        <a:lnTo>
                          <a:pt x="1" y="4800"/>
                        </a:lnTo>
                        <a:lnTo>
                          <a:pt x="2" y="4790"/>
                        </a:lnTo>
                        <a:lnTo>
                          <a:pt x="7" y="4769"/>
                        </a:lnTo>
                        <a:lnTo>
                          <a:pt x="13" y="4751"/>
                        </a:lnTo>
                        <a:lnTo>
                          <a:pt x="16" y="4728"/>
                        </a:lnTo>
                        <a:lnTo>
                          <a:pt x="20" y="4703"/>
                        </a:lnTo>
                        <a:lnTo>
                          <a:pt x="24" y="4677"/>
                        </a:lnTo>
                        <a:lnTo>
                          <a:pt x="25" y="4651"/>
                        </a:lnTo>
                        <a:lnTo>
                          <a:pt x="27" y="4625"/>
                        </a:lnTo>
                        <a:lnTo>
                          <a:pt x="27" y="4600"/>
                        </a:lnTo>
                        <a:lnTo>
                          <a:pt x="24" y="4575"/>
                        </a:lnTo>
                        <a:lnTo>
                          <a:pt x="20" y="4552"/>
                        </a:lnTo>
                        <a:lnTo>
                          <a:pt x="24" y="4545"/>
                        </a:lnTo>
                        <a:lnTo>
                          <a:pt x="31" y="4540"/>
                        </a:lnTo>
                        <a:lnTo>
                          <a:pt x="37" y="4536"/>
                        </a:lnTo>
                        <a:lnTo>
                          <a:pt x="45" y="4532"/>
                        </a:lnTo>
                        <a:lnTo>
                          <a:pt x="62" y="4528"/>
                        </a:lnTo>
                        <a:lnTo>
                          <a:pt x="76" y="4524"/>
                        </a:lnTo>
                        <a:lnTo>
                          <a:pt x="76" y="4524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5" name="Freeform 71">
                    <a:extLst>
                      <a:ext uri="{FF2B5EF4-FFF2-40B4-BE49-F238E27FC236}">
                        <a16:creationId xmlns:a16="http://schemas.microsoft.com/office/drawing/2014/main" id="{52BFC024-E9C6-9844-A0F1-E2479D2DC0A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409326" y="2777545"/>
                    <a:ext cx="873102" cy="1128122"/>
                  </a:xfrm>
                  <a:custGeom>
                    <a:avLst/>
                    <a:gdLst/>
                    <a:ahLst/>
                    <a:cxnLst>
                      <a:cxn ang="0">
                        <a:pos x="2522" y="593"/>
                      </a:cxn>
                      <a:cxn ang="0">
                        <a:pos x="2543" y="611"/>
                      </a:cxn>
                      <a:cxn ang="0">
                        <a:pos x="2383" y="412"/>
                      </a:cxn>
                      <a:cxn ang="0">
                        <a:pos x="2338" y="322"/>
                      </a:cxn>
                      <a:cxn ang="0">
                        <a:pos x="2452" y="342"/>
                      </a:cxn>
                      <a:cxn ang="0">
                        <a:pos x="2430" y="448"/>
                      </a:cxn>
                      <a:cxn ang="0">
                        <a:pos x="2310" y="418"/>
                      </a:cxn>
                      <a:cxn ang="0">
                        <a:pos x="2515" y="1151"/>
                      </a:cxn>
                      <a:cxn ang="0">
                        <a:pos x="2627" y="1399"/>
                      </a:cxn>
                      <a:cxn ang="0">
                        <a:pos x="2679" y="1738"/>
                      </a:cxn>
                      <a:cxn ang="0">
                        <a:pos x="2584" y="2041"/>
                      </a:cxn>
                      <a:cxn ang="0">
                        <a:pos x="2373" y="2039"/>
                      </a:cxn>
                      <a:cxn ang="0">
                        <a:pos x="1977" y="2206"/>
                      </a:cxn>
                      <a:cxn ang="0">
                        <a:pos x="1859" y="2340"/>
                      </a:cxn>
                      <a:cxn ang="0">
                        <a:pos x="1956" y="2585"/>
                      </a:cxn>
                      <a:cxn ang="0">
                        <a:pos x="2215" y="2925"/>
                      </a:cxn>
                      <a:cxn ang="0">
                        <a:pos x="2119" y="3151"/>
                      </a:cxn>
                      <a:cxn ang="0">
                        <a:pos x="1891" y="3268"/>
                      </a:cxn>
                      <a:cxn ang="0">
                        <a:pos x="1920" y="3565"/>
                      </a:cxn>
                      <a:cxn ang="0">
                        <a:pos x="1721" y="3465"/>
                      </a:cxn>
                      <a:cxn ang="0">
                        <a:pos x="1453" y="3548"/>
                      </a:cxn>
                      <a:cxn ang="0">
                        <a:pos x="1204" y="3491"/>
                      </a:cxn>
                      <a:cxn ang="0">
                        <a:pos x="1102" y="3601"/>
                      </a:cxn>
                      <a:cxn ang="0">
                        <a:pos x="684" y="3322"/>
                      </a:cxn>
                      <a:cxn ang="0">
                        <a:pos x="557" y="3400"/>
                      </a:cxn>
                      <a:cxn ang="0">
                        <a:pos x="331" y="3378"/>
                      </a:cxn>
                      <a:cxn ang="0">
                        <a:pos x="304" y="3147"/>
                      </a:cxn>
                      <a:cxn ang="0">
                        <a:pos x="541" y="2780"/>
                      </a:cxn>
                      <a:cxn ang="0">
                        <a:pos x="264" y="2550"/>
                      </a:cxn>
                      <a:cxn ang="0">
                        <a:pos x="49" y="2366"/>
                      </a:cxn>
                      <a:cxn ang="0">
                        <a:pos x="0" y="2154"/>
                      </a:cxn>
                      <a:cxn ang="0">
                        <a:pos x="23" y="1807"/>
                      </a:cxn>
                      <a:cxn ang="0">
                        <a:pos x="132" y="1501"/>
                      </a:cxn>
                      <a:cxn ang="0">
                        <a:pos x="106" y="1349"/>
                      </a:cxn>
                      <a:cxn ang="0">
                        <a:pos x="382" y="1273"/>
                      </a:cxn>
                      <a:cxn ang="0">
                        <a:pos x="460" y="1077"/>
                      </a:cxn>
                      <a:cxn ang="0">
                        <a:pos x="460" y="975"/>
                      </a:cxn>
                      <a:cxn ang="0">
                        <a:pos x="602" y="712"/>
                      </a:cxn>
                      <a:cxn ang="0">
                        <a:pos x="585" y="577"/>
                      </a:cxn>
                      <a:cxn ang="0">
                        <a:pos x="865" y="572"/>
                      </a:cxn>
                      <a:cxn ang="0">
                        <a:pos x="903" y="712"/>
                      </a:cxn>
                      <a:cxn ang="0">
                        <a:pos x="960" y="744"/>
                      </a:cxn>
                      <a:cxn ang="0">
                        <a:pos x="1017" y="506"/>
                      </a:cxn>
                      <a:cxn ang="0">
                        <a:pos x="1261" y="624"/>
                      </a:cxn>
                      <a:cxn ang="0">
                        <a:pos x="1102" y="443"/>
                      </a:cxn>
                      <a:cxn ang="0">
                        <a:pos x="1111" y="340"/>
                      </a:cxn>
                      <a:cxn ang="0">
                        <a:pos x="1088" y="273"/>
                      </a:cxn>
                      <a:cxn ang="0">
                        <a:pos x="1106" y="18"/>
                      </a:cxn>
                      <a:cxn ang="0">
                        <a:pos x="1394" y="76"/>
                      </a:cxn>
                      <a:cxn ang="0">
                        <a:pos x="1454" y="225"/>
                      </a:cxn>
                      <a:cxn ang="0">
                        <a:pos x="1476" y="310"/>
                      </a:cxn>
                      <a:cxn ang="0">
                        <a:pos x="1592" y="365"/>
                      </a:cxn>
                      <a:cxn ang="0">
                        <a:pos x="1745" y="296"/>
                      </a:cxn>
                      <a:cxn ang="0">
                        <a:pos x="1723" y="436"/>
                      </a:cxn>
                      <a:cxn ang="0">
                        <a:pos x="1633" y="538"/>
                      </a:cxn>
                      <a:cxn ang="0">
                        <a:pos x="1837" y="538"/>
                      </a:cxn>
                      <a:cxn ang="0">
                        <a:pos x="2065" y="415"/>
                      </a:cxn>
                      <a:cxn ang="0">
                        <a:pos x="2109" y="415"/>
                      </a:cxn>
                      <a:cxn ang="0">
                        <a:pos x="2198" y="452"/>
                      </a:cxn>
                      <a:cxn ang="0">
                        <a:pos x="2354" y="544"/>
                      </a:cxn>
                      <a:cxn ang="0">
                        <a:pos x="2434" y="640"/>
                      </a:cxn>
                    </a:cxnLst>
                    <a:rect l="0" t="0" r="r" b="b"/>
                    <a:pathLst>
                      <a:path w="2701" h="3602">
                        <a:moveTo>
                          <a:pt x="2549" y="625"/>
                        </a:moveTo>
                        <a:lnTo>
                          <a:pt x="2531" y="673"/>
                        </a:lnTo>
                        <a:lnTo>
                          <a:pt x="2518" y="665"/>
                        </a:lnTo>
                        <a:lnTo>
                          <a:pt x="2503" y="659"/>
                        </a:lnTo>
                        <a:lnTo>
                          <a:pt x="2495" y="656"/>
                        </a:lnTo>
                        <a:lnTo>
                          <a:pt x="2488" y="652"/>
                        </a:lnTo>
                        <a:lnTo>
                          <a:pt x="2483" y="647"/>
                        </a:lnTo>
                        <a:lnTo>
                          <a:pt x="2479" y="641"/>
                        </a:lnTo>
                        <a:lnTo>
                          <a:pt x="2477" y="634"/>
                        </a:lnTo>
                        <a:lnTo>
                          <a:pt x="2475" y="628"/>
                        </a:lnTo>
                        <a:lnTo>
                          <a:pt x="2475" y="620"/>
                        </a:lnTo>
                        <a:lnTo>
                          <a:pt x="2478" y="615"/>
                        </a:lnTo>
                        <a:lnTo>
                          <a:pt x="2482" y="610"/>
                        </a:lnTo>
                        <a:lnTo>
                          <a:pt x="2486" y="607"/>
                        </a:lnTo>
                        <a:lnTo>
                          <a:pt x="2491" y="606"/>
                        </a:lnTo>
                        <a:lnTo>
                          <a:pt x="2495" y="605"/>
                        </a:lnTo>
                        <a:lnTo>
                          <a:pt x="2504" y="605"/>
                        </a:lnTo>
                        <a:lnTo>
                          <a:pt x="2515" y="603"/>
                        </a:lnTo>
                        <a:lnTo>
                          <a:pt x="2519" y="601"/>
                        </a:lnTo>
                        <a:lnTo>
                          <a:pt x="2522" y="598"/>
                        </a:lnTo>
                        <a:lnTo>
                          <a:pt x="2522" y="593"/>
                        </a:lnTo>
                        <a:lnTo>
                          <a:pt x="2521" y="589"/>
                        </a:lnTo>
                        <a:lnTo>
                          <a:pt x="2513" y="577"/>
                        </a:lnTo>
                        <a:lnTo>
                          <a:pt x="2503" y="566"/>
                        </a:lnTo>
                        <a:lnTo>
                          <a:pt x="2478" y="542"/>
                        </a:lnTo>
                        <a:lnTo>
                          <a:pt x="2464" y="529"/>
                        </a:lnTo>
                        <a:lnTo>
                          <a:pt x="2458" y="523"/>
                        </a:lnTo>
                        <a:lnTo>
                          <a:pt x="2457" y="518"/>
                        </a:lnTo>
                        <a:lnTo>
                          <a:pt x="2457" y="514"/>
                        </a:lnTo>
                        <a:lnTo>
                          <a:pt x="2460" y="511"/>
                        </a:lnTo>
                        <a:lnTo>
                          <a:pt x="2464" y="511"/>
                        </a:lnTo>
                        <a:lnTo>
                          <a:pt x="2469" y="513"/>
                        </a:lnTo>
                        <a:lnTo>
                          <a:pt x="2474" y="514"/>
                        </a:lnTo>
                        <a:lnTo>
                          <a:pt x="2481" y="518"/>
                        </a:lnTo>
                        <a:lnTo>
                          <a:pt x="2490" y="527"/>
                        </a:lnTo>
                        <a:lnTo>
                          <a:pt x="2503" y="540"/>
                        </a:lnTo>
                        <a:lnTo>
                          <a:pt x="2508" y="546"/>
                        </a:lnTo>
                        <a:lnTo>
                          <a:pt x="2514" y="551"/>
                        </a:lnTo>
                        <a:lnTo>
                          <a:pt x="2519" y="555"/>
                        </a:lnTo>
                        <a:lnTo>
                          <a:pt x="2525" y="558"/>
                        </a:lnTo>
                        <a:lnTo>
                          <a:pt x="2536" y="598"/>
                        </a:lnTo>
                        <a:lnTo>
                          <a:pt x="2543" y="611"/>
                        </a:lnTo>
                        <a:lnTo>
                          <a:pt x="2549" y="625"/>
                        </a:lnTo>
                        <a:close/>
                        <a:moveTo>
                          <a:pt x="2310" y="418"/>
                        </a:moveTo>
                        <a:lnTo>
                          <a:pt x="2307" y="417"/>
                        </a:lnTo>
                        <a:lnTo>
                          <a:pt x="2304" y="413"/>
                        </a:lnTo>
                        <a:lnTo>
                          <a:pt x="2302" y="408"/>
                        </a:lnTo>
                        <a:lnTo>
                          <a:pt x="2300" y="402"/>
                        </a:lnTo>
                        <a:lnTo>
                          <a:pt x="2299" y="388"/>
                        </a:lnTo>
                        <a:lnTo>
                          <a:pt x="2299" y="374"/>
                        </a:lnTo>
                        <a:lnTo>
                          <a:pt x="2300" y="367"/>
                        </a:lnTo>
                        <a:lnTo>
                          <a:pt x="2303" y="362"/>
                        </a:lnTo>
                        <a:lnTo>
                          <a:pt x="2306" y="357"/>
                        </a:lnTo>
                        <a:lnTo>
                          <a:pt x="2311" y="355"/>
                        </a:lnTo>
                        <a:lnTo>
                          <a:pt x="2316" y="353"/>
                        </a:lnTo>
                        <a:lnTo>
                          <a:pt x="2322" y="353"/>
                        </a:lnTo>
                        <a:lnTo>
                          <a:pt x="2330" y="357"/>
                        </a:lnTo>
                        <a:lnTo>
                          <a:pt x="2339" y="364"/>
                        </a:lnTo>
                        <a:lnTo>
                          <a:pt x="2355" y="371"/>
                        </a:lnTo>
                        <a:lnTo>
                          <a:pt x="2368" y="379"/>
                        </a:lnTo>
                        <a:lnTo>
                          <a:pt x="2376" y="395"/>
                        </a:lnTo>
                        <a:lnTo>
                          <a:pt x="2381" y="406"/>
                        </a:lnTo>
                        <a:lnTo>
                          <a:pt x="2383" y="412"/>
                        </a:lnTo>
                        <a:lnTo>
                          <a:pt x="2389" y="417"/>
                        </a:lnTo>
                        <a:lnTo>
                          <a:pt x="2395" y="421"/>
                        </a:lnTo>
                        <a:lnTo>
                          <a:pt x="2405" y="424"/>
                        </a:lnTo>
                        <a:lnTo>
                          <a:pt x="2409" y="424"/>
                        </a:lnTo>
                        <a:lnTo>
                          <a:pt x="2413" y="424"/>
                        </a:lnTo>
                        <a:lnTo>
                          <a:pt x="2417" y="423"/>
                        </a:lnTo>
                        <a:lnTo>
                          <a:pt x="2418" y="422"/>
                        </a:lnTo>
                        <a:lnTo>
                          <a:pt x="2421" y="415"/>
                        </a:lnTo>
                        <a:lnTo>
                          <a:pt x="2421" y="408"/>
                        </a:lnTo>
                        <a:lnTo>
                          <a:pt x="2417" y="390"/>
                        </a:lnTo>
                        <a:lnTo>
                          <a:pt x="2413" y="377"/>
                        </a:lnTo>
                        <a:lnTo>
                          <a:pt x="2412" y="370"/>
                        </a:lnTo>
                        <a:lnTo>
                          <a:pt x="2411" y="365"/>
                        </a:lnTo>
                        <a:lnTo>
                          <a:pt x="2409" y="361"/>
                        </a:lnTo>
                        <a:lnTo>
                          <a:pt x="2407" y="357"/>
                        </a:lnTo>
                        <a:lnTo>
                          <a:pt x="2400" y="352"/>
                        </a:lnTo>
                        <a:lnTo>
                          <a:pt x="2392" y="347"/>
                        </a:lnTo>
                        <a:lnTo>
                          <a:pt x="2374" y="340"/>
                        </a:lnTo>
                        <a:lnTo>
                          <a:pt x="2356" y="333"/>
                        </a:lnTo>
                        <a:lnTo>
                          <a:pt x="2348" y="329"/>
                        </a:lnTo>
                        <a:lnTo>
                          <a:pt x="2338" y="322"/>
                        </a:lnTo>
                        <a:lnTo>
                          <a:pt x="2333" y="318"/>
                        </a:lnTo>
                        <a:lnTo>
                          <a:pt x="2329" y="314"/>
                        </a:lnTo>
                        <a:lnTo>
                          <a:pt x="2326" y="310"/>
                        </a:lnTo>
                        <a:lnTo>
                          <a:pt x="2326" y="308"/>
                        </a:lnTo>
                        <a:lnTo>
                          <a:pt x="2333" y="301"/>
                        </a:lnTo>
                        <a:lnTo>
                          <a:pt x="2347" y="294"/>
                        </a:lnTo>
                        <a:lnTo>
                          <a:pt x="2361" y="287"/>
                        </a:lnTo>
                        <a:lnTo>
                          <a:pt x="2370" y="283"/>
                        </a:lnTo>
                        <a:lnTo>
                          <a:pt x="2374" y="288"/>
                        </a:lnTo>
                        <a:lnTo>
                          <a:pt x="2376" y="294"/>
                        </a:lnTo>
                        <a:lnTo>
                          <a:pt x="2377" y="299"/>
                        </a:lnTo>
                        <a:lnTo>
                          <a:pt x="2378" y="305"/>
                        </a:lnTo>
                        <a:lnTo>
                          <a:pt x="2379" y="310"/>
                        </a:lnTo>
                        <a:lnTo>
                          <a:pt x="2382" y="317"/>
                        </a:lnTo>
                        <a:lnTo>
                          <a:pt x="2387" y="322"/>
                        </a:lnTo>
                        <a:lnTo>
                          <a:pt x="2395" y="326"/>
                        </a:lnTo>
                        <a:lnTo>
                          <a:pt x="2408" y="330"/>
                        </a:lnTo>
                        <a:lnTo>
                          <a:pt x="2422" y="333"/>
                        </a:lnTo>
                        <a:lnTo>
                          <a:pt x="2436" y="335"/>
                        </a:lnTo>
                        <a:lnTo>
                          <a:pt x="2449" y="339"/>
                        </a:lnTo>
                        <a:lnTo>
                          <a:pt x="2452" y="342"/>
                        </a:lnTo>
                        <a:lnTo>
                          <a:pt x="2455" y="345"/>
                        </a:lnTo>
                        <a:lnTo>
                          <a:pt x="2455" y="349"/>
                        </a:lnTo>
                        <a:lnTo>
                          <a:pt x="2455" y="353"/>
                        </a:lnTo>
                        <a:lnTo>
                          <a:pt x="2453" y="362"/>
                        </a:lnTo>
                        <a:lnTo>
                          <a:pt x="2452" y="370"/>
                        </a:lnTo>
                        <a:lnTo>
                          <a:pt x="2451" y="379"/>
                        </a:lnTo>
                        <a:lnTo>
                          <a:pt x="2452" y="387"/>
                        </a:lnTo>
                        <a:lnTo>
                          <a:pt x="2455" y="395"/>
                        </a:lnTo>
                        <a:lnTo>
                          <a:pt x="2457" y="402"/>
                        </a:lnTo>
                        <a:lnTo>
                          <a:pt x="2460" y="409"/>
                        </a:lnTo>
                        <a:lnTo>
                          <a:pt x="2462" y="417"/>
                        </a:lnTo>
                        <a:lnTo>
                          <a:pt x="2465" y="423"/>
                        </a:lnTo>
                        <a:lnTo>
                          <a:pt x="2465" y="432"/>
                        </a:lnTo>
                        <a:lnTo>
                          <a:pt x="2465" y="440"/>
                        </a:lnTo>
                        <a:lnTo>
                          <a:pt x="2462" y="447"/>
                        </a:lnTo>
                        <a:lnTo>
                          <a:pt x="2458" y="450"/>
                        </a:lnTo>
                        <a:lnTo>
                          <a:pt x="2455" y="452"/>
                        </a:lnTo>
                        <a:lnTo>
                          <a:pt x="2449" y="453"/>
                        </a:lnTo>
                        <a:lnTo>
                          <a:pt x="2443" y="452"/>
                        </a:lnTo>
                        <a:lnTo>
                          <a:pt x="2436" y="450"/>
                        </a:lnTo>
                        <a:lnTo>
                          <a:pt x="2430" y="448"/>
                        </a:lnTo>
                        <a:lnTo>
                          <a:pt x="2425" y="445"/>
                        </a:lnTo>
                        <a:lnTo>
                          <a:pt x="2420" y="445"/>
                        </a:lnTo>
                        <a:lnTo>
                          <a:pt x="2414" y="447"/>
                        </a:lnTo>
                        <a:lnTo>
                          <a:pt x="2411" y="448"/>
                        </a:lnTo>
                        <a:lnTo>
                          <a:pt x="2403" y="454"/>
                        </a:lnTo>
                        <a:lnTo>
                          <a:pt x="2396" y="462"/>
                        </a:lnTo>
                        <a:lnTo>
                          <a:pt x="2391" y="469"/>
                        </a:lnTo>
                        <a:lnTo>
                          <a:pt x="2386" y="472"/>
                        </a:lnTo>
                        <a:lnTo>
                          <a:pt x="2378" y="475"/>
                        </a:lnTo>
                        <a:lnTo>
                          <a:pt x="2372" y="478"/>
                        </a:lnTo>
                        <a:lnTo>
                          <a:pt x="2357" y="480"/>
                        </a:lnTo>
                        <a:lnTo>
                          <a:pt x="2342" y="480"/>
                        </a:lnTo>
                        <a:lnTo>
                          <a:pt x="2333" y="479"/>
                        </a:lnTo>
                        <a:lnTo>
                          <a:pt x="2326" y="476"/>
                        </a:lnTo>
                        <a:lnTo>
                          <a:pt x="2321" y="471"/>
                        </a:lnTo>
                        <a:lnTo>
                          <a:pt x="2317" y="466"/>
                        </a:lnTo>
                        <a:lnTo>
                          <a:pt x="2316" y="458"/>
                        </a:lnTo>
                        <a:lnTo>
                          <a:pt x="2315" y="452"/>
                        </a:lnTo>
                        <a:lnTo>
                          <a:pt x="2313" y="444"/>
                        </a:lnTo>
                        <a:lnTo>
                          <a:pt x="2313" y="435"/>
                        </a:lnTo>
                        <a:lnTo>
                          <a:pt x="2310" y="418"/>
                        </a:lnTo>
                        <a:close/>
                        <a:moveTo>
                          <a:pt x="2544" y="750"/>
                        </a:moveTo>
                        <a:lnTo>
                          <a:pt x="2557" y="834"/>
                        </a:lnTo>
                        <a:lnTo>
                          <a:pt x="2566" y="878"/>
                        </a:lnTo>
                        <a:lnTo>
                          <a:pt x="2576" y="925"/>
                        </a:lnTo>
                        <a:lnTo>
                          <a:pt x="2580" y="948"/>
                        </a:lnTo>
                        <a:lnTo>
                          <a:pt x="2583" y="970"/>
                        </a:lnTo>
                        <a:lnTo>
                          <a:pt x="2583" y="982"/>
                        </a:lnTo>
                        <a:lnTo>
                          <a:pt x="2583" y="993"/>
                        </a:lnTo>
                        <a:lnTo>
                          <a:pt x="2582" y="1004"/>
                        </a:lnTo>
                        <a:lnTo>
                          <a:pt x="2579" y="1014"/>
                        </a:lnTo>
                        <a:lnTo>
                          <a:pt x="2572" y="1032"/>
                        </a:lnTo>
                        <a:lnTo>
                          <a:pt x="2565" y="1049"/>
                        </a:lnTo>
                        <a:lnTo>
                          <a:pt x="2554" y="1066"/>
                        </a:lnTo>
                        <a:lnTo>
                          <a:pt x="2543" y="1080"/>
                        </a:lnTo>
                        <a:lnTo>
                          <a:pt x="2513" y="1108"/>
                        </a:lnTo>
                        <a:lnTo>
                          <a:pt x="2497" y="1123"/>
                        </a:lnTo>
                        <a:lnTo>
                          <a:pt x="2497" y="1125"/>
                        </a:lnTo>
                        <a:lnTo>
                          <a:pt x="2497" y="1129"/>
                        </a:lnTo>
                        <a:lnTo>
                          <a:pt x="2500" y="1133"/>
                        </a:lnTo>
                        <a:lnTo>
                          <a:pt x="2503" y="1138"/>
                        </a:lnTo>
                        <a:lnTo>
                          <a:pt x="2515" y="1151"/>
                        </a:lnTo>
                        <a:lnTo>
                          <a:pt x="2535" y="1169"/>
                        </a:lnTo>
                        <a:lnTo>
                          <a:pt x="2569" y="1197"/>
                        </a:lnTo>
                        <a:lnTo>
                          <a:pt x="2606" y="1229"/>
                        </a:lnTo>
                        <a:lnTo>
                          <a:pt x="2615" y="1237"/>
                        </a:lnTo>
                        <a:lnTo>
                          <a:pt x="2622" y="1246"/>
                        </a:lnTo>
                        <a:lnTo>
                          <a:pt x="2628" y="1255"/>
                        </a:lnTo>
                        <a:lnTo>
                          <a:pt x="2632" y="1264"/>
                        </a:lnTo>
                        <a:lnTo>
                          <a:pt x="2636" y="1273"/>
                        </a:lnTo>
                        <a:lnTo>
                          <a:pt x="2636" y="1283"/>
                        </a:lnTo>
                        <a:lnTo>
                          <a:pt x="2635" y="1292"/>
                        </a:lnTo>
                        <a:lnTo>
                          <a:pt x="2631" y="1303"/>
                        </a:lnTo>
                        <a:lnTo>
                          <a:pt x="2622" y="1317"/>
                        </a:lnTo>
                        <a:lnTo>
                          <a:pt x="2611" y="1331"/>
                        </a:lnTo>
                        <a:lnTo>
                          <a:pt x="2607" y="1339"/>
                        </a:lnTo>
                        <a:lnTo>
                          <a:pt x="2606" y="1347"/>
                        </a:lnTo>
                        <a:lnTo>
                          <a:pt x="2606" y="1351"/>
                        </a:lnTo>
                        <a:lnTo>
                          <a:pt x="2606" y="1355"/>
                        </a:lnTo>
                        <a:lnTo>
                          <a:pt x="2607" y="1360"/>
                        </a:lnTo>
                        <a:lnTo>
                          <a:pt x="2610" y="1364"/>
                        </a:lnTo>
                        <a:lnTo>
                          <a:pt x="2622" y="1384"/>
                        </a:lnTo>
                        <a:lnTo>
                          <a:pt x="2627" y="1399"/>
                        </a:lnTo>
                        <a:lnTo>
                          <a:pt x="2628" y="1406"/>
                        </a:lnTo>
                        <a:lnTo>
                          <a:pt x="2628" y="1415"/>
                        </a:lnTo>
                        <a:lnTo>
                          <a:pt x="2627" y="1427"/>
                        </a:lnTo>
                        <a:lnTo>
                          <a:pt x="2624" y="1444"/>
                        </a:lnTo>
                        <a:lnTo>
                          <a:pt x="2626" y="1462"/>
                        </a:lnTo>
                        <a:lnTo>
                          <a:pt x="2629" y="1479"/>
                        </a:lnTo>
                        <a:lnTo>
                          <a:pt x="2633" y="1497"/>
                        </a:lnTo>
                        <a:lnTo>
                          <a:pt x="2637" y="1515"/>
                        </a:lnTo>
                        <a:lnTo>
                          <a:pt x="2637" y="1533"/>
                        </a:lnTo>
                        <a:lnTo>
                          <a:pt x="2637" y="1551"/>
                        </a:lnTo>
                        <a:lnTo>
                          <a:pt x="2635" y="1568"/>
                        </a:lnTo>
                        <a:lnTo>
                          <a:pt x="2633" y="1585"/>
                        </a:lnTo>
                        <a:lnTo>
                          <a:pt x="2633" y="1603"/>
                        </a:lnTo>
                        <a:lnTo>
                          <a:pt x="2633" y="1620"/>
                        </a:lnTo>
                        <a:lnTo>
                          <a:pt x="2635" y="1629"/>
                        </a:lnTo>
                        <a:lnTo>
                          <a:pt x="2636" y="1638"/>
                        </a:lnTo>
                        <a:lnTo>
                          <a:pt x="2639" y="1647"/>
                        </a:lnTo>
                        <a:lnTo>
                          <a:pt x="2642" y="1658"/>
                        </a:lnTo>
                        <a:lnTo>
                          <a:pt x="2654" y="1684"/>
                        </a:lnTo>
                        <a:lnTo>
                          <a:pt x="2666" y="1711"/>
                        </a:lnTo>
                        <a:lnTo>
                          <a:pt x="2679" y="1738"/>
                        </a:lnTo>
                        <a:lnTo>
                          <a:pt x="2689" y="1764"/>
                        </a:lnTo>
                        <a:lnTo>
                          <a:pt x="2693" y="1778"/>
                        </a:lnTo>
                        <a:lnTo>
                          <a:pt x="2697" y="1792"/>
                        </a:lnTo>
                        <a:lnTo>
                          <a:pt x="2699" y="1805"/>
                        </a:lnTo>
                        <a:lnTo>
                          <a:pt x="2701" y="1820"/>
                        </a:lnTo>
                        <a:lnTo>
                          <a:pt x="2701" y="1835"/>
                        </a:lnTo>
                        <a:lnTo>
                          <a:pt x="2699" y="1849"/>
                        </a:lnTo>
                        <a:lnTo>
                          <a:pt x="2697" y="1865"/>
                        </a:lnTo>
                        <a:lnTo>
                          <a:pt x="2693" y="1881"/>
                        </a:lnTo>
                        <a:lnTo>
                          <a:pt x="2689" y="1892"/>
                        </a:lnTo>
                        <a:lnTo>
                          <a:pt x="2684" y="1903"/>
                        </a:lnTo>
                        <a:lnTo>
                          <a:pt x="2677" y="1913"/>
                        </a:lnTo>
                        <a:lnTo>
                          <a:pt x="2671" y="1922"/>
                        </a:lnTo>
                        <a:lnTo>
                          <a:pt x="2655" y="1941"/>
                        </a:lnTo>
                        <a:lnTo>
                          <a:pt x="2639" y="1961"/>
                        </a:lnTo>
                        <a:lnTo>
                          <a:pt x="2623" y="1979"/>
                        </a:lnTo>
                        <a:lnTo>
                          <a:pt x="2607" y="1998"/>
                        </a:lnTo>
                        <a:lnTo>
                          <a:pt x="2601" y="2009"/>
                        </a:lnTo>
                        <a:lnTo>
                          <a:pt x="2595" y="2019"/>
                        </a:lnTo>
                        <a:lnTo>
                          <a:pt x="2589" y="2030"/>
                        </a:lnTo>
                        <a:lnTo>
                          <a:pt x="2584" y="2041"/>
                        </a:lnTo>
                        <a:lnTo>
                          <a:pt x="2549" y="2017"/>
                        </a:lnTo>
                        <a:lnTo>
                          <a:pt x="2544" y="2004"/>
                        </a:lnTo>
                        <a:lnTo>
                          <a:pt x="2539" y="1993"/>
                        </a:lnTo>
                        <a:lnTo>
                          <a:pt x="2536" y="1989"/>
                        </a:lnTo>
                        <a:lnTo>
                          <a:pt x="2534" y="1987"/>
                        </a:lnTo>
                        <a:lnTo>
                          <a:pt x="2530" y="1984"/>
                        </a:lnTo>
                        <a:lnTo>
                          <a:pt x="2526" y="1983"/>
                        </a:lnTo>
                        <a:lnTo>
                          <a:pt x="2519" y="1982"/>
                        </a:lnTo>
                        <a:lnTo>
                          <a:pt x="2512" y="1983"/>
                        </a:lnTo>
                        <a:lnTo>
                          <a:pt x="2503" y="1985"/>
                        </a:lnTo>
                        <a:lnTo>
                          <a:pt x="2493" y="1991"/>
                        </a:lnTo>
                        <a:lnTo>
                          <a:pt x="2475" y="2002"/>
                        </a:lnTo>
                        <a:lnTo>
                          <a:pt x="2457" y="2014"/>
                        </a:lnTo>
                        <a:lnTo>
                          <a:pt x="2448" y="2020"/>
                        </a:lnTo>
                        <a:lnTo>
                          <a:pt x="2439" y="2024"/>
                        </a:lnTo>
                        <a:lnTo>
                          <a:pt x="2430" y="2028"/>
                        </a:lnTo>
                        <a:lnTo>
                          <a:pt x="2421" y="2030"/>
                        </a:lnTo>
                        <a:lnTo>
                          <a:pt x="2408" y="2031"/>
                        </a:lnTo>
                        <a:lnTo>
                          <a:pt x="2396" y="2032"/>
                        </a:lnTo>
                        <a:lnTo>
                          <a:pt x="2385" y="2036"/>
                        </a:lnTo>
                        <a:lnTo>
                          <a:pt x="2373" y="2039"/>
                        </a:lnTo>
                        <a:lnTo>
                          <a:pt x="2352" y="2048"/>
                        </a:lnTo>
                        <a:lnTo>
                          <a:pt x="2332" y="2058"/>
                        </a:lnTo>
                        <a:lnTo>
                          <a:pt x="2312" y="2068"/>
                        </a:lnTo>
                        <a:lnTo>
                          <a:pt x="2291" y="2079"/>
                        </a:lnTo>
                        <a:lnTo>
                          <a:pt x="2269" y="2088"/>
                        </a:lnTo>
                        <a:lnTo>
                          <a:pt x="2246" y="2096"/>
                        </a:lnTo>
                        <a:lnTo>
                          <a:pt x="2225" y="2102"/>
                        </a:lnTo>
                        <a:lnTo>
                          <a:pt x="2205" y="2109"/>
                        </a:lnTo>
                        <a:lnTo>
                          <a:pt x="2185" y="2116"/>
                        </a:lnTo>
                        <a:lnTo>
                          <a:pt x="2167" y="2127"/>
                        </a:lnTo>
                        <a:lnTo>
                          <a:pt x="2149" y="2136"/>
                        </a:lnTo>
                        <a:lnTo>
                          <a:pt x="2131" y="2147"/>
                        </a:lnTo>
                        <a:lnTo>
                          <a:pt x="2113" y="2159"/>
                        </a:lnTo>
                        <a:lnTo>
                          <a:pt x="2094" y="2171"/>
                        </a:lnTo>
                        <a:lnTo>
                          <a:pt x="2083" y="2178"/>
                        </a:lnTo>
                        <a:lnTo>
                          <a:pt x="2071" y="2184"/>
                        </a:lnTo>
                        <a:lnTo>
                          <a:pt x="2058" y="2188"/>
                        </a:lnTo>
                        <a:lnTo>
                          <a:pt x="2045" y="2191"/>
                        </a:lnTo>
                        <a:lnTo>
                          <a:pt x="2018" y="2197"/>
                        </a:lnTo>
                        <a:lnTo>
                          <a:pt x="1991" y="2202"/>
                        </a:lnTo>
                        <a:lnTo>
                          <a:pt x="1977" y="2206"/>
                        </a:lnTo>
                        <a:lnTo>
                          <a:pt x="1964" y="2210"/>
                        </a:lnTo>
                        <a:lnTo>
                          <a:pt x="1952" y="2213"/>
                        </a:lnTo>
                        <a:lnTo>
                          <a:pt x="1940" y="2220"/>
                        </a:lnTo>
                        <a:lnTo>
                          <a:pt x="1930" y="2228"/>
                        </a:lnTo>
                        <a:lnTo>
                          <a:pt x="1920" y="2235"/>
                        </a:lnTo>
                        <a:lnTo>
                          <a:pt x="1912" y="2247"/>
                        </a:lnTo>
                        <a:lnTo>
                          <a:pt x="1905" y="2260"/>
                        </a:lnTo>
                        <a:lnTo>
                          <a:pt x="1901" y="2268"/>
                        </a:lnTo>
                        <a:lnTo>
                          <a:pt x="1896" y="2274"/>
                        </a:lnTo>
                        <a:lnTo>
                          <a:pt x="1892" y="2278"/>
                        </a:lnTo>
                        <a:lnTo>
                          <a:pt x="1887" y="2282"/>
                        </a:lnTo>
                        <a:lnTo>
                          <a:pt x="1877" y="2287"/>
                        </a:lnTo>
                        <a:lnTo>
                          <a:pt x="1866" y="2290"/>
                        </a:lnTo>
                        <a:lnTo>
                          <a:pt x="1857" y="2292"/>
                        </a:lnTo>
                        <a:lnTo>
                          <a:pt x="1848" y="2295"/>
                        </a:lnTo>
                        <a:lnTo>
                          <a:pt x="1846" y="2298"/>
                        </a:lnTo>
                        <a:lnTo>
                          <a:pt x="1842" y="2302"/>
                        </a:lnTo>
                        <a:lnTo>
                          <a:pt x="1841" y="2305"/>
                        </a:lnTo>
                        <a:lnTo>
                          <a:pt x="1839" y="2311"/>
                        </a:lnTo>
                        <a:lnTo>
                          <a:pt x="1848" y="2327"/>
                        </a:lnTo>
                        <a:lnTo>
                          <a:pt x="1859" y="2340"/>
                        </a:lnTo>
                        <a:lnTo>
                          <a:pt x="1869" y="2353"/>
                        </a:lnTo>
                        <a:lnTo>
                          <a:pt x="1879" y="2365"/>
                        </a:lnTo>
                        <a:lnTo>
                          <a:pt x="1883" y="2371"/>
                        </a:lnTo>
                        <a:lnTo>
                          <a:pt x="1887" y="2378"/>
                        </a:lnTo>
                        <a:lnTo>
                          <a:pt x="1890" y="2384"/>
                        </a:lnTo>
                        <a:lnTo>
                          <a:pt x="1892" y="2392"/>
                        </a:lnTo>
                        <a:lnTo>
                          <a:pt x="1895" y="2401"/>
                        </a:lnTo>
                        <a:lnTo>
                          <a:pt x="1895" y="2409"/>
                        </a:lnTo>
                        <a:lnTo>
                          <a:pt x="1895" y="2419"/>
                        </a:lnTo>
                        <a:lnTo>
                          <a:pt x="1894" y="2431"/>
                        </a:lnTo>
                        <a:lnTo>
                          <a:pt x="1891" y="2454"/>
                        </a:lnTo>
                        <a:lnTo>
                          <a:pt x="1888" y="2474"/>
                        </a:lnTo>
                        <a:lnTo>
                          <a:pt x="1887" y="2491"/>
                        </a:lnTo>
                        <a:lnTo>
                          <a:pt x="1888" y="2505"/>
                        </a:lnTo>
                        <a:lnTo>
                          <a:pt x="1891" y="2513"/>
                        </a:lnTo>
                        <a:lnTo>
                          <a:pt x="1894" y="2519"/>
                        </a:lnTo>
                        <a:lnTo>
                          <a:pt x="1896" y="2526"/>
                        </a:lnTo>
                        <a:lnTo>
                          <a:pt x="1901" y="2533"/>
                        </a:lnTo>
                        <a:lnTo>
                          <a:pt x="1914" y="2548"/>
                        </a:lnTo>
                        <a:lnTo>
                          <a:pt x="1933" y="2565"/>
                        </a:lnTo>
                        <a:lnTo>
                          <a:pt x="1956" y="2585"/>
                        </a:lnTo>
                        <a:lnTo>
                          <a:pt x="1983" y="2611"/>
                        </a:lnTo>
                        <a:lnTo>
                          <a:pt x="2012" y="2640"/>
                        </a:lnTo>
                        <a:lnTo>
                          <a:pt x="2040" y="2669"/>
                        </a:lnTo>
                        <a:lnTo>
                          <a:pt x="2053" y="2686"/>
                        </a:lnTo>
                        <a:lnTo>
                          <a:pt x="2066" y="2702"/>
                        </a:lnTo>
                        <a:lnTo>
                          <a:pt x="2079" y="2717"/>
                        </a:lnTo>
                        <a:lnTo>
                          <a:pt x="2089" y="2734"/>
                        </a:lnTo>
                        <a:lnTo>
                          <a:pt x="2100" y="2750"/>
                        </a:lnTo>
                        <a:lnTo>
                          <a:pt x="2107" y="2764"/>
                        </a:lnTo>
                        <a:lnTo>
                          <a:pt x="2115" y="2780"/>
                        </a:lnTo>
                        <a:lnTo>
                          <a:pt x="2119" y="2794"/>
                        </a:lnTo>
                        <a:lnTo>
                          <a:pt x="2127" y="2820"/>
                        </a:lnTo>
                        <a:lnTo>
                          <a:pt x="2133" y="2839"/>
                        </a:lnTo>
                        <a:lnTo>
                          <a:pt x="2141" y="2855"/>
                        </a:lnTo>
                        <a:lnTo>
                          <a:pt x="2150" y="2868"/>
                        </a:lnTo>
                        <a:lnTo>
                          <a:pt x="2161" y="2879"/>
                        </a:lnTo>
                        <a:lnTo>
                          <a:pt x="2173" y="2890"/>
                        </a:lnTo>
                        <a:lnTo>
                          <a:pt x="2192" y="2901"/>
                        </a:lnTo>
                        <a:lnTo>
                          <a:pt x="2212" y="2916"/>
                        </a:lnTo>
                        <a:lnTo>
                          <a:pt x="2214" y="2919"/>
                        </a:lnTo>
                        <a:lnTo>
                          <a:pt x="2215" y="2925"/>
                        </a:lnTo>
                        <a:lnTo>
                          <a:pt x="2256" y="3014"/>
                        </a:lnTo>
                        <a:lnTo>
                          <a:pt x="2247" y="3026"/>
                        </a:lnTo>
                        <a:lnTo>
                          <a:pt x="2240" y="3037"/>
                        </a:lnTo>
                        <a:lnTo>
                          <a:pt x="2236" y="3048"/>
                        </a:lnTo>
                        <a:lnTo>
                          <a:pt x="2232" y="3059"/>
                        </a:lnTo>
                        <a:lnTo>
                          <a:pt x="2230" y="3079"/>
                        </a:lnTo>
                        <a:lnTo>
                          <a:pt x="2230" y="3097"/>
                        </a:lnTo>
                        <a:lnTo>
                          <a:pt x="2229" y="3105"/>
                        </a:lnTo>
                        <a:lnTo>
                          <a:pt x="2227" y="3112"/>
                        </a:lnTo>
                        <a:lnTo>
                          <a:pt x="2223" y="3118"/>
                        </a:lnTo>
                        <a:lnTo>
                          <a:pt x="2216" y="3123"/>
                        </a:lnTo>
                        <a:lnTo>
                          <a:pt x="2208" y="3128"/>
                        </a:lnTo>
                        <a:lnTo>
                          <a:pt x="2195" y="3131"/>
                        </a:lnTo>
                        <a:lnTo>
                          <a:pt x="2180" y="3133"/>
                        </a:lnTo>
                        <a:lnTo>
                          <a:pt x="2159" y="3133"/>
                        </a:lnTo>
                        <a:lnTo>
                          <a:pt x="2151" y="3133"/>
                        </a:lnTo>
                        <a:lnTo>
                          <a:pt x="2146" y="3134"/>
                        </a:lnTo>
                        <a:lnTo>
                          <a:pt x="2140" y="3136"/>
                        </a:lnTo>
                        <a:lnTo>
                          <a:pt x="2135" y="3138"/>
                        </a:lnTo>
                        <a:lnTo>
                          <a:pt x="2127" y="3144"/>
                        </a:lnTo>
                        <a:lnTo>
                          <a:pt x="2119" y="3151"/>
                        </a:lnTo>
                        <a:lnTo>
                          <a:pt x="2114" y="3160"/>
                        </a:lnTo>
                        <a:lnTo>
                          <a:pt x="2110" y="3171"/>
                        </a:lnTo>
                        <a:lnTo>
                          <a:pt x="2106" y="3182"/>
                        </a:lnTo>
                        <a:lnTo>
                          <a:pt x="2102" y="3194"/>
                        </a:lnTo>
                        <a:lnTo>
                          <a:pt x="2098" y="3206"/>
                        </a:lnTo>
                        <a:lnTo>
                          <a:pt x="2094" y="3217"/>
                        </a:lnTo>
                        <a:lnTo>
                          <a:pt x="2089" y="3229"/>
                        </a:lnTo>
                        <a:lnTo>
                          <a:pt x="2083" y="3239"/>
                        </a:lnTo>
                        <a:lnTo>
                          <a:pt x="2075" y="3248"/>
                        </a:lnTo>
                        <a:lnTo>
                          <a:pt x="2065" y="3256"/>
                        </a:lnTo>
                        <a:lnTo>
                          <a:pt x="2059" y="3260"/>
                        </a:lnTo>
                        <a:lnTo>
                          <a:pt x="2053" y="3263"/>
                        </a:lnTo>
                        <a:lnTo>
                          <a:pt x="2045" y="3265"/>
                        </a:lnTo>
                        <a:lnTo>
                          <a:pt x="2037" y="3268"/>
                        </a:lnTo>
                        <a:lnTo>
                          <a:pt x="2017" y="3271"/>
                        </a:lnTo>
                        <a:lnTo>
                          <a:pt x="1996" y="3271"/>
                        </a:lnTo>
                        <a:lnTo>
                          <a:pt x="1974" y="3271"/>
                        </a:lnTo>
                        <a:lnTo>
                          <a:pt x="1953" y="3268"/>
                        </a:lnTo>
                        <a:lnTo>
                          <a:pt x="1931" y="3267"/>
                        </a:lnTo>
                        <a:lnTo>
                          <a:pt x="1910" y="3267"/>
                        </a:lnTo>
                        <a:lnTo>
                          <a:pt x="1891" y="3268"/>
                        </a:lnTo>
                        <a:lnTo>
                          <a:pt x="1873" y="3271"/>
                        </a:lnTo>
                        <a:lnTo>
                          <a:pt x="1872" y="3277"/>
                        </a:lnTo>
                        <a:lnTo>
                          <a:pt x="1872" y="3285"/>
                        </a:lnTo>
                        <a:lnTo>
                          <a:pt x="1873" y="3293"/>
                        </a:lnTo>
                        <a:lnTo>
                          <a:pt x="1874" y="3302"/>
                        </a:lnTo>
                        <a:lnTo>
                          <a:pt x="1879" y="3322"/>
                        </a:lnTo>
                        <a:lnTo>
                          <a:pt x="1887" y="3344"/>
                        </a:lnTo>
                        <a:lnTo>
                          <a:pt x="1907" y="3396"/>
                        </a:lnTo>
                        <a:lnTo>
                          <a:pt x="1927" y="3449"/>
                        </a:lnTo>
                        <a:lnTo>
                          <a:pt x="1936" y="3474"/>
                        </a:lnTo>
                        <a:lnTo>
                          <a:pt x="1943" y="3497"/>
                        </a:lnTo>
                        <a:lnTo>
                          <a:pt x="1945" y="3509"/>
                        </a:lnTo>
                        <a:lnTo>
                          <a:pt x="1947" y="3519"/>
                        </a:lnTo>
                        <a:lnTo>
                          <a:pt x="1948" y="3528"/>
                        </a:lnTo>
                        <a:lnTo>
                          <a:pt x="1948" y="3536"/>
                        </a:lnTo>
                        <a:lnTo>
                          <a:pt x="1945" y="3544"/>
                        </a:lnTo>
                        <a:lnTo>
                          <a:pt x="1943" y="3550"/>
                        </a:lnTo>
                        <a:lnTo>
                          <a:pt x="1939" y="3557"/>
                        </a:lnTo>
                        <a:lnTo>
                          <a:pt x="1934" y="3561"/>
                        </a:lnTo>
                        <a:lnTo>
                          <a:pt x="1927" y="3563"/>
                        </a:lnTo>
                        <a:lnTo>
                          <a:pt x="1920" y="3565"/>
                        </a:lnTo>
                        <a:lnTo>
                          <a:pt x="1909" y="3565"/>
                        </a:lnTo>
                        <a:lnTo>
                          <a:pt x="1898" y="3563"/>
                        </a:lnTo>
                        <a:lnTo>
                          <a:pt x="1888" y="3557"/>
                        </a:lnTo>
                        <a:lnTo>
                          <a:pt x="1879" y="3549"/>
                        </a:lnTo>
                        <a:lnTo>
                          <a:pt x="1873" y="3541"/>
                        </a:lnTo>
                        <a:lnTo>
                          <a:pt x="1865" y="3532"/>
                        </a:lnTo>
                        <a:lnTo>
                          <a:pt x="1859" y="3524"/>
                        </a:lnTo>
                        <a:lnTo>
                          <a:pt x="1851" y="3517"/>
                        </a:lnTo>
                        <a:lnTo>
                          <a:pt x="1842" y="3509"/>
                        </a:lnTo>
                        <a:lnTo>
                          <a:pt x="1833" y="3505"/>
                        </a:lnTo>
                        <a:lnTo>
                          <a:pt x="1816" y="3499"/>
                        </a:lnTo>
                        <a:lnTo>
                          <a:pt x="1800" y="3493"/>
                        </a:lnTo>
                        <a:lnTo>
                          <a:pt x="1786" y="3491"/>
                        </a:lnTo>
                        <a:lnTo>
                          <a:pt x="1768" y="3489"/>
                        </a:lnTo>
                        <a:lnTo>
                          <a:pt x="1763" y="3488"/>
                        </a:lnTo>
                        <a:lnTo>
                          <a:pt x="1756" y="3487"/>
                        </a:lnTo>
                        <a:lnTo>
                          <a:pt x="1751" y="3484"/>
                        </a:lnTo>
                        <a:lnTo>
                          <a:pt x="1746" y="3480"/>
                        </a:lnTo>
                        <a:lnTo>
                          <a:pt x="1736" y="3474"/>
                        </a:lnTo>
                        <a:lnTo>
                          <a:pt x="1727" y="3467"/>
                        </a:lnTo>
                        <a:lnTo>
                          <a:pt x="1721" y="3465"/>
                        </a:lnTo>
                        <a:lnTo>
                          <a:pt x="1716" y="3464"/>
                        </a:lnTo>
                        <a:lnTo>
                          <a:pt x="1711" y="3464"/>
                        </a:lnTo>
                        <a:lnTo>
                          <a:pt x="1706" y="3465"/>
                        </a:lnTo>
                        <a:lnTo>
                          <a:pt x="1695" y="3470"/>
                        </a:lnTo>
                        <a:lnTo>
                          <a:pt x="1688" y="3476"/>
                        </a:lnTo>
                        <a:lnTo>
                          <a:pt x="1680" y="3483"/>
                        </a:lnTo>
                        <a:lnTo>
                          <a:pt x="1675" y="3491"/>
                        </a:lnTo>
                        <a:lnTo>
                          <a:pt x="1668" y="3499"/>
                        </a:lnTo>
                        <a:lnTo>
                          <a:pt x="1663" y="3506"/>
                        </a:lnTo>
                        <a:lnTo>
                          <a:pt x="1653" y="3523"/>
                        </a:lnTo>
                        <a:lnTo>
                          <a:pt x="1640" y="3537"/>
                        </a:lnTo>
                        <a:lnTo>
                          <a:pt x="1627" y="3544"/>
                        </a:lnTo>
                        <a:lnTo>
                          <a:pt x="1614" y="3548"/>
                        </a:lnTo>
                        <a:lnTo>
                          <a:pt x="1601" y="3552"/>
                        </a:lnTo>
                        <a:lnTo>
                          <a:pt x="1587" y="3553"/>
                        </a:lnTo>
                        <a:lnTo>
                          <a:pt x="1561" y="3553"/>
                        </a:lnTo>
                        <a:lnTo>
                          <a:pt x="1533" y="3552"/>
                        </a:lnTo>
                        <a:lnTo>
                          <a:pt x="1506" y="3549"/>
                        </a:lnTo>
                        <a:lnTo>
                          <a:pt x="1480" y="3548"/>
                        </a:lnTo>
                        <a:lnTo>
                          <a:pt x="1466" y="3548"/>
                        </a:lnTo>
                        <a:lnTo>
                          <a:pt x="1453" y="3548"/>
                        </a:lnTo>
                        <a:lnTo>
                          <a:pt x="1440" y="3550"/>
                        </a:lnTo>
                        <a:lnTo>
                          <a:pt x="1427" y="3554"/>
                        </a:lnTo>
                        <a:lnTo>
                          <a:pt x="1401" y="3561"/>
                        </a:lnTo>
                        <a:lnTo>
                          <a:pt x="1377" y="3567"/>
                        </a:lnTo>
                        <a:lnTo>
                          <a:pt x="1364" y="3568"/>
                        </a:lnTo>
                        <a:lnTo>
                          <a:pt x="1351" y="3571"/>
                        </a:lnTo>
                        <a:lnTo>
                          <a:pt x="1339" y="3571"/>
                        </a:lnTo>
                        <a:lnTo>
                          <a:pt x="1326" y="3572"/>
                        </a:lnTo>
                        <a:lnTo>
                          <a:pt x="1315" y="3571"/>
                        </a:lnTo>
                        <a:lnTo>
                          <a:pt x="1303" y="3568"/>
                        </a:lnTo>
                        <a:lnTo>
                          <a:pt x="1291" y="3566"/>
                        </a:lnTo>
                        <a:lnTo>
                          <a:pt x="1280" y="3561"/>
                        </a:lnTo>
                        <a:lnTo>
                          <a:pt x="1269" y="3554"/>
                        </a:lnTo>
                        <a:lnTo>
                          <a:pt x="1259" y="3546"/>
                        </a:lnTo>
                        <a:lnTo>
                          <a:pt x="1250" y="3537"/>
                        </a:lnTo>
                        <a:lnTo>
                          <a:pt x="1241" y="3526"/>
                        </a:lnTo>
                        <a:lnTo>
                          <a:pt x="1236" y="3518"/>
                        </a:lnTo>
                        <a:lnTo>
                          <a:pt x="1229" y="3510"/>
                        </a:lnTo>
                        <a:lnTo>
                          <a:pt x="1221" y="3502"/>
                        </a:lnTo>
                        <a:lnTo>
                          <a:pt x="1214" y="3496"/>
                        </a:lnTo>
                        <a:lnTo>
                          <a:pt x="1204" y="3491"/>
                        </a:lnTo>
                        <a:lnTo>
                          <a:pt x="1195" y="3488"/>
                        </a:lnTo>
                        <a:lnTo>
                          <a:pt x="1190" y="3487"/>
                        </a:lnTo>
                        <a:lnTo>
                          <a:pt x="1185" y="3487"/>
                        </a:lnTo>
                        <a:lnTo>
                          <a:pt x="1180" y="3487"/>
                        </a:lnTo>
                        <a:lnTo>
                          <a:pt x="1175" y="3488"/>
                        </a:lnTo>
                        <a:lnTo>
                          <a:pt x="1168" y="3491"/>
                        </a:lnTo>
                        <a:lnTo>
                          <a:pt x="1163" y="3495"/>
                        </a:lnTo>
                        <a:lnTo>
                          <a:pt x="1159" y="3500"/>
                        </a:lnTo>
                        <a:lnTo>
                          <a:pt x="1157" y="3508"/>
                        </a:lnTo>
                        <a:lnTo>
                          <a:pt x="1153" y="3523"/>
                        </a:lnTo>
                        <a:lnTo>
                          <a:pt x="1150" y="3540"/>
                        </a:lnTo>
                        <a:lnTo>
                          <a:pt x="1149" y="3558"/>
                        </a:lnTo>
                        <a:lnTo>
                          <a:pt x="1146" y="3575"/>
                        </a:lnTo>
                        <a:lnTo>
                          <a:pt x="1145" y="3581"/>
                        </a:lnTo>
                        <a:lnTo>
                          <a:pt x="1142" y="3588"/>
                        </a:lnTo>
                        <a:lnTo>
                          <a:pt x="1138" y="3593"/>
                        </a:lnTo>
                        <a:lnTo>
                          <a:pt x="1134" y="3597"/>
                        </a:lnTo>
                        <a:lnTo>
                          <a:pt x="1127" y="3601"/>
                        </a:lnTo>
                        <a:lnTo>
                          <a:pt x="1119" y="3602"/>
                        </a:lnTo>
                        <a:lnTo>
                          <a:pt x="1110" y="3602"/>
                        </a:lnTo>
                        <a:lnTo>
                          <a:pt x="1102" y="3601"/>
                        </a:lnTo>
                        <a:lnTo>
                          <a:pt x="1094" y="3598"/>
                        </a:lnTo>
                        <a:lnTo>
                          <a:pt x="1085" y="3596"/>
                        </a:lnTo>
                        <a:lnTo>
                          <a:pt x="1077" y="3590"/>
                        </a:lnTo>
                        <a:lnTo>
                          <a:pt x="1070" y="3585"/>
                        </a:lnTo>
                        <a:lnTo>
                          <a:pt x="1039" y="3563"/>
                        </a:lnTo>
                        <a:lnTo>
                          <a:pt x="1013" y="3544"/>
                        </a:lnTo>
                        <a:lnTo>
                          <a:pt x="997" y="3532"/>
                        </a:lnTo>
                        <a:lnTo>
                          <a:pt x="976" y="3513"/>
                        </a:lnTo>
                        <a:lnTo>
                          <a:pt x="956" y="3493"/>
                        </a:lnTo>
                        <a:lnTo>
                          <a:pt x="941" y="3478"/>
                        </a:lnTo>
                        <a:lnTo>
                          <a:pt x="886" y="3488"/>
                        </a:lnTo>
                        <a:lnTo>
                          <a:pt x="878" y="3449"/>
                        </a:lnTo>
                        <a:lnTo>
                          <a:pt x="800" y="3374"/>
                        </a:lnTo>
                        <a:lnTo>
                          <a:pt x="787" y="3364"/>
                        </a:lnTo>
                        <a:lnTo>
                          <a:pt x="774" y="3356"/>
                        </a:lnTo>
                        <a:lnTo>
                          <a:pt x="760" y="3350"/>
                        </a:lnTo>
                        <a:lnTo>
                          <a:pt x="745" y="3344"/>
                        </a:lnTo>
                        <a:lnTo>
                          <a:pt x="729" y="3339"/>
                        </a:lnTo>
                        <a:lnTo>
                          <a:pt x="713" y="3335"/>
                        </a:lnTo>
                        <a:lnTo>
                          <a:pt x="699" y="3329"/>
                        </a:lnTo>
                        <a:lnTo>
                          <a:pt x="684" y="3322"/>
                        </a:lnTo>
                        <a:lnTo>
                          <a:pt x="664" y="3308"/>
                        </a:lnTo>
                        <a:lnTo>
                          <a:pt x="646" y="3293"/>
                        </a:lnTo>
                        <a:lnTo>
                          <a:pt x="636" y="3285"/>
                        </a:lnTo>
                        <a:lnTo>
                          <a:pt x="625" y="3278"/>
                        </a:lnTo>
                        <a:lnTo>
                          <a:pt x="619" y="3277"/>
                        </a:lnTo>
                        <a:lnTo>
                          <a:pt x="614" y="3274"/>
                        </a:lnTo>
                        <a:lnTo>
                          <a:pt x="607" y="3274"/>
                        </a:lnTo>
                        <a:lnTo>
                          <a:pt x="601" y="3273"/>
                        </a:lnTo>
                        <a:lnTo>
                          <a:pt x="590" y="3274"/>
                        </a:lnTo>
                        <a:lnTo>
                          <a:pt x="581" y="3277"/>
                        </a:lnTo>
                        <a:lnTo>
                          <a:pt x="575" y="3281"/>
                        </a:lnTo>
                        <a:lnTo>
                          <a:pt x="570" y="3286"/>
                        </a:lnTo>
                        <a:lnTo>
                          <a:pt x="566" y="3293"/>
                        </a:lnTo>
                        <a:lnTo>
                          <a:pt x="563" y="3299"/>
                        </a:lnTo>
                        <a:lnTo>
                          <a:pt x="562" y="3307"/>
                        </a:lnTo>
                        <a:lnTo>
                          <a:pt x="562" y="3316"/>
                        </a:lnTo>
                        <a:lnTo>
                          <a:pt x="566" y="3352"/>
                        </a:lnTo>
                        <a:lnTo>
                          <a:pt x="568" y="3385"/>
                        </a:lnTo>
                        <a:lnTo>
                          <a:pt x="564" y="3390"/>
                        </a:lnTo>
                        <a:lnTo>
                          <a:pt x="562" y="3395"/>
                        </a:lnTo>
                        <a:lnTo>
                          <a:pt x="557" y="3400"/>
                        </a:lnTo>
                        <a:lnTo>
                          <a:pt x="552" y="3405"/>
                        </a:lnTo>
                        <a:lnTo>
                          <a:pt x="545" y="3409"/>
                        </a:lnTo>
                        <a:lnTo>
                          <a:pt x="537" y="3412"/>
                        </a:lnTo>
                        <a:lnTo>
                          <a:pt x="529" y="3412"/>
                        </a:lnTo>
                        <a:lnTo>
                          <a:pt x="520" y="3410"/>
                        </a:lnTo>
                        <a:lnTo>
                          <a:pt x="513" y="3407"/>
                        </a:lnTo>
                        <a:lnTo>
                          <a:pt x="504" y="3403"/>
                        </a:lnTo>
                        <a:lnTo>
                          <a:pt x="495" y="3399"/>
                        </a:lnTo>
                        <a:lnTo>
                          <a:pt x="485" y="3392"/>
                        </a:lnTo>
                        <a:lnTo>
                          <a:pt x="469" y="3382"/>
                        </a:lnTo>
                        <a:lnTo>
                          <a:pt x="452" y="3370"/>
                        </a:lnTo>
                        <a:lnTo>
                          <a:pt x="443" y="3366"/>
                        </a:lnTo>
                        <a:lnTo>
                          <a:pt x="435" y="3362"/>
                        </a:lnTo>
                        <a:lnTo>
                          <a:pt x="428" y="3360"/>
                        </a:lnTo>
                        <a:lnTo>
                          <a:pt x="421" y="3360"/>
                        </a:lnTo>
                        <a:lnTo>
                          <a:pt x="409" y="3360"/>
                        </a:lnTo>
                        <a:lnTo>
                          <a:pt x="399" y="3362"/>
                        </a:lnTo>
                        <a:lnTo>
                          <a:pt x="387" y="3365"/>
                        </a:lnTo>
                        <a:lnTo>
                          <a:pt x="375" y="3368"/>
                        </a:lnTo>
                        <a:lnTo>
                          <a:pt x="353" y="3374"/>
                        </a:lnTo>
                        <a:lnTo>
                          <a:pt x="331" y="3378"/>
                        </a:lnTo>
                        <a:lnTo>
                          <a:pt x="323" y="3378"/>
                        </a:lnTo>
                        <a:lnTo>
                          <a:pt x="316" y="3375"/>
                        </a:lnTo>
                        <a:lnTo>
                          <a:pt x="309" y="3373"/>
                        </a:lnTo>
                        <a:lnTo>
                          <a:pt x="303" y="3369"/>
                        </a:lnTo>
                        <a:lnTo>
                          <a:pt x="298" y="3364"/>
                        </a:lnTo>
                        <a:lnTo>
                          <a:pt x="294" y="3357"/>
                        </a:lnTo>
                        <a:lnTo>
                          <a:pt x="289" y="3351"/>
                        </a:lnTo>
                        <a:lnTo>
                          <a:pt x="286" y="3343"/>
                        </a:lnTo>
                        <a:lnTo>
                          <a:pt x="282" y="3334"/>
                        </a:lnTo>
                        <a:lnTo>
                          <a:pt x="279" y="3324"/>
                        </a:lnTo>
                        <a:lnTo>
                          <a:pt x="278" y="3315"/>
                        </a:lnTo>
                        <a:lnTo>
                          <a:pt x="277" y="3304"/>
                        </a:lnTo>
                        <a:lnTo>
                          <a:pt x="276" y="3295"/>
                        </a:lnTo>
                        <a:lnTo>
                          <a:pt x="276" y="3286"/>
                        </a:lnTo>
                        <a:lnTo>
                          <a:pt x="277" y="3278"/>
                        </a:lnTo>
                        <a:lnTo>
                          <a:pt x="278" y="3271"/>
                        </a:lnTo>
                        <a:lnTo>
                          <a:pt x="286" y="3233"/>
                        </a:lnTo>
                        <a:lnTo>
                          <a:pt x="291" y="3198"/>
                        </a:lnTo>
                        <a:lnTo>
                          <a:pt x="294" y="3181"/>
                        </a:lnTo>
                        <a:lnTo>
                          <a:pt x="298" y="3164"/>
                        </a:lnTo>
                        <a:lnTo>
                          <a:pt x="304" y="3147"/>
                        </a:lnTo>
                        <a:lnTo>
                          <a:pt x="313" y="3131"/>
                        </a:lnTo>
                        <a:lnTo>
                          <a:pt x="330" y="3105"/>
                        </a:lnTo>
                        <a:lnTo>
                          <a:pt x="347" y="3080"/>
                        </a:lnTo>
                        <a:lnTo>
                          <a:pt x="355" y="3068"/>
                        </a:lnTo>
                        <a:lnTo>
                          <a:pt x="362" y="3054"/>
                        </a:lnTo>
                        <a:lnTo>
                          <a:pt x="368" y="3040"/>
                        </a:lnTo>
                        <a:lnTo>
                          <a:pt x="373" y="3024"/>
                        </a:lnTo>
                        <a:lnTo>
                          <a:pt x="377" y="3008"/>
                        </a:lnTo>
                        <a:lnTo>
                          <a:pt x="381" y="2993"/>
                        </a:lnTo>
                        <a:lnTo>
                          <a:pt x="386" y="2979"/>
                        </a:lnTo>
                        <a:lnTo>
                          <a:pt x="392" y="2965"/>
                        </a:lnTo>
                        <a:lnTo>
                          <a:pt x="399" y="2952"/>
                        </a:lnTo>
                        <a:lnTo>
                          <a:pt x="406" y="2940"/>
                        </a:lnTo>
                        <a:lnTo>
                          <a:pt x="414" y="2929"/>
                        </a:lnTo>
                        <a:lnTo>
                          <a:pt x="422" y="2917"/>
                        </a:lnTo>
                        <a:lnTo>
                          <a:pt x="440" y="2894"/>
                        </a:lnTo>
                        <a:lnTo>
                          <a:pt x="460" y="2872"/>
                        </a:lnTo>
                        <a:lnTo>
                          <a:pt x="482" y="2849"/>
                        </a:lnTo>
                        <a:lnTo>
                          <a:pt x="504" y="2826"/>
                        </a:lnTo>
                        <a:lnTo>
                          <a:pt x="523" y="2804"/>
                        </a:lnTo>
                        <a:lnTo>
                          <a:pt x="541" y="2780"/>
                        </a:lnTo>
                        <a:lnTo>
                          <a:pt x="557" y="2756"/>
                        </a:lnTo>
                        <a:lnTo>
                          <a:pt x="571" y="2732"/>
                        </a:lnTo>
                        <a:lnTo>
                          <a:pt x="541" y="2704"/>
                        </a:lnTo>
                        <a:lnTo>
                          <a:pt x="523" y="2693"/>
                        </a:lnTo>
                        <a:lnTo>
                          <a:pt x="505" y="2682"/>
                        </a:lnTo>
                        <a:lnTo>
                          <a:pt x="484" y="2672"/>
                        </a:lnTo>
                        <a:lnTo>
                          <a:pt x="465" y="2663"/>
                        </a:lnTo>
                        <a:lnTo>
                          <a:pt x="444" y="2655"/>
                        </a:lnTo>
                        <a:lnTo>
                          <a:pt x="423" y="2647"/>
                        </a:lnTo>
                        <a:lnTo>
                          <a:pt x="403" y="2641"/>
                        </a:lnTo>
                        <a:lnTo>
                          <a:pt x="382" y="2636"/>
                        </a:lnTo>
                        <a:lnTo>
                          <a:pt x="369" y="2632"/>
                        </a:lnTo>
                        <a:lnTo>
                          <a:pt x="358" y="2628"/>
                        </a:lnTo>
                        <a:lnTo>
                          <a:pt x="348" y="2623"/>
                        </a:lnTo>
                        <a:lnTo>
                          <a:pt x="339" y="2618"/>
                        </a:lnTo>
                        <a:lnTo>
                          <a:pt x="323" y="2605"/>
                        </a:lnTo>
                        <a:lnTo>
                          <a:pt x="308" y="2590"/>
                        </a:lnTo>
                        <a:lnTo>
                          <a:pt x="295" y="2576"/>
                        </a:lnTo>
                        <a:lnTo>
                          <a:pt x="279" y="2562"/>
                        </a:lnTo>
                        <a:lnTo>
                          <a:pt x="272" y="2555"/>
                        </a:lnTo>
                        <a:lnTo>
                          <a:pt x="264" y="2550"/>
                        </a:lnTo>
                        <a:lnTo>
                          <a:pt x="255" y="2545"/>
                        </a:lnTo>
                        <a:lnTo>
                          <a:pt x="246" y="2540"/>
                        </a:lnTo>
                        <a:lnTo>
                          <a:pt x="232" y="2535"/>
                        </a:lnTo>
                        <a:lnTo>
                          <a:pt x="216" y="2531"/>
                        </a:lnTo>
                        <a:lnTo>
                          <a:pt x="200" y="2528"/>
                        </a:lnTo>
                        <a:lnTo>
                          <a:pt x="185" y="2524"/>
                        </a:lnTo>
                        <a:lnTo>
                          <a:pt x="171" y="2520"/>
                        </a:lnTo>
                        <a:lnTo>
                          <a:pt x="158" y="2514"/>
                        </a:lnTo>
                        <a:lnTo>
                          <a:pt x="151" y="2510"/>
                        </a:lnTo>
                        <a:lnTo>
                          <a:pt x="145" y="2506"/>
                        </a:lnTo>
                        <a:lnTo>
                          <a:pt x="140" y="2500"/>
                        </a:lnTo>
                        <a:lnTo>
                          <a:pt x="134" y="2493"/>
                        </a:lnTo>
                        <a:lnTo>
                          <a:pt x="114" y="2465"/>
                        </a:lnTo>
                        <a:lnTo>
                          <a:pt x="94" y="2438"/>
                        </a:lnTo>
                        <a:lnTo>
                          <a:pt x="83" y="2425"/>
                        </a:lnTo>
                        <a:lnTo>
                          <a:pt x="71" y="2412"/>
                        </a:lnTo>
                        <a:lnTo>
                          <a:pt x="59" y="2399"/>
                        </a:lnTo>
                        <a:lnTo>
                          <a:pt x="45" y="2387"/>
                        </a:lnTo>
                        <a:lnTo>
                          <a:pt x="46" y="2381"/>
                        </a:lnTo>
                        <a:lnTo>
                          <a:pt x="48" y="2373"/>
                        </a:lnTo>
                        <a:lnTo>
                          <a:pt x="49" y="2366"/>
                        </a:lnTo>
                        <a:lnTo>
                          <a:pt x="51" y="2360"/>
                        </a:lnTo>
                        <a:lnTo>
                          <a:pt x="57" y="2348"/>
                        </a:lnTo>
                        <a:lnTo>
                          <a:pt x="63" y="2337"/>
                        </a:lnTo>
                        <a:lnTo>
                          <a:pt x="68" y="2325"/>
                        </a:lnTo>
                        <a:lnTo>
                          <a:pt x="73" y="2312"/>
                        </a:lnTo>
                        <a:lnTo>
                          <a:pt x="75" y="2305"/>
                        </a:lnTo>
                        <a:lnTo>
                          <a:pt x="75" y="2298"/>
                        </a:lnTo>
                        <a:lnTo>
                          <a:pt x="75" y="2290"/>
                        </a:lnTo>
                        <a:lnTo>
                          <a:pt x="73" y="2281"/>
                        </a:lnTo>
                        <a:lnTo>
                          <a:pt x="71" y="2272"/>
                        </a:lnTo>
                        <a:lnTo>
                          <a:pt x="67" y="2263"/>
                        </a:lnTo>
                        <a:lnTo>
                          <a:pt x="63" y="2255"/>
                        </a:lnTo>
                        <a:lnTo>
                          <a:pt x="57" y="2247"/>
                        </a:lnTo>
                        <a:lnTo>
                          <a:pt x="45" y="2233"/>
                        </a:lnTo>
                        <a:lnTo>
                          <a:pt x="32" y="2219"/>
                        </a:lnTo>
                        <a:lnTo>
                          <a:pt x="19" y="2204"/>
                        </a:lnTo>
                        <a:lnTo>
                          <a:pt x="9" y="2189"/>
                        </a:lnTo>
                        <a:lnTo>
                          <a:pt x="5" y="2181"/>
                        </a:lnTo>
                        <a:lnTo>
                          <a:pt x="2" y="2173"/>
                        </a:lnTo>
                        <a:lnTo>
                          <a:pt x="0" y="2163"/>
                        </a:lnTo>
                        <a:lnTo>
                          <a:pt x="0" y="2154"/>
                        </a:lnTo>
                        <a:lnTo>
                          <a:pt x="1" y="2132"/>
                        </a:lnTo>
                        <a:lnTo>
                          <a:pt x="4" y="2109"/>
                        </a:lnTo>
                        <a:lnTo>
                          <a:pt x="4" y="2097"/>
                        </a:lnTo>
                        <a:lnTo>
                          <a:pt x="5" y="2085"/>
                        </a:lnTo>
                        <a:lnTo>
                          <a:pt x="5" y="2074"/>
                        </a:lnTo>
                        <a:lnTo>
                          <a:pt x="4" y="2063"/>
                        </a:lnTo>
                        <a:lnTo>
                          <a:pt x="31" y="2035"/>
                        </a:lnTo>
                        <a:lnTo>
                          <a:pt x="40" y="2018"/>
                        </a:lnTo>
                        <a:lnTo>
                          <a:pt x="49" y="2001"/>
                        </a:lnTo>
                        <a:lnTo>
                          <a:pt x="55" y="1984"/>
                        </a:lnTo>
                        <a:lnTo>
                          <a:pt x="61" y="1969"/>
                        </a:lnTo>
                        <a:lnTo>
                          <a:pt x="66" y="1952"/>
                        </a:lnTo>
                        <a:lnTo>
                          <a:pt x="67" y="1935"/>
                        </a:lnTo>
                        <a:lnTo>
                          <a:pt x="68" y="1916"/>
                        </a:lnTo>
                        <a:lnTo>
                          <a:pt x="66" y="1896"/>
                        </a:lnTo>
                        <a:lnTo>
                          <a:pt x="62" y="1879"/>
                        </a:lnTo>
                        <a:lnTo>
                          <a:pt x="57" y="1864"/>
                        </a:lnTo>
                        <a:lnTo>
                          <a:pt x="49" y="1849"/>
                        </a:lnTo>
                        <a:lnTo>
                          <a:pt x="40" y="1835"/>
                        </a:lnTo>
                        <a:lnTo>
                          <a:pt x="31" y="1821"/>
                        </a:lnTo>
                        <a:lnTo>
                          <a:pt x="23" y="1807"/>
                        </a:lnTo>
                        <a:lnTo>
                          <a:pt x="16" y="1792"/>
                        </a:lnTo>
                        <a:lnTo>
                          <a:pt x="11" y="1777"/>
                        </a:lnTo>
                        <a:lnTo>
                          <a:pt x="19" y="1767"/>
                        </a:lnTo>
                        <a:lnTo>
                          <a:pt x="24" y="1755"/>
                        </a:lnTo>
                        <a:lnTo>
                          <a:pt x="31" y="1745"/>
                        </a:lnTo>
                        <a:lnTo>
                          <a:pt x="35" y="1734"/>
                        </a:lnTo>
                        <a:lnTo>
                          <a:pt x="44" y="1712"/>
                        </a:lnTo>
                        <a:lnTo>
                          <a:pt x="50" y="1689"/>
                        </a:lnTo>
                        <a:lnTo>
                          <a:pt x="57" y="1667"/>
                        </a:lnTo>
                        <a:lnTo>
                          <a:pt x="63" y="1643"/>
                        </a:lnTo>
                        <a:lnTo>
                          <a:pt x="71" y="1621"/>
                        </a:lnTo>
                        <a:lnTo>
                          <a:pt x="80" y="1598"/>
                        </a:lnTo>
                        <a:lnTo>
                          <a:pt x="90" y="1580"/>
                        </a:lnTo>
                        <a:lnTo>
                          <a:pt x="102" y="1564"/>
                        </a:lnTo>
                        <a:lnTo>
                          <a:pt x="114" y="1549"/>
                        </a:lnTo>
                        <a:lnTo>
                          <a:pt x="125" y="1532"/>
                        </a:lnTo>
                        <a:lnTo>
                          <a:pt x="128" y="1527"/>
                        </a:lnTo>
                        <a:lnTo>
                          <a:pt x="130" y="1523"/>
                        </a:lnTo>
                        <a:lnTo>
                          <a:pt x="132" y="1518"/>
                        </a:lnTo>
                        <a:lnTo>
                          <a:pt x="132" y="1513"/>
                        </a:lnTo>
                        <a:lnTo>
                          <a:pt x="132" y="1501"/>
                        </a:lnTo>
                        <a:lnTo>
                          <a:pt x="129" y="1491"/>
                        </a:lnTo>
                        <a:lnTo>
                          <a:pt x="121" y="1470"/>
                        </a:lnTo>
                        <a:lnTo>
                          <a:pt x="111" y="1450"/>
                        </a:lnTo>
                        <a:lnTo>
                          <a:pt x="111" y="1445"/>
                        </a:lnTo>
                        <a:lnTo>
                          <a:pt x="108" y="1440"/>
                        </a:lnTo>
                        <a:lnTo>
                          <a:pt x="105" y="1435"/>
                        </a:lnTo>
                        <a:lnTo>
                          <a:pt x="102" y="1430"/>
                        </a:lnTo>
                        <a:lnTo>
                          <a:pt x="93" y="1421"/>
                        </a:lnTo>
                        <a:lnTo>
                          <a:pt x="85" y="1412"/>
                        </a:lnTo>
                        <a:lnTo>
                          <a:pt x="81" y="1408"/>
                        </a:lnTo>
                        <a:lnTo>
                          <a:pt x="79" y="1403"/>
                        </a:lnTo>
                        <a:lnTo>
                          <a:pt x="76" y="1399"/>
                        </a:lnTo>
                        <a:lnTo>
                          <a:pt x="75" y="1393"/>
                        </a:lnTo>
                        <a:lnTo>
                          <a:pt x="75" y="1387"/>
                        </a:lnTo>
                        <a:lnTo>
                          <a:pt x="76" y="1382"/>
                        </a:lnTo>
                        <a:lnTo>
                          <a:pt x="79" y="1375"/>
                        </a:lnTo>
                        <a:lnTo>
                          <a:pt x="84" y="1369"/>
                        </a:lnTo>
                        <a:lnTo>
                          <a:pt x="89" y="1362"/>
                        </a:lnTo>
                        <a:lnTo>
                          <a:pt x="94" y="1357"/>
                        </a:lnTo>
                        <a:lnTo>
                          <a:pt x="99" y="1352"/>
                        </a:lnTo>
                        <a:lnTo>
                          <a:pt x="106" y="1349"/>
                        </a:lnTo>
                        <a:lnTo>
                          <a:pt x="116" y="1343"/>
                        </a:lnTo>
                        <a:lnTo>
                          <a:pt x="128" y="1340"/>
                        </a:lnTo>
                        <a:lnTo>
                          <a:pt x="152" y="1336"/>
                        </a:lnTo>
                        <a:lnTo>
                          <a:pt x="180" y="1333"/>
                        </a:lnTo>
                        <a:lnTo>
                          <a:pt x="194" y="1330"/>
                        </a:lnTo>
                        <a:lnTo>
                          <a:pt x="207" y="1327"/>
                        </a:lnTo>
                        <a:lnTo>
                          <a:pt x="219" y="1326"/>
                        </a:lnTo>
                        <a:lnTo>
                          <a:pt x="230" y="1326"/>
                        </a:lnTo>
                        <a:lnTo>
                          <a:pt x="254" y="1326"/>
                        </a:lnTo>
                        <a:lnTo>
                          <a:pt x="276" y="1326"/>
                        </a:lnTo>
                        <a:lnTo>
                          <a:pt x="287" y="1325"/>
                        </a:lnTo>
                        <a:lnTo>
                          <a:pt x="298" y="1323"/>
                        </a:lnTo>
                        <a:lnTo>
                          <a:pt x="309" y="1322"/>
                        </a:lnTo>
                        <a:lnTo>
                          <a:pt x="320" y="1318"/>
                        </a:lnTo>
                        <a:lnTo>
                          <a:pt x="331" y="1314"/>
                        </a:lnTo>
                        <a:lnTo>
                          <a:pt x="343" y="1308"/>
                        </a:lnTo>
                        <a:lnTo>
                          <a:pt x="356" y="1301"/>
                        </a:lnTo>
                        <a:lnTo>
                          <a:pt x="368" y="1291"/>
                        </a:lnTo>
                        <a:lnTo>
                          <a:pt x="375" y="1285"/>
                        </a:lnTo>
                        <a:lnTo>
                          <a:pt x="379" y="1278"/>
                        </a:lnTo>
                        <a:lnTo>
                          <a:pt x="382" y="1273"/>
                        </a:lnTo>
                        <a:lnTo>
                          <a:pt x="382" y="1267"/>
                        </a:lnTo>
                        <a:lnTo>
                          <a:pt x="379" y="1254"/>
                        </a:lnTo>
                        <a:lnTo>
                          <a:pt x="374" y="1241"/>
                        </a:lnTo>
                        <a:lnTo>
                          <a:pt x="371" y="1235"/>
                        </a:lnTo>
                        <a:lnTo>
                          <a:pt x="370" y="1229"/>
                        </a:lnTo>
                        <a:lnTo>
                          <a:pt x="370" y="1222"/>
                        </a:lnTo>
                        <a:lnTo>
                          <a:pt x="370" y="1217"/>
                        </a:lnTo>
                        <a:lnTo>
                          <a:pt x="373" y="1211"/>
                        </a:lnTo>
                        <a:lnTo>
                          <a:pt x="378" y="1206"/>
                        </a:lnTo>
                        <a:lnTo>
                          <a:pt x="384" y="1200"/>
                        </a:lnTo>
                        <a:lnTo>
                          <a:pt x="395" y="1195"/>
                        </a:lnTo>
                        <a:lnTo>
                          <a:pt x="405" y="1190"/>
                        </a:lnTo>
                        <a:lnTo>
                          <a:pt x="414" y="1184"/>
                        </a:lnTo>
                        <a:lnTo>
                          <a:pt x="422" y="1178"/>
                        </a:lnTo>
                        <a:lnTo>
                          <a:pt x="428" y="1173"/>
                        </a:lnTo>
                        <a:lnTo>
                          <a:pt x="434" y="1167"/>
                        </a:lnTo>
                        <a:lnTo>
                          <a:pt x="439" y="1160"/>
                        </a:lnTo>
                        <a:lnTo>
                          <a:pt x="441" y="1154"/>
                        </a:lnTo>
                        <a:lnTo>
                          <a:pt x="445" y="1147"/>
                        </a:lnTo>
                        <a:lnTo>
                          <a:pt x="453" y="1116"/>
                        </a:lnTo>
                        <a:lnTo>
                          <a:pt x="460" y="1077"/>
                        </a:lnTo>
                        <a:lnTo>
                          <a:pt x="460" y="1072"/>
                        </a:lnTo>
                        <a:lnTo>
                          <a:pt x="460" y="1068"/>
                        </a:lnTo>
                        <a:lnTo>
                          <a:pt x="457" y="1064"/>
                        </a:lnTo>
                        <a:lnTo>
                          <a:pt x="454" y="1062"/>
                        </a:lnTo>
                        <a:lnTo>
                          <a:pt x="447" y="1059"/>
                        </a:lnTo>
                        <a:lnTo>
                          <a:pt x="439" y="1057"/>
                        </a:lnTo>
                        <a:lnTo>
                          <a:pt x="435" y="1055"/>
                        </a:lnTo>
                        <a:lnTo>
                          <a:pt x="431" y="1054"/>
                        </a:lnTo>
                        <a:lnTo>
                          <a:pt x="427" y="1051"/>
                        </a:lnTo>
                        <a:lnTo>
                          <a:pt x="425" y="1048"/>
                        </a:lnTo>
                        <a:lnTo>
                          <a:pt x="423" y="1044"/>
                        </a:lnTo>
                        <a:lnTo>
                          <a:pt x="422" y="1039"/>
                        </a:lnTo>
                        <a:lnTo>
                          <a:pt x="422" y="1032"/>
                        </a:lnTo>
                        <a:lnTo>
                          <a:pt x="425" y="1024"/>
                        </a:lnTo>
                        <a:lnTo>
                          <a:pt x="428" y="1013"/>
                        </a:lnTo>
                        <a:lnTo>
                          <a:pt x="432" y="1002"/>
                        </a:lnTo>
                        <a:lnTo>
                          <a:pt x="436" y="996"/>
                        </a:lnTo>
                        <a:lnTo>
                          <a:pt x="440" y="989"/>
                        </a:lnTo>
                        <a:lnTo>
                          <a:pt x="445" y="984"/>
                        </a:lnTo>
                        <a:lnTo>
                          <a:pt x="452" y="980"/>
                        </a:lnTo>
                        <a:lnTo>
                          <a:pt x="460" y="975"/>
                        </a:lnTo>
                        <a:lnTo>
                          <a:pt x="469" y="970"/>
                        </a:lnTo>
                        <a:lnTo>
                          <a:pt x="484" y="962"/>
                        </a:lnTo>
                        <a:lnTo>
                          <a:pt x="496" y="952"/>
                        </a:lnTo>
                        <a:lnTo>
                          <a:pt x="505" y="940"/>
                        </a:lnTo>
                        <a:lnTo>
                          <a:pt x="513" y="928"/>
                        </a:lnTo>
                        <a:lnTo>
                          <a:pt x="519" y="915"/>
                        </a:lnTo>
                        <a:lnTo>
                          <a:pt x="526" y="901"/>
                        </a:lnTo>
                        <a:lnTo>
                          <a:pt x="529" y="887"/>
                        </a:lnTo>
                        <a:lnTo>
                          <a:pt x="533" y="870"/>
                        </a:lnTo>
                        <a:lnTo>
                          <a:pt x="566" y="764"/>
                        </a:lnTo>
                        <a:lnTo>
                          <a:pt x="566" y="763"/>
                        </a:lnTo>
                        <a:lnTo>
                          <a:pt x="571" y="764"/>
                        </a:lnTo>
                        <a:lnTo>
                          <a:pt x="576" y="763"/>
                        </a:lnTo>
                        <a:lnTo>
                          <a:pt x="581" y="760"/>
                        </a:lnTo>
                        <a:lnTo>
                          <a:pt x="585" y="755"/>
                        </a:lnTo>
                        <a:lnTo>
                          <a:pt x="589" y="748"/>
                        </a:lnTo>
                        <a:lnTo>
                          <a:pt x="593" y="739"/>
                        </a:lnTo>
                        <a:lnTo>
                          <a:pt x="597" y="729"/>
                        </a:lnTo>
                        <a:lnTo>
                          <a:pt x="599" y="716"/>
                        </a:lnTo>
                        <a:lnTo>
                          <a:pt x="601" y="715"/>
                        </a:lnTo>
                        <a:lnTo>
                          <a:pt x="602" y="712"/>
                        </a:lnTo>
                        <a:lnTo>
                          <a:pt x="586" y="711"/>
                        </a:lnTo>
                        <a:lnTo>
                          <a:pt x="568" y="711"/>
                        </a:lnTo>
                        <a:lnTo>
                          <a:pt x="559" y="709"/>
                        </a:lnTo>
                        <a:lnTo>
                          <a:pt x="553" y="707"/>
                        </a:lnTo>
                        <a:lnTo>
                          <a:pt x="550" y="704"/>
                        </a:lnTo>
                        <a:lnTo>
                          <a:pt x="548" y="702"/>
                        </a:lnTo>
                        <a:lnTo>
                          <a:pt x="548" y="699"/>
                        </a:lnTo>
                        <a:lnTo>
                          <a:pt x="548" y="695"/>
                        </a:lnTo>
                        <a:lnTo>
                          <a:pt x="550" y="678"/>
                        </a:lnTo>
                        <a:lnTo>
                          <a:pt x="552" y="659"/>
                        </a:lnTo>
                        <a:lnTo>
                          <a:pt x="553" y="641"/>
                        </a:lnTo>
                        <a:lnTo>
                          <a:pt x="555" y="627"/>
                        </a:lnTo>
                        <a:lnTo>
                          <a:pt x="572" y="627"/>
                        </a:lnTo>
                        <a:lnTo>
                          <a:pt x="584" y="628"/>
                        </a:lnTo>
                        <a:lnTo>
                          <a:pt x="590" y="627"/>
                        </a:lnTo>
                        <a:lnTo>
                          <a:pt x="594" y="624"/>
                        </a:lnTo>
                        <a:lnTo>
                          <a:pt x="594" y="620"/>
                        </a:lnTo>
                        <a:lnTo>
                          <a:pt x="593" y="612"/>
                        </a:lnTo>
                        <a:lnTo>
                          <a:pt x="590" y="602"/>
                        </a:lnTo>
                        <a:lnTo>
                          <a:pt x="586" y="588"/>
                        </a:lnTo>
                        <a:lnTo>
                          <a:pt x="585" y="577"/>
                        </a:lnTo>
                        <a:lnTo>
                          <a:pt x="585" y="570"/>
                        </a:lnTo>
                        <a:lnTo>
                          <a:pt x="585" y="564"/>
                        </a:lnTo>
                        <a:lnTo>
                          <a:pt x="588" y="559"/>
                        </a:lnTo>
                        <a:lnTo>
                          <a:pt x="590" y="557"/>
                        </a:lnTo>
                        <a:lnTo>
                          <a:pt x="594" y="554"/>
                        </a:lnTo>
                        <a:lnTo>
                          <a:pt x="598" y="553"/>
                        </a:lnTo>
                        <a:lnTo>
                          <a:pt x="602" y="553"/>
                        </a:lnTo>
                        <a:lnTo>
                          <a:pt x="614" y="554"/>
                        </a:lnTo>
                        <a:lnTo>
                          <a:pt x="625" y="554"/>
                        </a:lnTo>
                        <a:lnTo>
                          <a:pt x="638" y="555"/>
                        </a:lnTo>
                        <a:lnTo>
                          <a:pt x="650" y="553"/>
                        </a:lnTo>
                        <a:lnTo>
                          <a:pt x="666" y="553"/>
                        </a:lnTo>
                        <a:lnTo>
                          <a:pt x="694" y="553"/>
                        </a:lnTo>
                        <a:lnTo>
                          <a:pt x="728" y="553"/>
                        </a:lnTo>
                        <a:lnTo>
                          <a:pt x="765" y="555"/>
                        </a:lnTo>
                        <a:lnTo>
                          <a:pt x="802" y="557"/>
                        </a:lnTo>
                        <a:lnTo>
                          <a:pt x="833" y="561"/>
                        </a:lnTo>
                        <a:lnTo>
                          <a:pt x="846" y="563"/>
                        </a:lnTo>
                        <a:lnTo>
                          <a:pt x="856" y="566"/>
                        </a:lnTo>
                        <a:lnTo>
                          <a:pt x="862" y="568"/>
                        </a:lnTo>
                        <a:lnTo>
                          <a:pt x="865" y="572"/>
                        </a:lnTo>
                        <a:lnTo>
                          <a:pt x="866" y="584"/>
                        </a:lnTo>
                        <a:lnTo>
                          <a:pt x="865" y="595"/>
                        </a:lnTo>
                        <a:lnTo>
                          <a:pt x="864" y="607"/>
                        </a:lnTo>
                        <a:lnTo>
                          <a:pt x="861" y="617"/>
                        </a:lnTo>
                        <a:lnTo>
                          <a:pt x="853" y="640"/>
                        </a:lnTo>
                        <a:lnTo>
                          <a:pt x="846" y="660"/>
                        </a:lnTo>
                        <a:lnTo>
                          <a:pt x="843" y="671"/>
                        </a:lnTo>
                        <a:lnTo>
                          <a:pt x="840" y="680"/>
                        </a:lnTo>
                        <a:lnTo>
                          <a:pt x="840" y="687"/>
                        </a:lnTo>
                        <a:lnTo>
                          <a:pt x="840" y="695"/>
                        </a:lnTo>
                        <a:lnTo>
                          <a:pt x="844" y="703"/>
                        </a:lnTo>
                        <a:lnTo>
                          <a:pt x="849" y="709"/>
                        </a:lnTo>
                        <a:lnTo>
                          <a:pt x="857" y="715"/>
                        </a:lnTo>
                        <a:lnTo>
                          <a:pt x="869" y="719"/>
                        </a:lnTo>
                        <a:lnTo>
                          <a:pt x="881" y="722"/>
                        </a:lnTo>
                        <a:lnTo>
                          <a:pt x="888" y="724"/>
                        </a:lnTo>
                        <a:lnTo>
                          <a:pt x="895" y="724"/>
                        </a:lnTo>
                        <a:lnTo>
                          <a:pt x="900" y="722"/>
                        </a:lnTo>
                        <a:lnTo>
                          <a:pt x="901" y="720"/>
                        </a:lnTo>
                        <a:lnTo>
                          <a:pt x="903" y="717"/>
                        </a:lnTo>
                        <a:lnTo>
                          <a:pt x="903" y="712"/>
                        </a:lnTo>
                        <a:lnTo>
                          <a:pt x="901" y="708"/>
                        </a:lnTo>
                        <a:lnTo>
                          <a:pt x="897" y="697"/>
                        </a:lnTo>
                        <a:lnTo>
                          <a:pt x="895" y="685"/>
                        </a:lnTo>
                        <a:lnTo>
                          <a:pt x="894" y="678"/>
                        </a:lnTo>
                        <a:lnTo>
                          <a:pt x="894" y="673"/>
                        </a:lnTo>
                        <a:lnTo>
                          <a:pt x="896" y="668"/>
                        </a:lnTo>
                        <a:lnTo>
                          <a:pt x="899" y="663"/>
                        </a:lnTo>
                        <a:lnTo>
                          <a:pt x="912" y="642"/>
                        </a:lnTo>
                        <a:lnTo>
                          <a:pt x="926" y="623"/>
                        </a:lnTo>
                        <a:lnTo>
                          <a:pt x="930" y="620"/>
                        </a:lnTo>
                        <a:lnTo>
                          <a:pt x="934" y="617"/>
                        </a:lnTo>
                        <a:lnTo>
                          <a:pt x="938" y="617"/>
                        </a:lnTo>
                        <a:lnTo>
                          <a:pt x="941" y="620"/>
                        </a:lnTo>
                        <a:lnTo>
                          <a:pt x="945" y="624"/>
                        </a:lnTo>
                        <a:lnTo>
                          <a:pt x="951" y="630"/>
                        </a:lnTo>
                        <a:lnTo>
                          <a:pt x="954" y="638"/>
                        </a:lnTo>
                        <a:lnTo>
                          <a:pt x="960" y="650"/>
                        </a:lnTo>
                        <a:lnTo>
                          <a:pt x="961" y="664"/>
                        </a:lnTo>
                        <a:lnTo>
                          <a:pt x="961" y="686"/>
                        </a:lnTo>
                        <a:lnTo>
                          <a:pt x="961" y="715"/>
                        </a:lnTo>
                        <a:lnTo>
                          <a:pt x="960" y="744"/>
                        </a:lnTo>
                        <a:lnTo>
                          <a:pt x="957" y="773"/>
                        </a:lnTo>
                        <a:lnTo>
                          <a:pt x="957" y="796"/>
                        </a:lnTo>
                        <a:lnTo>
                          <a:pt x="956" y="809"/>
                        </a:lnTo>
                        <a:lnTo>
                          <a:pt x="957" y="811"/>
                        </a:lnTo>
                        <a:lnTo>
                          <a:pt x="963" y="786"/>
                        </a:lnTo>
                        <a:lnTo>
                          <a:pt x="970" y="756"/>
                        </a:lnTo>
                        <a:lnTo>
                          <a:pt x="976" y="724"/>
                        </a:lnTo>
                        <a:lnTo>
                          <a:pt x="982" y="689"/>
                        </a:lnTo>
                        <a:lnTo>
                          <a:pt x="984" y="655"/>
                        </a:lnTo>
                        <a:lnTo>
                          <a:pt x="985" y="623"/>
                        </a:lnTo>
                        <a:lnTo>
                          <a:pt x="985" y="607"/>
                        </a:lnTo>
                        <a:lnTo>
                          <a:pt x="984" y="594"/>
                        </a:lnTo>
                        <a:lnTo>
                          <a:pt x="983" y="581"/>
                        </a:lnTo>
                        <a:lnTo>
                          <a:pt x="980" y="571"/>
                        </a:lnTo>
                        <a:lnTo>
                          <a:pt x="979" y="566"/>
                        </a:lnTo>
                        <a:lnTo>
                          <a:pt x="979" y="559"/>
                        </a:lnTo>
                        <a:lnTo>
                          <a:pt x="982" y="553"/>
                        </a:lnTo>
                        <a:lnTo>
                          <a:pt x="984" y="546"/>
                        </a:lnTo>
                        <a:lnTo>
                          <a:pt x="993" y="532"/>
                        </a:lnTo>
                        <a:lnTo>
                          <a:pt x="1005" y="518"/>
                        </a:lnTo>
                        <a:lnTo>
                          <a:pt x="1017" y="506"/>
                        </a:lnTo>
                        <a:lnTo>
                          <a:pt x="1028" y="497"/>
                        </a:lnTo>
                        <a:lnTo>
                          <a:pt x="1033" y="494"/>
                        </a:lnTo>
                        <a:lnTo>
                          <a:pt x="1039" y="493"/>
                        </a:lnTo>
                        <a:lnTo>
                          <a:pt x="1043" y="493"/>
                        </a:lnTo>
                        <a:lnTo>
                          <a:pt x="1045" y="496"/>
                        </a:lnTo>
                        <a:lnTo>
                          <a:pt x="1054" y="504"/>
                        </a:lnTo>
                        <a:lnTo>
                          <a:pt x="1061" y="510"/>
                        </a:lnTo>
                        <a:lnTo>
                          <a:pt x="1066" y="513"/>
                        </a:lnTo>
                        <a:lnTo>
                          <a:pt x="1072" y="515"/>
                        </a:lnTo>
                        <a:lnTo>
                          <a:pt x="1085" y="516"/>
                        </a:lnTo>
                        <a:lnTo>
                          <a:pt x="1105" y="518"/>
                        </a:lnTo>
                        <a:lnTo>
                          <a:pt x="1118" y="520"/>
                        </a:lnTo>
                        <a:lnTo>
                          <a:pt x="1129" y="526"/>
                        </a:lnTo>
                        <a:lnTo>
                          <a:pt x="1141" y="531"/>
                        </a:lnTo>
                        <a:lnTo>
                          <a:pt x="1154" y="538"/>
                        </a:lnTo>
                        <a:lnTo>
                          <a:pt x="1177" y="557"/>
                        </a:lnTo>
                        <a:lnTo>
                          <a:pt x="1201" y="576"/>
                        </a:lnTo>
                        <a:lnTo>
                          <a:pt x="1223" y="595"/>
                        </a:lnTo>
                        <a:lnTo>
                          <a:pt x="1243" y="612"/>
                        </a:lnTo>
                        <a:lnTo>
                          <a:pt x="1252" y="619"/>
                        </a:lnTo>
                        <a:lnTo>
                          <a:pt x="1261" y="624"/>
                        </a:lnTo>
                        <a:lnTo>
                          <a:pt x="1271" y="627"/>
                        </a:lnTo>
                        <a:lnTo>
                          <a:pt x="1278" y="628"/>
                        </a:lnTo>
                        <a:lnTo>
                          <a:pt x="1278" y="621"/>
                        </a:lnTo>
                        <a:lnTo>
                          <a:pt x="1277" y="615"/>
                        </a:lnTo>
                        <a:lnTo>
                          <a:pt x="1274" y="608"/>
                        </a:lnTo>
                        <a:lnTo>
                          <a:pt x="1272" y="602"/>
                        </a:lnTo>
                        <a:lnTo>
                          <a:pt x="1264" y="590"/>
                        </a:lnTo>
                        <a:lnTo>
                          <a:pt x="1254" y="579"/>
                        </a:lnTo>
                        <a:lnTo>
                          <a:pt x="1242" y="567"/>
                        </a:lnTo>
                        <a:lnTo>
                          <a:pt x="1228" y="557"/>
                        </a:lnTo>
                        <a:lnTo>
                          <a:pt x="1214" y="546"/>
                        </a:lnTo>
                        <a:lnTo>
                          <a:pt x="1198" y="536"/>
                        </a:lnTo>
                        <a:lnTo>
                          <a:pt x="1167" y="515"/>
                        </a:lnTo>
                        <a:lnTo>
                          <a:pt x="1138" y="496"/>
                        </a:lnTo>
                        <a:lnTo>
                          <a:pt x="1127" y="487"/>
                        </a:lnTo>
                        <a:lnTo>
                          <a:pt x="1116" y="476"/>
                        </a:lnTo>
                        <a:lnTo>
                          <a:pt x="1107" y="466"/>
                        </a:lnTo>
                        <a:lnTo>
                          <a:pt x="1102" y="456"/>
                        </a:lnTo>
                        <a:lnTo>
                          <a:pt x="1101" y="452"/>
                        </a:lnTo>
                        <a:lnTo>
                          <a:pt x="1101" y="447"/>
                        </a:lnTo>
                        <a:lnTo>
                          <a:pt x="1102" y="443"/>
                        </a:lnTo>
                        <a:lnTo>
                          <a:pt x="1103" y="439"/>
                        </a:lnTo>
                        <a:lnTo>
                          <a:pt x="1107" y="431"/>
                        </a:lnTo>
                        <a:lnTo>
                          <a:pt x="1114" y="423"/>
                        </a:lnTo>
                        <a:lnTo>
                          <a:pt x="1119" y="417"/>
                        </a:lnTo>
                        <a:lnTo>
                          <a:pt x="1122" y="410"/>
                        </a:lnTo>
                        <a:lnTo>
                          <a:pt x="1123" y="408"/>
                        </a:lnTo>
                        <a:lnTo>
                          <a:pt x="1123" y="405"/>
                        </a:lnTo>
                        <a:lnTo>
                          <a:pt x="1122" y="401"/>
                        </a:lnTo>
                        <a:lnTo>
                          <a:pt x="1119" y="399"/>
                        </a:lnTo>
                        <a:lnTo>
                          <a:pt x="1111" y="392"/>
                        </a:lnTo>
                        <a:lnTo>
                          <a:pt x="1105" y="386"/>
                        </a:lnTo>
                        <a:lnTo>
                          <a:pt x="1101" y="380"/>
                        </a:lnTo>
                        <a:lnTo>
                          <a:pt x="1100" y="374"/>
                        </a:lnTo>
                        <a:lnTo>
                          <a:pt x="1098" y="370"/>
                        </a:lnTo>
                        <a:lnTo>
                          <a:pt x="1098" y="365"/>
                        </a:lnTo>
                        <a:lnTo>
                          <a:pt x="1100" y="361"/>
                        </a:lnTo>
                        <a:lnTo>
                          <a:pt x="1101" y="357"/>
                        </a:lnTo>
                        <a:lnTo>
                          <a:pt x="1105" y="351"/>
                        </a:lnTo>
                        <a:lnTo>
                          <a:pt x="1109" y="345"/>
                        </a:lnTo>
                        <a:lnTo>
                          <a:pt x="1111" y="343"/>
                        </a:lnTo>
                        <a:lnTo>
                          <a:pt x="1111" y="340"/>
                        </a:lnTo>
                        <a:lnTo>
                          <a:pt x="1111" y="338"/>
                        </a:lnTo>
                        <a:lnTo>
                          <a:pt x="1110" y="336"/>
                        </a:lnTo>
                        <a:lnTo>
                          <a:pt x="1107" y="334"/>
                        </a:lnTo>
                        <a:lnTo>
                          <a:pt x="1103" y="331"/>
                        </a:lnTo>
                        <a:lnTo>
                          <a:pt x="1100" y="330"/>
                        </a:lnTo>
                        <a:lnTo>
                          <a:pt x="1096" y="330"/>
                        </a:lnTo>
                        <a:lnTo>
                          <a:pt x="1087" y="330"/>
                        </a:lnTo>
                        <a:lnTo>
                          <a:pt x="1079" y="330"/>
                        </a:lnTo>
                        <a:lnTo>
                          <a:pt x="1070" y="331"/>
                        </a:lnTo>
                        <a:lnTo>
                          <a:pt x="1061" y="333"/>
                        </a:lnTo>
                        <a:lnTo>
                          <a:pt x="1052" y="333"/>
                        </a:lnTo>
                        <a:lnTo>
                          <a:pt x="1045" y="331"/>
                        </a:lnTo>
                        <a:lnTo>
                          <a:pt x="1043" y="330"/>
                        </a:lnTo>
                        <a:lnTo>
                          <a:pt x="1041" y="327"/>
                        </a:lnTo>
                        <a:lnTo>
                          <a:pt x="1040" y="325"/>
                        </a:lnTo>
                        <a:lnTo>
                          <a:pt x="1040" y="322"/>
                        </a:lnTo>
                        <a:lnTo>
                          <a:pt x="1043" y="314"/>
                        </a:lnTo>
                        <a:lnTo>
                          <a:pt x="1046" y="305"/>
                        </a:lnTo>
                        <a:lnTo>
                          <a:pt x="1055" y="288"/>
                        </a:lnTo>
                        <a:lnTo>
                          <a:pt x="1062" y="276"/>
                        </a:lnTo>
                        <a:lnTo>
                          <a:pt x="1088" y="273"/>
                        </a:lnTo>
                        <a:lnTo>
                          <a:pt x="1109" y="269"/>
                        </a:lnTo>
                        <a:lnTo>
                          <a:pt x="1118" y="266"/>
                        </a:lnTo>
                        <a:lnTo>
                          <a:pt x="1125" y="263"/>
                        </a:lnTo>
                        <a:lnTo>
                          <a:pt x="1133" y="259"/>
                        </a:lnTo>
                        <a:lnTo>
                          <a:pt x="1138" y="253"/>
                        </a:lnTo>
                        <a:lnTo>
                          <a:pt x="1142" y="247"/>
                        </a:lnTo>
                        <a:lnTo>
                          <a:pt x="1145" y="241"/>
                        </a:lnTo>
                        <a:lnTo>
                          <a:pt x="1146" y="233"/>
                        </a:lnTo>
                        <a:lnTo>
                          <a:pt x="1145" y="224"/>
                        </a:lnTo>
                        <a:lnTo>
                          <a:pt x="1144" y="215"/>
                        </a:lnTo>
                        <a:lnTo>
                          <a:pt x="1140" y="203"/>
                        </a:lnTo>
                        <a:lnTo>
                          <a:pt x="1134" y="190"/>
                        </a:lnTo>
                        <a:lnTo>
                          <a:pt x="1127" y="177"/>
                        </a:lnTo>
                        <a:lnTo>
                          <a:pt x="1115" y="155"/>
                        </a:lnTo>
                        <a:lnTo>
                          <a:pt x="1107" y="136"/>
                        </a:lnTo>
                        <a:lnTo>
                          <a:pt x="1101" y="117"/>
                        </a:lnTo>
                        <a:lnTo>
                          <a:pt x="1098" y="99"/>
                        </a:lnTo>
                        <a:lnTo>
                          <a:pt x="1097" y="81"/>
                        </a:lnTo>
                        <a:lnTo>
                          <a:pt x="1098" y="63"/>
                        </a:lnTo>
                        <a:lnTo>
                          <a:pt x="1101" y="42"/>
                        </a:lnTo>
                        <a:lnTo>
                          <a:pt x="1106" y="18"/>
                        </a:lnTo>
                        <a:lnTo>
                          <a:pt x="1107" y="9"/>
                        </a:lnTo>
                        <a:lnTo>
                          <a:pt x="1109" y="0"/>
                        </a:lnTo>
                        <a:lnTo>
                          <a:pt x="1190" y="11"/>
                        </a:lnTo>
                        <a:lnTo>
                          <a:pt x="1207" y="37"/>
                        </a:lnTo>
                        <a:lnTo>
                          <a:pt x="1226" y="64"/>
                        </a:lnTo>
                        <a:lnTo>
                          <a:pt x="1237" y="77"/>
                        </a:lnTo>
                        <a:lnTo>
                          <a:pt x="1248" y="89"/>
                        </a:lnTo>
                        <a:lnTo>
                          <a:pt x="1260" y="98"/>
                        </a:lnTo>
                        <a:lnTo>
                          <a:pt x="1273" y="106"/>
                        </a:lnTo>
                        <a:lnTo>
                          <a:pt x="1283" y="110"/>
                        </a:lnTo>
                        <a:lnTo>
                          <a:pt x="1293" y="111"/>
                        </a:lnTo>
                        <a:lnTo>
                          <a:pt x="1303" y="111"/>
                        </a:lnTo>
                        <a:lnTo>
                          <a:pt x="1311" y="111"/>
                        </a:lnTo>
                        <a:lnTo>
                          <a:pt x="1320" y="108"/>
                        </a:lnTo>
                        <a:lnTo>
                          <a:pt x="1329" y="106"/>
                        </a:lnTo>
                        <a:lnTo>
                          <a:pt x="1337" y="102"/>
                        </a:lnTo>
                        <a:lnTo>
                          <a:pt x="1344" y="98"/>
                        </a:lnTo>
                        <a:lnTo>
                          <a:pt x="1361" y="90"/>
                        </a:lnTo>
                        <a:lnTo>
                          <a:pt x="1377" y="81"/>
                        </a:lnTo>
                        <a:lnTo>
                          <a:pt x="1385" y="79"/>
                        </a:lnTo>
                        <a:lnTo>
                          <a:pt x="1394" y="76"/>
                        </a:lnTo>
                        <a:lnTo>
                          <a:pt x="1401" y="75"/>
                        </a:lnTo>
                        <a:lnTo>
                          <a:pt x="1410" y="73"/>
                        </a:lnTo>
                        <a:lnTo>
                          <a:pt x="1401" y="90"/>
                        </a:lnTo>
                        <a:lnTo>
                          <a:pt x="1394" y="103"/>
                        </a:lnTo>
                        <a:lnTo>
                          <a:pt x="1392" y="106"/>
                        </a:lnTo>
                        <a:lnTo>
                          <a:pt x="1392" y="110"/>
                        </a:lnTo>
                        <a:lnTo>
                          <a:pt x="1394" y="114"/>
                        </a:lnTo>
                        <a:lnTo>
                          <a:pt x="1395" y="117"/>
                        </a:lnTo>
                        <a:lnTo>
                          <a:pt x="1397" y="123"/>
                        </a:lnTo>
                        <a:lnTo>
                          <a:pt x="1401" y="128"/>
                        </a:lnTo>
                        <a:lnTo>
                          <a:pt x="1408" y="133"/>
                        </a:lnTo>
                        <a:lnTo>
                          <a:pt x="1414" y="139"/>
                        </a:lnTo>
                        <a:lnTo>
                          <a:pt x="1429" y="152"/>
                        </a:lnTo>
                        <a:lnTo>
                          <a:pt x="1440" y="168"/>
                        </a:lnTo>
                        <a:lnTo>
                          <a:pt x="1445" y="176"/>
                        </a:lnTo>
                        <a:lnTo>
                          <a:pt x="1449" y="184"/>
                        </a:lnTo>
                        <a:lnTo>
                          <a:pt x="1453" y="193"/>
                        </a:lnTo>
                        <a:lnTo>
                          <a:pt x="1456" y="200"/>
                        </a:lnTo>
                        <a:lnTo>
                          <a:pt x="1457" y="209"/>
                        </a:lnTo>
                        <a:lnTo>
                          <a:pt x="1456" y="217"/>
                        </a:lnTo>
                        <a:lnTo>
                          <a:pt x="1454" y="225"/>
                        </a:lnTo>
                        <a:lnTo>
                          <a:pt x="1452" y="233"/>
                        </a:lnTo>
                        <a:lnTo>
                          <a:pt x="1447" y="241"/>
                        </a:lnTo>
                        <a:lnTo>
                          <a:pt x="1440" y="248"/>
                        </a:lnTo>
                        <a:lnTo>
                          <a:pt x="1432" y="255"/>
                        </a:lnTo>
                        <a:lnTo>
                          <a:pt x="1422" y="260"/>
                        </a:lnTo>
                        <a:lnTo>
                          <a:pt x="1405" y="269"/>
                        </a:lnTo>
                        <a:lnTo>
                          <a:pt x="1394" y="277"/>
                        </a:lnTo>
                        <a:lnTo>
                          <a:pt x="1387" y="281"/>
                        </a:lnTo>
                        <a:lnTo>
                          <a:pt x="1385" y="285"/>
                        </a:lnTo>
                        <a:lnTo>
                          <a:pt x="1386" y="286"/>
                        </a:lnTo>
                        <a:lnTo>
                          <a:pt x="1390" y="287"/>
                        </a:lnTo>
                        <a:lnTo>
                          <a:pt x="1397" y="287"/>
                        </a:lnTo>
                        <a:lnTo>
                          <a:pt x="1405" y="287"/>
                        </a:lnTo>
                        <a:lnTo>
                          <a:pt x="1417" y="287"/>
                        </a:lnTo>
                        <a:lnTo>
                          <a:pt x="1427" y="288"/>
                        </a:lnTo>
                        <a:lnTo>
                          <a:pt x="1439" y="290"/>
                        </a:lnTo>
                        <a:lnTo>
                          <a:pt x="1451" y="292"/>
                        </a:lnTo>
                        <a:lnTo>
                          <a:pt x="1461" y="296"/>
                        </a:lnTo>
                        <a:lnTo>
                          <a:pt x="1469" y="303"/>
                        </a:lnTo>
                        <a:lnTo>
                          <a:pt x="1473" y="307"/>
                        </a:lnTo>
                        <a:lnTo>
                          <a:pt x="1476" y="310"/>
                        </a:lnTo>
                        <a:lnTo>
                          <a:pt x="1479" y="316"/>
                        </a:lnTo>
                        <a:lnTo>
                          <a:pt x="1480" y="322"/>
                        </a:lnTo>
                        <a:lnTo>
                          <a:pt x="1483" y="329"/>
                        </a:lnTo>
                        <a:lnTo>
                          <a:pt x="1486" y="333"/>
                        </a:lnTo>
                        <a:lnTo>
                          <a:pt x="1488" y="336"/>
                        </a:lnTo>
                        <a:lnTo>
                          <a:pt x="1492" y="339"/>
                        </a:lnTo>
                        <a:lnTo>
                          <a:pt x="1497" y="339"/>
                        </a:lnTo>
                        <a:lnTo>
                          <a:pt x="1502" y="340"/>
                        </a:lnTo>
                        <a:lnTo>
                          <a:pt x="1508" y="339"/>
                        </a:lnTo>
                        <a:lnTo>
                          <a:pt x="1513" y="338"/>
                        </a:lnTo>
                        <a:lnTo>
                          <a:pt x="1524" y="335"/>
                        </a:lnTo>
                        <a:lnTo>
                          <a:pt x="1535" y="331"/>
                        </a:lnTo>
                        <a:lnTo>
                          <a:pt x="1540" y="331"/>
                        </a:lnTo>
                        <a:lnTo>
                          <a:pt x="1545" y="330"/>
                        </a:lnTo>
                        <a:lnTo>
                          <a:pt x="1550" y="330"/>
                        </a:lnTo>
                        <a:lnTo>
                          <a:pt x="1554" y="331"/>
                        </a:lnTo>
                        <a:lnTo>
                          <a:pt x="1563" y="335"/>
                        </a:lnTo>
                        <a:lnTo>
                          <a:pt x="1571" y="340"/>
                        </a:lnTo>
                        <a:lnTo>
                          <a:pt x="1578" y="345"/>
                        </a:lnTo>
                        <a:lnTo>
                          <a:pt x="1583" y="352"/>
                        </a:lnTo>
                        <a:lnTo>
                          <a:pt x="1592" y="365"/>
                        </a:lnTo>
                        <a:lnTo>
                          <a:pt x="1600" y="377"/>
                        </a:lnTo>
                        <a:lnTo>
                          <a:pt x="1603" y="382"/>
                        </a:lnTo>
                        <a:lnTo>
                          <a:pt x="1609" y="386"/>
                        </a:lnTo>
                        <a:lnTo>
                          <a:pt x="1614" y="390"/>
                        </a:lnTo>
                        <a:lnTo>
                          <a:pt x="1620" y="391"/>
                        </a:lnTo>
                        <a:lnTo>
                          <a:pt x="1628" y="391"/>
                        </a:lnTo>
                        <a:lnTo>
                          <a:pt x="1637" y="390"/>
                        </a:lnTo>
                        <a:lnTo>
                          <a:pt x="1647" y="387"/>
                        </a:lnTo>
                        <a:lnTo>
                          <a:pt x="1660" y="380"/>
                        </a:lnTo>
                        <a:lnTo>
                          <a:pt x="1666" y="378"/>
                        </a:lnTo>
                        <a:lnTo>
                          <a:pt x="1671" y="373"/>
                        </a:lnTo>
                        <a:lnTo>
                          <a:pt x="1677" y="366"/>
                        </a:lnTo>
                        <a:lnTo>
                          <a:pt x="1682" y="358"/>
                        </a:lnTo>
                        <a:lnTo>
                          <a:pt x="1694" y="342"/>
                        </a:lnTo>
                        <a:lnTo>
                          <a:pt x="1706" y="325"/>
                        </a:lnTo>
                        <a:lnTo>
                          <a:pt x="1712" y="317"/>
                        </a:lnTo>
                        <a:lnTo>
                          <a:pt x="1719" y="310"/>
                        </a:lnTo>
                        <a:lnTo>
                          <a:pt x="1725" y="304"/>
                        </a:lnTo>
                        <a:lnTo>
                          <a:pt x="1732" y="300"/>
                        </a:lnTo>
                        <a:lnTo>
                          <a:pt x="1738" y="298"/>
                        </a:lnTo>
                        <a:lnTo>
                          <a:pt x="1745" y="296"/>
                        </a:lnTo>
                        <a:lnTo>
                          <a:pt x="1751" y="299"/>
                        </a:lnTo>
                        <a:lnTo>
                          <a:pt x="1756" y="303"/>
                        </a:lnTo>
                        <a:lnTo>
                          <a:pt x="1768" y="314"/>
                        </a:lnTo>
                        <a:lnTo>
                          <a:pt x="1777" y="323"/>
                        </a:lnTo>
                        <a:lnTo>
                          <a:pt x="1784" y="333"/>
                        </a:lnTo>
                        <a:lnTo>
                          <a:pt x="1789" y="339"/>
                        </a:lnTo>
                        <a:lnTo>
                          <a:pt x="1791" y="345"/>
                        </a:lnTo>
                        <a:lnTo>
                          <a:pt x="1791" y="351"/>
                        </a:lnTo>
                        <a:lnTo>
                          <a:pt x="1790" y="355"/>
                        </a:lnTo>
                        <a:lnTo>
                          <a:pt x="1787" y="357"/>
                        </a:lnTo>
                        <a:lnTo>
                          <a:pt x="1784" y="360"/>
                        </a:lnTo>
                        <a:lnTo>
                          <a:pt x="1777" y="360"/>
                        </a:lnTo>
                        <a:lnTo>
                          <a:pt x="1771" y="360"/>
                        </a:lnTo>
                        <a:lnTo>
                          <a:pt x="1762" y="360"/>
                        </a:lnTo>
                        <a:lnTo>
                          <a:pt x="1742" y="356"/>
                        </a:lnTo>
                        <a:lnTo>
                          <a:pt x="1720" y="348"/>
                        </a:lnTo>
                        <a:lnTo>
                          <a:pt x="1720" y="367"/>
                        </a:lnTo>
                        <a:lnTo>
                          <a:pt x="1720" y="386"/>
                        </a:lnTo>
                        <a:lnTo>
                          <a:pt x="1721" y="405"/>
                        </a:lnTo>
                        <a:lnTo>
                          <a:pt x="1724" y="424"/>
                        </a:lnTo>
                        <a:lnTo>
                          <a:pt x="1723" y="436"/>
                        </a:lnTo>
                        <a:lnTo>
                          <a:pt x="1721" y="447"/>
                        </a:lnTo>
                        <a:lnTo>
                          <a:pt x="1717" y="454"/>
                        </a:lnTo>
                        <a:lnTo>
                          <a:pt x="1714" y="461"/>
                        </a:lnTo>
                        <a:lnTo>
                          <a:pt x="1708" y="466"/>
                        </a:lnTo>
                        <a:lnTo>
                          <a:pt x="1702" y="470"/>
                        </a:lnTo>
                        <a:lnTo>
                          <a:pt x="1694" y="474"/>
                        </a:lnTo>
                        <a:lnTo>
                          <a:pt x="1686" y="476"/>
                        </a:lnTo>
                        <a:lnTo>
                          <a:pt x="1670" y="479"/>
                        </a:lnTo>
                        <a:lnTo>
                          <a:pt x="1653" y="481"/>
                        </a:lnTo>
                        <a:lnTo>
                          <a:pt x="1635" y="484"/>
                        </a:lnTo>
                        <a:lnTo>
                          <a:pt x="1616" y="489"/>
                        </a:lnTo>
                        <a:lnTo>
                          <a:pt x="1609" y="493"/>
                        </a:lnTo>
                        <a:lnTo>
                          <a:pt x="1603" y="498"/>
                        </a:lnTo>
                        <a:lnTo>
                          <a:pt x="1601" y="504"/>
                        </a:lnTo>
                        <a:lnTo>
                          <a:pt x="1601" y="509"/>
                        </a:lnTo>
                        <a:lnTo>
                          <a:pt x="1602" y="515"/>
                        </a:lnTo>
                        <a:lnTo>
                          <a:pt x="1606" y="520"/>
                        </a:lnTo>
                        <a:lnTo>
                          <a:pt x="1611" y="526"/>
                        </a:lnTo>
                        <a:lnTo>
                          <a:pt x="1618" y="531"/>
                        </a:lnTo>
                        <a:lnTo>
                          <a:pt x="1625" y="535"/>
                        </a:lnTo>
                        <a:lnTo>
                          <a:pt x="1633" y="538"/>
                        </a:lnTo>
                        <a:lnTo>
                          <a:pt x="1642" y="542"/>
                        </a:lnTo>
                        <a:lnTo>
                          <a:pt x="1653" y="545"/>
                        </a:lnTo>
                        <a:lnTo>
                          <a:pt x="1663" y="546"/>
                        </a:lnTo>
                        <a:lnTo>
                          <a:pt x="1672" y="546"/>
                        </a:lnTo>
                        <a:lnTo>
                          <a:pt x="1682" y="545"/>
                        </a:lnTo>
                        <a:lnTo>
                          <a:pt x="1692" y="541"/>
                        </a:lnTo>
                        <a:lnTo>
                          <a:pt x="1707" y="536"/>
                        </a:lnTo>
                        <a:lnTo>
                          <a:pt x="1719" y="532"/>
                        </a:lnTo>
                        <a:lnTo>
                          <a:pt x="1727" y="529"/>
                        </a:lnTo>
                        <a:lnTo>
                          <a:pt x="1733" y="531"/>
                        </a:lnTo>
                        <a:lnTo>
                          <a:pt x="1747" y="537"/>
                        </a:lnTo>
                        <a:lnTo>
                          <a:pt x="1773" y="550"/>
                        </a:lnTo>
                        <a:lnTo>
                          <a:pt x="1785" y="554"/>
                        </a:lnTo>
                        <a:lnTo>
                          <a:pt x="1795" y="558"/>
                        </a:lnTo>
                        <a:lnTo>
                          <a:pt x="1804" y="559"/>
                        </a:lnTo>
                        <a:lnTo>
                          <a:pt x="1812" y="559"/>
                        </a:lnTo>
                        <a:lnTo>
                          <a:pt x="1817" y="558"/>
                        </a:lnTo>
                        <a:lnTo>
                          <a:pt x="1822" y="555"/>
                        </a:lnTo>
                        <a:lnTo>
                          <a:pt x="1828" y="553"/>
                        </a:lnTo>
                        <a:lnTo>
                          <a:pt x="1830" y="549"/>
                        </a:lnTo>
                        <a:lnTo>
                          <a:pt x="1837" y="538"/>
                        </a:lnTo>
                        <a:lnTo>
                          <a:pt x="1842" y="527"/>
                        </a:lnTo>
                        <a:lnTo>
                          <a:pt x="1848" y="514"/>
                        </a:lnTo>
                        <a:lnTo>
                          <a:pt x="1857" y="502"/>
                        </a:lnTo>
                        <a:lnTo>
                          <a:pt x="1861" y="500"/>
                        </a:lnTo>
                        <a:lnTo>
                          <a:pt x="1868" y="497"/>
                        </a:lnTo>
                        <a:lnTo>
                          <a:pt x="1877" y="496"/>
                        </a:lnTo>
                        <a:lnTo>
                          <a:pt x="1886" y="494"/>
                        </a:lnTo>
                        <a:lnTo>
                          <a:pt x="1908" y="494"/>
                        </a:lnTo>
                        <a:lnTo>
                          <a:pt x="1933" y="496"/>
                        </a:lnTo>
                        <a:lnTo>
                          <a:pt x="1957" y="497"/>
                        </a:lnTo>
                        <a:lnTo>
                          <a:pt x="1980" y="497"/>
                        </a:lnTo>
                        <a:lnTo>
                          <a:pt x="1992" y="496"/>
                        </a:lnTo>
                        <a:lnTo>
                          <a:pt x="2002" y="494"/>
                        </a:lnTo>
                        <a:lnTo>
                          <a:pt x="2012" y="492"/>
                        </a:lnTo>
                        <a:lnTo>
                          <a:pt x="2018" y="488"/>
                        </a:lnTo>
                        <a:lnTo>
                          <a:pt x="2024" y="484"/>
                        </a:lnTo>
                        <a:lnTo>
                          <a:pt x="2031" y="476"/>
                        </a:lnTo>
                        <a:lnTo>
                          <a:pt x="2036" y="469"/>
                        </a:lnTo>
                        <a:lnTo>
                          <a:pt x="2041" y="458"/>
                        </a:lnTo>
                        <a:lnTo>
                          <a:pt x="2053" y="437"/>
                        </a:lnTo>
                        <a:lnTo>
                          <a:pt x="2065" y="415"/>
                        </a:lnTo>
                        <a:lnTo>
                          <a:pt x="2071" y="405"/>
                        </a:lnTo>
                        <a:lnTo>
                          <a:pt x="2076" y="396"/>
                        </a:lnTo>
                        <a:lnTo>
                          <a:pt x="2083" y="387"/>
                        </a:lnTo>
                        <a:lnTo>
                          <a:pt x="2089" y="380"/>
                        </a:lnTo>
                        <a:lnTo>
                          <a:pt x="2096" y="377"/>
                        </a:lnTo>
                        <a:lnTo>
                          <a:pt x="2102" y="374"/>
                        </a:lnTo>
                        <a:lnTo>
                          <a:pt x="2106" y="374"/>
                        </a:lnTo>
                        <a:lnTo>
                          <a:pt x="2110" y="375"/>
                        </a:lnTo>
                        <a:lnTo>
                          <a:pt x="2113" y="377"/>
                        </a:lnTo>
                        <a:lnTo>
                          <a:pt x="2116" y="378"/>
                        </a:lnTo>
                        <a:lnTo>
                          <a:pt x="2136" y="386"/>
                        </a:lnTo>
                        <a:lnTo>
                          <a:pt x="2167" y="396"/>
                        </a:lnTo>
                        <a:lnTo>
                          <a:pt x="2180" y="401"/>
                        </a:lnTo>
                        <a:lnTo>
                          <a:pt x="2190" y="405"/>
                        </a:lnTo>
                        <a:lnTo>
                          <a:pt x="2193" y="406"/>
                        </a:lnTo>
                        <a:lnTo>
                          <a:pt x="2194" y="408"/>
                        </a:lnTo>
                        <a:lnTo>
                          <a:pt x="2193" y="409"/>
                        </a:lnTo>
                        <a:lnTo>
                          <a:pt x="2189" y="409"/>
                        </a:lnTo>
                        <a:lnTo>
                          <a:pt x="2161" y="409"/>
                        </a:lnTo>
                        <a:lnTo>
                          <a:pt x="2126" y="412"/>
                        </a:lnTo>
                        <a:lnTo>
                          <a:pt x="2109" y="415"/>
                        </a:lnTo>
                        <a:lnTo>
                          <a:pt x="2094" y="421"/>
                        </a:lnTo>
                        <a:lnTo>
                          <a:pt x="2088" y="423"/>
                        </a:lnTo>
                        <a:lnTo>
                          <a:pt x="2084" y="428"/>
                        </a:lnTo>
                        <a:lnTo>
                          <a:pt x="2080" y="434"/>
                        </a:lnTo>
                        <a:lnTo>
                          <a:pt x="2078" y="439"/>
                        </a:lnTo>
                        <a:lnTo>
                          <a:pt x="2074" y="453"/>
                        </a:lnTo>
                        <a:lnTo>
                          <a:pt x="2072" y="463"/>
                        </a:lnTo>
                        <a:lnTo>
                          <a:pt x="2074" y="471"/>
                        </a:lnTo>
                        <a:lnTo>
                          <a:pt x="2076" y="476"/>
                        </a:lnTo>
                        <a:lnTo>
                          <a:pt x="2080" y="479"/>
                        </a:lnTo>
                        <a:lnTo>
                          <a:pt x="2084" y="480"/>
                        </a:lnTo>
                        <a:lnTo>
                          <a:pt x="2091" y="480"/>
                        </a:lnTo>
                        <a:lnTo>
                          <a:pt x="2098" y="478"/>
                        </a:lnTo>
                        <a:lnTo>
                          <a:pt x="2129" y="463"/>
                        </a:lnTo>
                        <a:lnTo>
                          <a:pt x="2155" y="450"/>
                        </a:lnTo>
                        <a:lnTo>
                          <a:pt x="2164" y="449"/>
                        </a:lnTo>
                        <a:lnTo>
                          <a:pt x="2172" y="450"/>
                        </a:lnTo>
                        <a:lnTo>
                          <a:pt x="2179" y="452"/>
                        </a:lnTo>
                        <a:lnTo>
                          <a:pt x="2184" y="453"/>
                        </a:lnTo>
                        <a:lnTo>
                          <a:pt x="2190" y="453"/>
                        </a:lnTo>
                        <a:lnTo>
                          <a:pt x="2198" y="452"/>
                        </a:lnTo>
                        <a:lnTo>
                          <a:pt x="2206" y="447"/>
                        </a:lnTo>
                        <a:lnTo>
                          <a:pt x="2218" y="437"/>
                        </a:lnTo>
                        <a:lnTo>
                          <a:pt x="2225" y="430"/>
                        </a:lnTo>
                        <a:lnTo>
                          <a:pt x="2232" y="426"/>
                        </a:lnTo>
                        <a:lnTo>
                          <a:pt x="2234" y="424"/>
                        </a:lnTo>
                        <a:lnTo>
                          <a:pt x="2237" y="424"/>
                        </a:lnTo>
                        <a:lnTo>
                          <a:pt x="2240" y="426"/>
                        </a:lnTo>
                        <a:lnTo>
                          <a:pt x="2242" y="426"/>
                        </a:lnTo>
                        <a:lnTo>
                          <a:pt x="2247" y="430"/>
                        </a:lnTo>
                        <a:lnTo>
                          <a:pt x="2251" y="436"/>
                        </a:lnTo>
                        <a:lnTo>
                          <a:pt x="2256" y="444"/>
                        </a:lnTo>
                        <a:lnTo>
                          <a:pt x="2263" y="454"/>
                        </a:lnTo>
                        <a:lnTo>
                          <a:pt x="2269" y="466"/>
                        </a:lnTo>
                        <a:lnTo>
                          <a:pt x="2277" y="476"/>
                        </a:lnTo>
                        <a:lnTo>
                          <a:pt x="2286" y="485"/>
                        </a:lnTo>
                        <a:lnTo>
                          <a:pt x="2294" y="493"/>
                        </a:lnTo>
                        <a:lnTo>
                          <a:pt x="2313" y="510"/>
                        </a:lnTo>
                        <a:lnTo>
                          <a:pt x="2333" y="527"/>
                        </a:lnTo>
                        <a:lnTo>
                          <a:pt x="2339" y="533"/>
                        </a:lnTo>
                        <a:lnTo>
                          <a:pt x="2347" y="540"/>
                        </a:lnTo>
                        <a:lnTo>
                          <a:pt x="2354" y="544"/>
                        </a:lnTo>
                        <a:lnTo>
                          <a:pt x="2361" y="546"/>
                        </a:lnTo>
                        <a:lnTo>
                          <a:pt x="2369" y="548"/>
                        </a:lnTo>
                        <a:lnTo>
                          <a:pt x="2377" y="546"/>
                        </a:lnTo>
                        <a:lnTo>
                          <a:pt x="2383" y="542"/>
                        </a:lnTo>
                        <a:lnTo>
                          <a:pt x="2391" y="536"/>
                        </a:lnTo>
                        <a:lnTo>
                          <a:pt x="2396" y="531"/>
                        </a:lnTo>
                        <a:lnTo>
                          <a:pt x="2403" y="528"/>
                        </a:lnTo>
                        <a:lnTo>
                          <a:pt x="2409" y="527"/>
                        </a:lnTo>
                        <a:lnTo>
                          <a:pt x="2416" y="528"/>
                        </a:lnTo>
                        <a:lnTo>
                          <a:pt x="2421" y="531"/>
                        </a:lnTo>
                        <a:lnTo>
                          <a:pt x="2425" y="535"/>
                        </a:lnTo>
                        <a:lnTo>
                          <a:pt x="2427" y="541"/>
                        </a:lnTo>
                        <a:lnTo>
                          <a:pt x="2429" y="549"/>
                        </a:lnTo>
                        <a:lnTo>
                          <a:pt x="2433" y="573"/>
                        </a:lnTo>
                        <a:lnTo>
                          <a:pt x="2439" y="597"/>
                        </a:lnTo>
                        <a:lnTo>
                          <a:pt x="2440" y="608"/>
                        </a:lnTo>
                        <a:lnTo>
                          <a:pt x="2442" y="619"/>
                        </a:lnTo>
                        <a:lnTo>
                          <a:pt x="2440" y="624"/>
                        </a:lnTo>
                        <a:lnTo>
                          <a:pt x="2439" y="629"/>
                        </a:lnTo>
                        <a:lnTo>
                          <a:pt x="2436" y="634"/>
                        </a:lnTo>
                        <a:lnTo>
                          <a:pt x="2434" y="640"/>
                        </a:lnTo>
                        <a:lnTo>
                          <a:pt x="2431" y="645"/>
                        </a:lnTo>
                        <a:lnTo>
                          <a:pt x="2429" y="650"/>
                        </a:lnTo>
                        <a:lnTo>
                          <a:pt x="2427" y="655"/>
                        </a:lnTo>
                        <a:lnTo>
                          <a:pt x="2426" y="660"/>
                        </a:lnTo>
                        <a:lnTo>
                          <a:pt x="2426" y="665"/>
                        </a:lnTo>
                        <a:lnTo>
                          <a:pt x="2426" y="671"/>
                        </a:lnTo>
                        <a:lnTo>
                          <a:pt x="2427" y="676"/>
                        </a:lnTo>
                        <a:lnTo>
                          <a:pt x="2430" y="680"/>
                        </a:lnTo>
                        <a:lnTo>
                          <a:pt x="2435" y="689"/>
                        </a:lnTo>
                        <a:lnTo>
                          <a:pt x="2443" y="698"/>
                        </a:lnTo>
                        <a:lnTo>
                          <a:pt x="2452" y="706"/>
                        </a:lnTo>
                        <a:lnTo>
                          <a:pt x="2462" y="712"/>
                        </a:lnTo>
                        <a:lnTo>
                          <a:pt x="2482" y="722"/>
                        </a:lnTo>
                        <a:lnTo>
                          <a:pt x="2503" y="731"/>
                        </a:lnTo>
                        <a:lnTo>
                          <a:pt x="2523" y="742"/>
                        </a:lnTo>
                        <a:lnTo>
                          <a:pt x="2544" y="750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6" name="Freeform 154">
                    <a:extLst>
                      <a:ext uri="{FF2B5EF4-FFF2-40B4-BE49-F238E27FC236}">
                        <a16:creationId xmlns:a16="http://schemas.microsoft.com/office/drawing/2014/main" id="{36C2B5A8-0CB2-3A4E-A9CA-8941DD9218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78685" y="3802997"/>
                    <a:ext cx="483763" cy="286726"/>
                  </a:xfrm>
                  <a:custGeom>
                    <a:avLst/>
                    <a:gdLst/>
                    <a:ahLst/>
                    <a:cxnLst>
                      <a:cxn ang="0">
                        <a:pos x="1231" y="347"/>
                      </a:cxn>
                      <a:cxn ang="0">
                        <a:pos x="1317" y="431"/>
                      </a:cxn>
                      <a:cxn ang="0">
                        <a:pos x="1349" y="490"/>
                      </a:cxn>
                      <a:cxn ang="0">
                        <a:pos x="1398" y="525"/>
                      </a:cxn>
                      <a:cxn ang="0">
                        <a:pos x="1488" y="527"/>
                      </a:cxn>
                      <a:cxn ang="0">
                        <a:pos x="1459" y="615"/>
                      </a:cxn>
                      <a:cxn ang="0">
                        <a:pos x="1467" y="667"/>
                      </a:cxn>
                      <a:cxn ang="0">
                        <a:pos x="1428" y="691"/>
                      </a:cxn>
                      <a:cxn ang="0">
                        <a:pos x="1366" y="681"/>
                      </a:cxn>
                      <a:cxn ang="0">
                        <a:pos x="1359" y="726"/>
                      </a:cxn>
                      <a:cxn ang="0">
                        <a:pos x="1350" y="772"/>
                      </a:cxn>
                      <a:cxn ang="0">
                        <a:pos x="1284" y="763"/>
                      </a:cxn>
                      <a:cxn ang="0">
                        <a:pos x="1216" y="751"/>
                      </a:cxn>
                      <a:cxn ang="0">
                        <a:pos x="1142" y="675"/>
                      </a:cxn>
                      <a:cxn ang="0">
                        <a:pos x="1120" y="680"/>
                      </a:cxn>
                      <a:cxn ang="0">
                        <a:pos x="1098" y="753"/>
                      </a:cxn>
                      <a:cxn ang="0">
                        <a:pos x="1037" y="846"/>
                      </a:cxn>
                      <a:cxn ang="0">
                        <a:pos x="986" y="915"/>
                      </a:cxn>
                      <a:cxn ang="0">
                        <a:pos x="953" y="909"/>
                      </a:cxn>
                      <a:cxn ang="0">
                        <a:pos x="879" y="784"/>
                      </a:cxn>
                      <a:cxn ang="0">
                        <a:pos x="828" y="754"/>
                      </a:cxn>
                      <a:cxn ang="0">
                        <a:pos x="820" y="705"/>
                      </a:cxn>
                      <a:cxn ang="0">
                        <a:pos x="831" y="658"/>
                      </a:cxn>
                      <a:cxn ang="0">
                        <a:pos x="731" y="718"/>
                      </a:cxn>
                      <a:cxn ang="0">
                        <a:pos x="678" y="812"/>
                      </a:cxn>
                      <a:cxn ang="0">
                        <a:pos x="625" y="847"/>
                      </a:cxn>
                      <a:cxn ang="0">
                        <a:pos x="526" y="820"/>
                      </a:cxn>
                      <a:cxn ang="0">
                        <a:pos x="458" y="825"/>
                      </a:cxn>
                      <a:cxn ang="0">
                        <a:pos x="339" y="815"/>
                      </a:cxn>
                      <a:cxn ang="0">
                        <a:pos x="327" y="745"/>
                      </a:cxn>
                      <a:cxn ang="0">
                        <a:pos x="317" y="692"/>
                      </a:cxn>
                      <a:cxn ang="0">
                        <a:pos x="309" y="593"/>
                      </a:cxn>
                      <a:cxn ang="0">
                        <a:pos x="250" y="557"/>
                      </a:cxn>
                      <a:cxn ang="0">
                        <a:pos x="160" y="582"/>
                      </a:cxn>
                      <a:cxn ang="0">
                        <a:pos x="131" y="626"/>
                      </a:cxn>
                      <a:cxn ang="0">
                        <a:pos x="92" y="666"/>
                      </a:cxn>
                      <a:cxn ang="0">
                        <a:pos x="28" y="654"/>
                      </a:cxn>
                      <a:cxn ang="0">
                        <a:pos x="7" y="587"/>
                      </a:cxn>
                      <a:cxn ang="0">
                        <a:pos x="94" y="505"/>
                      </a:cxn>
                      <a:cxn ang="0">
                        <a:pos x="166" y="400"/>
                      </a:cxn>
                      <a:cxn ang="0">
                        <a:pos x="252" y="315"/>
                      </a:cxn>
                      <a:cxn ang="0">
                        <a:pos x="322" y="268"/>
                      </a:cxn>
                      <a:cxn ang="0">
                        <a:pos x="401" y="248"/>
                      </a:cxn>
                      <a:cxn ang="0">
                        <a:pos x="459" y="185"/>
                      </a:cxn>
                      <a:cxn ang="0">
                        <a:pos x="416" y="167"/>
                      </a:cxn>
                      <a:cxn ang="0">
                        <a:pos x="402" y="140"/>
                      </a:cxn>
                      <a:cxn ang="0">
                        <a:pos x="459" y="78"/>
                      </a:cxn>
                      <a:cxn ang="0">
                        <a:pos x="551" y="106"/>
                      </a:cxn>
                      <a:cxn ang="0">
                        <a:pos x="617" y="106"/>
                      </a:cxn>
                      <a:cxn ang="0">
                        <a:pos x="708" y="96"/>
                      </a:cxn>
                      <a:cxn ang="0">
                        <a:pos x="792" y="92"/>
                      </a:cxn>
                      <a:cxn ang="0">
                        <a:pos x="857" y="97"/>
                      </a:cxn>
                      <a:cxn ang="0">
                        <a:pos x="934" y="139"/>
                      </a:cxn>
                      <a:cxn ang="0">
                        <a:pos x="973" y="112"/>
                      </a:cxn>
                      <a:cxn ang="0">
                        <a:pos x="980" y="8"/>
                      </a:cxn>
                      <a:cxn ang="0">
                        <a:pos x="1030" y="5"/>
                      </a:cxn>
                      <a:cxn ang="0">
                        <a:pos x="1134" y="66"/>
                      </a:cxn>
                      <a:cxn ang="0">
                        <a:pos x="1291" y="215"/>
                      </a:cxn>
                      <a:cxn ang="0">
                        <a:pos x="1288" y="283"/>
                      </a:cxn>
                    </a:cxnLst>
                    <a:rect l="0" t="0" r="r" b="b"/>
                    <a:pathLst>
                      <a:path w="1497" h="919">
                        <a:moveTo>
                          <a:pt x="1260" y="302"/>
                        </a:moveTo>
                        <a:lnTo>
                          <a:pt x="1252" y="308"/>
                        </a:lnTo>
                        <a:lnTo>
                          <a:pt x="1245" y="315"/>
                        </a:lnTo>
                        <a:lnTo>
                          <a:pt x="1240" y="323"/>
                        </a:lnTo>
                        <a:lnTo>
                          <a:pt x="1236" y="330"/>
                        </a:lnTo>
                        <a:lnTo>
                          <a:pt x="1234" y="338"/>
                        </a:lnTo>
                        <a:lnTo>
                          <a:pt x="1231" y="347"/>
                        </a:lnTo>
                        <a:lnTo>
                          <a:pt x="1230" y="355"/>
                        </a:lnTo>
                        <a:lnTo>
                          <a:pt x="1230" y="364"/>
                        </a:lnTo>
                        <a:lnTo>
                          <a:pt x="1232" y="402"/>
                        </a:lnTo>
                        <a:lnTo>
                          <a:pt x="1236" y="437"/>
                        </a:lnTo>
                        <a:lnTo>
                          <a:pt x="1305" y="425"/>
                        </a:lnTo>
                        <a:lnTo>
                          <a:pt x="1311" y="428"/>
                        </a:lnTo>
                        <a:lnTo>
                          <a:pt x="1317" y="431"/>
                        </a:lnTo>
                        <a:lnTo>
                          <a:pt x="1322" y="434"/>
                        </a:lnTo>
                        <a:lnTo>
                          <a:pt x="1326" y="438"/>
                        </a:lnTo>
                        <a:lnTo>
                          <a:pt x="1332" y="447"/>
                        </a:lnTo>
                        <a:lnTo>
                          <a:pt x="1337" y="457"/>
                        </a:lnTo>
                        <a:lnTo>
                          <a:pt x="1341" y="468"/>
                        </a:lnTo>
                        <a:lnTo>
                          <a:pt x="1345" y="479"/>
                        </a:lnTo>
                        <a:lnTo>
                          <a:pt x="1349" y="490"/>
                        </a:lnTo>
                        <a:lnTo>
                          <a:pt x="1356" y="501"/>
                        </a:lnTo>
                        <a:lnTo>
                          <a:pt x="1362" y="510"/>
                        </a:lnTo>
                        <a:lnTo>
                          <a:pt x="1368" y="516"/>
                        </a:lnTo>
                        <a:lnTo>
                          <a:pt x="1375" y="521"/>
                        </a:lnTo>
                        <a:lnTo>
                          <a:pt x="1383" y="523"/>
                        </a:lnTo>
                        <a:lnTo>
                          <a:pt x="1390" y="525"/>
                        </a:lnTo>
                        <a:lnTo>
                          <a:pt x="1398" y="525"/>
                        </a:lnTo>
                        <a:lnTo>
                          <a:pt x="1407" y="525"/>
                        </a:lnTo>
                        <a:lnTo>
                          <a:pt x="1418" y="523"/>
                        </a:lnTo>
                        <a:lnTo>
                          <a:pt x="1437" y="521"/>
                        </a:lnTo>
                        <a:lnTo>
                          <a:pt x="1458" y="521"/>
                        </a:lnTo>
                        <a:lnTo>
                          <a:pt x="1468" y="522"/>
                        </a:lnTo>
                        <a:lnTo>
                          <a:pt x="1477" y="525"/>
                        </a:lnTo>
                        <a:lnTo>
                          <a:pt x="1488" y="527"/>
                        </a:lnTo>
                        <a:lnTo>
                          <a:pt x="1497" y="531"/>
                        </a:lnTo>
                        <a:lnTo>
                          <a:pt x="1472" y="573"/>
                        </a:lnTo>
                        <a:lnTo>
                          <a:pt x="1466" y="584"/>
                        </a:lnTo>
                        <a:lnTo>
                          <a:pt x="1460" y="596"/>
                        </a:lnTo>
                        <a:lnTo>
                          <a:pt x="1459" y="602"/>
                        </a:lnTo>
                        <a:lnTo>
                          <a:pt x="1459" y="609"/>
                        </a:lnTo>
                        <a:lnTo>
                          <a:pt x="1459" y="615"/>
                        </a:lnTo>
                        <a:lnTo>
                          <a:pt x="1462" y="622"/>
                        </a:lnTo>
                        <a:lnTo>
                          <a:pt x="1466" y="634"/>
                        </a:lnTo>
                        <a:lnTo>
                          <a:pt x="1468" y="644"/>
                        </a:lnTo>
                        <a:lnTo>
                          <a:pt x="1470" y="649"/>
                        </a:lnTo>
                        <a:lnTo>
                          <a:pt x="1470" y="654"/>
                        </a:lnTo>
                        <a:lnTo>
                          <a:pt x="1470" y="661"/>
                        </a:lnTo>
                        <a:lnTo>
                          <a:pt x="1467" y="667"/>
                        </a:lnTo>
                        <a:lnTo>
                          <a:pt x="1464" y="675"/>
                        </a:lnTo>
                        <a:lnTo>
                          <a:pt x="1460" y="681"/>
                        </a:lnTo>
                        <a:lnTo>
                          <a:pt x="1455" y="685"/>
                        </a:lnTo>
                        <a:lnTo>
                          <a:pt x="1449" y="689"/>
                        </a:lnTo>
                        <a:lnTo>
                          <a:pt x="1442" y="691"/>
                        </a:lnTo>
                        <a:lnTo>
                          <a:pt x="1436" y="691"/>
                        </a:lnTo>
                        <a:lnTo>
                          <a:pt x="1428" y="691"/>
                        </a:lnTo>
                        <a:lnTo>
                          <a:pt x="1420" y="689"/>
                        </a:lnTo>
                        <a:lnTo>
                          <a:pt x="1405" y="685"/>
                        </a:lnTo>
                        <a:lnTo>
                          <a:pt x="1389" y="681"/>
                        </a:lnTo>
                        <a:lnTo>
                          <a:pt x="1383" y="680"/>
                        </a:lnTo>
                        <a:lnTo>
                          <a:pt x="1376" y="680"/>
                        </a:lnTo>
                        <a:lnTo>
                          <a:pt x="1371" y="680"/>
                        </a:lnTo>
                        <a:lnTo>
                          <a:pt x="1366" y="681"/>
                        </a:lnTo>
                        <a:lnTo>
                          <a:pt x="1363" y="683"/>
                        </a:lnTo>
                        <a:lnTo>
                          <a:pt x="1362" y="684"/>
                        </a:lnTo>
                        <a:lnTo>
                          <a:pt x="1359" y="688"/>
                        </a:lnTo>
                        <a:lnTo>
                          <a:pt x="1358" y="691"/>
                        </a:lnTo>
                        <a:lnTo>
                          <a:pt x="1358" y="698"/>
                        </a:lnTo>
                        <a:lnTo>
                          <a:pt x="1358" y="707"/>
                        </a:lnTo>
                        <a:lnTo>
                          <a:pt x="1359" y="726"/>
                        </a:lnTo>
                        <a:lnTo>
                          <a:pt x="1362" y="740"/>
                        </a:lnTo>
                        <a:lnTo>
                          <a:pt x="1361" y="748"/>
                        </a:lnTo>
                        <a:lnTo>
                          <a:pt x="1361" y="755"/>
                        </a:lnTo>
                        <a:lnTo>
                          <a:pt x="1358" y="761"/>
                        </a:lnTo>
                        <a:lnTo>
                          <a:pt x="1357" y="766"/>
                        </a:lnTo>
                        <a:lnTo>
                          <a:pt x="1353" y="770"/>
                        </a:lnTo>
                        <a:lnTo>
                          <a:pt x="1350" y="772"/>
                        </a:lnTo>
                        <a:lnTo>
                          <a:pt x="1346" y="775"/>
                        </a:lnTo>
                        <a:lnTo>
                          <a:pt x="1343" y="776"/>
                        </a:lnTo>
                        <a:lnTo>
                          <a:pt x="1332" y="777"/>
                        </a:lnTo>
                        <a:lnTo>
                          <a:pt x="1322" y="775"/>
                        </a:lnTo>
                        <a:lnTo>
                          <a:pt x="1310" y="772"/>
                        </a:lnTo>
                        <a:lnTo>
                          <a:pt x="1297" y="768"/>
                        </a:lnTo>
                        <a:lnTo>
                          <a:pt x="1284" y="763"/>
                        </a:lnTo>
                        <a:lnTo>
                          <a:pt x="1273" y="761"/>
                        </a:lnTo>
                        <a:lnTo>
                          <a:pt x="1261" y="759"/>
                        </a:lnTo>
                        <a:lnTo>
                          <a:pt x="1247" y="759"/>
                        </a:lnTo>
                        <a:lnTo>
                          <a:pt x="1239" y="758"/>
                        </a:lnTo>
                        <a:lnTo>
                          <a:pt x="1231" y="757"/>
                        </a:lnTo>
                        <a:lnTo>
                          <a:pt x="1223" y="754"/>
                        </a:lnTo>
                        <a:lnTo>
                          <a:pt x="1216" y="751"/>
                        </a:lnTo>
                        <a:lnTo>
                          <a:pt x="1200" y="745"/>
                        </a:lnTo>
                        <a:lnTo>
                          <a:pt x="1186" y="738"/>
                        </a:lnTo>
                        <a:lnTo>
                          <a:pt x="1174" y="724"/>
                        </a:lnTo>
                        <a:lnTo>
                          <a:pt x="1160" y="700"/>
                        </a:lnTo>
                        <a:lnTo>
                          <a:pt x="1153" y="688"/>
                        </a:lnTo>
                        <a:lnTo>
                          <a:pt x="1146" y="679"/>
                        </a:lnTo>
                        <a:lnTo>
                          <a:pt x="1142" y="675"/>
                        </a:lnTo>
                        <a:lnTo>
                          <a:pt x="1139" y="672"/>
                        </a:lnTo>
                        <a:lnTo>
                          <a:pt x="1135" y="670"/>
                        </a:lnTo>
                        <a:lnTo>
                          <a:pt x="1133" y="670"/>
                        </a:lnTo>
                        <a:lnTo>
                          <a:pt x="1130" y="671"/>
                        </a:lnTo>
                        <a:lnTo>
                          <a:pt x="1126" y="674"/>
                        </a:lnTo>
                        <a:lnTo>
                          <a:pt x="1122" y="676"/>
                        </a:lnTo>
                        <a:lnTo>
                          <a:pt x="1120" y="680"/>
                        </a:lnTo>
                        <a:lnTo>
                          <a:pt x="1113" y="691"/>
                        </a:lnTo>
                        <a:lnTo>
                          <a:pt x="1109" y="701"/>
                        </a:lnTo>
                        <a:lnTo>
                          <a:pt x="1105" y="713"/>
                        </a:lnTo>
                        <a:lnTo>
                          <a:pt x="1102" y="723"/>
                        </a:lnTo>
                        <a:lnTo>
                          <a:pt x="1100" y="733"/>
                        </a:lnTo>
                        <a:lnTo>
                          <a:pt x="1099" y="741"/>
                        </a:lnTo>
                        <a:lnTo>
                          <a:pt x="1098" y="753"/>
                        </a:lnTo>
                        <a:lnTo>
                          <a:pt x="1096" y="763"/>
                        </a:lnTo>
                        <a:lnTo>
                          <a:pt x="1093" y="772"/>
                        </a:lnTo>
                        <a:lnTo>
                          <a:pt x="1089" y="781"/>
                        </a:lnTo>
                        <a:lnTo>
                          <a:pt x="1078" y="798"/>
                        </a:lnTo>
                        <a:lnTo>
                          <a:pt x="1065" y="815"/>
                        </a:lnTo>
                        <a:lnTo>
                          <a:pt x="1051" y="830"/>
                        </a:lnTo>
                        <a:lnTo>
                          <a:pt x="1037" y="846"/>
                        </a:lnTo>
                        <a:lnTo>
                          <a:pt x="1024" y="864"/>
                        </a:lnTo>
                        <a:lnTo>
                          <a:pt x="1011" y="884"/>
                        </a:lnTo>
                        <a:lnTo>
                          <a:pt x="1007" y="891"/>
                        </a:lnTo>
                        <a:lnTo>
                          <a:pt x="1002" y="899"/>
                        </a:lnTo>
                        <a:lnTo>
                          <a:pt x="997" y="906"/>
                        </a:lnTo>
                        <a:lnTo>
                          <a:pt x="991" y="911"/>
                        </a:lnTo>
                        <a:lnTo>
                          <a:pt x="986" y="915"/>
                        </a:lnTo>
                        <a:lnTo>
                          <a:pt x="982" y="917"/>
                        </a:lnTo>
                        <a:lnTo>
                          <a:pt x="977" y="919"/>
                        </a:lnTo>
                        <a:lnTo>
                          <a:pt x="972" y="919"/>
                        </a:lnTo>
                        <a:lnTo>
                          <a:pt x="967" y="919"/>
                        </a:lnTo>
                        <a:lnTo>
                          <a:pt x="963" y="916"/>
                        </a:lnTo>
                        <a:lnTo>
                          <a:pt x="958" y="913"/>
                        </a:lnTo>
                        <a:lnTo>
                          <a:pt x="953" y="909"/>
                        </a:lnTo>
                        <a:lnTo>
                          <a:pt x="944" y="899"/>
                        </a:lnTo>
                        <a:lnTo>
                          <a:pt x="933" y="885"/>
                        </a:lnTo>
                        <a:lnTo>
                          <a:pt x="918" y="852"/>
                        </a:lnTo>
                        <a:lnTo>
                          <a:pt x="903" y="819"/>
                        </a:lnTo>
                        <a:lnTo>
                          <a:pt x="896" y="803"/>
                        </a:lnTo>
                        <a:lnTo>
                          <a:pt x="884" y="790"/>
                        </a:lnTo>
                        <a:lnTo>
                          <a:pt x="879" y="784"/>
                        </a:lnTo>
                        <a:lnTo>
                          <a:pt x="871" y="779"/>
                        </a:lnTo>
                        <a:lnTo>
                          <a:pt x="863" y="773"/>
                        </a:lnTo>
                        <a:lnTo>
                          <a:pt x="854" y="770"/>
                        </a:lnTo>
                        <a:lnTo>
                          <a:pt x="846" y="766"/>
                        </a:lnTo>
                        <a:lnTo>
                          <a:pt x="839" y="762"/>
                        </a:lnTo>
                        <a:lnTo>
                          <a:pt x="833" y="758"/>
                        </a:lnTo>
                        <a:lnTo>
                          <a:pt x="828" y="754"/>
                        </a:lnTo>
                        <a:lnTo>
                          <a:pt x="824" y="749"/>
                        </a:lnTo>
                        <a:lnTo>
                          <a:pt x="822" y="744"/>
                        </a:lnTo>
                        <a:lnTo>
                          <a:pt x="819" y="740"/>
                        </a:lnTo>
                        <a:lnTo>
                          <a:pt x="818" y="735"/>
                        </a:lnTo>
                        <a:lnTo>
                          <a:pt x="817" y="724"/>
                        </a:lnTo>
                        <a:lnTo>
                          <a:pt x="818" y="714"/>
                        </a:lnTo>
                        <a:lnTo>
                          <a:pt x="820" y="705"/>
                        </a:lnTo>
                        <a:lnTo>
                          <a:pt x="824" y="694"/>
                        </a:lnTo>
                        <a:lnTo>
                          <a:pt x="832" y="678"/>
                        </a:lnTo>
                        <a:lnTo>
                          <a:pt x="836" y="665"/>
                        </a:lnTo>
                        <a:lnTo>
                          <a:pt x="836" y="663"/>
                        </a:lnTo>
                        <a:lnTo>
                          <a:pt x="835" y="661"/>
                        </a:lnTo>
                        <a:lnTo>
                          <a:pt x="833" y="659"/>
                        </a:lnTo>
                        <a:lnTo>
                          <a:pt x="831" y="658"/>
                        </a:lnTo>
                        <a:lnTo>
                          <a:pt x="824" y="658"/>
                        </a:lnTo>
                        <a:lnTo>
                          <a:pt x="814" y="661"/>
                        </a:lnTo>
                        <a:lnTo>
                          <a:pt x="802" y="665"/>
                        </a:lnTo>
                        <a:lnTo>
                          <a:pt x="789" y="672"/>
                        </a:lnTo>
                        <a:lnTo>
                          <a:pt x="774" y="681"/>
                        </a:lnTo>
                        <a:lnTo>
                          <a:pt x="760" y="693"/>
                        </a:lnTo>
                        <a:lnTo>
                          <a:pt x="731" y="718"/>
                        </a:lnTo>
                        <a:lnTo>
                          <a:pt x="712" y="738"/>
                        </a:lnTo>
                        <a:lnTo>
                          <a:pt x="706" y="746"/>
                        </a:lnTo>
                        <a:lnTo>
                          <a:pt x="701" y="754"/>
                        </a:lnTo>
                        <a:lnTo>
                          <a:pt x="696" y="764"/>
                        </a:lnTo>
                        <a:lnTo>
                          <a:pt x="692" y="773"/>
                        </a:lnTo>
                        <a:lnTo>
                          <a:pt x="686" y="793"/>
                        </a:lnTo>
                        <a:lnTo>
                          <a:pt x="678" y="812"/>
                        </a:lnTo>
                        <a:lnTo>
                          <a:pt x="673" y="820"/>
                        </a:lnTo>
                        <a:lnTo>
                          <a:pt x="668" y="828"/>
                        </a:lnTo>
                        <a:lnTo>
                          <a:pt x="661" y="834"/>
                        </a:lnTo>
                        <a:lnTo>
                          <a:pt x="655" y="841"/>
                        </a:lnTo>
                        <a:lnTo>
                          <a:pt x="646" y="845"/>
                        </a:lnTo>
                        <a:lnTo>
                          <a:pt x="637" y="847"/>
                        </a:lnTo>
                        <a:lnTo>
                          <a:pt x="625" y="847"/>
                        </a:lnTo>
                        <a:lnTo>
                          <a:pt x="611" y="847"/>
                        </a:lnTo>
                        <a:lnTo>
                          <a:pt x="594" y="843"/>
                        </a:lnTo>
                        <a:lnTo>
                          <a:pt x="581" y="840"/>
                        </a:lnTo>
                        <a:lnTo>
                          <a:pt x="568" y="837"/>
                        </a:lnTo>
                        <a:lnTo>
                          <a:pt x="557" y="833"/>
                        </a:lnTo>
                        <a:lnTo>
                          <a:pt x="541" y="825"/>
                        </a:lnTo>
                        <a:lnTo>
                          <a:pt x="526" y="820"/>
                        </a:lnTo>
                        <a:lnTo>
                          <a:pt x="520" y="818"/>
                        </a:lnTo>
                        <a:lnTo>
                          <a:pt x="512" y="816"/>
                        </a:lnTo>
                        <a:lnTo>
                          <a:pt x="504" y="816"/>
                        </a:lnTo>
                        <a:lnTo>
                          <a:pt x="495" y="816"/>
                        </a:lnTo>
                        <a:lnTo>
                          <a:pt x="485" y="818"/>
                        </a:lnTo>
                        <a:lnTo>
                          <a:pt x="472" y="821"/>
                        </a:lnTo>
                        <a:lnTo>
                          <a:pt x="458" y="825"/>
                        </a:lnTo>
                        <a:lnTo>
                          <a:pt x="441" y="830"/>
                        </a:lnTo>
                        <a:lnTo>
                          <a:pt x="427" y="836"/>
                        </a:lnTo>
                        <a:lnTo>
                          <a:pt x="412" y="837"/>
                        </a:lnTo>
                        <a:lnTo>
                          <a:pt x="399" y="837"/>
                        </a:lnTo>
                        <a:lnTo>
                          <a:pt x="388" y="834"/>
                        </a:lnTo>
                        <a:lnTo>
                          <a:pt x="364" y="827"/>
                        </a:lnTo>
                        <a:lnTo>
                          <a:pt x="339" y="815"/>
                        </a:lnTo>
                        <a:lnTo>
                          <a:pt x="339" y="805"/>
                        </a:lnTo>
                        <a:lnTo>
                          <a:pt x="337" y="793"/>
                        </a:lnTo>
                        <a:lnTo>
                          <a:pt x="337" y="781"/>
                        </a:lnTo>
                        <a:lnTo>
                          <a:pt x="337" y="771"/>
                        </a:lnTo>
                        <a:lnTo>
                          <a:pt x="335" y="761"/>
                        </a:lnTo>
                        <a:lnTo>
                          <a:pt x="331" y="753"/>
                        </a:lnTo>
                        <a:lnTo>
                          <a:pt x="327" y="745"/>
                        </a:lnTo>
                        <a:lnTo>
                          <a:pt x="322" y="736"/>
                        </a:lnTo>
                        <a:lnTo>
                          <a:pt x="318" y="731"/>
                        </a:lnTo>
                        <a:lnTo>
                          <a:pt x="317" y="724"/>
                        </a:lnTo>
                        <a:lnTo>
                          <a:pt x="315" y="719"/>
                        </a:lnTo>
                        <a:lnTo>
                          <a:pt x="315" y="711"/>
                        </a:lnTo>
                        <a:lnTo>
                          <a:pt x="315" y="701"/>
                        </a:lnTo>
                        <a:lnTo>
                          <a:pt x="317" y="692"/>
                        </a:lnTo>
                        <a:lnTo>
                          <a:pt x="320" y="684"/>
                        </a:lnTo>
                        <a:lnTo>
                          <a:pt x="324" y="674"/>
                        </a:lnTo>
                        <a:lnTo>
                          <a:pt x="323" y="648"/>
                        </a:lnTo>
                        <a:lnTo>
                          <a:pt x="320" y="624"/>
                        </a:lnTo>
                        <a:lnTo>
                          <a:pt x="318" y="613"/>
                        </a:lnTo>
                        <a:lnTo>
                          <a:pt x="314" y="602"/>
                        </a:lnTo>
                        <a:lnTo>
                          <a:pt x="309" y="593"/>
                        </a:lnTo>
                        <a:lnTo>
                          <a:pt x="304" y="584"/>
                        </a:lnTo>
                        <a:lnTo>
                          <a:pt x="298" y="577"/>
                        </a:lnTo>
                        <a:lnTo>
                          <a:pt x="291" y="570"/>
                        </a:lnTo>
                        <a:lnTo>
                          <a:pt x="282" y="565"/>
                        </a:lnTo>
                        <a:lnTo>
                          <a:pt x="272" y="561"/>
                        </a:lnTo>
                        <a:lnTo>
                          <a:pt x="262" y="558"/>
                        </a:lnTo>
                        <a:lnTo>
                          <a:pt x="250" y="557"/>
                        </a:lnTo>
                        <a:lnTo>
                          <a:pt x="236" y="558"/>
                        </a:lnTo>
                        <a:lnTo>
                          <a:pt x="222" y="560"/>
                        </a:lnTo>
                        <a:lnTo>
                          <a:pt x="205" y="564"/>
                        </a:lnTo>
                        <a:lnTo>
                          <a:pt x="191" y="567"/>
                        </a:lnTo>
                        <a:lnTo>
                          <a:pt x="177" y="571"/>
                        </a:lnTo>
                        <a:lnTo>
                          <a:pt x="165" y="578"/>
                        </a:lnTo>
                        <a:lnTo>
                          <a:pt x="160" y="582"/>
                        </a:lnTo>
                        <a:lnTo>
                          <a:pt x="155" y="586"/>
                        </a:lnTo>
                        <a:lnTo>
                          <a:pt x="149" y="591"/>
                        </a:lnTo>
                        <a:lnTo>
                          <a:pt x="146" y="596"/>
                        </a:lnTo>
                        <a:lnTo>
                          <a:pt x="140" y="602"/>
                        </a:lnTo>
                        <a:lnTo>
                          <a:pt x="138" y="610"/>
                        </a:lnTo>
                        <a:lnTo>
                          <a:pt x="134" y="618"/>
                        </a:lnTo>
                        <a:lnTo>
                          <a:pt x="131" y="626"/>
                        </a:lnTo>
                        <a:lnTo>
                          <a:pt x="130" y="632"/>
                        </a:lnTo>
                        <a:lnTo>
                          <a:pt x="127" y="639"/>
                        </a:lnTo>
                        <a:lnTo>
                          <a:pt x="125" y="644"/>
                        </a:lnTo>
                        <a:lnTo>
                          <a:pt x="121" y="648"/>
                        </a:lnTo>
                        <a:lnTo>
                          <a:pt x="113" y="656"/>
                        </a:lnTo>
                        <a:lnTo>
                          <a:pt x="104" y="662"/>
                        </a:lnTo>
                        <a:lnTo>
                          <a:pt x="92" y="666"/>
                        </a:lnTo>
                        <a:lnTo>
                          <a:pt x="81" y="669"/>
                        </a:lnTo>
                        <a:lnTo>
                          <a:pt x="69" y="669"/>
                        </a:lnTo>
                        <a:lnTo>
                          <a:pt x="56" y="667"/>
                        </a:lnTo>
                        <a:lnTo>
                          <a:pt x="47" y="666"/>
                        </a:lnTo>
                        <a:lnTo>
                          <a:pt x="39" y="662"/>
                        </a:lnTo>
                        <a:lnTo>
                          <a:pt x="33" y="658"/>
                        </a:lnTo>
                        <a:lnTo>
                          <a:pt x="28" y="654"/>
                        </a:lnTo>
                        <a:lnTo>
                          <a:pt x="17" y="641"/>
                        </a:lnTo>
                        <a:lnTo>
                          <a:pt x="8" y="628"/>
                        </a:lnTo>
                        <a:lnTo>
                          <a:pt x="3" y="618"/>
                        </a:lnTo>
                        <a:lnTo>
                          <a:pt x="0" y="609"/>
                        </a:lnTo>
                        <a:lnTo>
                          <a:pt x="0" y="601"/>
                        </a:lnTo>
                        <a:lnTo>
                          <a:pt x="3" y="593"/>
                        </a:lnTo>
                        <a:lnTo>
                          <a:pt x="7" y="587"/>
                        </a:lnTo>
                        <a:lnTo>
                          <a:pt x="13" y="580"/>
                        </a:lnTo>
                        <a:lnTo>
                          <a:pt x="21" y="574"/>
                        </a:lnTo>
                        <a:lnTo>
                          <a:pt x="29" y="569"/>
                        </a:lnTo>
                        <a:lnTo>
                          <a:pt x="51" y="548"/>
                        </a:lnTo>
                        <a:lnTo>
                          <a:pt x="74" y="527"/>
                        </a:lnTo>
                        <a:lnTo>
                          <a:pt x="85" y="517"/>
                        </a:lnTo>
                        <a:lnTo>
                          <a:pt x="94" y="505"/>
                        </a:lnTo>
                        <a:lnTo>
                          <a:pt x="103" y="494"/>
                        </a:lnTo>
                        <a:lnTo>
                          <a:pt x="111" y="481"/>
                        </a:lnTo>
                        <a:lnTo>
                          <a:pt x="125" y="456"/>
                        </a:lnTo>
                        <a:lnTo>
                          <a:pt x="139" y="431"/>
                        </a:lnTo>
                        <a:lnTo>
                          <a:pt x="147" y="420"/>
                        </a:lnTo>
                        <a:lnTo>
                          <a:pt x="156" y="409"/>
                        </a:lnTo>
                        <a:lnTo>
                          <a:pt x="166" y="400"/>
                        </a:lnTo>
                        <a:lnTo>
                          <a:pt x="179" y="393"/>
                        </a:lnTo>
                        <a:lnTo>
                          <a:pt x="190" y="385"/>
                        </a:lnTo>
                        <a:lnTo>
                          <a:pt x="200" y="377"/>
                        </a:lnTo>
                        <a:lnTo>
                          <a:pt x="209" y="368"/>
                        </a:lnTo>
                        <a:lnTo>
                          <a:pt x="218" y="358"/>
                        </a:lnTo>
                        <a:lnTo>
                          <a:pt x="236" y="337"/>
                        </a:lnTo>
                        <a:lnTo>
                          <a:pt x="252" y="315"/>
                        </a:lnTo>
                        <a:lnTo>
                          <a:pt x="261" y="305"/>
                        </a:lnTo>
                        <a:lnTo>
                          <a:pt x="270" y="295"/>
                        </a:lnTo>
                        <a:lnTo>
                          <a:pt x="279" y="288"/>
                        </a:lnTo>
                        <a:lnTo>
                          <a:pt x="288" y="280"/>
                        </a:lnTo>
                        <a:lnTo>
                          <a:pt x="298" y="275"/>
                        </a:lnTo>
                        <a:lnTo>
                          <a:pt x="310" y="271"/>
                        </a:lnTo>
                        <a:lnTo>
                          <a:pt x="322" y="268"/>
                        </a:lnTo>
                        <a:lnTo>
                          <a:pt x="335" y="270"/>
                        </a:lnTo>
                        <a:lnTo>
                          <a:pt x="342" y="270"/>
                        </a:lnTo>
                        <a:lnTo>
                          <a:pt x="350" y="268"/>
                        </a:lnTo>
                        <a:lnTo>
                          <a:pt x="359" y="267"/>
                        </a:lnTo>
                        <a:lnTo>
                          <a:pt x="367" y="264"/>
                        </a:lnTo>
                        <a:lnTo>
                          <a:pt x="385" y="258"/>
                        </a:lnTo>
                        <a:lnTo>
                          <a:pt x="401" y="248"/>
                        </a:lnTo>
                        <a:lnTo>
                          <a:pt x="416" y="237"/>
                        </a:lnTo>
                        <a:lnTo>
                          <a:pt x="432" y="224"/>
                        </a:lnTo>
                        <a:lnTo>
                          <a:pt x="443" y="211"/>
                        </a:lnTo>
                        <a:lnTo>
                          <a:pt x="454" y="198"/>
                        </a:lnTo>
                        <a:lnTo>
                          <a:pt x="456" y="193"/>
                        </a:lnTo>
                        <a:lnTo>
                          <a:pt x="458" y="189"/>
                        </a:lnTo>
                        <a:lnTo>
                          <a:pt x="459" y="185"/>
                        </a:lnTo>
                        <a:lnTo>
                          <a:pt x="458" y="183"/>
                        </a:lnTo>
                        <a:lnTo>
                          <a:pt x="456" y="180"/>
                        </a:lnTo>
                        <a:lnTo>
                          <a:pt x="455" y="179"/>
                        </a:lnTo>
                        <a:lnTo>
                          <a:pt x="451" y="178"/>
                        </a:lnTo>
                        <a:lnTo>
                          <a:pt x="449" y="176"/>
                        </a:lnTo>
                        <a:lnTo>
                          <a:pt x="432" y="172"/>
                        </a:lnTo>
                        <a:lnTo>
                          <a:pt x="416" y="167"/>
                        </a:lnTo>
                        <a:lnTo>
                          <a:pt x="411" y="163"/>
                        </a:lnTo>
                        <a:lnTo>
                          <a:pt x="407" y="159"/>
                        </a:lnTo>
                        <a:lnTo>
                          <a:pt x="403" y="156"/>
                        </a:lnTo>
                        <a:lnTo>
                          <a:pt x="402" y="152"/>
                        </a:lnTo>
                        <a:lnTo>
                          <a:pt x="401" y="148"/>
                        </a:lnTo>
                        <a:lnTo>
                          <a:pt x="401" y="144"/>
                        </a:lnTo>
                        <a:lnTo>
                          <a:pt x="402" y="140"/>
                        </a:lnTo>
                        <a:lnTo>
                          <a:pt x="403" y="136"/>
                        </a:lnTo>
                        <a:lnTo>
                          <a:pt x="414" y="121"/>
                        </a:lnTo>
                        <a:lnTo>
                          <a:pt x="427" y="104"/>
                        </a:lnTo>
                        <a:lnTo>
                          <a:pt x="436" y="93"/>
                        </a:lnTo>
                        <a:lnTo>
                          <a:pt x="443" y="84"/>
                        </a:lnTo>
                        <a:lnTo>
                          <a:pt x="451" y="80"/>
                        </a:lnTo>
                        <a:lnTo>
                          <a:pt x="459" y="78"/>
                        </a:lnTo>
                        <a:lnTo>
                          <a:pt x="468" y="79"/>
                        </a:lnTo>
                        <a:lnTo>
                          <a:pt x="478" y="80"/>
                        </a:lnTo>
                        <a:lnTo>
                          <a:pt x="490" y="86"/>
                        </a:lnTo>
                        <a:lnTo>
                          <a:pt x="504" y="91"/>
                        </a:lnTo>
                        <a:lnTo>
                          <a:pt x="519" y="96"/>
                        </a:lnTo>
                        <a:lnTo>
                          <a:pt x="534" y="101"/>
                        </a:lnTo>
                        <a:lnTo>
                          <a:pt x="551" y="106"/>
                        </a:lnTo>
                        <a:lnTo>
                          <a:pt x="569" y="110"/>
                        </a:lnTo>
                        <a:lnTo>
                          <a:pt x="577" y="112"/>
                        </a:lnTo>
                        <a:lnTo>
                          <a:pt x="586" y="113"/>
                        </a:lnTo>
                        <a:lnTo>
                          <a:pt x="594" y="112"/>
                        </a:lnTo>
                        <a:lnTo>
                          <a:pt x="603" y="112"/>
                        </a:lnTo>
                        <a:lnTo>
                          <a:pt x="609" y="110"/>
                        </a:lnTo>
                        <a:lnTo>
                          <a:pt x="617" y="106"/>
                        </a:lnTo>
                        <a:lnTo>
                          <a:pt x="624" y="104"/>
                        </a:lnTo>
                        <a:lnTo>
                          <a:pt x="630" y="99"/>
                        </a:lnTo>
                        <a:lnTo>
                          <a:pt x="691" y="70"/>
                        </a:lnTo>
                        <a:lnTo>
                          <a:pt x="694" y="78"/>
                        </a:lnTo>
                        <a:lnTo>
                          <a:pt x="699" y="84"/>
                        </a:lnTo>
                        <a:lnTo>
                          <a:pt x="703" y="91"/>
                        </a:lnTo>
                        <a:lnTo>
                          <a:pt x="708" y="96"/>
                        </a:lnTo>
                        <a:lnTo>
                          <a:pt x="714" y="100"/>
                        </a:lnTo>
                        <a:lnTo>
                          <a:pt x="721" y="102"/>
                        </a:lnTo>
                        <a:lnTo>
                          <a:pt x="728" y="105"/>
                        </a:lnTo>
                        <a:lnTo>
                          <a:pt x="736" y="105"/>
                        </a:lnTo>
                        <a:lnTo>
                          <a:pt x="758" y="101"/>
                        </a:lnTo>
                        <a:lnTo>
                          <a:pt x="780" y="95"/>
                        </a:lnTo>
                        <a:lnTo>
                          <a:pt x="792" y="92"/>
                        </a:lnTo>
                        <a:lnTo>
                          <a:pt x="804" y="89"/>
                        </a:lnTo>
                        <a:lnTo>
                          <a:pt x="814" y="87"/>
                        </a:lnTo>
                        <a:lnTo>
                          <a:pt x="826" y="87"/>
                        </a:lnTo>
                        <a:lnTo>
                          <a:pt x="833" y="87"/>
                        </a:lnTo>
                        <a:lnTo>
                          <a:pt x="840" y="89"/>
                        </a:lnTo>
                        <a:lnTo>
                          <a:pt x="848" y="93"/>
                        </a:lnTo>
                        <a:lnTo>
                          <a:pt x="857" y="97"/>
                        </a:lnTo>
                        <a:lnTo>
                          <a:pt x="874" y="109"/>
                        </a:lnTo>
                        <a:lnTo>
                          <a:pt x="890" y="119"/>
                        </a:lnTo>
                        <a:lnTo>
                          <a:pt x="900" y="126"/>
                        </a:lnTo>
                        <a:lnTo>
                          <a:pt x="909" y="130"/>
                        </a:lnTo>
                        <a:lnTo>
                          <a:pt x="918" y="134"/>
                        </a:lnTo>
                        <a:lnTo>
                          <a:pt x="925" y="137"/>
                        </a:lnTo>
                        <a:lnTo>
                          <a:pt x="934" y="139"/>
                        </a:lnTo>
                        <a:lnTo>
                          <a:pt x="942" y="139"/>
                        </a:lnTo>
                        <a:lnTo>
                          <a:pt x="950" y="136"/>
                        </a:lnTo>
                        <a:lnTo>
                          <a:pt x="957" y="132"/>
                        </a:lnTo>
                        <a:lnTo>
                          <a:pt x="962" y="127"/>
                        </a:lnTo>
                        <a:lnTo>
                          <a:pt x="967" y="122"/>
                        </a:lnTo>
                        <a:lnTo>
                          <a:pt x="969" y="117"/>
                        </a:lnTo>
                        <a:lnTo>
                          <a:pt x="973" y="112"/>
                        </a:lnTo>
                        <a:lnTo>
                          <a:pt x="971" y="79"/>
                        </a:lnTo>
                        <a:lnTo>
                          <a:pt x="967" y="43"/>
                        </a:lnTo>
                        <a:lnTo>
                          <a:pt x="967" y="34"/>
                        </a:lnTo>
                        <a:lnTo>
                          <a:pt x="968" y="26"/>
                        </a:lnTo>
                        <a:lnTo>
                          <a:pt x="971" y="20"/>
                        </a:lnTo>
                        <a:lnTo>
                          <a:pt x="975" y="13"/>
                        </a:lnTo>
                        <a:lnTo>
                          <a:pt x="980" y="8"/>
                        </a:lnTo>
                        <a:lnTo>
                          <a:pt x="986" y="4"/>
                        </a:lnTo>
                        <a:lnTo>
                          <a:pt x="995" y="1"/>
                        </a:lnTo>
                        <a:lnTo>
                          <a:pt x="1006" y="0"/>
                        </a:lnTo>
                        <a:lnTo>
                          <a:pt x="1012" y="1"/>
                        </a:lnTo>
                        <a:lnTo>
                          <a:pt x="1019" y="1"/>
                        </a:lnTo>
                        <a:lnTo>
                          <a:pt x="1024" y="4"/>
                        </a:lnTo>
                        <a:lnTo>
                          <a:pt x="1030" y="5"/>
                        </a:lnTo>
                        <a:lnTo>
                          <a:pt x="1041" y="12"/>
                        </a:lnTo>
                        <a:lnTo>
                          <a:pt x="1051" y="20"/>
                        </a:lnTo>
                        <a:lnTo>
                          <a:pt x="1069" y="35"/>
                        </a:lnTo>
                        <a:lnTo>
                          <a:pt x="1089" y="49"/>
                        </a:lnTo>
                        <a:lnTo>
                          <a:pt x="1104" y="56"/>
                        </a:lnTo>
                        <a:lnTo>
                          <a:pt x="1118" y="62"/>
                        </a:lnTo>
                        <a:lnTo>
                          <a:pt x="1134" y="66"/>
                        </a:lnTo>
                        <a:lnTo>
                          <a:pt x="1150" y="71"/>
                        </a:lnTo>
                        <a:lnTo>
                          <a:pt x="1165" y="77"/>
                        </a:lnTo>
                        <a:lnTo>
                          <a:pt x="1179" y="83"/>
                        </a:lnTo>
                        <a:lnTo>
                          <a:pt x="1192" y="91"/>
                        </a:lnTo>
                        <a:lnTo>
                          <a:pt x="1205" y="101"/>
                        </a:lnTo>
                        <a:lnTo>
                          <a:pt x="1283" y="176"/>
                        </a:lnTo>
                        <a:lnTo>
                          <a:pt x="1291" y="215"/>
                        </a:lnTo>
                        <a:lnTo>
                          <a:pt x="1289" y="227"/>
                        </a:lnTo>
                        <a:lnTo>
                          <a:pt x="1289" y="237"/>
                        </a:lnTo>
                        <a:lnTo>
                          <a:pt x="1291" y="246"/>
                        </a:lnTo>
                        <a:lnTo>
                          <a:pt x="1291" y="258"/>
                        </a:lnTo>
                        <a:lnTo>
                          <a:pt x="1291" y="268"/>
                        </a:lnTo>
                        <a:lnTo>
                          <a:pt x="1289" y="279"/>
                        </a:lnTo>
                        <a:lnTo>
                          <a:pt x="1288" y="283"/>
                        </a:lnTo>
                        <a:lnTo>
                          <a:pt x="1287" y="286"/>
                        </a:lnTo>
                        <a:lnTo>
                          <a:pt x="1284" y="289"/>
                        </a:lnTo>
                        <a:lnTo>
                          <a:pt x="1280" y="292"/>
                        </a:lnTo>
                        <a:lnTo>
                          <a:pt x="1269" y="297"/>
                        </a:lnTo>
                        <a:lnTo>
                          <a:pt x="1260" y="30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7" name="Freeform 156">
                    <a:extLst>
                      <a:ext uri="{FF2B5EF4-FFF2-40B4-BE49-F238E27FC236}">
                        <a16:creationId xmlns:a16="http://schemas.microsoft.com/office/drawing/2014/main" id="{96187F52-DB05-FA46-9B37-1773DDCCFA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84260" y="2974122"/>
                    <a:ext cx="407448" cy="360598"/>
                  </a:xfrm>
                  <a:custGeom>
                    <a:avLst/>
                    <a:gdLst/>
                    <a:ahLst/>
                    <a:cxnLst>
                      <a:cxn ang="0">
                        <a:pos x="101" y="851"/>
                      </a:cxn>
                      <a:cxn ang="0">
                        <a:pos x="172" y="830"/>
                      </a:cxn>
                      <a:cxn ang="0">
                        <a:pos x="300" y="798"/>
                      </a:cxn>
                      <a:cxn ang="0">
                        <a:pos x="377" y="770"/>
                      </a:cxn>
                      <a:cxn ang="0">
                        <a:pos x="520" y="826"/>
                      </a:cxn>
                      <a:cxn ang="0">
                        <a:pos x="645" y="952"/>
                      </a:cxn>
                      <a:cxn ang="0">
                        <a:pos x="687" y="1097"/>
                      </a:cxn>
                      <a:cxn ang="0">
                        <a:pos x="750" y="1040"/>
                      </a:cxn>
                      <a:cxn ang="0">
                        <a:pos x="821" y="900"/>
                      </a:cxn>
                      <a:cxn ang="0">
                        <a:pos x="804" y="818"/>
                      </a:cxn>
                      <a:cxn ang="0">
                        <a:pos x="769" y="772"/>
                      </a:cxn>
                      <a:cxn ang="0">
                        <a:pos x="792" y="725"/>
                      </a:cxn>
                      <a:cxn ang="0">
                        <a:pos x="912" y="699"/>
                      </a:cxn>
                      <a:cxn ang="0">
                        <a:pos x="1024" y="687"/>
                      </a:cxn>
                      <a:cxn ang="0">
                        <a:pos x="1072" y="627"/>
                      </a:cxn>
                      <a:cxn ang="0">
                        <a:pos x="1077" y="573"/>
                      </a:cxn>
                      <a:cxn ang="0">
                        <a:pos x="1134" y="527"/>
                      </a:cxn>
                      <a:cxn ang="0">
                        <a:pos x="1140" y="432"/>
                      </a:cxn>
                      <a:cxn ang="0">
                        <a:pos x="1115" y="405"/>
                      </a:cxn>
                      <a:cxn ang="0">
                        <a:pos x="1153" y="348"/>
                      </a:cxn>
                      <a:cxn ang="0">
                        <a:pos x="1222" y="260"/>
                      </a:cxn>
                      <a:cxn ang="0">
                        <a:pos x="1220" y="104"/>
                      </a:cxn>
                      <a:cxn ang="0">
                        <a:pos x="1111" y="11"/>
                      </a:cxn>
                      <a:cxn ang="0">
                        <a:pos x="982" y="51"/>
                      </a:cxn>
                      <a:cxn ang="0">
                        <a:pos x="980" y="1"/>
                      </a:cxn>
                      <a:cxn ang="0">
                        <a:pos x="785" y="31"/>
                      </a:cxn>
                      <a:cxn ang="0">
                        <a:pos x="757" y="137"/>
                      </a:cxn>
                      <a:cxn ang="0">
                        <a:pos x="805" y="176"/>
                      </a:cxn>
                      <a:cxn ang="0">
                        <a:pos x="805" y="266"/>
                      </a:cxn>
                      <a:cxn ang="0">
                        <a:pos x="865" y="316"/>
                      </a:cxn>
                      <a:cxn ang="0">
                        <a:pos x="813" y="309"/>
                      </a:cxn>
                      <a:cxn ang="0">
                        <a:pos x="763" y="342"/>
                      </a:cxn>
                      <a:cxn ang="0">
                        <a:pos x="783" y="384"/>
                      </a:cxn>
                      <a:cxn ang="0">
                        <a:pos x="743" y="417"/>
                      </a:cxn>
                      <a:cxn ang="0">
                        <a:pos x="651" y="379"/>
                      </a:cxn>
                      <a:cxn ang="0">
                        <a:pos x="638" y="310"/>
                      </a:cxn>
                      <a:cxn ang="0">
                        <a:pos x="694" y="265"/>
                      </a:cxn>
                      <a:cxn ang="0">
                        <a:pos x="720" y="228"/>
                      </a:cxn>
                      <a:cxn ang="0">
                        <a:pos x="678" y="193"/>
                      </a:cxn>
                      <a:cxn ang="0">
                        <a:pos x="681" y="123"/>
                      </a:cxn>
                      <a:cxn ang="0">
                        <a:pos x="625" y="132"/>
                      </a:cxn>
                      <a:cxn ang="0">
                        <a:pos x="586" y="106"/>
                      </a:cxn>
                      <a:cxn ang="0">
                        <a:pos x="625" y="67"/>
                      </a:cxn>
                      <a:cxn ang="0">
                        <a:pos x="619" y="42"/>
                      </a:cxn>
                      <a:cxn ang="0">
                        <a:pos x="544" y="133"/>
                      </a:cxn>
                      <a:cxn ang="0">
                        <a:pos x="515" y="259"/>
                      </a:cxn>
                      <a:cxn ang="0">
                        <a:pos x="386" y="443"/>
                      </a:cxn>
                      <a:cxn ang="0">
                        <a:pos x="265" y="560"/>
                      </a:cxn>
                      <a:cxn ang="0">
                        <a:pos x="334" y="594"/>
                      </a:cxn>
                      <a:cxn ang="0">
                        <a:pos x="391" y="656"/>
                      </a:cxn>
                      <a:cxn ang="0">
                        <a:pos x="237" y="672"/>
                      </a:cxn>
                      <a:cxn ang="0">
                        <a:pos x="261" y="713"/>
                      </a:cxn>
                      <a:cxn ang="0">
                        <a:pos x="253" y="742"/>
                      </a:cxn>
                      <a:cxn ang="0">
                        <a:pos x="199" y="696"/>
                      </a:cxn>
                      <a:cxn ang="0">
                        <a:pos x="130" y="680"/>
                      </a:cxn>
                      <a:cxn ang="0">
                        <a:pos x="95" y="642"/>
                      </a:cxn>
                      <a:cxn ang="0">
                        <a:pos x="33" y="641"/>
                      </a:cxn>
                      <a:cxn ang="0">
                        <a:pos x="16" y="671"/>
                      </a:cxn>
                      <a:cxn ang="0">
                        <a:pos x="138" y="764"/>
                      </a:cxn>
                      <a:cxn ang="0">
                        <a:pos x="222" y="763"/>
                      </a:cxn>
                      <a:cxn ang="0">
                        <a:pos x="260" y="794"/>
                      </a:cxn>
                      <a:cxn ang="0">
                        <a:pos x="116" y="795"/>
                      </a:cxn>
                      <a:cxn ang="0">
                        <a:pos x="23" y="756"/>
                      </a:cxn>
                    </a:cxnLst>
                    <a:rect l="0" t="0" r="r" b="b"/>
                    <a:pathLst>
                      <a:path w="1259" h="1150">
                        <a:moveTo>
                          <a:pt x="0" y="752"/>
                        </a:moveTo>
                        <a:lnTo>
                          <a:pt x="41" y="812"/>
                        </a:lnTo>
                        <a:lnTo>
                          <a:pt x="64" y="830"/>
                        </a:lnTo>
                        <a:lnTo>
                          <a:pt x="81" y="844"/>
                        </a:lnTo>
                        <a:lnTo>
                          <a:pt x="86" y="847"/>
                        </a:lnTo>
                        <a:lnTo>
                          <a:pt x="90" y="848"/>
                        </a:lnTo>
                        <a:lnTo>
                          <a:pt x="95" y="849"/>
                        </a:lnTo>
                        <a:lnTo>
                          <a:pt x="101" y="851"/>
                        </a:lnTo>
                        <a:lnTo>
                          <a:pt x="107" y="849"/>
                        </a:lnTo>
                        <a:lnTo>
                          <a:pt x="112" y="848"/>
                        </a:lnTo>
                        <a:lnTo>
                          <a:pt x="120" y="847"/>
                        </a:lnTo>
                        <a:lnTo>
                          <a:pt x="128" y="843"/>
                        </a:lnTo>
                        <a:lnTo>
                          <a:pt x="139" y="838"/>
                        </a:lnTo>
                        <a:lnTo>
                          <a:pt x="150" y="835"/>
                        </a:lnTo>
                        <a:lnTo>
                          <a:pt x="161" y="833"/>
                        </a:lnTo>
                        <a:lnTo>
                          <a:pt x="172" y="830"/>
                        </a:lnTo>
                        <a:lnTo>
                          <a:pt x="193" y="829"/>
                        </a:lnTo>
                        <a:lnTo>
                          <a:pt x="212" y="827"/>
                        </a:lnTo>
                        <a:lnTo>
                          <a:pt x="233" y="825"/>
                        </a:lnTo>
                        <a:lnTo>
                          <a:pt x="255" y="820"/>
                        </a:lnTo>
                        <a:lnTo>
                          <a:pt x="265" y="817"/>
                        </a:lnTo>
                        <a:lnTo>
                          <a:pt x="277" y="812"/>
                        </a:lnTo>
                        <a:lnTo>
                          <a:pt x="288" y="805"/>
                        </a:lnTo>
                        <a:lnTo>
                          <a:pt x="300" y="798"/>
                        </a:lnTo>
                        <a:lnTo>
                          <a:pt x="310" y="791"/>
                        </a:lnTo>
                        <a:lnTo>
                          <a:pt x="320" y="786"/>
                        </a:lnTo>
                        <a:lnTo>
                          <a:pt x="329" y="781"/>
                        </a:lnTo>
                        <a:lnTo>
                          <a:pt x="338" y="778"/>
                        </a:lnTo>
                        <a:lnTo>
                          <a:pt x="348" y="774"/>
                        </a:lnTo>
                        <a:lnTo>
                          <a:pt x="357" y="773"/>
                        </a:lnTo>
                        <a:lnTo>
                          <a:pt x="366" y="772"/>
                        </a:lnTo>
                        <a:lnTo>
                          <a:pt x="377" y="770"/>
                        </a:lnTo>
                        <a:lnTo>
                          <a:pt x="396" y="770"/>
                        </a:lnTo>
                        <a:lnTo>
                          <a:pt x="414" y="773"/>
                        </a:lnTo>
                        <a:lnTo>
                          <a:pt x="434" y="778"/>
                        </a:lnTo>
                        <a:lnTo>
                          <a:pt x="452" y="785"/>
                        </a:lnTo>
                        <a:lnTo>
                          <a:pt x="470" y="794"/>
                        </a:lnTo>
                        <a:lnTo>
                          <a:pt x="487" y="803"/>
                        </a:lnTo>
                        <a:lnTo>
                          <a:pt x="505" y="814"/>
                        </a:lnTo>
                        <a:lnTo>
                          <a:pt x="520" y="826"/>
                        </a:lnTo>
                        <a:lnTo>
                          <a:pt x="537" y="839"/>
                        </a:lnTo>
                        <a:lnTo>
                          <a:pt x="551" y="852"/>
                        </a:lnTo>
                        <a:lnTo>
                          <a:pt x="566" y="865"/>
                        </a:lnTo>
                        <a:lnTo>
                          <a:pt x="579" y="878"/>
                        </a:lnTo>
                        <a:lnTo>
                          <a:pt x="601" y="900"/>
                        </a:lnTo>
                        <a:lnTo>
                          <a:pt x="624" y="926"/>
                        </a:lnTo>
                        <a:lnTo>
                          <a:pt x="636" y="939"/>
                        </a:lnTo>
                        <a:lnTo>
                          <a:pt x="645" y="952"/>
                        </a:lnTo>
                        <a:lnTo>
                          <a:pt x="649" y="959"/>
                        </a:lnTo>
                        <a:lnTo>
                          <a:pt x="652" y="966"/>
                        </a:lnTo>
                        <a:lnTo>
                          <a:pt x="655" y="972"/>
                        </a:lnTo>
                        <a:lnTo>
                          <a:pt x="656" y="980"/>
                        </a:lnTo>
                        <a:lnTo>
                          <a:pt x="664" y="1009"/>
                        </a:lnTo>
                        <a:lnTo>
                          <a:pt x="673" y="1040"/>
                        </a:lnTo>
                        <a:lnTo>
                          <a:pt x="681" y="1070"/>
                        </a:lnTo>
                        <a:lnTo>
                          <a:pt x="687" y="1097"/>
                        </a:lnTo>
                        <a:lnTo>
                          <a:pt x="704" y="1150"/>
                        </a:lnTo>
                        <a:lnTo>
                          <a:pt x="712" y="1140"/>
                        </a:lnTo>
                        <a:lnTo>
                          <a:pt x="717" y="1128"/>
                        </a:lnTo>
                        <a:lnTo>
                          <a:pt x="724" y="1118"/>
                        </a:lnTo>
                        <a:lnTo>
                          <a:pt x="728" y="1107"/>
                        </a:lnTo>
                        <a:lnTo>
                          <a:pt x="737" y="1085"/>
                        </a:lnTo>
                        <a:lnTo>
                          <a:pt x="743" y="1062"/>
                        </a:lnTo>
                        <a:lnTo>
                          <a:pt x="750" y="1040"/>
                        </a:lnTo>
                        <a:lnTo>
                          <a:pt x="756" y="1016"/>
                        </a:lnTo>
                        <a:lnTo>
                          <a:pt x="764" y="994"/>
                        </a:lnTo>
                        <a:lnTo>
                          <a:pt x="773" y="971"/>
                        </a:lnTo>
                        <a:lnTo>
                          <a:pt x="783" y="953"/>
                        </a:lnTo>
                        <a:lnTo>
                          <a:pt x="795" y="937"/>
                        </a:lnTo>
                        <a:lnTo>
                          <a:pt x="807" y="922"/>
                        </a:lnTo>
                        <a:lnTo>
                          <a:pt x="818" y="905"/>
                        </a:lnTo>
                        <a:lnTo>
                          <a:pt x="821" y="900"/>
                        </a:lnTo>
                        <a:lnTo>
                          <a:pt x="823" y="896"/>
                        </a:lnTo>
                        <a:lnTo>
                          <a:pt x="825" y="891"/>
                        </a:lnTo>
                        <a:lnTo>
                          <a:pt x="825" y="886"/>
                        </a:lnTo>
                        <a:lnTo>
                          <a:pt x="825" y="874"/>
                        </a:lnTo>
                        <a:lnTo>
                          <a:pt x="822" y="864"/>
                        </a:lnTo>
                        <a:lnTo>
                          <a:pt x="814" y="843"/>
                        </a:lnTo>
                        <a:lnTo>
                          <a:pt x="804" y="823"/>
                        </a:lnTo>
                        <a:lnTo>
                          <a:pt x="804" y="818"/>
                        </a:lnTo>
                        <a:lnTo>
                          <a:pt x="801" y="813"/>
                        </a:lnTo>
                        <a:lnTo>
                          <a:pt x="798" y="808"/>
                        </a:lnTo>
                        <a:lnTo>
                          <a:pt x="795" y="803"/>
                        </a:lnTo>
                        <a:lnTo>
                          <a:pt x="786" y="794"/>
                        </a:lnTo>
                        <a:lnTo>
                          <a:pt x="778" y="785"/>
                        </a:lnTo>
                        <a:lnTo>
                          <a:pt x="774" y="781"/>
                        </a:lnTo>
                        <a:lnTo>
                          <a:pt x="772" y="776"/>
                        </a:lnTo>
                        <a:lnTo>
                          <a:pt x="769" y="772"/>
                        </a:lnTo>
                        <a:lnTo>
                          <a:pt x="768" y="766"/>
                        </a:lnTo>
                        <a:lnTo>
                          <a:pt x="768" y="760"/>
                        </a:lnTo>
                        <a:lnTo>
                          <a:pt x="769" y="755"/>
                        </a:lnTo>
                        <a:lnTo>
                          <a:pt x="772" y="748"/>
                        </a:lnTo>
                        <a:lnTo>
                          <a:pt x="777" y="742"/>
                        </a:lnTo>
                        <a:lnTo>
                          <a:pt x="782" y="735"/>
                        </a:lnTo>
                        <a:lnTo>
                          <a:pt x="787" y="730"/>
                        </a:lnTo>
                        <a:lnTo>
                          <a:pt x="792" y="725"/>
                        </a:lnTo>
                        <a:lnTo>
                          <a:pt x="799" y="722"/>
                        </a:lnTo>
                        <a:lnTo>
                          <a:pt x="809" y="716"/>
                        </a:lnTo>
                        <a:lnTo>
                          <a:pt x="821" y="713"/>
                        </a:lnTo>
                        <a:lnTo>
                          <a:pt x="845" y="709"/>
                        </a:lnTo>
                        <a:lnTo>
                          <a:pt x="873" y="706"/>
                        </a:lnTo>
                        <a:lnTo>
                          <a:pt x="887" y="703"/>
                        </a:lnTo>
                        <a:lnTo>
                          <a:pt x="900" y="700"/>
                        </a:lnTo>
                        <a:lnTo>
                          <a:pt x="912" y="699"/>
                        </a:lnTo>
                        <a:lnTo>
                          <a:pt x="923" y="699"/>
                        </a:lnTo>
                        <a:lnTo>
                          <a:pt x="947" y="699"/>
                        </a:lnTo>
                        <a:lnTo>
                          <a:pt x="969" y="699"/>
                        </a:lnTo>
                        <a:lnTo>
                          <a:pt x="980" y="698"/>
                        </a:lnTo>
                        <a:lnTo>
                          <a:pt x="991" y="696"/>
                        </a:lnTo>
                        <a:lnTo>
                          <a:pt x="1002" y="695"/>
                        </a:lnTo>
                        <a:lnTo>
                          <a:pt x="1013" y="691"/>
                        </a:lnTo>
                        <a:lnTo>
                          <a:pt x="1024" y="687"/>
                        </a:lnTo>
                        <a:lnTo>
                          <a:pt x="1036" y="681"/>
                        </a:lnTo>
                        <a:lnTo>
                          <a:pt x="1049" y="674"/>
                        </a:lnTo>
                        <a:lnTo>
                          <a:pt x="1061" y="664"/>
                        </a:lnTo>
                        <a:lnTo>
                          <a:pt x="1068" y="658"/>
                        </a:lnTo>
                        <a:lnTo>
                          <a:pt x="1072" y="651"/>
                        </a:lnTo>
                        <a:lnTo>
                          <a:pt x="1075" y="646"/>
                        </a:lnTo>
                        <a:lnTo>
                          <a:pt x="1075" y="640"/>
                        </a:lnTo>
                        <a:lnTo>
                          <a:pt x="1072" y="627"/>
                        </a:lnTo>
                        <a:lnTo>
                          <a:pt x="1067" y="614"/>
                        </a:lnTo>
                        <a:lnTo>
                          <a:pt x="1064" y="608"/>
                        </a:lnTo>
                        <a:lnTo>
                          <a:pt x="1063" y="602"/>
                        </a:lnTo>
                        <a:lnTo>
                          <a:pt x="1063" y="595"/>
                        </a:lnTo>
                        <a:lnTo>
                          <a:pt x="1063" y="590"/>
                        </a:lnTo>
                        <a:lnTo>
                          <a:pt x="1066" y="584"/>
                        </a:lnTo>
                        <a:lnTo>
                          <a:pt x="1071" y="579"/>
                        </a:lnTo>
                        <a:lnTo>
                          <a:pt x="1077" y="573"/>
                        </a:lnTo>
                        <a:lnTo>
                          <a:pt x="1088" y="568"/>
                        </a:lnTo>
                        <a:lnTo>
                          <a:pt x="1098" y="563"/>
                        </a:lnTo>
                        <a:lnTo>
                          <a:pt x="1107" y="557"/>
                        </a:lnTo>
                        <a:lnTo>
                          <a:pt x="1115" y="551"/>
                        </a:lnTo>
                        <a:lnTo>
                          <a:pt x="1121" y="546"/>
                        </a:lnTo>
                        <a:lnTo>
                          <a:pt x="1127" y="540"/>
                        </a:lnTo>
                        <a:lnTo>
                          <a:pt x="1132" y="533"/>
                        </a:lnTo>
                        <a:lnTo>
                          <a:pt x="1134" y="527"/>
                        </a:lnTo>
                        <a:lnTo>
                          <a:pt x="1138" y="520"/>
                        </a:lnTo>
                        <a:lnTo>
                          <a:pt x="1146" y="489"/>
                        </a:lnTo>
                        <a:lnTo>
                          <a:pt x="1153" y="450"/>
                        </a:lnTo>
                        <a:lnTo>
                          <a:pt x="1153" y="445"/>
                        </a:lnTo>
                        <a:lnTo>
                          <a:pt x="1153" y="441"/>
                        </a:lnTo>
                        <a:lnTo>
                          <a:pt x="1150" y="437"/>
                        </a:lnTo>
                        <a:lnTo>
                          <a:pt x="1147" y="435"/>
                        </a:lnTo>
                        <a:lnTo>
                          <a:pt x="1140" y="432"/>
                        </a:lnTo>
                        <a:lnTo>
                          <a:pt x="1132" y="430"/>
                        </a:lnTo>
                        <a:lnTo>
                          <a:pt x="1128" y="428"/>
                        </a:lnTo>
                        <a:lnTo>
                          <a:pt x="1124" y="427"/>
                        </a:lnTo>
                        <a:lnTo>
                          <a:pt x="1120" y="424"/>
                        </a:lnTo>
                        <a:lnTo>
                          <a:pt x="1118" y="421"/>
                        </a:lnTo>
                        <a:lnTo>
                          <a:pt x="1116" y="417"/>
                        </a:lnTo>
                        <a:lnTo>
                          <a:pt x="1115" y="412"/>
                        </a:lnTo>
                        <a:lnTo>
                          <a:pt x="1115" y="405"/>
                        </a:lnTo>
                        <a:lnTo>
                          <a:pt x="1118" y="397"/>
                        </a:lnTo>
                        <a:lnTo>
                          <a:pt x="1121" y="386"/>
                        </a:lnTo>
                        <a:lnTo>
                          <a:pt x="1125" y="375"/>
                        </a:lnTo>
                        <a:lnTo>
                          <a:pt x="1129" y="369"/>
                        </a:lnTo>
                        <a:lnTo>
                          <a:pt x="1133" y="362"/>
                        </a:lnTo>
                        <a:lnTo>
                          <a:pt x="1138" y="357"/>
                        </a:lnTo>
                        <a:lnTo>
                          <a:pt x="1145" y="353"/>
                        </a:lnTo>
                        <a:lnTo>
                          <a:pt x="1153" y="348"/>
                        </a:lnTo>
                        <a:lnTo>
                          <a:pt x="1162" y="343"/>
                        </a:lnTo>
                        <a:lnTo>
                          <a:pt x="1177" y="335"/>
                        </a:lnTo>
                        <a:lnTo>
                          <a:pt x="1189" y="325"/>
                        </a:lnTo>
                        <a:lnTo>
                          <a:pt x="1198" y="313"/>
                        </a:lnTo>
                        <a:lnTo>
                          <a:pt x="1206" y="301"/>
                        </a:lnTo>
                        <a:lnTo>
                          <a:pt x="1212" y="288"/>
                        </a:lnTo>
                        <a:lnTo>
                          <a:pt x="1219" y="274"/>
                        </a:lnTo>
                        <a:lnTo>
                          <a:pt x="1222" y="260"/>
                        </a:lnTo>
                        <a:lnTo>
                          <a:pt x="1226" y="243"/>
                        </a:lnTo>
                        <a:lnTo>
                          <a:pt x="1259" y="137"/>
                        </a:lnTo>
                        <a:lnTo>
                          <a:pt x="1259" y="136"/>
                        </a:lnTo>
                        <a:lnTo>
                          <a:pt x="1254" y="134"/>
                        </a:lnTo>
                        <a:lnTo>
                          <a:pt x="1247" y="130"/>
                        </a:lnTo>
                        <a:lnTo>
                          <a:pt x="1241" y="125"/>
                        </a:lnTo>
                        <a:lnTo>
                          <a:pt x="1233" y="120"/>
                        </a:lnTo>
                        <a:lnTo>
                          <a:pt x="1220" y="104"/>
                        </a:lnTo>
                        <a:lnTo>
                          <a:pt x="1207" y="88"/>
                        </a:lnTo>
                        <a:lnTo>
                          <a:pt x="1181" y="54"/>
                        </a:lnTo>
                        <a:lnTo>
                          <a:pt x="1162" y="28"/>
                        </a:lnTo>
                        <a:lnTo>
                          <a:pt x="1153" y="20"/>
                        </a:lnTo>
                        <a:lnTo>
                          <a:pt x="1143" y="15"/>
                        </a:lnTo>
                        <a:lnTo>
                          <a:pt x="1133" y="11"/>
                        </a:lnTo>
                        <a:lnTo>
                          <a:pt x="1123" y="10"/>
                        </a:lnTo>
                        <a:lnTo>
                          <a:pt x="1111" y="11"/>
                        </a:lnTo>
                        <a:lnTo>
                          <a:pt x="1101" y="13"/>
                        </a:lnTo>
                        <a:lnTo>
                          <a:pt x="1089" y="15"/>
                        </a:lnTo>
                        <a:lnTo>
                          <a:pt x="1077" y="19"/>
                        </a:lnTo>
                        <a:lnTo>
                          <a:pt x="1032" y="38"/>
                        </a:lnTo>
                        <a:lnTo>
                          <a:pt x="992" y="55"/>
                        </a:lnTo>
                        <a:lnTo>
                          <a:pt x="987" y="55"/>
                        </a:lnTo>
                        <a:lnTo>
                          <a:pt x="984" y="54"/>
                        </a:lnTo>
                        <a:lnTo>
                          <a:pt x="982" y="51"/>
                        </a:lnTo>
                        <a:lnTo>
                          <a:pt x="980" y="49"/>
                        </a:lnTo>
                        <a:lnTo>
                          <a:pt x="980" y="40"/>
                        </a:lnTo>
                        <a:lnTo>
                          <a:pt x="982" y="29"/>
                        </a:lnTo>
                        <a:lnTo>
                          <a:pt x="983" y="19"/>
                        </a:lnTo>
                        <a:lnTo>
                          <a:pt x="983" y="9"/>
                        </a:lnTo>
                        <a:lnTo>
                          <a:pt x="983" y="5"/>
                        </a:lnTo>
                        <a:lnTo>
                          <a:pt x="982" y="2"/>
                        </a:lnTo>
                        <a:lnTo>
                          <a:pt x="980" y="1"/>
                        </a:lnTo>
                        <a:lnTo>
                          <a:pt x="976" y="0"/>
                        </a:lnTo>
                        <a:lnTo>
                          <a:pt x="825" y="7"/>
                        </a:lnTo>
                        <a:lnTo>
                          <a:pt x="817" y="9"/>
                        </a:lnTo>
                        <a:lnTo>
                          <a:pt x="809" y="11"/>
                        </a:lnTo>
                        <a:lnTo>
                          <a:pt x="801" y="15"/>
                        </a:lnTo>
                        <a:lnTo>
                          <a:pt x="795" y="19"/>
                        </a:lnTo>
                        <a:lnTo>
                          <a:pt x="790" y="24"/>
                        </a:lnTo>
                        <a:lnTo>
                          <a:pt x="785" y="31"/>
                        </a:lnTo>
                        <a:lnTo>
                          <a:pt x="779" y="38"/>
                        </a:lnTo>
                        <a:lnTo>
                          <a:pt x="776" y="46"/>
                        </a:lnTo>
                        <a:lnTo>
                          <a:pt x="769" y="62"/>
                        </a:lnTo>
                        <a:lnTo>
                          <a:pt x="764" y="80"/>
                        </a:lnTo>
                        <a:lnTo>
                          <a:pt x="760" y="98"/>
                        </a:lnTo>
                        <a:lnTo>
                          <a:pt x="757" y="115"/>
                        </a:lnTo>
                        <a:lnTo>
                          <a:pt x="756" y="127"/>
                        </a:lnTo>
                        <a:lnTo>
                          <a:pt x="757" y="137"/>
                        </a:lnTo>
                        <a:lnTo>
                          <a:pt x="760" y="145"/>
                        </a:lnTo>
                        <a:lnTo>
                          <a:pt x="763" y="151"/>
                        </a:lnTo>
                        <a:lnTo>
                          <a:pt x="768" y="156"/>
                        </a:lnTo>
                        <a:lnTo>
                          <a:pt x="773" y="160"/>
                        </a:lnTo>
                        <a:lnTo>
                          <a:pt x="778" y="163"/>
                        </a:lnTo>
                        <a:lnTo>
                          <a:pt x="785" y="165"/>
                        </a:lnTo>
                        <a:lnTo>
                          <a:pt x="796" y="171"/>
                        </a:lnTo>
                        <a:lnTo>
                          <a:pt x="805" y="176"/>
                        </a:lnTo>
                        <a:lnTo>
                          <a:pt x="809" y="180"/>
                        </a:lnTo>
                        <a:lnTo>
                          <a:pt x="812" y="185"/>
                        </a:lnTo>
                        <a:lnTo>
                          <a:pt x="812" y="191"/>
                        </a:lnTo>
                        <a:lnTo>
                          <a:pt x="812" y="199"/>
                        </a:lnTo>
                        <a:lnTo>
                          <a:pt x="805" y="221"/>
                        </a:lnTo>
                        <a:lnTo>
                          <a:pt x="803" y="244"/>
                        </a:lnTo>
                        <a:lnTo>
                          <a:pt x="803" y="256"/>
                        </a:lnTo>
                        <a:lnTo>
                          <a:pt x="805" y="266"/>
                        </a:lnTo>
                        <a:lnTo>
                          <a:pt x="807" y="273"/>
                        </a:lnTo>
                        <a:lnTo>
                          <a:pt x="809" y="278"/>
                        </a:lnTo>
                        <a:lnTo>
                          <a:pt x="813" y="283"/>
                        </a:lnTo>
                        <a:lnTo>
                          <a:pt x="818" y="288"/>
                        </a:lnTo>
                        <a:lnTo>
                          <a:pt x="831" y="296"/>
                        </a:lnTo>
                        <a:lnTo>
                          <a:pt x="851" y="305"/>
                        </a:lnTo>
                        <a:lnTo>
                          <a:pt x="858" y="310"/>
                        </a:lnTo>
                        <a:lnTo>
                          <a:pt x="865" y="316"/>
                        </a:lnTo>
                        <a:lnTo>
                          <a:pt x="868" y="318"/>
                        </a:lnTo>
                        <a:lnTo>
                          <a:pt x="869" y="321"/>
                        </a:lnTo>
                        <a:lnTo>
                          <a:pt x="869" y="323"/>
                        </a:lnTo>
                        <a:lnTo>
                          <a:pt x="866" y="326"/>
                        </a:lnTo>
                        <a:lnTo>
                          <a:pt x="855" y="322"/>
                        </a:lnTo>
                        <a:lnTo>
                          <a:pt x="829" y="312"/>
                        </a:lnTo>
                        <a:lnTo>
                          <a:pt x="821" y="310"/>
                        </a:lnTo>
                        <a:lnTo>
                          <a:pt x="813" y="309"/>
                        </a:lnTo>
                        <a:lnTo>
                          <a:pt x="805" y="310"/>
                        </a:lnTo>
                        <a:lnTo>
                          <a:pt x="796" y="312"/>
                        </a:lnTo>
                        <a:lnTo>
                          <a:pt x="788" y="314"/>
                        </a:lnTo>
                        <a:lnTo>
                          <a:pt x="781" y="320"/>
                        </a:lnTo>
                        <a:lnTo>
                          <a:pt x="773" y="326"/>
                        </a:lnTo>
                        <a:lnTo>
                          <a:pt x="765" y="335"/>
                        </a:lnTo>
                        <a:lnTo>
                          <a:pt x="764" y="339"/>
                        </a:lnTo>
                        <a:lnTo>
                          <a:pt x="763" y="342"/>
                        </a:lnTo>
                        <a:lnTo>
                          <a:pt x="763" y="345"/>
                        </a:lnTo>
                        <a:lnTo>
                          <a:pt x="763" y="348"/>
                        </a:lnTo>
                        <a:lnTo>
                          <a:pt x="765" y="355"/>
                        </a:lnTo>
                        <a:lnTo>
                          <a:pt x="769" y="360"/>
                        </a:lnTo>
                        <a:lnTo>
                          <a:pt x="774" y="366"/>
                        </a:lnTo>
                        <a:lnTo>
                          <a:pt x="779" y="371"/>
                        </a:lnTo>
                        <a:lnTo>
                          <a:pt x="782" y="378"/>
                        </a:lnTo>
                        <a:lnTo>
                          <a:pt x="783" y="384"/>
                        </a:lnTo>
                        <a:lnTo>
                          <a:pt x="783" y="389"/>
                        </a:lnTo>
                        <a:lnTo>
                          <a:pt x="782" y="393"/>
                        </a:lnTo>
                        <a:lnTo>
                          <a:pt x="781" y="399"/>
                        </a:lnTo>
                        <a:lnTo>
                          <a:pt x="778" y="401"/>
                        </a:lnTo>
                        <a:lnTo>
                          <a:pt x="772" y="408"/>
                        </a:lnTo>
                        <a:lnTo>
                          <a:pt x="764" y="412"/>
                        </a:lnTo>
                        <a:lnTo>
                          <a:pt x="754" y="415"/>
                        </a:lnTo>
                        <a:lnTo>
                          <a:pt x="743" y="417"/>
                        </a:lnTo>
                        <a:lnTo>
                          <a:pt x="731" y="417"/>
                        </a:lnTo>
                        <a:lnTo>
                          <a:pt x="719" y="415"/>
                        </a:lnTo>
                        <a:lnTo>
                          <a:pt x="706" y="413"/>
                        </a:lnTo>
                        <a:lnTo>
                          <a:pt x="694" y="408"/>
                        </a:lnTo>
                        <a:lnTo>
                          <a:pt x="681" y="402"/>
                        </a:lnTo>
                        <a:lnTo>
                          <a:pt x="671" y="396"/>
                        </a:lnTo>
                        <a:lnTo>
                          <a:pt x="660" y="388"/>
                        </a:lnTo>
                        <a:lnTo>
                          <a:pt x="651" y="379"/>
                        </a:lnTo>
                        <a:lnTo>
                          <a:pt x="645" y="369"/>
                        </a:lnTo>
                        <a:lnTo>
                          <a:pt x="641" y="357"/>
                        </a:lnTo>
                        <a:lnTo>
                          <a:pt x="638" y="348"/>
                        </a:lnTo>
                        <a:lnTo>
                          <a:pt x="637" y="339"/>
                        </a:lnTo>
                        <a:lnTo>
                          <a:pt x="637" y="330"/>
                        </a:lnTo>
                        <a:lnTo>
                          <a:pt x="637" y="323"/>
                        </a:lnTo>
                        <a:lnTo>
                          <a:pt x="637" y="317"/>
                        </a:lnTo>
                        <a:lnTo>
                          <a:pt x="638" y="310"/>
                        </a:lnTo>
                        <a:lnTo>
                          <a:pt x="641" y="305"/>
                        </a:lnTo>
                        <a:lnTo>
                          <a:pt x="643" y="300"/>
                        </a:lnTo>
                        <a:lnTo>
                          <a:pt x="650" y="292"/>
                        </a:lnTo>
                        <a:lnTo>
                          <a:pt x="658" y="285"/>
                        </a:lnTo>
                        <a:lnTo>
                          <a:pt x="667" y="279"/>
                        </a:lnTo>
                        <a:lnTo>
                          <a:pt x="676" y="274"/>
                        </a:lnTo>
                        <a:lnTo>
                          <a:pt x="685" y="270"/>
                        </a:lnTo>
                        <a:lnTo>
                          <a:pt x="694" y="265"/>
                        </a:lnTo>
                        <a:lnTo>
                          <a:pt x="703" y="261"/>
                        </a:lnTo>
                        <a:lnTo>
                          <a:pt x="709" y="255"/>
                        </a:lnTo>
                        <a:lnTo>
                          <a:pt x="713" y="251"/>
                        </a:lnTo>
                        <a:lnTo>
                          <a:pt x="716" y="248"/>
                        </a:lnTo>
                        <a:lnTo>
                          <a:pt x="717" y="243"/>
                        </a:lnTo>
                        <a:lnTo>
                          <a:pt x="719" y="239"/>
                        </a:lnTo>
                        <a:lnTo>
                          <a:pt x="720" y="234"/>
                        </a:lnTo>
                        <a:lnTo>
                          <a:pt x="720" y="228"/>
                        </a:lnTo>
                        <a:lnTo>
                          <a:pt x="719" y="221"/>
                        </a:lnTo>
                        <a:lnTo>
                          <a:pt x="717" y="215"/>
                        </a:lnTo>
                        <a:lnTo>
                          <a:pt x="706" y="212"/>
                        </a:lnTo>
                        <a:lnTo>
                          <a:pt x="695" y="208"/>
                        </a:lnTo>
                        <a:lnTo>
                          <a:pt x="687" y="206"/>
                        </a:lnTo>
                        <a:lnTo>
                          <a:pt x="682" y="202"/>
                        </a:lnTo>
                        <a:lnTo>
                          <a:pt x="680" y="196"/>
                        </a:lnTo>
                        <a:lnTo>
                          <a:pt x="678" y="193"/>
                        </a:lnTo>
                        <a:lnTo>
                          <a:pt x="678" y="187"/>
                        </a:lnTo>
                        <a:lnTo>
                          <a:pt x="678" y="182"/>
                        </a:lnTo>
                        <a:lnTo>
                          <a:pt x="681" y="171"/>
                        </a:lnTo>
                        <a:lnTo>
                          <a:pt x="685" y="156"/>
                        </a:lnTo>
                        <a:lnTo>
                          <a:pt x="685" y="149"/>
                        </a:lnTo>
                        <a:lnTo>
                          <a:pt x="685" y="141"/>
                        </a:lnTo>
                        <a:lnTo>
                          <a:pt x="684" y="132"/>
                        </a:lnTo>
                        <a:lnTo>
                          <a:pt x="681" y="123"/>
                        </a:lnTo>
                        <a:lnTo>
                          <a:pt x="680" y="120"/>
                        </a:lnTo>
                        <a:lnTo>
                          <a:pt x="677" y="119"/>
                        </a:lnTo>
                        <a:lnTo>
                          <a:pt x="673" y="119"/>
                        </a:lnTo>
                        <a:lnTo>
                          <a:pt x="669" y="119"/>
                        </a:lnTo>
                        <a:lnTo>
                          <a:pt x="660" y="121"/>
                        </a:lnTo>
                        <a:lnTo>
                          <a:pt x="649" y="125"/>
                        </a:lnTo>
                        <a:lnTo>
                          <a:pt x="637" y="129"/>
                        </a:lnTo>
                        <a:lnTo>
                          <a:pt x="625" y="132"/>
                        </a:lnTo>
                        <a:lnTo>
                          <a:pt x="619" y="132"/>
                        </a:lnTo>
                        <a:lnTo>
                          <a:pt x="614" y="130"/>
                        </a:lnTo>
                        <a:lnTo>
                          <a:pt x="608" y="129"/>
                        </a:lnTo>
                        <a:lnTo>
                          <a:pt x="603" y="127"/>
                        </a:lnTo>
                        <a:lnTo>
                          <a:pt x="594" y="117"/>
                        </a:lnTo>
                        <a:lnTo>
                          <a:pt x="589" y="111"/>
                        </a:lnTo>
                        <a:lnTo>
                          <a:pt x="588" y="108"/>
                        </a:lnTo>
                        <a:lnTo>
                          <a:pt x="586" y="106"/>
                        </a:lnTo>
                        <a:lnTo>
                          <a:pt x="586" y="103"/>
                        </a:lnTo>
                        <a:lnTo>
                          <a:pt x="588" y="102"/>
                        </a:lnTo>
                        <a:lnTo>
                          <a:pt x="595" y="94"/>
                        </a:lnTo>
                        <a:lnTo>
                          <a:pt x="608" y="86"/>
                        </a:lnTo>
                        <a:lnTo>
                          <a:pt x="614" y="82"/>
                        </a:lnTo>
                        <a:lnTo>
                          <a:pt x="617" y="77"/>
                        </a:lnTo>
                        <a:lnTo>
                          <a:pt x="623" y="72"/>
                        </a:lnTo>
                        <a:lnTo>
                          <a:pt x="625" y="67"/>
                        </a:lnTo>
                        <a:lnTo>
                          <a:pt x="628" y="62"/>
                        </a:lnTo>
                        <a:lnTo>
                          <a:pt x="630" y="57"/>
                        </a:lnTo>
                        <a:lnTo>
                          <a:pt x="630" y="51"/>
                        </a:lnTo>
                        <a:lnTo>
                          <a:pt x="630" y="47"/>
                        </a:lnTo>
                        <a:lnTo>
                          <a:pt x="629" y="45"/>
                        </a:lnTo>
                        <a:lnTo>
                          <a:pt x="628" y="42"/>
                        </a:lnTo>
                        <a:lnTo>
                          <a:pt x="624" y="41"/>
                        </a:lnTo>
                        <a:lnTo>
                          <a:pt x="619" y="42"/>
                        </a:lnTo>
                        <a:lnTo>
                          <a:pt x="612" y="45"/>
                        </a:lnTo>
                        <a:lnTo>
                          <a:pt x="606" y="50"/>
                        </a:lnTo>
                        <a:lnTo>
                          <a:pt x="595" y="57"/>
                        </a:lnTo>
                        <a:lnTo>
                          <a:pt x="585" y="66"/>
                        </a:lnTo>
                        <a:lnTo>
                          <a:pt x="575" y="79"/>
                        </a:lnTo>
                        <a:lnTo>
                          <a:pt x="564" y="94"/>
                        </a:lnTo>
                        <a:lnTo>
                          <a:pt x="553" y="112"/>
                        </a:lnTo>
                        <a:lnTo>
                          <a:pt x="544" y="133"/>
                        </a:lnTo>
                        <a:lnTo>
                          <a:pt x="535" y="154"/>
                        </a:lnTo>
                        <a:lnTo>
                          <a:pt x="528" y="174"/>
                        </a:lnTo>
                        <a:lnTo>
                          <a:pt x="523" y="193"/>
                        </a:lnTo>
                        <a:lnTo>
                          <a:pt x="522" y="208"/>
                        </a:lnTo>
                        <a:lnTo>
                          <a:pt x="520" y="221"/>
                        </a:lnTo>
                        <a:lnTo>
                          <a:pt x="519" y="234"/>
                        </a:lnTo>
                        <a:lnTo>
                          <a:pt x="518" y="246"/>
                        </a:lnTo>
                        <a:lnTo>
                          <a:pt x="515" y="259"/>
                        </a:lnTo>
                        <a:lnTo>
                          <a:pt x="509" y="281"/>
                        </a:lnTo>
                        <a:lnTo>
                          <a:pt x="500" y="303"/>
                        </a:lnTo>
                        <a:lnTo>
                          <a:pt x="489" y="322"/>
                        </a:lnTo>
                        <a:lnTo>
                          <a:pt x="478" y="342"/>
                        </a:lnTo>
                        <a:lnTo>
                          <a:pt x="465" y="360"/>
                        </a:lnTo>
                        <a:lnTo>
                          <a:pt x="449" y="377"/>
                        </a:lnTo>
                        <a:lnTo>
                          <a:pt x="418" y="410"/>
                        </a:lnTo>
                        <a:lnTo>
                          <a:pt x="386" y="443"/>
                        </a:lnTo>
                        <a:lnTo>
                          <a:pt x="352" y="475"/>
                        </a:lnTo>
                        <a:lnTo>
                          <a:pt x="321" y="510"/>
                        </a:lnTo>
                        <a:lnTo>
                          <a:pt x="309" y="520"/>
                        </a:lnTo>
                        <a:lnTo>
                          <a:pt x="295" y="531"/>
                        </a:lnTo>
                        <a:lnTo>
                          <a:pt x="282" y="541"/>
                        </a:lnTo>
                        <a:lnTo>
                          <a:pt x="272" y="551"/>
                        </a:lnTo>
                        <a:lnTo>
                          <a:pt x="268" y="555"/>
                        </a:lnTo>
                        <a:lnTo>
                          <a:pt x="265" y="560"/>
                        </a:lnTo>
                        <a:lnTo>
                          <a:pt x="265" y="564"/>
                        </a:lnTo>
                        <a:lnTo>
                          <a:pt x="268" y="570"/>
                        </a:lnTo>
                        <a:lnTo>
                          <a:pt x="273" y="573"/>
                        </a:lnTo>
                        <a:lnTo>
                          <a:pt x="282" y="577"/>
                        </a:lnTo>
                        <a:lnTo>
                          <a:pt x="292" y="581"/>
                        </a:lnTo>
                        <a:lnTo>
                          <a:pt x="308" y="585"/>
                        </a:lnTo>
                        <a:lnTo>
                          <a:pt x="321" y="589"/>
                        </a:lnTo>
                        <a:lnTo>
                          <a:pt x="334" y="594"/>
                        </a:lnTo>
                        <a:lnTo>
                          <a:pt x="348" y="602"/>
                        </a:lnTo>
                        <a:lnTo>
                          <a:pt x="361" y="611"/>
                        </a:lnTo>
                        <a:lnTo>
                          <a:pt x="373" y="620"/>
                        </a:lnTo>
                        <a:lnTo>
                          <a:pt x="382" y="632"/>
                        </a:lnTo>
                        <a:lnTo>
                          <a:pt x="386" y="638"/>
                        </a:lnTo>
                        <a:lnTo>
                          <a:pt x="388" y="643"/>
                        </a:lnTo>
                        <a:lnTo>
                          <a:pt x="391" y="650"/>
                        </a:lnTo>
                        <a:lnTo>
                          <a:pt x="391" y="656"/>
                        </a:lnTo>
                        <a:lnTo>
                          <a:pt x="367" y="656"/>
                        </a:lnTo>
                        <a:lnTo>
                          <a:pt x="343" y="658"/>
                        </a:lnTo>
                        <a:lnTo>
                          <a:pt x="320" y="660"/>
                        </a:lnTo>
                        <a:lnTo>
                          <a:pt x="295" y="664"/>
                        </a:lnTo>
                        <a:lnTo>
                          <a:pt x="272" y="665"/>
                        </a:lnTo>
                        <a:lnTo>
                          <a:pt x="246" y="668"/>
                        </a:lnTo>
                        <a:lnTo>
                          <a:pt x="242" y="669"/>
                        </a:lnTo>
                        <a:lnTo>
                          <a:pt x="237" y="672"/>
                        </a:lnTo>
                        <a:lnTo>
                          <a:pt x="234" y="673"/>
                        </a:lnTo>
                        <a:lnTo>
                          <a:pt x="233" y="677"/>
                        </a:lnTo>
                        <a:lnTo>
                          <a:pt x="233" y="680"/>
                        </a:lnTo>
                        <a:lnTo>
                          <a:pt x="235" y="685"/>
                        </a:lnTo>
                        <a:lnTo>
                          <a:pt x="239" y="689"/>
                        </a:lnTo>
                        <a:lnTo>
                          <a:pt x="246" y="695"/>
                        </a:lnTo>
                        <a:lnTo>
                          <a:pt x="255" y="704"/>
                        </a:lnTo>
                        <a:lnTo>
                          <a:pt x="261" y="713"/>
                        </a:lnTo>
                        <a:lnTo>
                          <a:pt x="266" y="724"/>
                        </a:lnTo>
                        <a:lnTo>
                          <a:pt x="269" y="733"/>
                        </a:lnTo>
                        <a:lnTo>
                          <a:pt x="269" y="737"/>
                        </a:lnTo>
                        <a:lnTo>
                          <a:pt x="268" y="739"/>
                        </a:lnTo>
                        <a:lnTo>
                          <a:pt x="266" y="742"/>
                        </a:lnTo>
                        <a:lnTo>
                          <a:pt x="264" y="743"/>
                        </a:lnTo>
                        <a:lnTo>
                          <a:pt x="260" y="743"/>
                        </a:lnTo>
                        <a:lnTo>
                          <a:pt x="253" y="742"/>
                        </a:lnTo>
                        <a:lnTo>
                          <a:pt x="247" y="739"/>
                        </a:lnTo>
                        <a:lnTo>
                          <a:pt x="239" y="735"/>
                        </a:lnTo>
                        <a:lnTo>
                          <a:pt x="231" y="730"/>
                        </a:lnTo>
                        <a:lnTo>
                          <a:pt x="224" y="724"/>
                        </a:lnTo>
                        <a:lnTo>
                          <a:pt x="217" y="716"/>
                        </a:lnTo>
                        <a:lnTo>
                          <a:pt x="211" y="709"/>
                        </a:lnTo>
                        <a:lnTo>
                          <a:pt x="206" y="703"/>
                        </a:lnTo>
                        <a:lnTo>
                          <a:pt x="199" y="696"/>
                        </a:lnTo>
                        <a:lnTo>
                          <a:pt x="193" y="690"/>
                        </a:lnTo>
                        <a:lnTo>
                          <a:pt x="185" y="686"/>
                        </a:lnTo>
                        <a:lnTo>
                          <a:pt x="177" y="684"/>
                        </a:lnTo>
                        <a:lnTo>
                          <a:pt x="169" y="681"/>
                        </a:lnTo>
                        <a:lnTo>
                          <a:pt x="163" y="680"/>
                        </a:lnTo>
                        <a:lnTo>
                          <a:pt x="155" y="680"/>
                        </a:lnTo>
                        <a:lnTo>
                          <a:pt x="142" y="680"/>
                        </a:lnTo>
                        <a:lnTo>
                          <a:pt x="130" y="680"/>
                        </a:lnTo>
                        <a:lnTo>
                          <a:pt x="125" y="678"/>
                        </a:lnTo>
                        <a:lnTo>
                          <a:pt x="120" y="677"/>
                        </a:lnTo>
                        <a:lnTo>
                          <a:pt x="115" y="674"/>
                        </a:lnTo>
                        <a:lnTo>
                          <a:pt x="110" y="672"/>
                        </a:lnTo>
                        <a:lnTo>
                          <a:pt x="106" y="667"/>
                        </a:lnTo>
                        <a:lnTo>
                          <a:pt x="102" y="660"/>
                        </a:lnTo>
                        <a:lnTo>
                          <a:pt x="98" y="652"/>
                        </a:lnTo>
                        <a:lnTo>
                          <a:pt x="95" y="642"/>
                        </a:lnTo>
                        <a:lnTo>
                          <a:pt x="94" y="638"/>
                        </a:lnTo>
                        <a:lnTo>
                          <a:pt x="90" y="636"/>
                        </a:lnTo>
                        <a:lnTo>
                          <a:pt x="88" y="633"/>
                        </a:lnTo>
                        <a:lnTo>
                          <a:pt x="82" y="632"/>
                        </a:lnTo>
                        <a:lnTo>
                          <a:pt x="71" y="632"/>
                        </a:lnTo>
                        <a:lnTo>
                          <a:pt x="58" y="633"/>
                        </a:lnTo>
                        <a:lnTo>
                          <a:pt x="45" y="637"/>
                        </a:lnTo>
                        <a:lnTo>
                          <a:pt x="33" y="641"/>
                        </a:lnTo>
                        <a:lnTo>
                          <a:pt x="22" y="645"/>
                        </a:lnTo>
                        <a:lnTo>
                          <a:pt x="14" y="649"/>
                        </a:lnTo>
                        <a:lnTo>
                          <a:pt x="11" y="650"/>
                        </a:lnTo>
                        <a:lnTo>
                          <a:pt x="10" y="651"/>
                        </a:lnTo>
                        <a:lnTo>
                          <a:pt x="10" y="654"/>
                        </a:lnTo>
                        <a:lnTo>
                          <a:pt x="10" y="656"/>
                        </a:lnTo>
                        <a:lnTo>
                          <a:pt x="11" y="663"/>
                        </a:lnTo>
                        <a:lnTo>
                          <a:pt x="16" y="671"/>
                        </a:lnTo>
                        <a:lnTo>
                          <a:pt x="23" y="678"/>
                        </a:lnTo>
                        <a:lnTo>
                          <a:pt x="32" y="687"/>
                        </a:lnTo>
                        <a:lnTo>
                          <a:pt x="42" y="695"/>
                        </a:lnTo>
                        <a:lnTo>
                          <a:pt x="53" y="704"/>
                        </a:lnTo>
                        <a:lnTo>
                          <a:pt x="99" y="739"/>
                        </a:lnTo>
                        <a:lnTo>
                          <a:pt x="128" y="759"/>
                        </a:lnTo>
                        <a:lnTo>
                          <a:pt x="133" y="761"/>
                        </a:lnTo>
                        <a:lnTo>
                          <a:pt x="138" y="764"/>
                        </a:lnTo>
                        <a:lnTo>
                          <a:pt x="143" y="765"/>
                        </a:lnTo>
                        <a:lnTo>
                          <a:pt x="149" y="765"/>
                        </a:lnTo>
                        <a:lnTo>
                          <a:pt x="161" y="765"/>
                        </a:lnTo>
                        <a:lnTo>
                          <a:pt x="174" y="764"/>
                        </a:lnTo>
                        <a:lnTo>
                          <a:pt x="186" y="763"/>
                        </a:lnTo>
                        <a:lnTo>
                          <a:pt x="199" y="761"/>
                        </a:lnTo>
                        <a:lnTo>
                          <a:pt x="211" y="761"/>
                        </a:lnTo>
                        <a:lnTo>
                          <a:pt x="222" y="763"/>
                        </a:lnTo>
                        <a:lnTo>
                          <a:pt x="235" y="768"/>
                        </a:lnTo>
                        <a:lnTo>
                          <a:pt x="247" y="774"/>
                        </a:lnTo>
                        <a:lnTo>
                          <a:pt x="260" y="782"/>
                        </a:lnTo>
                        <a:lnTo>
                          <a:pt x="273" y="787"/>
                        </a:lnTo>
                        <a:lnTo>
                          <a:pt x="273" y="790"/>
                        </a:lnTo>
                        <a:lnTo>
                          <a:pt x="270" y="791"/>
                        </a:lnTo>
                        <a:lnTo>
                          <a:pt x="265" y="792"/>
                        </a:lnTo>
                        <a:lnTo>
                          <a:pt x="260" y="794"/>
                        </a:lnTo>
                        <a:lnTo>
                          <a:pt x="247" y="795"/>
                        </a:lnTo>
                        <a:lnTo>
                          <a:pt x="230" y="796"/>
                        </a:lnTo>
                        <a:lnTo>
                          <a:pt x="198" y="795"/>
                        </a:lnTo>
                        <a:lnTo>
                          <a:pt x="177" y="795"/>
                        </a:lnTo>
                        <a:lnTo>
                          <a:pt x="158" y="795"/>
                        </a:lnTo>
                        <a:lnTo>
                          <a:pt x="137" y="796"/>
                        </a:lnTo>
                        <a:lnTo>
                          <a:pt x="126" y="796"/>
                        </a:lnTo>
                        <a:lnTo>
                          <a:pt x="116" y="795"/>
                        </a:lnTo>
                        <a:lnTo>
                          <a:pt x="107" y="792"/>
                        </a:lnTo>
                        <a:lnTo>
                          <a:pt x="98" y="788"/>
                        </a:lnTo>
                        <a:lnTo>
                          <a:pt x="85" y="782"/>
                        </a:lnTo>
                        <a:lnTo>
                          <a:pt x="72" y="774"/>
                        </a:lnTo>
                        <a:lnTo>
                          <a:pt x="60" y="769"/>
                        </a:lnTo>
                        <a:lnTo>
                          <a:pt x="47" y="764"/>
                        </a:lnTo>
                        <a:lnTo>
                          <a:pt x="36" y="760"/>
                        </a:lnTo>
                        <a:lnTo>
                          <a:pt x="23" y="756"/>
                        </a:lnTo>
                        <a:lnTo>
                          <a:pt x="11" y="755"/>
                        </a:lnTo>
                        <a:lnTo>
                          <a:pt x="0" y="752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8" name="Freeform 189">
                    <a:extLst>
                      <a:ext uri="{FF2B5EF4-FFF2-40B4-BE49-F238E27FC236}">
                        <a16:creationId xmlns:a16="http://schemas.microsoft.com/office/drawing/2014/main" id="{E64B9167-9B2F-2A41-9CD0-F8426EEAF0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338186" y="3944481"/>
                    <a:ext cx="1236571" cy="1379789"/>
                  </a:xfrm>
                  <a:custGeom>
                    <a:avLst/>
                    <a:gdLst/>
                    <a:ahLst/>
                    <a:cxnLst>
                      <a:cxn ang="0">
                        <a:pos x="441" y="392"/>
                      </a:cxn>
                      <a:cxn ang="0">
                        <a:pos x="649" y="204"/>
                      </a:cxn>
                      <a:cxn ang="0">
                        <a:pos x="712" y="348"/>
                      </a:cxn>
                      <a:cxn ang="0">
                        <a:pos x="894" y="343"/>
                      </a:cxn>
                      <a:cxn ang="0">
                        <a:pos x="990" y="269"/>
                      </a:cxn>
                      <a:cxn ang="0">
                        <a:pos x="1177" y="293"/>
                      </a:cxn>
                      <a:cxn ang="0">
                        <a:pos x="1280" y="220"/>
                      </a:cxn>
                      <a:cxn ang="0">
                        <a:pos x="1400" y="26"/>
                      </a:cxn>
                      <a:cxn ang="0">
                        <a:pos x="1692" y="9"/>
                      </a:cxn>
                      <a:cxn ang="0">
                        <a:pos x="1927" y="184"/>
                      </a:cxn>
                      <a:cxn ang="0">
                        <a:pos x="2252" y="321"/>
                      </a:cxn>
                      <a:cxn ang="0">
                        <a:pos x="2292" y="474"/>
                      </a:cxn>
                      <a:cxn ang="0">
                        <a:pos x="2371" y="806"/>
                      </a:cxn>
                      <a:cxn ang="0">
                        <a:pos x="2209" y="736"/>
                      </a:cxn>
                      <a:cxn ang="0">
                        <a:pos x="2112" y="754"/>
                      </a:cxn>
                      <a:cxn ang="0">
                        <a:pos x="1905" y="824"/>
                      </a:cxn>
                      <a:cxn ang="0">
                        <a:pos x="1903" y="776"/>
                      </a:cxn>
                      <a:cxn ang="0">
                        <a:pos x="1858" y="960"/>
                      </a:cxn>
                      <a:cxn ang="0">
                        <a:pos x="1789" y="1122"/>
                      </a:cxn>
                      <a:cxn ang="0">
                        <a:pos x="1933" y="1532"/>
                      </a:cxn>
                      <a:cxn ang="0">
                        <a:pos x="2227" y="1737"/>
                      </a:cxn>
                      <a:cxn ang="0">
                        <a:pos x="2367" y="2255"/>
                      </a:cxn>
                      <a:cxn ang="0">
                        <a:pos x="2533" y="2392"/>
                      </a:cxn>
                      <a:cxn ang="0">
                        <a:pos x="2939" y="2548"/>
                      </a:cxn>
                      <a:cxn ang="0">
                        <a:pos x="2954" y="2690"/>
                      </a:cxn>
                      <a:cxn ang="0">
                        <a:pos x="3546" y="3076"/>
                      </a:cxn>
                      <a:cxn ang="0">
                        <a:pos x="3825" y="3391"/>
                      </a:cxn>
                      <a:cxn ang="0">
                        <a:pos x="3733" y="3508"/>
                      </a:cxn>
                      <a:cxn ang="0">
                        <a:pos x="3564" y="3316"/>
                      </a:cxn>
                      <a:cxn ang="0">
                        <a:pos x="3371" y="3220"/>
                      </a:cxn>
                      <a:cxn ang="0">
                        <a:pos x="3156" y="3583"/>
                      </a:cxn>
                      <a:cxn ang="0">
                        <a:pos x="3367" y="3760"/>
                      </a:cxn>
                      <a:cxn ang="0">
                        <a:pos x="3262" y="3913"/>
                      </a:cxn>
                      <a:cxn ang="0">
                        <a:pos x="3142" y="4196"/>
                      </a:cxn>
                      <a:cxn ang="0">
                        <a:pos x="2971" y="4389"/>
                      </a:cxn>
                      <a:cxn ang="0">
                        <a:pos x="2800" y="4301"/>
                      </a:cxn>
                      <a:cxn ang="0">
                        <a:pos x="2920" y="4139"/>
                      </a:cxn>
                      <a:cxn ang="0">
                        <a:pos x="3018" y="4001"/>
                      </a:cxn>
                      <a:cxn ang="0">
                        <a:pos x="2971" y="3826"/>
                      </a:cxn>
                      <a:cxn ang="0">
                        <a:pos x="2879" y="3541"/>
                      </a:cxn>
                      <a:cxn ang="0">
                        <a:pos x="2768" y="3392"/>
                      </a:cxn>
                      <a:cxn ang="0">
                        <a:pos x="2650" y="3355"/>
                      </a:cxn>
                      <a:cxn ang="0">
                        <a:pos x="2572" y="3224"/>
                      </a:cxn>
                      <a:cxn ang="0">
                        <a:pos x="2367" y="3135"/>
                      </a:cxn>
                      <a:cxn ang="0">
                        <a:pos x="2313" y="3026"/>
                      </a:cxn>
                      <a:cxn ang="0">
                        <a:pos x="2198" y="2837"/>
                      </a:cxn>
                      <a:cxn ang="0">
                        <a:pos x="1946" y="2810"/>
                      </a:cxn>
                      <a:cxn ang="0">
                        <a:pos x="1634" y="2421"/>
                      </a:cxn>
                      <a:cxn ang="0">
                        <a:pos x="1398" y="2193"/>
                      </a:cxn>
                      <a:cxn ang="0">
                        <a:pos x="1381" y="2145"/>
                      </a:cxn>
                      <a:cxn ang="0">
                        <a:pos x="1184" y="1926"/>
                      </a:cxn>
                      <a:cxn ang="0">
                        <a:pos x="1113" y="1706"/>
                      </a:cxn>
                      <a:cxn ang="0">
                        <a:pos x="982" y="1330"/>
                      </a:cxn>
                      <a:cxn ang="0">
                        <a:pos x="788" y="1211"/>
                      </a:cxn>
                      <a:cxn ang="0">
                        <a:pos x="561" y="1179"/>
                      </a:cxn>
                      <a:cxn ang="0">
                        <a:pos x="288" y="1377"/>
                      </a:cxn>
                      <a:cxn ang="0">
                        <a:pos x="183" y="1203"/>
                      </a:cxn>
                      <a:cxn ang="0">
                        <a:pos x="17" y="964"/>
                      </a:cxn>
                      <a:cxn ang="0">
                        <a:pos x="11" y="776"/>
                      </a:cxn>
                      <a:cxn ang="0">
                        <a:pos x="158" y="601"/>
                      </a:cxn>
                      <a:cxn ang="0">
                        <a:pos x="112" y="436"/>
                      </a:cxn>
                    </a:cxnLst>
                    <a:rect l="0" t="0" r="r" b="b"/>
                    <a:pathLst>
                      <a:path w="3827" h="4404">
                        <a:moveTo>
                          <a:pt x="155" y="360"/>
                        </a:moveTo>
                        <a:lnTo>
                          <a:pt x="180" y="372"/>
                        </a:lnTo>
                        <a:lnTo>
                          <a:pt x="204" y="379"/>
                        </a:lnTo>
                        <a:lnTo>
                          <a:pt x="215" y="382"/>
                        </a:lnTo>
                        <a:lnTo>
                          <a:pt x="228" y="382"/>
                        </a:lnTo>
                        <a:lnTo>
                          <a:pt x="243" y="381"/>
                        </a:lnTo>
                        <a:lnTo>
                          <a:pt x="257" y="375"/>
                        </a:lnTo>
                        <a:lnTo>
                          <a:pt x="274" y="370"/>
                        </a:lnTo>
                        <a:lnTo>
                          <a:pt x="288" y="366"/>
                        </a:lnTo>
                        <a:lnTo>
                          <a:pt x="301" y="363"/>
                        </a:lnTo>
                        <a:lnTo>
                          <a:pt x="311" y="361"/>
                        </a:lnTo>
                        <a:lnTo>
                          <a:pt x="320" y="361"/>
                        </a:lnTo>
                        <a:lnTo>
                          <a:pt x="328" y="361"/>
                        </a:lnTo>
                        <a:lnTo>
                          <a:pt x="336" y="363"/>
                        </a:lnTo>
                        <a:lnTo>
                          <a:pt x="342" y="365"/>
                        </a:lnTo>
                        <a:lnTo>
                          <a:pt x="357" y="370"/>
                        </a:lnTo>
                        <a:lnTo>
                          <a:pt x="373" y="378"/>
                        </a:lnTo>
                        <a:lnTo>
                          <a:pt x="384" y="382"/>
                        </a:lnTo>
                        <a:lnTo>
                          <a:pt x="397" y="385"/>
                        </a:lnTo>
                        <a:lnTo>
                          <a:pt x="410" y="388"/>
                        </a:lnTo>
                        <a:lnTo>
                          <a:pt x="427" y="392"/>
                        </a:lnTo>
                        <a:lnTo>
                          <a:pt x="441" y="392"/>
                        </a:lnTo>
                        <a:lnTo>
                          <a:pt x="453" y="392"/>
                        </a:lnTo>
                        <a:lnTo>
                          <a:pt x="462" y="390"/>
                        </a:lnTo>
                        <a:lnTo>
                          <a:pt x="471" y="386"/>
                        </a:lnTo>
                        <a:lnTo>
                          <a:pt x="477" y="379"/>
                        </a:lnTo>
                        <a:lnTo>
                          <a:pt x="484" y="373"/>
                        </a:lnTo>
                        <a:lnTo>
                          <a:pt x="489" y="365"/>
                        </a:lnTo>
                        <a:lnTo>
                          <a:pt x="494" y="357"/>
                        </a:lnTo>
                        <a:lnTo>
                          <a:pt x="502" y="338"/>
                        </a:lnTo>
                        <a:lnTo>
                          <a:pt x="508" y="318"/>
                        </a:lnTo>
                        <a:lnTo>
                          <a:pt x="512" y="309"/>
                        </a:lnTo>
                        <a:lnTo>
                          <a:pt x="517" y="299"/>
                        </a:lnTo>
                        <a:lnTo>
                          <a:pt x="522" y="291"/>
                        </a:lnTo>
                        <a:lnTo>
                          <a:pt x="528" y="283"/>
                        </a:lnTo>
                        <a:lnTo>
                          <a:pt x="547" y="263"/>
                        </a:lnTo>
                        <a:lnTo>
                          <a:pt x="576" y="238"/>
                        </a:lnTo>
                        <a:lnTo>
                          <a:pt x="590" y="226"/>
                        </a:lnTo>
                        <a:lnTo>
                          <a:pt x="605" y="217"/>
                        </a:lnTo>
                        <a:lnTo>
                          <a:pt x="618" y="210"/>
                        </a:lnTo>
                        <a:lnTo>
                          <a:pt x="630" y="206"/>
                        </a:lnTo>
                        <a:lnTo>
                          <a:pt x="640" y="203"/>
                        </a:lnTo>
                        <a:lnTo>
                          <a:pt x="647" y="203"/>
                        </a:lnTo>
                        <a:lnTo>
                          <a:pt x="649" y="204"/>
                        </a:lnTo>
                        <a:lnTo>
                          <a:pt x="651" y="206"/>
                        </a:lnTo>
                        <a:lnTo>
                          <a:pt x="652" y="208"/>
                        </a:lnTo>
                        <a:lnTo>
                          <a:pt x="652" y="210"/>
                        </a:lnTo>
                        <a:lnTo>
                          <a:pt x="648" y="223"/>
                        </a:lnTo>
                        <a:lnTo>
                          <a:pt x="640" y="239"/>
                        </a:lnTo>
                        <a:lnTo>
                          <a:pt x="636" y="250"/>
                        </a:lnTo>
                        <a:lnTo>
                          <a:pt x="634" y="259"/>
                        </a:lnTo>
                        <a:lnTo>
                          <a:pt x="633" y="269"/>
                        </a:lnTo>
                        <a:lnTo>
                          <a:pt x="634" y="280"/>
                        </a:lnTo>
                        <a:lnTo>
                          <a:pt x="635" y="285"/>
                        </a:lnTo>
                        <a:lnTo>
                          <a:pt x="638" y="289"/>
                        </a:lnTo>
                        <a:lnTo>
                          <a:pt x="640" y="294"/>
                        </a:lnTo>
                        <a:lnTo>
                          <a:pt x="644" y="299"/>
                        </a:lnTo>
                        <a:lnTo>
                          <a:pt x="649" y="303"/>
                        </a:lnTo>
                        <a:lnTo>
                          <a:pt x="655" y="307"/>
                        </a:lnTo>
                        <a:lnTo>
                          <a:pt x="662" y="311"/>
                        </a:lnTo>
                        <a:lnTo>
                          <a:pt x="670" y="315"/>
                        </a:lnTo>
                        <a:lnTo>
                          <a:pt x="679" y="318"/>
                        </a:lnTo>
                        <a:lnTo>
                          <a:pt x="687" y="324"/>
                        </a:lnTo>
                        <a:lnTo>
                          <a:pt x="695" y="329"/>
                        </a:lnTo>
                        <a:lnTo>
                          <a:pt x="700" y="335"/>
                        </a:lnTo>
                        <a:lnTo>
                          <a:pt x="712" y="348"/>
                        </a:lnTo>
                        <a:lnTo>
                          <a:pt x="719" y="364"/>
                        </a:lnTo>
                        <a:lnTo>
                          <a:pt x="734" y="397"/>
                        </a:lnTo>
                        <a:lnTo>
                          <a:pt x="749" y="430"/>
                        </a:lnTo>
                        <a:lnTo>
                          <a:pt x="760" y="444"/>
                        </a:lnTo>
                        <a:lnTo>
                          <a:pt x="769" y="454"/>
                        </a:lnTo>
                        <a:lnTo>
                          <a:pt x="774" y="458"/>
                        </a:lnTo>
                        <a:lnTo>
                          <a:pt x="779" y="461"/>
                        </a:lnTo>
                        <a:lnTo>
                          <a:pt x="783" y="464"/>
                        </a:lnTo>
                        <a:lnTo>
                          <a:pt x="788" y="464"/>
                        </a:lnTo>
                        <a:lnTo>
                          <a:pt x="793" y="464"/>
                        </a:lnTo>
                        <a:lnTo>
                          <a:pt x="798" y="462"/>
                        </a:lnTo>
                        <a:lnTo>
                          <a:pt x="802" y="460"/>
                        </a:lnTo>
                        <a:lnTo>
                          <a:pt x="807" y="456"/>
                        </a:lnTo>
                        <a:lnTo>
                          <a:pt x="813" y="451"/>
                        </a:lnTo>
                        <a:lnTo>
                          <a:pt x="818" y="444"/>
                        </a:lnTo>
                        <a:lnTo>
                          <a:pt x="823" y="436"/>
                        </a:lnTo>
                        <a:lnTo>
                          <a:pt x="827" y="429"/>
                        </a:lnTo>
                        <a:lnTo>
                          <a:pt x="840" y="409"/>
                        </a:lnTo>
                        <a:lnTo>
                          <a:pt x="853" y="391"/>
                        </a:lnTo>
                        <a:lnTo>
                          <a:pt x="867" y="375"/>
                        </a:lnTo>
                        <a:lnTo>
                          <a:pt x="881" y="360"/>
                        </a:lnTo>
                        <a:lnTo>
                          <a:pt x="894" y="343"/>
                        </a:lnTo>
                        <a:lnTo>
                          <a:pt x="905" y="326"/>
                        </a:lnTo>
                        <a:lnTo>
                          <a:pt x="909" y="317"/>
                        </a:lnTo>
                        <a:lnTo>
                          <a:pt x="912" y="308"/>
                        </a:lnTo>
                        <a:lnTo>
                          <a:pt x="914" y="298"/>
                        </a:lnTo>
                        <a:lnTo>
                          <a:pt x="915" y="286"/>
                        </a:lnTo>
                        <a:lnTo>
                          <a:pt x="916" y="278"/>
                        </a:lnTo>
                        <a:lnTo>
                          <a:pt x="918" y="268"/>
                        </a:lnTo>
                        <a:lnTo>
                          <a:pt x="921" y="258"/>
                        </a:lnTo>
                        <a:lnTo>
                          <a:pt x="925" y="246"/>
                        </a:lnTo>
                        <a:lnTo>
                          <a:pt x="929" y="236"/>
                        </a:lnTo>
                        <a:lnTo>
                          <a:pt x="936" y="225"/>
                        </a:lnTo>
                        <a:lnTo>
                          <a:pt x="938" y="221"/>
                        </a:lnTo>
                        <a:lnTo>
                          <a:pt x="942" y="219"/>
                        </a:lnTo>
                        <a:lnTo>
                          <a:pt x="946" y="216"/>
                        </a:lnTo>
                        <a:lnTo>
                          <a:pt x="949" y="215"/>
                        </a:lnTo>
                        <a:lnTo>
                          <a:pt x="951" y="215"/>
                        </a:lnTo>
                        <a:lnTo>
                          <a:pt x="955" y="217"/>
                        </a:lnTo>
                        <a:lnTo>
                          <a:pt x="958" y="220"/>
                        </a:lnTo>
                        <a:lnTo>
                          <a:pt x="962" y="224"/>
                        </a:lnTo>
                        <a:lnTo>
                          <a:pt x="969" y="233"/>
                        </a:lnTo>
                        <a:lnTo>
                          <a:pt x="976" y="245"/>
                        </a:lnTo>
                        <a:lnTo>
                          <a:pt x="990" y="269"/>
                        </a:lnTo>
                        <a:lnTo>
                          <a:pt x="1002" y="283"/>
                        </a:lnTo>
                        <a:lnTo>
                          <a:pt x="1016" y="290"/>
                        </a:lnTo>
                        <a:lnTo>
                          <a:pt x="1032" y="296"/>
                        </a:lnTo>
                        <a:lnTo>
                          <a:pt x="1039" y="299"/>
                        </a:lnTo>
                        <a:lnTo>
                          <a:pt x="1047" y="302"/>
                        </a:lnTo>
                        <a:lnTo>
                          <a:pt x="1055" y="303"/>
                        </a:lnTo>
                        <a:lnTo>
                          <a:pt x="1063" y="304"/>
                        </a:lnTo>
                        <a:lnTo>
                          <a:pt x="1077" y="304"/>
                        </a:lnTo>
                        <a:lnTo>
                          <a:pt x="1089" y="306"/>
                        </a:lnTo>
                        <a:lnTo>
                          <a:pt x="1100" y="308"/>
                        </a:lnTo>
                        <a:lnTo>
                          <a:pt x="1113" y="313"/>
                        </a:lnTo>
                        <a:lnTo>
                          <a:pt x="1126" y="317"/>
                        </a:lnTo>
                        <a:lnTo>
                          <a:pt x="1138" y="320"/>
                        </a:lnTo>
                        <a:lnTo>
                          <a:pt x="1148" y="322"/>
                        </a:lnTo>
                        <a:lnTo>
                          <a:pt x="1159" y="321"/>
                        </a:lnTo>
                        <a:lnTo>
                          <a:pt x="1162" y="320"/>
                        </a:lnTo>
                        <a:lnTo>
                          <a:pt x="1166" y="317"/>
                        </a:lnTo>
                        <a:lnTo>
                          <a:pt x="1169" y="315"/>
                        </a:lnTo>
                        <a:lnTo>
                          <a:pt x="1173" y="311"/>
                        </a:lnTo>
                        <a:lnTo>
                          <a:pt x="1174" y="306"/>
                        </a:lnTo>
                        <a:lnTo>
                          <a:pt x="1177" y="300"/>
                        </a:lnTo>
                        <a:lnTo>
                          <a:pt x="1177" y="293"/>
                        </a:lnTo>
                        <a:lnTo>
                          <a:pt x="1178" y="285"/>
                        </a:lnTo>
                        <a:lnTo>
                          <a:pt x="1175" y="271"/>
                        </a:lnTo>
                        <a:lnTo>
                          <a:pt x="1174" y="252"/>
                        </a:lnTo>
                        <a:lnTo>
                          <a:pt x="1174" y="243"/>
                        </a:lnTo>
                        <a:lnTo>
                          <a:pt x="1174" y="236"/>
                        </a:lnTo>
                        <a:lnTo>
                          <a:pt x="1175" y="233"/>
                        </a:lnTo>
                        <a:lnTo>
                          <a:pt x="1178" y="229"/>
                        </a:lnTo>
                        <a:lnTo>
                          <a:pt x="1179" y="228"/>
                        </a:lnTo>
                        <a:lnTo>
                          <a:pt x="1182" y="226"/>
                        </a:lnTo>
                        <a:lnTo>
                          <a:pt x="1187" y="225"/>
                        </a:lnTo>
                        <a:lnTo>
                          <a:pt x="1192" y="225"/>
                        </a:lnTo>
                        <a:lnTo>
                          <a:pt x="1199" y="225"/>
                        </a:lnTo>
                        <a:lnTo>
                          <a:pt x="1205" y="226"/>
                        </a:lnTo>
                        <a:lnTo>
                          <a:pt x="1221" y="230"/>
                        </a:lnTo>
                        <a:lnTo>
                          <a:pt x="1236" y="234"/>
                        </a:lnTo>
                        <a:lnTo>
                          <a:pt x="1244" y="236"/>
                        </a:lnTo>
                        <a:lnTo>
                          <a:pt x="1252" y="236"/>
                        </a:lnTo>
                        <a:lnTo>
                          <a:pt x="1258" y="236"/>
                        </a:lnTo>
                        <a:lnTo>
                          <a:pt x="1265" y="234"/>
                        </a:lnTo>
                        <a:lnTo>
                          <a:pt x="1271" y="230"/>
                        </a:lnTo>
                        <a:lnTo>
                          <a:pt x="1276" y="226"/>
                        </a:lnTo>
                        <a:lnTo>
                          <a:pt x="1280" y="220"/>
                        </a:lnTo>
                        <a:lnTo>
                          <a:pt x="1283" y="212"/>
                        </a:lnTo>
                        <a:lnTo>
                          <a:pt x="1286" y="206"/>
                        </a:lnTo>
                        <a:lnTo>
                          <a:pt x="1286" y="199"/>
                        </a:lnTo>
                        <a:lnTo>
                          <a:pt x="1286" y="194"/>
                        </a:lnTo>
                        <a:lnTo>
                          <a:pt x="1284" y="189"/>
                        </a:lnTo>
                        <a:lnTo>
                          <a:pt x="1282" y="179"/>
                        </a:lnTo>
                        <a:lnTo>
                          <a:pt x="1278" y="167"/>
                        </a:lnTo>
                        <a:lnTo>
                          <a:pt x="1275" y="160"/>
                        </a:lnTo>
                        <a:lnTo>
                          <a:pt x="1275" y="154"/>
                        </a:lnTo>
                        <a:lnTo>
                          <a:pt x="1275" y="147"/>
                        </a:lnTo>
                        <a:lnTo>
                          <a:pt x="1276" y="141"/>
                        </a:lnTo>
                        <a:lnTo>
                          <a:pt x="1282" y="129"/>
                        </a:lnTo>
                        <a:lnTo>
                          <a:pt x="1288" y="118"/>
                        </a:lnTo>
                        <a:lnTo>
                          <a:pt x="1313" y="76"/>
                        </a:lnTo>
                        <a:lnTo>
                          <a:pt x="1313" y="76"/>
                        </a:lnTo>
                        <a:lnTo>
                          <a:pt x="1324" y="74"/>
                        </a:lnTo>
                        <a:lnTo>
                          <a:pt x="1336" y="68"/>
                        </a:lnTo>
                        <a:lnTo>
                          <a:pt x="1346" y="62"/>
                        </a:lnTo>
                        <a:lnTo>
                          <a:pt x="1355" y="54"/>
                        </a:lnTo>
                        <a:lnTo>
                          <a:pt x="1376" y="39"/>
                        </a:lnTo>
                        <a:lnTo>
                          <a:pt x="1396" y="26"/>
                        </a:lnTo>
                        <a:lnTo>
                          <a:pt x="1400" y="26"/>
                        </a:lnTo>
                        <a:lnTo>
                          <a:pt x="1406" y="27"/>
                        </a:lnTo>
                        <a:lnTo>
                          <a:pt x="1415" y="31"/>
                        </a:lnTo>
                        <a:lnTo>
                          <a:pt x="1423" y="35"/>
                        </a:lnTo>
                        <a:lnTo>
                          <a:pt x="1441" y="44"/>
                        </a:lnTo>
                        <a:lnTo>
                          <a:pt x="1455" y="49"/>
                        </a:lnTo>
                        <a:lnTo>
                          <a:pt x="1466" y="50"/>
                        </a:lnTo>
                        <a:lnTo>
                          <a:pt x="1476" y="50"/>
                        </a:lnTo>
                        <a:lnTo>
                          <a:pt x="1485" y="49"/>
                        </a:lnTo>
                        <a:lnTo>
                          <a:pt x="1495" y="46"/>
                        </a:lnTo>
                        <a:lnTo>
                          <a:pt x="1515" y="39"/>
                        </a:lnTo>
                        <a:lnTo>
                          <a:pt x="1536" y="30"/>
                        </a:lnTo>
                        <a:lnTo>
                          <a:pt x="1555" y="19"/>
                        </a:lnTo>
                        <a:lnTo>
                          <a:pt x="1574" y="10"/>
                        </a:lnTo>
                        <a:lnTo>
                          <a:pt x="1585" y="6"/>
                        </a:lnTo>
                        <a:lnTo>
                          <a:pt x="1595" y="2"/>
                        </a:lnTo>
                        <a:lnTo>
                          <a:pt x="1606" y="1"/>
                        </a:lnTo>
                        <a:lnTo>
                          <a:pt x="1616" y="0"/>
                        </a:lnTo>
                        <a:lnTo>
                          <a:pt x="1630" y="0"/>
                        </a:lnTo>
                        <a:lnTo>
                          <a:pt x="1646" y="1"/>
                        </a:lnTo>
                        <a:lnTo>
                          <a:pt x="1661" y="4"/>
                        </a:lnTo>
                        <a:lnTo>
                          <a:pt x="1677" y="6"/>
                        </a:lnTo>
                        <a:lnTo>
                          <a:pt x="1692" y="9"/>
                        </a:lnTo>
                        <a:lnTo>
                          <a:pt x="1709" y="11"/>
                        </a:lnTo>
                        <a:lnTo>
                          <a:pt x="1725" y="13"/>
                        </a:lnTo>
                        <a:lnTo>
                          <a:pt x="1740" y="14"/>
                        </a:lnTo>
                        <a:lnTo>
                          <a:pt x="1782" y="11"/>
                        </a:lnTo>
                        <a:lnTo>
                          <a:pt x="1839" y="9"/>
                        </a:lnTo>
                        <a:lnTo>
                          <a:pt x="1852" y="9"/>
                        </a:lnTo>
                        <a:lnTo>
                          <a:pt x="1866" y="10"/>
                        </a:lnTo>
                        <a:lnTo>
                          <a:pt x="1878" y="13"/>
                        </a:lnTo>
                        <a:lnTo>
                          <a:pt x="1888" y="17"/>
                        </a:lnTo>
                        <a:lnTo>
                          <a:pt x="1897" y="21"/>
                        </a:lnTo>
                        <a:lnTo>
                          <a:pt x="1905" y="26"/>
                        </a:lnTo>
                        <a:lnTo>
                          <a:pt x="1907" y="30"/>
                        </a:lnTo>
                        <a:lnTo>
                          <a:pt x="1909" y="32"/>
                        </a:lnTo>
                        <a:lnTo>
                          <a:pt x="1910" y="36"/>
                        </a:lnTo>
                        <a:lnTo>
                          <a:pt x="1911" y="41"/>
                        </a:lnTo>
                        <a:lnTo>
                          <a:pt x="1910" y="93"/>
                        </a:lnTo>
                        <a:lnTo>
                          <a:pt x="1909" y="136"/>
                        </a:lnTo>
                        <a:lnTo>
                          <a:pt x="1910" y="145"/>
                        </a:lnTo>
                        <a:lnTo>
                          <a:pt x="1913" y="154"/>
                        </a:lnTo>
                        <a:lnTo>
                          <a:pt x="1915" y="164"/>
                        </a:lnTo>
                        <a:lnTo>
                          <a:pt x="1920" y="173"/>
                        </a:lnTo>
                        <a:lnTo>
                          <a:pt x="1927" y="184"/>
                        </a:lnTo>
                        <a:lnTo>
                          <a:pt x="1935" y="194"/>
                        </a:lnTo>
                        <a:lnTo>
                          <a:pt x="1944" y="204"/>
                        </a:lnTo>
                        <a:lnTo>
                          <a:pt x="1955" y="216"/>
                        </a:lnTo>
                        <a:lnTo>
                          <a:pt x="1971" y="225"/>
                        </a:lnTo>
                        <a:lnTo>
                          <a:pt x="1985" y="232"/>
                        </a:lnTo>
                        <a:lnTo>
                          <a:pt x="1999" y="238"/>
                        </a:lnTo>
                        <a:lnTo>
                          <a:pt x="2014" y="242"/>
                        </a:lnTo>
                        <a:lnTo>
                          <a:pt x="2028" y="246"/>
                        </a:lnTo>
                        <a:lnTo>
                          <a:pt x="2043" y="249"/>
                        </a:lnTo>
                        <a:lnTo>
                          <a:pt x="2059" y="250"/>
                        </a:lnTo>
                        <a:lnTo>
                          <a:pt x="2076" y="251"/>
                        </a:lnTo>
                        <a:lnTo>
                          <a:pt x="2090" y="254"/>
                        </a:lnTo>
                        <a:lnTo>
                          <a:pt x="2104" y="256"/>
                        </a:lnTo>
                        <a:lnTo>
                          <a:pt x="2117" y="260"/>
                        </a:lnTo>
                        <a:lnTo>
                          <a:pt x="2129" y="264"/>
                        </a:lnTo>
                        <a:lnTo>
                          <a:pt x="2151" y="276"/>
                        </a:lnTo>
                        <a:lnTo>
                          <a:pt x="2173" y="287"/>
                        </a:lnTo>
                        <a:lnTo>
                          <a:pt x="2194" y="299"/>
                        </a:lnTo>
                        <a:lnTo>
                          <a:pt x="2216" y="309"/>
                        </a:lnTo>
                        <a:lnTo>
                          <a:pt x="2227" y="315"/>
                        </a:lnTo>
                        <a:lnTo>
                          <a:pt x="2239" y="318"/>
                        </a:lnTo>
                        <a:lnTo>
                          <a:pt x="2252" y="321"/>
                        </a:lnTo>
                        <a:lnTo>
                          <a:pt x="2266" y="324"/>
                        </a:lnTo>
                        <a:lnTo>
                          <a:pt x="2278" y="325"/>
                        </a:lnTo>
                        <a:lnTo>
                          <a:pt x="2288" y="328"/>
                        </a:lnTo>
                        <a:lnTo>
                          <a:pt x="2299" y="330"/>
                        </a:lnTo>
                        <a:lnTo>
                          <a:pt x="2308" y="334"/>
                        </a:lnTo>
                        <a:lnTo>
                          <a:pt x="2317" y="338"/>
                        </a:lnTo>
                        <a:lnTo>
                          <a:pt x="2325" y="343"/>
                        </a:lnTo>
                        <a:lnTo>
                          <a:pt x="2332" y="348"/>
                        </a:lnTo>
                        <a:lnTo>
                          <a:pt x="2340" y="355"/>
                        </a:lnTo>
                        <a:lnTo>
                          <a:pt x="2353" y="368"/>
                        </a:lnTo>
                        <a:lnTo>
                          <a:pt x="2365" y="383"/>
                        </a:lnTo>
                        <a:lnTo>
                          <a:pt x="2376" y="400"/>
                        </a:lnTo>
                        <a:lnTo>
                          <a:pt x="2388" y="420"/>
                        </a:lnTo>
                        <a:lnTo>
                          <a:pt x="2388" y="420"/>
                        </a:lnTo>
                        <a:lnTo>
                          <a:pt x="2328" y="444"/>
                        </a:lnTo>
                        <a:lnTo>
                          <a:pt x="2319" y="447"/>
                        </a:lnTo>
                        <a:lnTo>
                          <a:pt x="2312" y="449"/>
                        </a:lnTo>
                        <a:lnTo>
                          <a:pt x="2305" y="452"/>
                        </a:lnTo>
                        <a:lnTo>
                          <a:pt x="2300" y="457"/>
                        </a:lnTo>
                        <a:lnTo>
                          <a:pt x="2296" y="462"/>
                        </a:lnTo>
                        <a:lnTo>
                          <a:pt x="2293" y="467"/>
                        </a:lnTo>
                        <a:lnTo>
                          <a:pt x="2292" y="474"/>
                        </a:lnTo>
                        <a:lnTo>
                          <a:pt x="2291" y="480"/>
                        </a:lnTo>
                        <a:lnTo>
                          <a:pt x="2292" y="495"/>
                        </a:lnTo>
                        <a:lnTo>
                          <a:pt x="2293" y="509"/>
                        </a:lnTo>
                        <a:lnTo>
                          <a:pt x="2297" y="524"/>
                        </a:lnTo>
                        <a:lnTo>
                          <a:pt x="2300" y="537"/>
                        </a:lnTo>
                        <a:lnTo>
                          <a:pt x="2302" y="553"/>
                        </a:lnTo>
                        <a:lnTo>
                          <a:pt x="2304" y="570"/>
                        </a:lnTo>
                        <a:lnTo>
                          <a:pt x="2304" y="585"/>
                        </a:lnTo>
                        <a:lnTo>
                          <a:pt x="2304" y="601"/>
                        </a:lnTo>
                        <a:lnTo>
                          <a:pt x="2305" y="616"/>
                        </a:lnTo>
                        <a:lnTo>
                          <a:pt x="2306" y="632"/>
                        </a:lnTo>
                        <a:lnTo>
                          <a:pt x="2310" y="647"/>
                        </a:lnTo>
                        <a:lnTo>
                          <a:pt x="2317" y="662"/>
                        </a:lnTo>
                        <a:lnTo>
                          <a:pt x="2339" y="695"/>
                        </a:lnTo>
                        <a:lnTo>
                          <a:pt x="2365" y="736"/>
                        </a:lnTo>
                        <a:lnTo>
                          <a:pt x="2371" y="746"/>
                        </a:lnTo>
                        <a:lnTo>
                          <a:pt x="2375" y="756"/>
                        </a:lnTo>
                        <a:lnTo>
                          <a:pt x="2378" y="767"/>
                        </a:lnTo>
                        <a:lnTo>
                          <a:pt x="2379" y="777"/>
                        </a:lnTo>
                        <a:lnTo>
                          <a:pt x="2379" y="786"/>
                        </a:lnTo>
                        <a:lnTo>
                          <a:pt x="2376" y="796"/>
                        </a:lnTo>
                        <a:lnTo>
                          <a:pt x="2371" y="806"/>
                        </a:lnTo>
                        <a:lnTo>
                          <a:pt x="2363" y="813"/>
                        </a:lnTo>
                        <a:lnTo>
                          <a:pt x="2322" y="820"/>
                        </a:lnTo>
                        <a:lnTo>
                          <a:pt x="2322" y="820"/>
                        </a:lnTo>
                        <a:lnTo>
                          <a:pt x="2332" y="802"/>
                        </a:lnTo>
                        <a:lnTo>
                          <a:pt x="2341" y="790"/>
                        </a:lnTo>
                        <a:lnTo>
                          <a:pt x="2348" y="784"/>
                        </a:lnTo>
                        <a:lnTo>
                          <a:pt x="2350" y="781"/>
                        </a:lnTo>
                        <a:lnTo>
                          <a:pt x="2344" y="773"/>
                        </a:lnTo>
                        <a:lnTo>
                          <a:pt x="2314" y="747"/>
                        </a:lnTo>
                        <a:lnTo>
                          <a:pt x="2304" y="737"/>
                        </a:lnTo>
                        <a:lnTo>
                          <a:pt x="2293" y="730"/>
                        </a:lnTo>
                        <a:lnTo>
                          <a:pt x="2284" y="727"/>
                        </a:lnTo>
                        <a:lnTo>
                          <a:pt x="2275" y="724"/>
                        </a:lnTo>
                        <a:lnTo>
                          <a:pt x="2266" y="724"/>
                        </a:lnTo>
                        <a:lnTo>
                          <a:pt x="2258" y="725"/>
                        </a:lnTo>
                        <a:lnTo>
                          <a:pt x="2251" y="728"/>
                        </a:lnTo>
                        <a:lnTo>
                          <a:pt x="2244" y="730"/>
                        </a:lnTo>
                        <a:lnTo>
                          <a:pt x="2236" y="733"/>
                        </a:lnTo>
                        <a:lnTo>
                          <a:pt x="2230" y="736"/>
                        </a:lnTo>
                        <a:lnTo>
                          <a:pt x="2223" y="737"/>
                        </a:lnTo>
                        <a:lnTo>
                          <a:pt x="2216" y="737"/>
                        </a:lnTo>
                        <a:lnTo>
                          <a:pt x="2209" y="736"/>
                        </a:lnTo>
                        <a:lnTo>
                          <a:pt x="2201" y="732"/>
                        </a:lnTo>
                        <a:lnTo>
                          <a:pt x="2195" y="725"/>
                        </a:lnTo>
                        <a:lnTo>
                          <a:pt x="2186" y="716"/>
                        </a:lnTo>
                        <a:lnTo>
                          <a:pt x="2182" y="710"/>
                        </a:lnTo>
                        <a:lnTo>
                          <a:pt x="2177" y="706"/>
                        </a:lnTo>
                        <a:lnTo>
                          <a:pt x="2173" y="702"/>
                        </a:lnTo>
                        <a:lnTo>
                          <a:pt x="2169" y="699"/>
                        </a:lnTo>
                        <a:lnTo>
                          <a:pt x="2164" y="698"/>
                        </a:lnTo>
                        <a:lnTo>
                          <a:pt x="2160" y="697"/>
                        </a:lnTo>
                        <a:lnTo>
                          <a:pt x="2156" y="697"/>
                        </a:lnTo>
                        <a:lnTo>
                          <a:pt x="2152" y="698"/>
                        </a:lnTo>
                        <a:lnTo>
                          <a:pt x="2143" y="701"/>
                        </a:lnTo>
                        <a:lnTo>
                          <a:pt x="2135" y="704"/>
                        </a:lnTo>
                        <a:lnTo>
                          <a:pt x="2126" y="711"/>
                        </a:lnTo>
                        <a:lnTo>
                          <a:pt x="2117" y="717"/>
                        </a:lnTo>
                        <a:lnTo>
                          <a:pt x="2102" y="728"/>
                        </a:lnTo>
                        <a:lnTo>
                          <a:pt x="2094" y="737"/>
                        </a:lnTo>
                        <a:lnTo>
                          <a:pt x="2093" y="739"/>
                        </a:lnTo>
                        <a:lnTo>
                          <a:pt x="2093" y="742"/>
                        </a:lnTo>
                        <a:lnTo>
                          <a:pt x="2094" y="745"/>
                        </a:lnTo>
                        <a:lnTo>
                          <a:pt x="2095" y="746"/>
                        </a:lnTo>
                        <a:lnTo>
                          <a:pt x="2112" y="754"/>
                        </a:lnTo>
                        <a:lnTo>
                          <a:pt x="2133" y="764"/>
                        </a:lnTo>
                        <a:lnTo>
                          <a:pt x="2134" y="767"/>
                        </a:lnTo>
                        <a:lnTo>
                          <a:pt x="2134" y="768"/>
                        </a:lnTo>
                        <a:lnTo>
                          <a:pt x="2133" y="771"/>
                        </a:lnTo>
                        <a:lnTo>
                          <a:pt x="2129" y="772"/>
                        </a:lnTo>
                        <a:lnTo>
                          <a:pt x="2119" y="774"/>
                        </a:lnTo>
                        <a:lnTo>
                          <a:pt x="2104" y="777"/>
                        </a:lnTo>
                        <a:lnTo>
                          <a:pt x="2074" y="781"/>
                        </a:lnTo>
                        <a:lnTo>
                          <a:pt x="2058" y="782"/>
                        </a:lnTo>
                        <a:lnTo>
                          <a:pt x="2042" y="784"/>
                        </a:lnTo>
                        <a:lnTo>
                          <a:pt x="2027" y="786"/>
                        </a:lnTo>
                        <a:lnTo>
                          <a:pt x="2012" y="791"/>
                        </a:lnTo>
                        <a:lnTo>
                          <a:pt x="1997" y="796"/>
                        </a:lnTo>
                        <a:lnTo>
                          <a:pt x="1968" y="811"/>
                        </a:lnTo>
                        <a:lnTo>
                          <a:pt x="1940" y="824"/>
                        </a:lnTo>
                        <a:lnTo>
                          <a:pt x="1931" y="828"/>
                        </a:lnTo>
                        <a:lnTo>
                          <a:pt x="1923" y="829"/>
                        </a:lnTo>
                        <a:lnTo>
                          <a:pt x="1918" y="830"/>
                        </a:lnTo>
                        <a:lnTo>
                          <a:pt x="1913" y="830"/>
                        </a:lnTo>
                        <a:lnTo>
                          <a:pt x="1909" y="829"/>
                        </a:lnTo>
                        <a:lnTo>
                          <a:pt x="1906" y="826"/>
                        </a:lnTo>
                        <a:lnTo>
                          <a:pt x="1905" y="824"/>
                        </a:lnTo>
                        <a:lnTo>
                          <a:pt x="1903" y="821"/>
                        </a:lnTo>
                        <a:lnTo>
                          <a:pt x="1903" y="813"/>
                        </a:lnTo>
                        <a:lnTo>
                          <a:pt x="1906" y="807"/>
                        </a:lnTo>
                        <a:lnTo>
                          <a:pt x="1909" y="803"/>
                        </a:lnTo>
                        <a:lnTo>
                          <a:pt x="1911" y="800"/>
                        </a:lnTo>
                        <a:lnTo>
                          <a:pt x="1914" y="798"/>
                        </a:lnTo>
                        <a:lnTo>
                          <a:pt x="1918" y="796"/>
                        </a:lnTo>
                        <a:lnTo>
                          <a:pt x="1926" y="794"/>
                        </a:lnTo>
                        <a:lnTo>
                          <a:pt x="1932" y="791"/>
                        </a:lnTo>
                        <a:lnTo>
                          <a:pt x="1937" y="789"/>
                        </a:lnTo>
                        <a:lnTo>
                          <a:pt x="1940" y="785"/>
                        </a:lnTo>
                        <a:lnTo>
                          <a:pt x="1941" y="782"/>
                        </a:lnTo>
                        <a:lnTo>
                          <a:pt x="1941" y="780"/>
                        </a:lnTo>
                        <a:lnTo>
                          <a:pt x="1940" y="777"/>
                        </a:lnTo>
                        <a:lnTo>
                          <a:pt x="1937" y="776"/>
                        </a:lnTo>
                        <a:lnTo>
                          <a:pt x="1935" y="773"/>
                        </a:lnTo>
                        <a:lnTo>
                          <a:pt x="1931" y="772"/>
                        </a:lnTo>
                        <a:lnTo>
                          <a:pt x="1926" y="772"/>
                        </a:lnTo>
                        <a:lnTo>
                          <a:pt x="1920" y="772"/>
                        </a:lnTo>
                        <a:lnTo>
                          <a:pt x="1915" y="772"/>
                        </a:lnTo>
                        <a:lnTo>
                          <a:pt x="1910" y="773"/>
                        </a:lnTo>
                        <a:lnTo>
                          <a:pt x="1903" y="776"/>
                        </a:lnTo>
                        <a:lnTo>
                          <a:pt x="1898" y="778"/>
                        </a:lnTo>
                        <a:lnTo>
                          <a:pt x="1874" y="795"/>
                        </a:lnTo>
                        <a:lnTo>
                          <a:pt x="1850" y="813"/>
                        </a:lnTo>
                        <a:lnTo>
                          <a:pt x="1839" y="821"/>
                        </a:lnTo>
                        <a:lnTo>
                          <a:pt x="1827" y="830"/>
                        </a:lnTo>
                        <a:lnTo>
                          <a:pt x="1815" y="837"/>
                        </a:lnTo>
                        <a:lnTo>
                          <a:pt x="1802" y="844"/>
                        </a:lnTo>
                        <a:lnTo>
                          <a:pt x="1796" y="848"/>
                        </a:lnTo>
                        <a:lnTo>
                          <a:pt x="1791" y="855"/>
                        </a:lnTo>
                        <a:lnTo>
                          <a:pt x="1788" y="861"/>
                        </a:lnTo>
                        <a:lnTo>
                          <a:pt x="1787" y="869"/>
                        </a:lnTo>
                        <a:lnTo>
                          <a:pt x="1788" y="877"/>
                        </a:lnTo>
                        <a:lnTo>
                          <a:pt x="1791" y="886"/>
                        </a:lnTo>
                        <a:lnTo>
                          <a:pt x="1795" y="895"/>
                        </a:lnTo>
                        <a:lnTo>
                          <a:pt x="1799" y="904"/>
                        </a:lnTo>
                        <a:lnTo>
                          <a:pt x="1810" y="921"/>
                        </a:lnTo>
                        <a:lnTo>
                          <a:pt x="1823" y="936"/>
                        </a:lnTo>
                        <a:lnTo>
                          <a:pt x="1830" y="943"/>
                        </a:lnTo>
                        <a:lnTo>
                          <a:pt x="1836" y="948"/>
                        </a:lnTo>
                        <a:lnTo>
                          <a:pt x="1843" y="952"/>
                        </a:lnTo>
                        <a:lnTo>
                          <a:pt x="1848" y="955"/>
                        </a:lnTo>
                        <a:lnTo>
                          <a:pt x="1858" y="960"/>
                        </a:lnTo>
                        <a:lnTo>
                          <a:pt x="1867" y="966"/>
                        </a:lnTo>
                        <a:lnTo>
                          <a:pt x="1875" y="973"/>
                        </a:lnTo>
                        <a:lnTo>
                          <a:pt x="1880" y="982"/>
                        </a:lnTo>
                        <a:lnTo>
                          <a:pt x="1884" y="991"/>
                        </a:lnTo>
                        <a:lnTo>
                          <a:pt x="1888" y="1001"/>
                        </a:lnTo>
                        <a:lnTo>
                          <a:pt x="1889" y="1010"/>
                        </a:lnTo>
                        <a:lnTo>
                          <a:pt x="1889" y="1021"/>
                        </a:lnTo>
                        <a:lnTo>
                          <a:pt x="1888" y="1032"/>
                        </a:lnTo>
                        <a:lnTo>
                          <a:pt x="1887" y="1043"/>
                        </a:lnTo>
                        <a:lnTo>
                          <a:pt x="1883" y="1053"/>
                        </a:lnTo>
                        <a:lnTo>
                          <a:pt x="1879" y="1063"/>
                        </a:lnTo>
                        <a:lnTo>
                          <a:pt x="1874" y="1072"/>
                        </a:lnTo>
                        <a:lnTo>
                          <a:pt x="1868" y="1081"/>
                        </a:lnTo>
                        <a:lnTo>
                          <a:pt x="1861" y="1089"/>
                        </a:lnTo>
                        <a:lnTo>
                          <a:pt x="1854" y="1096"/>
                        </a:lnTo>
                        <a:lnTo>
                          <a:pt x="1844" y="1102"/>
                        </a:lnTo>
                        <a:lnTo>
                          <a:pt x="1835" y="1106"/>
                        </a:lnTo>
                        <a:lnTo>
                          <a:pt x="1826" y="1110"/>
                        </a:lnTo>
                        <a:lnTo>
                          <a:pt x="1818" y="1113"/>
                        </a:lnTo>
                        <a:lnTo>
                          <a:pt x="1804" y="1116"/>
                        </a:lnTo>
                        <a:lnTo>
                          <a:pt x="1793" y="1119"/>
                        </a:lnTo>
                        <a:lnTo>
                          <a:pt x="1789" y="1122"/>
                        </a:lnTo>
                        <a:lnTo>
                          <a:pt x="1787" y="1124"/>
                        </a:lnTo>
                        <a:lnTo>
                          <a:pt x="1784" y="1128"/>
                        </a:lnTo>
                        <a:lnTo>
                          <a:pt x="1783" y="1135"/>
                        </a:lnTo>
                        <a:lnTo>
                          <a:pt x="1782" y="1141"/>
                        </a:lnTo>
                        <a:lnTo>
                          <a:pt x="1783" y="1150"/>
                        </a:lnTo>
                        <a:lnTo>
                          <a:pt x="1784" y="1162"/>
                        </a:lnTo>
                        <a:lnTo>
                          <a:pt x="1787" y="1176"/>
                        </a:lnTo>
                        <a:lnTo>
                          <a:pt x="1792" y="1214"/>
                        </a:lnTo>
                        <a:lnTo>
                          <a:pt x="1796" y="1251"/>
                        </a:lnTo>
                        <a:lnTo>
                          <a:pt x="1799" y="1290"/>
                        </a:lnTo>
                        <a:lnTo>
                          <a:pt x="1804" y="1328"/>
                        </a:lnTo>
                        <a:lnTo>
                          <a:pt x="1808" y="1350"/>
                        </a:lnTo>
                        <a:lnTo>
                          <a:pt x="1814" y="1370"/>
                        </a:lnTo>
                        <a:lnTo>
                          <a:pt x="1823" y="1391"/>
                        </a:lnTo>
                        <a:lnTo>
                          <a:pt x="1832" y="1410"/>
                        </a:lnTo>
                        <a:lnTo>
                          <a:pt x="1844" y="1430"/>
                        </a:lnTo>
                        <a:lnTo>
                          <a:pt x="1857" y="1449"/>
                        </a:lnTo>
                        <a:lnTo>
                          <a:pt x="1870" y="1466"/>
                        </a:lnTo>
                        <a:lnTo>
                          <a:pt x="1885" y="1484"/>
                        </a:lnTo>
                        <a:lnTo>
                          <a:pt x="1901" y="1501"/>
                        </a:lnTo>
                        <a:lnTo>
                          <a:pt x="1916" y="1517"/>
                        </a:lnTo>
                        <a:lnTo>
                          <a:pt x="1933" y="1532"/>
                        </a:lnTo>
                        <a:lnTo>
                          <a:pt x="1950" y="1548"/>
                        </a:lnTo>
                        <a:lnTo>
                          <a:pt x="1985" y="1576"/>
                        </a:lnTo>
                        <a:lnTo>
                          <a:pt x="2020" y="1604"/>
                        </a:lnTo>
                        <a:lnTo>
                          <a:pt x="2028" y="1616"/>
                        </a:lnTo>
                        <a:lnTo>
                          <a:pt x="2040" y="1631"/>
                        </a:lnTo>
                        <a:lnTo>
                          <a:pt x="2052" y="1645"/>
                        </a:lnTo>
                        <a:lnTo>
                          <a:pt x="2067" y="1659"/>
                        </a:lnTo>
                        <a:lnTo>
                          <a:pt x="2081" y="1672"/>
                        </a:lnTo>
                        <a:lnTo>
                          <a:pt x="2097" y="1685"/>
                        </a:lnTo>
                        <a:lnTo>
                          <a:pt x="2111" y="1697"/>
                        </a:lnTo>
                        <a:lnTo>
                          <a:pt x="2124" y="1705"/>
                        </a:lnTo>
                        <a:lnTo>
                          <a:pt x="2134" y="1708"/>
                        </a:lnTo>
                        <a:lnTo>
                          <a:pt x="2147" y="1711"/>
                        </a:lnTo>
                        <a:lnTo>
                          <a:pt x="2163" y="1712"/>
                        </a:lnTo>
                        <a:lnTo>
                          <a:pt x="2178" y="1714"/>
                        </a:lnTo>
                        <a:lnTo>
                          <a:pt x="2194" y="1715"/>
                        </a:lnTo>
                        <a:lnTo>
                          <a:pt x="2207" y="1718"/>
                        </a:lnTo>
                        <a:lnTo>
                          <a:pt x="2213" y="1719"/>
                        </a:lnTo>
                        <a:lnTo>
                          <a:pt x="2217" y="1721"/>
                        </a:lnTo>
                        <a:lnTo>
                          <a:pt x="2221" y="1724"/>
                        </a:lnTo>
                        <a:lnTo>
                          <a:pt x="2223" y="1728"/>
                        </a:lnTo>
                        <a:lnTo>
                          <a:pt x="2227" y="1737"/>
                        </a:lnTo>
                        <a:lnTo>
                          <a:pt x="2230" y="1747"/>
                        </a:lnTo>
                        <a:lnTo>
                          <a:pt x="2231" y="1759"/>
                        </a:lnTo>
                        <a:lnTo>
                          <a:pt x="2233" y="1769"/>
                        </a:lnTo>
                        <a:lnTo>
                          <a:pt x="2233" y="1791"/>
                        </a:lnTo>
                        <a:lnTo>
                          <a:pt x="2234" y="1812"/>
                        </a:lnTo>
                        <a:lnTo>
                          <a:pt x="2240" y="1839"/>
                        </a:lnTo>
                        <a:lnTo>
                          <a:pt x="2248" y="1869"/>
                        </a:lnTo>
                        <a:lnTo>
                          <a:pt x="2257" y="1898"/>
                        </a:lnTo>
                        <a:lnTo>
                          <a:pt x="2266" y="1925"/>
                        </a:lnTo>
                        <a:lnTo>
                          <a:pt x="2266" y="1951"/>
                        </a:lnTo>
                        <a:lnTo>
                          <a:pt x="2268" y="1980"/>
                        </a:lnTo>
                        <a:lnTo>
                          <a:pt x="2269" y="2012"/>
                        </a:lnTo>
                        <a:lnTo>
                          <a:pt x="2270" y="2044"/>
                        </a:lnTo>
                        <a:lnTo>
                          <a:pt x="2274" y="2075"/>
                        </a:lnTo>
                        <a:lnTo>
                          <a:pt x="2280" y="2105"/>
                        </a:lnTo>
                        <a:lnTo>
                          <a:pt x="2284" y="2119"/>
                        </a:lnTo>
                        <a:lnTo>
                          <a:pt x="2290" y="2131"/>
                        </a:lnTo>
                        <a:lnTo>
                          <a:pt x="2296" y="2144"/>
                        </a:lnTo>
                        <a:lnTo>
                          <a:pt x="2302" y="2154"/>
                        </a:lnTo>
                        <a:lnTo>
                          <a:pt x="2330" y="2196"/>
                        </a:lnTo>
                        <a:lnTo>
                          <a:pt x="2354" y="2234"/>
                        </a:lnTo>
                        <a:lnTo>
                          <a:pt x="2367" y="2255"/>
                        </a:lnTo>
                        <a:lnTo>
                          <a:pt x="2382" y="2275"/>
                        </a:lnTo>
                        <a:lnTo>
                          <a:pt x="2397" y="2294"/>
                        </a:lnTo>
                        <a:lnTo>
                          <a:pt x="2415" y="2313"/>
                        </a:lnTo>
                        <a:lnTo>
                          <a:pt x="2420" y="2313"/>
                        </a:lnTo>
                        <a:lnTo>
                          <a:pt x="2426" y="2315"/>
                        </a:lnTo>
                        <a:lnTo>
                          <a:pt x="2429" y="2316"/>
                        </a:lnTo>
                        <a:lnTo>
                          <a:pt x="2433" y="2317"/>
                        </a:lnTo>
                        <a:lnTo>
                          <a:pt x="2441" y="2322"/>
                        </a:lnTo>
                        <a:lnTo>
                          <a:pt x="2449" y="2329"/>
                        </a:lnTo>
                        <a:lnTo>
                          <a:pt x="2449" y="2337"/>
                        </a:lnTo>
                        <a:lnTo>
                          <a:pt x="2450" y="2343"/>
                        </a:lnTo>
                        <a:lnTo>
                          <a:pt x="2453" y="2350"/>
                        </a:lnTo>
                        <a:lnTo>
                          <a:pt x="2455" y="2356"/>
                        </a:lnTo>
                        <a:lnTo>
                          <a:pt x="2459" y="2361"/>
                        </a:lnTo>
                        <a:lnTo>
                          <a:pt x="2463" y="2367"/>
                        </a:lnTo>
                        <a:lnTo>
                          <a:pt x="2468" y="2372"/>
                        </a:lnTo>
                        <a:lnTo>
                          <a:pt x="2473" y="2376"/>
                        </a:lnTo>
                        <a:lnTo>
                          <a:pt x="2485" y="2382"/>
                        </a:lnTo>
                        <a:lnTo>
                          <a:pt x="2498" y="2387"/>
                        </a:lnTo>
                        <a:lnTo>
                          <a:pt x="2511" y="2391"/>
                        </a:lnTo>
                        <a:lnTo>
                          <a:pt x="2525" y="2391"/>
                        </a:lnTo>
                        <a:lnTo>
                          <a:pt x="2533" y="2392"/>
                        </a:lnTo>
                        <a:lnTo>
                          <a:pt x="2540" y="2394"/>
                        </a:lnTo>
                        <a:lnTo>
                          <a:pt x="2545" y="2396"/>
                        </a:lnTo>
                        <a:lnTo>
                          <a:pt x="2551" y="2400"/>
                        </a:lnTo>
                        <a:lnTo>
                          <a:pt x="2560" y="2409"/>
                        </a:lnTo>
                        <a:lnTo>
                          <a:pt x="2569" y="2421"/>
                        </a:lnTo>
                        <a:lnTo>
                          <a:pt x="2577" y="2434"/>
                        </a:lnTo>
                        <a:lnTo>
                          <a:pt x="2586" y="2446"/>
                        </a:lnTo>
                        <a:lnTo>
                          <a:pt x="2591" y="2452"/>
                        </a:lnTo>
                        <a:lnTo>
                          <a:pt x="2597" y="2457"/>
                        </a:lnTo>
                        <a:lnTo>
                          <a:pt x="2603" y="2462"/>
                        </a:lnTo>
                        <a:lnTo>
                          <a:pt x="2610" y="2466"/>
                        </a:lnTo>
                        <a:lnTo>
                          <a:pt x="2645" y="2484"/>
                        </a:lnTo>
                        <a:lnTo>
                          <a:pt x="2677" y="2500"/>
                        </a:lnTo>
                        <a:lnTo>
                          <a:pt x="2708" y="2510"/>
                        </a:lnTo>
                        <a:lnTo>
                          <a:pt x="2739" y="2519"/>
                        </a:lnTo>
                        <a:lnTo>
                          <a:pt x="2770" y="2527"/>
                        </a:lnTo>
                        <a:lnTo>
                          <a:pt x="2801" y="2534"/>
                        </a:lnTo>
                        <a:lnTo>
                          <a:pt x="2836" y="2539"/>
                        </a:lnTo>
                        <a:lnTo>
                          <a:pt x="2874" y="2545"/>
                        </a:lnTo>
                        <a:lnTo>
                          <a:pt x="2895" y="2548"/>
                        </a:lnTo>
                        <a:lnTo>
                          <a:pt x="2917" y="2549"/>
                        </a:lnTo>
                        <a:lnTo>
                          <a:pt x="2939" y="2548"/>
                        </a:lnTo>
                        <a:lnTo>
                          <a:pt x="2961" y="2545"/>
                        </a:lnTo>
                        <a:lnTo>
                          <a:pt x="2983" y="2544"/>
                        </a:lnTo>
                        <a:lnTo>
                          <a:pt x="3003" y="2543"/>
                        </a:lnTo>
                        <a:lnTo>
                          <a:pt x="3024" y="2543"/>
                        </a:lnTo>
                        <a:lnTo>
                          <a:pt x="3044" y="2545"/>
                        </a:lnTo>
                        <a:lnTo>
                          <a:pt x="3047" y="2554"/>
                        </a:lnTo>
                        <a:lnTo>
                          <a:pt x="3047" y="2562"/>
                        </a:lnTo>
                        <a:lnTo>
                          <a:pt x="3046" y="2572"/>
                        </a:lnTo>
                        <a:lnTo>
                          <a:pt x="3045" y="2582"/>
                        </a:lnTo>
                        <a:lnTo>
                          <a:pt x="3038" y="2601"/>
                        </a:lnTo>
                        <a:lnTo>
                          <a:pt x="3034" y="2618"/>
                        </a:lnTo>
                        <a:lnTo>
                          <a:pt x="3025" y="2627"/>
                        </a:lnTo>
                        <a:lnTo>
                          <a:pt x="3019" y="2636"/>
                        </a:lnTo>
                        <a:lnTo>
                          <a:pt x="3015" y="2644"/>
                        </a:lnTo>
                        <a:lnTo>
                          <a:pt x="3010" y="2653"/>
                        </a:lnTo>
                        <a:lnTo>
                          <a:pt x="3005" y="2661"/>
                        </a:lnTo>
                        <a:lnTo>
                          <a:pt x="2997" y="2667"/>
                        </a:lnTo>
                        <a:lnTo>
                          <a:pt x="2988" y="2675"/>
                        </a:lnTo>
                        <a:lnTo>
                          <a:pt x="2974" y="2681"/>
                        </a:lnTo>
                        <a:lnTo>
                          <a:pt x="2966" y="2684"/>
                        </a:lnTo>
                        <a:lnTo>
                          <a:pt x="2959" y="2688"/>
                        </a:lnTo>
                        <a:lnTo>
                          <a:pt x="2954" y="2690"/>
                        </a:lnTo>
                        <a:lnTo>
                          <a:pt x="2950" y="2694"/>
                        </a:lnTo>
                        <a:lnTo>
                          <a:pt x="2949" y="2697"/>
                        </a:lnTo>
                        <a:lnTo>
                          <a:pt x="2948" y="2701"/>
                        </a:lnTo>
                        <a:lnTo>
                          <a:pt x="2948" y="2703"/>
                        </a:lnTo>
                        <a:lnTo>
                          <a:pt x="2949" y="2707"/>
                        </a:lnTo>
                        <a:lnTo>
                          <a:pt x="2954" y="2714"/>
                        </a:lnTo>
                        <a:lnTo>
                          <a:pt x="2962" y="2721"/>
                        </a:lnTo>
                        <a:lnTo>
                          <a:pt x="2970" y="2728"/>
                        </a:lnTo>
                        <a:lnTo>
                          <a:pt x="2980" y="2737"/>
                        </a:lnTo>
                        <a:lnTo>
                          <a:pt x="3001" y="2753"/>
                        </a:lnTo>
                        <a:lnTo>
                          <a:pt x="3023" y="2768"/>
                        </a:lnTo>
                        <a:lnTo>
                          <a:pt x="3045" y="2781"/>
                        </a:lnTo>
                        <a:lnTo>
                          <a:pt x="3068" y="2795"/>
                        </a:lnTo>
                        <a:lnTo>
                          <a:pt x="3115" y="2820"/>
                        </a:lnTo>
                        <a:lnTo>
                          <a:pt x="3161" y="2845"/>
                        </a:lnTo>
                        <a:lnTo>
                          <a:pt x="3409" y="2981"/>
                        </a:lnTo>
                        <a:lnTo>
                          <a:pt x="3432" y="2995"/>
                        </a:lnTo>
                        <a:lnTo>
                          <a:pt x="3455" y="3010"/>
                        </a:lnTo>
                        <a:lnTo>
                          <a:pt x="3478" y="3027"/>
                        </a:lnTo>
                        <a:lnTo>
                          <a:pt x="3501" y="3044"/>
                        </a:lnTo>
                        <a:lnTo>
                          <a:pt x="3524" y="3061"/>
                        </a:lnTo>
                        <a:lnTo>
                          <a:pt x="3546" y="3076"/>
                        </a:lnTo>
                        <a:lnTo>
                          <a:pt x="3569" y="3091"/>
                        </a:lnTo>
                        <a:lnTo>
                          <a:pt x="3593" y="3102"/>
                        </a:lnTo>
                        <a:lnTo>
                          <a:pt x="3614" y="3113"/>
                        </a:lnTo>
                        <a:lnTo>
                          <a:pt x="3633" y="3123"/>
                        </a:lnTo>
                        <a:lnTo>
                          <a:pt x="3651" y="3135"/>
                        </a:lnTo>
                        <a:lnTo>
                          <a:pt x="3668" y="3145"/>
                        </a:lnTo>
                        <a:lnTo>
                          <a:pt x="3683" y="3158"/>
                        </a:lnTo>
                        <a:lnTo>
                          <a:pt x="3699" y="3171"/>
                        </a:lnTo>
                        <a:lnTo>
                          <a:pt x="3713" y="3184"/>
                        </a:lnTo>
                        <a:lnTo>
                          <a:pt x="3728" y="3198"/>
                        </a:lnTo>
                        <a:lnTo>
                          <a:pt x="3740" y="3212"/>
                        </a:lnTo>
                        <a:lnTo>
                          <a:pt x="3753" y="3228"/>
                        </a:lnTo>
                        <a:lnTo>
                          <a:pt x="3765" y="3244"/>
                        </a:lnTo>
                        <a:lnTo>
                          <a:pt x="3775" y="3260"/>
                        </a:lnTo>
                        <a:lnTo>
                          <a:pt x="3797" y="3295"/>
                        </a:lnTo>
                        <a:lnTo>
                          <a:pt x="3818" y="3334"/>
                        </a:lnTo>
                        <a:lnTo>
                          <a:pt x="3822" y="3345"/>
                        </a:lnTo>
                        <a:lnTo>
                          <a:pt x="3826" y="3355"/>
                        </a:lnTo>
                        <a:lnTo>
                          <a:pt x="3827" y="3365"/>
                        </a:lnTo>
                        <a:lnTo>
                          <a:pt x="3827" y="3374"/>
                        </a:lnTo>
                        <a:lnTo>
                          <a:pt x="3827" y="3383"/>
                        </a:lnTo>
                        <a:lnTo>
                          <a:pt x="3825" y="3391"/>
                        </a:lnTo>
                        <a:lnTo>
                          <a:pt x="3822" y="3399"/>
                        </a:lnTo>
                        <a:lnTo>
                          <a:pt x="3820" y="3408"/>
                        </a:lnTo>
                        <a:lnTo>
                          <a:pt x="3813" y="3424"/>
                        </a:lnTo>
                        <a:lnTo>
                          <a:pt x="3807" y="3440"/>
                        </a:lnTo>
                        <a:lnTo>
                          <a:pt x="3804" y="3449"/>
                        </a:lnTo>
                        <a:lnTo>
                          <a:pt x="3801" y="3457"/>
                        </a:lnTo>
                        <a:lnTo>
                          <a:pt x="3800" y="3468"/>
                        </a:lnTo>
                        <a:lnTo>
                          <a:pt x="3799" y="3478"/>
                        </a:lnTo>
                        <a:lnTo>
                          <a:pt x="3801" y="3501"/>
                        </a:lnTo>
                        <a:lnTo>
                          <a:pt x="3801" y="3518"/>
                        </a:lnTo>
                        <a:lnTo>
                          <a:pt x="3801" y="3522"/>
                        </a:lnTo>
                        <a:lnTo>
                          <a:pt x="3800" y="3525"/>
                        </a:lnTo>
                        <a:lnTo>
                          <a:pt x="3797" y="3526"/>
                        </a:lnTo>
                        <a:lnTo>
                          <a:pt x="3794" y="3527"/>
                        </a:lnTo>
                        <a:lnTo>
                          <a:pt x="3790" y="3529"/>
                        </a:lnTo>
                        <a:lnTo>
                          <a:pt x="3785" y="3529"/>
                        </a:lnTo>
                        <a:lnTo>
                          <a:pt x="3778" y="3527"/>
                        </a:lnTo>
                        <a:lnTo>
                          <a:pt x="3769" y="3526"/>
                        </a:lnTo>
                        <a:lnTo>
                          <a:pt x="3759" y="3522"/>
                        </a:lnTo>
                        <a:lnTo>
                          <a:pt x="3750" y="3518"/>
                        </a:lnTo>
                        <a:lnTo>
                          <a:pt x="3740" y="3513"/>
                        </a:lnTo>
                        <a:lnTo>
                          <a:pt x="3733" y="3508"/>
                        </a:lnTo>
                        <a:lnTo>
                          <a:pt x="3725" y="3503"/>
                        </a:lnTo>
                        <a:lnTo>
                          <a:pt x="3720" y="3496"/>
                        </a:lnTo>
                        <a:lnTo>
                          <a:pt x="3713" y="3488"/>
                        </a:lnTo>
                        <a:lnTo>
                          <a:pt x="3709" y="3482"/>
                        </a:lnTo>
                        <a:lnTo>
                          <a:pt x="3702" y="3466"/>
                        </a:lnTo>
                        <a:lnTo>
                          <a:pt x="3695" y="3449"/>
                        </a:lnTo>
                        <a:lnTo>
                          <a:pt x="3690" y="3433"/>
                        </a:lnTo>
                        <a:lnTo>
                          <a:pt x="3686" y="3415"/>
                        </a:lnTo>
                        <a:lnTo>
                          <a:pt x="3682" y="3398"/>
                        </a:lnTo>
                        <a:lnTo>
                          <a:pt x="3677" y="3381"/>
                        </a:lnTo>
                        <a:lnTo>
                          <a:pt x="3672" y="3365"/>
                        </a:lnTo>
                        <a:lnTo>
                          <a:pt x="3665" y="3351"/>
                        </a:lnTo>
                        <a:lnTo>
                          <a:pt x="3660" y="3346"/>
                        </a:lnTo>
                        <a:lnTo>
                          <a:pt x="3656" y="3339"/>
                        </a:lnTo>
                        <a:lnTo>
                          <a:pt x="3650" y="3334"/>
                        </a:lnTo>
                        <a:lnTo>
                          <a:pt x="3643" y="3329"/>
                        </a:lnTo>
                        <a:lnTo>
                          <a:pt x="3637" y="3325"/>
                        </a:lnTo>
                        <a:lnTo>
                          <a:pt x="3629" y="3323"/>
                        </a:lnTo>
                        <a:lnTo>
                          <a:pt x="3620" y="3320"/>
                        </a:lnTo>
                        <a:lnTo>
                          <a:pt x="3610" y="3319"/>
                        </a:lnTo>
                        <a:lnTo>
                          <a:pt x="3593" y="3317"/>
                        </a:lnTo>
                        <a:lnTo>
                          <a:pt x="3564" y="3316"/>
                        </a:lnTo>
                        <a:lnTo>
                          <a:pt x="3529" y="3312"/>
                        </a:lnTo>
                        <a:lnTo>
                          <a:pt x="3490" y="3308"/>
                        </a:lnTo>
                        <a:lnTo>
                          <a:pt x="3472" y="3304"/>
                        </a:lnTo>
                        <a:lnTo>
                          <a:pt x="3454" y="3301"/>
                        </a:lnTo>
                        <a:lnTo>
                          <a:pt x="3439" y="3295"/>
                        </a:lnTo>
                        <a:lnTo>
                          <a:pt x="3424" y="3289"/>
                        </a:lnTo>
                        <a:lnTo>
                          <a:pt x="3419" y="3286"/>
                        </a:lnTo>
                        <a:lnTo>
                          <a:pt x="3414" y="3282"/>
                        </a:lnTo>
                        <a:lnTo>
                          <a:pt x="3409" y="3278"/>
                        </a:lnTo>
                        <a:lnTo>
                          <a:pt x="3405" y="3275"/>
                        </a:lnTo>
                        <a:lnTo>
                          <a:pt x="3404" y="3271"/>
                        </a:lnTo>
                        <a:lnTo>
                          <a:pt x="3401" y="3266"/>
                        </a:lnTo>
                        <a:lnTo>
                          <a:pt x="3401" y="3260"/>
                        </a:lnTo>
                        <a:lnTo>
                          <a:pt x="3402" y="3255"/>
                        </a:lnTo>
                        <a:lnTo>
                          <a:pt x="3406" y="3244"/>
                        </a:lnTo>
                        <a:lnTo>
                          <a:pt x="3409" y="3234"/>
                        </a:lnTo>
                        <a:lnTo>
                          <a:pt x="3410" y="3228"/>
                        </a:lnTo>
                        <a:lnTo>
                          <a:pt x="3409" y="3224"/>
                        </a:lnTo>
                        <a:lnTo>
                          <a:pt x="3405" y="3221"/>
                        </a:lnTo>
                        <a:lnTo>
                          <a:pt x="3398" y="3220"/>
                        </a:lnTo>
                        <a:lnTo>
                          <a:pt x="3387" y="3220"/>
                        </a:lnTo>
                        <a:lnTo>
                          <a:pt x="3371" y="3220"/>
                        </a:lnTo>
                        <a:lnTo>
                          <a:pt x="3358" y="3220"/>
                        </a:lnTo>
                        <a:lnTo>
                          <a:pt x="3348" y="3221"/>
                        </a:lnTo>
                        <a:lnTo>
                          <a:pt x="3338" y="3224"/>
                        </a:lnTo>
                        <a:lnTo>
                          <a:pt x="3327" y="3227"/>
                        </a:lnTo>
                        <a:lnTo>
                          <a:pt x="3318" y="3231"/>
                        </a:lnTo>
                        <a:lnTo>
                          <a:pt x="3309" y="3236"/>
                        </a:lnTo>
                        <a:lnTo>
                          <a:pt x="3300" y="3242"/>
                        </a:lnTo>
                        <a:lnTo>
                          <a:pt x="3292" y="3251"/>
                        </a:lnTo>
                        <a:lnTo>
                          <a:pt x="3268" y="3280"/>
                        </a:lnTo>
                        <a:lnTo>
                          <a:pt x="3246" y="3307"/>
                        </a:lnTo>
                        <a:lnTo>
                          <a:pt x="3226" y="3335"/>
                        </a:lnTo>
                        <a:lnTo>
                          <a:pt x="3208" y="3365"/>
                        </a:lnTo>
                        <a:lnTo>
                          <a:pt x="3191" y="3394"/>
                        </a:lnTo>
                        <a:lnTo>
                          <a:pt x="3176" y="3425"/>
                        </a:lnTo>
                        <a:lnTo>
                          <a:pt x="3159" y="3457"/>
                        </a:lnTo>
                        <a:lnTo>
                          <a:pt x="3143" y="3490"/>
                        </a:lnTo>
                        <a:lnTo>
                          <a:pt x="3142" y="3519"/>
                        </a:lnTo>
                        <a:lnTo>
                          <a:pt x="3145" y="3544"/>
                        </a:lnTo>
                        <a:lnTo>
                          <a:pt x="3146" y="3556"/>
                        </a:lnTo>
                        <a:lnTo>
                          <a:pt x="3148" y="3565"/>
                        </a:lnTo>
                        <a:lnTo>
                          <a:pt x="3152" y="3574"/>
                        </a:lnTo>
                        <a:lnTo>
                          <a:pt x="3156" y="3583"/>
                        </a:lnTo>
                        <a:lnTo>
                          <a:pt x="3161" y="3591"/>
                        </a:lnTo>
                        <a:lnTo>
                          <a:pt x="3168" y="3597"/>
                        </a:lnTo>
                        <a:lnTo>
                          <a:pt x="3176" y="3604"/>
                        </a:lnTo>
                        <a:lnTo>
                          <a:pt x="3185" y="3610"/>
                        </a:lnTo>
                        <a:lnTo>
                          <a:pt x="3195" y="3615"/>
                        </a:lnTo>
                        <a:lnTo>
                          <a:pt x="3207" y="3620"/>
                        </a:lnTo>
                        <a:lnTo>
                          <a:pt x="3220" y="3624"/>
                        </a:lnTo>
                        <a:lnTo>
                          <a:pt x="3234" y="3630"/>
                        </a:lnTo>
                        <a:lnTo>
                          <a:pt x="3242" y="3632"/>
                        </a:lnTo>
                        <a:lnTo>
                          <a:pt x="3251" y="3635"/>
                        </a:lnTo>
                        <a:lnTo>
                          <a:pt x="3259" y="3640"/>
                        </a:lnTo>
                        <a:lnTo>
                          <a:pt x="3266" y="3645"/>
                        </a:lnTo>
                        <a:lnTo>
                          <a:pt x="3283" y="3657"/>
                        </a:lnTo>
                        <a:lnTo>
                          <a:pt x="3299" y="3670"/>
                        </a:lnTo>
                        <a:lnTo>
                          <a:pt x="3331" y="3697"/>
                        </a:lnTo>
                        <a:lnTo>
                          <a:pt x="3360" y="3722"/>
                        </a:lnTo>
                        <a:lnTo>
                          <a:pt x="3361" y="3724"/>
                        </a:lnTo>
                        <a:lnTo>
                          <a:pt x="3364" y="3727"/>
                        </a:lnTo>
                        <a:lnTo>
                          <a:pt x="3365" y="3732"/>
                        </a:lnTo>
                        <a:lnTo>
                          <a:pt x="3366" y="3736"/>
                        </a:lnTo>
                        <a:lnTo>
                          <a:pt x="3367" y="3747"/>
                        </a:lnTo>
                        <a:lnTo>
                          <a:pt x="3367" y="3760"/>
                        </a:lnTo>
                        <a:lnTo>
                          <a:pt x="3366" y="3785"/>
                        </a:lnTo>
                        <a:lnTo>
                          <a:pt x="3365" y="3804"/>
                        </a:lnTo>
                        <a:lnTo>
                          <a:pt x="3366" y="3830"/>
                        </a:lnTo>
                        <a:lnTo>
                          <a:pt x="3366" y="3867"/>
                        </a:lnTo>
                        <a:lnTo>
                          <a:pt x="3366" y="3886"/>
                        </a:lnTo>
                        <a:lnTo>
                          <a:pt x="3366" y="3902"/>
                        </a:lnTo>
                        <a:lnTo>
                          <a:pt x="3365" y="3908"/>
                        </a:lnTo>
                        <a:lnTo>
                          <a:pt x="3364" y="3915"/>
                        </a:lnTo>
                        <a:lnTo>
                          <a:pt x="3361" y="3918"/>
                        </a:lnTo>
                        <a:lnTo>
                          <a:pt x="3360" y="3921"/>
                        </a:lnTo>
                        <a:lnTo>
                          <a:pt x="3307" y="3956"/>
                        </a:lnTo>
                        <a:lnTo>
                          <a:pt x="3305" y="3957"/>
                        </a:lnTo>
                        <a:lnTo>
                          <a:pt x="3303" y="3956"/>
                        </a:lnTo>
                        <a:lnTo>
                          <a:pt x="3301" y="3955"/>
                        </a:lnTo>
                        <a:lnTo>
                          <a:pt x="3299" y="3952"/>
                        </a:lnTo>
                        <a:lnTo>
                          <a:pt x="3294" y="3947"/>
                        </a:lnTo>
                        <a:lnTo>
                          <a:pt x="3288" y="3939"/>
                        </a:lnTo>
                        <a:lnTo>
                          <a:pt x="3283" y="3931"/>
                        </a:lnTo>
                        <a:lnTo>
                          <a:pt x="3278" y="3924"/>
                        </a:lnTo>
                        <a:lnTo>
                          <a:pt x="3273" y="3918"/>
                        </a:lnTo>
                        <a:lnTo>
                          <a:pt x="3268" y="3915"/>
                        </a:lnTo>
                        <a:lnTo>
                          <a:pt x="3262" y="3913"/>
                        </a:lnTo>
                        <a:lnTo>
                          <a:pt x="3256" y="3913"/>
                        </a:lnTo>
                        <a:lnTo>
                          <a:pt x="3251" y="3913"/>
                        </a:lnTo>
                        <a:lnTo>
                          <a:pt x="3244" y="3915"/>
                        </a:lnTo>
                        <a:lnTo>
                          <a:pt x="3230" y="3920"/>
                        </a:lnTo>
                        <a:lnTo>
                          <a:pt x="3217" y="3927"/>
                        </a:lnTo>
                        <a:lnTo>
                          <a:pt x="3204" y="3935"/>
                        </a:lnTo>
                        <a:lnTo>
                          <a:pt x="3193" y="3946"/>
                        </a:lnTo>
                        <a:lnTo>
                          <a:pt x="3183" y="3955"/>
                        </a:lnTo>
                        <a:lnTo>
                          <a:pt x="3176" y="3964"/>
                        </a:lnTo>
                        <a:lnTo>
                          <a:pt x="3168" y="3979"/>
                        </a:lnTo>
                        <a:lnTo>
                          <a:pt x="3161" y="3995"/>
                        </a:lnTo>
                        <a:lnTo>
                          <a:pt x="3158" y="4009"/>
                        </a:lnTo>
                        <a:lnTo>
                          <a:pt x="3155" y="4025"/>
                        </a:lnTo>
                        <a:lnTo>
                          <a:pt x="3152" y="4057"/>
                        </a:lnTo>
                        <a:lnTo>
                          <a:pt x="3154" y="4092"/>
                        </a:lnTo>
                        <a:lnTo>
                          <a:pt x="3154" y="4100"/>
                        </a:lnTo>
                        <a:lnTo>
                          <a:pt x="3154" y="4111"/>
                        </a:lnTo>
                        <a:lnTo>
                          <a:pt x="3152" y="4126"/>
                        </a:lnTo>
                        <a:lnTo>
                          <a:pt x="3151" y="4141"/>
                        </a:lnTo>
                        <a:lnTo>
                          <a:pt x="3147" y="4171"/>
                        </a:lnTo>
                        <a:lnTo>
                          <a:pt x="3143" y="4192"/>
                        </a:lnTo>
                        <a:lnTo>
                          <a:pt x="3142" y="4196"/>
                        </a:lnTo>
                        <a:lnTo>
                          <a:pt x="3139" y="4200"/>
                        </a:lnTo>
                        <a:lnTo>
                          <a:pt x="3135" y="4202"/>
                        </a:lnTo>
                        <a:lnTo>
                          <a:pt x="3132" y="4205"/>
                        </a:lnTo>
                        <a:lnTo>
                          <a:pt x="3123" y="4209"/>
                        </a:lnTo>
                        <a:lnTo>
                          <a:pt x="3112" y="4210"/>
                        </a:lnTo>
                        <a:lnTo>
                          <a:pt x="3101" y="4211"/>
                        </a:lnTo>
                        <a:lnTo>
                          <a:pt x="3089" y="4214"/>
                        </a:lnTo>
                        <a:lnTo>
                          <a:pt x="3084" y="4215"/>
                        </a:lnTo>
                        <a:lnTo>
                          <a:pt x="3078" y="4218"/>
                        </a:lnTo>
                        <a:lnTo>
                          <a:pt x="3075" y="4219"/>
                        </a:lnTo>
                        <a:lnTo>
                          <a:pt x="3071" y="4223"/>
                        </a:lnTo>
                        <a:lnTo>
                          <a:pt x="3054" y="4238"/>
                        </a:lnTo>
                        <a:lnTo>
                          <a:pt x="3038" y="4257"/>
                        </a:lnTo>
                        <a:lnTo>
                          <a:pt x="3023" y="4276"/>
                        </a:lnTo>
                        <a:lnTo>
                          <a:pt x="3009" y="4295"/>
                        </a:lnTo>
                        <a:lnTo>
                          <a:pt x="2997" y="4317"/>
                        </a:lnTo>
                        <a:lnTo>
                          <a:pt x="2987" y="4339"/>
                        </a:lnTo>
                        <a:lnTo>
                          <a:pt x="2981" y="4350"/>
                        </a:lnTo>
                        <a:lnTo>
                          <a:pt x="2977" y="4361"/>
                        </a:lnTo>
                        <a:lnTo>
                          <a:pt x="2975" y="4373"/>
                        </a:lnTo>
                        <a:lnTo>
                          <a:pt x="2972" y="4385"/>
                        </a:lnTo>
                        <a:lnTo>
                          <a:pt x="2971" y="4389"/>
                        </a:lnTo>
                        <a:lnTo>
                          <a:pt x="2968" y="4394"/>
                        </a:lnTo>
                        <a:lnTo>
                          <a:pt x="2964" y="4396"/>
                        </a:lnTo>
                        <a:lnTo>
                          <a:pt x="2959" y="4399"/>
                        </a:lnTo>
                        <a:lnTo>
                          <a:pt x="2948" y="4403"/>
                        </a:lnTo>
                        <a:lnTo>
                          <a:pt x="2935" y="4404"/>
                        </a:lnTo>
                        <a:lnTo>
                          <a:pt x="2906" y="4404"/>
                        </a:lnTo>
                        <a:lnTo>
                          <a:pt x="2883" y="4403"/>
                        </a:lnTo>
                        <a:lnTo>
                          <a:pt x="2865" y="4403"/>
                        </a:lnTo>
                        <a:lnTo>
                          <a:pt x="2850" y="4402"/>
                        </a:lnTo>
                        <a:lnTo>
                          <a:pt x="2838" y="4399"/>
                        </a:lnTo>
                        <a:lnTo>
                          <a:pt x="2828" y="4394"/>
                        </a:lnTo>
                        <a:lnTo>
                          <a:pt x="2825" y="4391"/>
                        </a:lnTo>
                        <a:lnTo>
                          <a:pt x="2821" y="4387"/>
                        </a:lnTo>
                        <a:lnTo>
                          <a:pt x="2817" y="4383"/>
                        </a:lnTo>
                        <a:lnTo>
                          <a:pt x="2813" y="4378"/>
                        </a:lnTo>
                        <a:lnTo>
                          <a:pt x="2806" y="4365"/>
                        </a:lnTo>
                        <a:lnTo>
                          <a:pt x="2800" y="4350"/>
                        </a:lnTo>
                        <a:lnTo>
                          <a:pt x="2799" y="4341"/>
                        </a:lnTo>
                        <a:lnTo>
                          <a:pt x="2797" y="4333"/>
                        </a:lnTo>
                        <a:lnTo>
                          <a:pt x="2797" y="4324"/>
                        </a:lnTo>
                        <a:lnTo>
                          <a:pt x="2797" y="4316"/>
                        </a:lnTo>
                        <a:lnTo>
                          <a:pt x="2800" y="4301"/>
                        </a:lnTo>
                        <a:lnTo>
                          <a:pt x="2801" y="4282"/>
                        </a:lnTo>
                        <a:lnTo>
                          <a:pt x="2801" y="4277"/>
                        </a:lnTo>
                        <a:lnTo>
                          <a:pt x="2800" y="4268"/>
                        </a:lnTo>
                        <a:lnTo>
                          <a:pt x="2800" y="4264"/>
                        </a:lnTo>
                        <a:lnTo>
                          <a:pt x="2800" y="4260"/>
                        </a:lnTo>
                        <a:lnTo>
                          <a:pt x="2801" y="4257"/>
                        </a:lnTo>
                        <a:lnTo>
                          <a:pt x="2803" y="4255"/>
                        </a:lnTo>
                        <a:lnTo>
                          <a:pt x="2804" y="4254"/>
                        </a:lnTo>
                        <a:lnTo>
                          <a:pt x="2810" y="4254"/>
                        </a:lnTo>
                        <a:lnTo>
                          <a:pt x="2817" y="4251"/>
                        </a:lnTo>
                        <a:lnTo>
                          <a:pt x="2823" y="4249"/>
                        </a:lnTo>
                        <a:lnTo>
                          <a:pt x="2830" y="4245"/>
                        </a:lnTo>
                        <a:lnTo>
                          <a:pt x="2841" y="4235"/>
                        </a:lnTo>
                        <a:lnTo>
                          <a:pt x="2853" y="4223"/>
                        </a:lnTo>
                        <a:lnTo>
                          <a:pt x="2874" y="4196"/>
                        </a:lnTo>
                        <a:lnTo>
                          <a:pt x="2891" y="4174"/>
                        </a:lnTo>
                        <a:lnTo>
                          <a:pt x="2905" y="4163"/>
                        </a:lnTo>
                        <a:lnTo>
                          <a:pt x="2915" y="4154"/>
                        </a:lnTo>
                        <a:lnTo>
                          <a:pt x="2918" y="4150"/>
                        </a:lnTo>
                        <a:lnTo>
                          <a:pt x="2919" y="4146"/>
                        </a:lnTo>
                        <a:lnTo>
                          <a:pt x="2920" y="4143"/>
                        </a:lnTo>
                        <a:lnTo>
                          <a:pt x="2920" y="4139"/>
                        </a:lnTo>
                        <a:lnTo>
                          <a:pt x="2918" y="4132"/>
                        </a:lnTo>
                        <a:lnTo>
                          <a:pt x="2913" y="4126"/>
                        </a:lnTo>
                        <a:lnTo>
                          <a:pt x="2906" y="4119"/>
                        </a:lnTo>
                        <a:lnTo>
                          <a:pt x="2898" y="4114"/>
                        </a:lnTo>
                        <a:lnTo>
                          <a:pt x="2882" y="4102"/>
                        </a:lnTo>
                        <a:lnTo>
                          <a:pt x="2867" y="4092"/>
                        </a:lnTo>
                        <a:lnTo>
                          <a:pt x="2865" y="4088"/>
                        </a:lnTo>
                        <a:lnTo>
                          <a:pt x="2863" y="4086"/>
                        </a:lnTo>
                        <a:lnTo>
                          <a:pt x="2862" y="4083"/>
                        </a:lnTo>
                        <a:lnTo>
                          <a:pt x="2862" y="4079"/>
                        </a:lnTo>
                        <a:lnTo>
                          <a:pt x="2862" y="4076"/>
                        </a:lnTo>
                        <a:lnTo>
                          <a:pt x="2863" y="4073"/>
                        </a:lnTo>
                        <a:lnTo>
                          <a:pt x="2866" y="4069"/>
                        </a:lnTo>
                        <a:lnTo>
                          <a:pt x="2870" y="4065"/>
                        </a:lnTo>
                        <a:lnTo>
                          <a:pt x="2892" y="4045"/>
                        </a:lnTo>
                        <a:lnTo>
                          <a:pt x="2917" y="4025"/>
                        </a:lnTo>
                        <a:lnTo>
                          <a:pt x="2931" y="4016"/>
                        </a:lnTo>
                        <a:lnTo>
                          <a:pt x="2944" y="4009"/>
                        </a:lnTo>
                        <a:lnTo>
                          <a:pt x="2957" y="4004"/>
                        </a:lnTo>
                        <a:lnTo>
                          <a:pt x="2970" y="4001"/>
                        </a:lnTo>
                        <a:lnTo>
                          <a:pt x="2997" y="4001"/>
                        </a:lnTo>
                        <a:lnTo>
                          <a:pt x="3018" y="4001"/>
                        </a:lnTo>
                        <a:lnTo>
                          <a:pt x="3021" y="4000"/>
                        </a:lnTo>
                        <a:lnTo>
                          <a:pt x="3025" y="3997"/>
                        </a:lnTo>
                        <a:lnTo>
                          <a:pt x="3028" y="3995"/>
                        </a:lnTo>
                        <a:lnTo>
                          <a:pt x="3031" y="3992"/>
                        </a:lnTo>
                        <a:lnTo>
                          <a:pt x="3033" y="3987"/>
                        </a:lnTo>
                        <a:lnTo>
                          <a:pt x="3036" y="3982"/>
                        </a:lnTo>
                        <a:lnTo>
                          <a:pt x="3037" y="3975"/>
                        </a:lnTo>
                        <a:lnTo>
                          <a:pt x="3038" y="3968"/>
                        </a:lnTo>
                        <a:lnTo>
                          <a:pt x="3040" y="3947"/>
                        </a:lnTo>
                        <a:lnTo>
                          <a:pt x="3038" y="3930"/>
                        </a:lnTo>
                        <a:lnTo>
                          <a:pt x="3038" y="3924"/>
                        </a:lnTo>
                        <a:lnTo>
                          <a:pt x="3036" y="3917"/>
                        </a:lnTo>
                        <a:lnTo>
                          <a:pt x="3034" y="3912"/>
                        </a:lnTo>
                        <a:lnTo>
                          <a:pt x="3032" y="3907"/>
                        </a:lnTo>
                        <a:lnTo>
                          <a:pt x="3024" y="3896"/>
                        </a:lnTo>
                        <a:lnTo>
                          <a:pt x="3015" y="3887"/>
                        </a:lnTo>
                        <a:lnTo>
                          <a:pt x="3005" y="3877"/>
                        </a:lnTo>
                        <a:lnTo>
                          <a:pt x="2990" y="3864"/>
                        </a:lnTo>
                        <a:lnTo>
                          <a:pt x="2983" y="3856"/>
                        </a:lnTo>
                        <a:lnTo>
                          <a:pt x="2977" y="3846"/>
                        </a:lnTo>
                        <a:lnTo>
                          <a:pt x="2972" y="3837"/>
                        </a:lnTo>
                        <a:lnTo>
                          <a:pt x="2971" y="3826"/>
                        </a:lnTo>
                        <a:lnTo>
                          <a:pt x="2970" y="3815"/>
                        </a:lnTo>
                        <a:lnTo>
                          <a:pt x="2970" y="3804"/>
                        </a:lnTo>
                        <a:lnTo>
                          <a:pt x="2971" y="3793"/>
                        </a:lnTo>
                        <a:lnTo>
                          <a:pt x="2971" y="3781"/>
                        </a:lnTo>
                        <a:lnTo>
                          <a:pt x="2974" y="3758"/>
                        </a:lnTo>
                        <a:lnTo>
                          <a:pt x="2974" y="3734"/>
                        </a:lnTo>
                        <a:lnTo>
                          <a:pt x="2972" y="3724"/>
                        </a:lnTo>
                        <a:lnTo>
                          <a:pt x="2968" y="3712"/>
                        </a:lnTo>
                        <a:lnTo>
                          <a:pt x="2963" y="3702"/>
                        </a:lnTo>
                        <a:lnTo>
                          <a:pt x="2955" y="3693"/>
                        </a:lnTo>
                        <a:lnTo>
                          <a:pt x="2933" y="3671"/>
                        </a:lnTo>
                        <a:lnTo>
                          <a:pt x="2913" y="3654"/>
                        </a:lnTo>
                        <a:lnTo>
                          <a:pt x="2902" y="3644"/>
                        </a:lnTo>
                        <a:lnTo>
                          <a:pt x="2893" y="3633"/>
                        </a:lnTo>
                        <a:lnTo>
                          <a:pt x="2884" y="3622"/>
                        </a:lnTo>
                        <a:lnTo>
                          <a:pt x="2878" y="3606"/>
                        </a:lnTo>
                        <a:lnTo>
                          <a:pt x="2875" y="3598"/>
                        </a:lnTo>
                        <a:lnTo>
                          <a:pt x="2873" y="3589"/>
                        </a:lnTo>
                        <a:lnTo>
                          <a:pt x="2873" y="3582"/>
                        </a:lnTo>
                        <a:lnTo>
                          <a:pt x="2873" y="3574"/>
                        </a:lnTo>
                        <a:lnTo>
                          <a:pt x="2875" y="3557"/>
                        </a:lnTo>
                        <a:lnTo>
                          <a:pt x="2879" y="3541"/>
                        </a:lnTo>
                        <a:lnTo>
                          <a:pt x="2883" y="3526"/>
                        </a:lnTo>
                        <a:lnTo>
                          <a:pt x="2885" y="3509"/>
                        </a:lnTo>
                        <a:lnTo>
                          <a:pt x="2885" y="3501"/>
                        </a:lnTo>
                        <a:lnTo>
                          <a:pt x="2885" y="3492"/>
                        </a:lnTo>
                        <a:lnTo>
                          <a:pt x="2884" y="3484"/>
                        </a:lnTo>
                        <a:lnTo>
                          <a:pt x="2882" y="3475"/>
                        </a:lnTo>
                        <a:lnTo>
                          <a:pt x="2880" y="3468"/>
                        </a:lnTo>
                        <a:lnTo>
                          <a:pt x="2878" y="3460"/>
                        </a:lnTo>
                        <a:lnTo>
                          <a:pt x="2874" y="3451"/>
                        </a:lnTo>
                        <a:lnTo>
                          <a:pt x="2869" y="3442"/>
                        </a:lnTo>
                        <a:lnTo>
                          <a:pt x="2862" y="3433"/>
                        </a:lnTo>
                        <a:lnTo>
                          <a:pt x="2854" y="3424"/>
                        </a:lnTo>
                        <a:lnTo>
                          <a:pt x="2847" y="3415"/>
                        </a:lnTo>
                        <a:lnTo>
                          <a:pt x="2839" y="3407"/>
                        </a:lnTo>
                        <a:lnTo>
                          <a:pt x="2830" y="3400"/>
                        </a:lnTo>
                        <a:lnTo>
                          <a:pt x="2821" y="3394"/>
                        </a:lnTo>
                        <a:lnTo>
                          <a:pt x="2812" y="3390"/>
                        </a:lnTo>
                        <a:lnTo>
                          <a:pt x="2803" y="3386"/>
                        </a:lnTo>
                        <a:lnTo>
                          <a:pt x="2793" y="3385"/>
                        </a:lnTo>
                        <a:lnTo>
                          <a:pt x="2784" y="3385"/>
                        </a:lnTo>
                        <a:lnTo>
                          <a:pt x="2775" y="3387"/>
                        </a:lnTo>
                        <a:lnTo>
                          <a:pt x="2768" y="3392"/>
                        </a:lnTo>
                        <a:lnTo>
                          <a:pt x="2740" y="3415"/>
                        </a:lnTo>
                        <a:lnTo>
                          <a:pt x="2725" y="3427"/>
                        </a:lnTo>
                        <a:lnTo>
                          <a:pt x="2720" y="3431"/>
                        </a:lnTo>
                        <a:lnTo>
                          <a:pt x="2716" y="3434"/>
                        </a:lnTo>
                        <a:lnTo>
                          <a:pt x="2713" y="3434"/>
                        </a:lnTo>
                        <a:lnTo>
                          <a:pt x="2711" y="3434"/>
                        </a:lnTo>
                        <a:lnTo>
                          <a:pt x="2705" y="3430"/>
                        </a:lnTo>
                        <a:lnTo>
                          <a:pt x="2698" y="3425"/>
                        </a:lnTo>
                        <a:lnTo>
                          <a:pt x="2691" y="3422"/>
                        </a:lnTo>
                        <a:lnTo>
                          <a:pt x="2683" y="3418"/>
                        </a:lnTo>
                        <a:lnTo>
                          <a:pt x="2672" y="3416"/>
                        </a:lnTo>
                        <a:lnTo>
                          <a:pt x="2659" y="3413"/>
                        </a:lnTo>
                        <a:lnTo>
                          <a:pt x="2659" y="3409"/>
                        </a:lnTo>
                        <a:lnTo>
                          <a:pt x="2660" y="3405"/>
                        </a:lnTo>
                        <a:lnTo>
                          <a:pt x="2661" y="3402"/>
                        </a:lnTo>
                        <a:lnTo>
                          <a:pt x="2664" y="3398"/>
                        </a:lnTo>
                        <a:lnTo>
                          <a:pt x="2665" y="3394"/>
                        </a:lnTo>
                        <a:lnTo>
                          <a:pt x="2667" y="3389"/>
                        </a:lnTo>
                        <a:lnTo>
                          <a:pt x="2667" y="3382"/>
                        </a:lnTo>
                        <a:lnTo>
                          <a:pt x="2665" y="3377"/>
                        </a:lnTo>
                        <a:lnTo>
                          <a:pt x="2660" y="3365"/>
                        </a:lnTo>
                        <a:lnTo>
                          <a:pt x="2650" y="3355"/>
                        </a:lnTo>
                        <a:lnTo>
                          <a:pt x="2641" y="3345"/>
                        </a:lnTo>
                        <a:lnTo>
                          <a:pt x="2632" y="3335"/>
                        </a:lnTo>
                        <a:lnTo>
                          <a:pt x="2626" y="3329"/>
                        </a:lnTo>
                        <a:lnTo>
                          <a:pt x="2620" y="3325"/>
                        </a:lnTo>
                        <a:lnTo>
                          <a:pt x="2612" y="3320"/>
                        </a:lnTo>
                        <a:lnTo>
                          <a:pt x="2604" y="3316"/>
                        </a:lnTo>
                        <a:lnTo>
                          <a:pt x="2586" y="3308"/>
                        </a:lnTo>
                        <a:lnTo>
                          <a:pt x="2569" y="3302"/>
                        </a:lnTo>
                        <a:lnTo>
                          <a:pt x="2562" y="3298"/>
                        </a:lnTo>
                        <a:lnTo>
                          <a:pt x="2555" y="3294"/>
                        </a:lnTo>
                        <a:lnTo>
                          <a:pt x="2550" y="3290"/>
                        </a:lnTo>
                        <a:lnTo>
                          <a:pt x="2546" y="3286"/>
                        </a:lnTo>
                        <a:lnTo>
                          <a:pt x="2543" y="3282"/>
                        </a:lnTo>
                        <a:lnTo>
                          <a:pt x="2543" y="3278"/>
                        </a:lnTo>
                        <a:lnTo>
                          <a:pt x="2546" y="3273"/>
                        </a:lnTo>
                        <a:lnTo>
                          <a:pt x="2551" y="3268"/>
                        </a:lnTo>
                        <a:lnTo>
                          <a:pt x="2558" y="3262"/>
                        </a:lnTo>
                        <a:lnTo>
                          <a:pt x="2564" y="3255"/>
                        </a:lnTo>
                        <a:lnTo>
                          <a:pt x="2568" y="3247"/>
                        </a:lnTo>
                        <a:lnTo>
                          <a:pt x="2571" y="3240"/>
                        </a:lnTo>
                        <a:lnTo>
                          <a:pt x="2572" y="3232"/>
                        </a:lnTo>
                        <a:lnTo>
                          <a:pt x="2572" y="3224"/>
                        </a:lnTo>
                        <a:lnTo>
                          <a:pt x="2571" y="3215"/>
                        </a:lnTo>
                        <a:lnTo>
                          <a:pt x="2568" y="3206"/>
                        </a:lnTo>
                        <a:lnTo>
                          <a:pt x="2559" y="3181"/>
                        </a:lnTo>
                        <a:lnTo>
                          <a:pt x="2547" y="3153"/>
                        </a:lnTo>
                        <a:lnTo>
                          <a:pt x="2540" y="3140"/>
                        </a:lnTo>
                        <a:lnTo>
                          <a:pt x="2531" y="3128"/>
                        </a:lnTo>
                        <a:lnTo>
                          <a:pt x="2525" y="3123"/>
                        </a:lnTo>
                        <a:lnTo>
                          <a:pt x="2520" y="3119"/>
                        </a:lnTo>
                        <a:lnTo>
                          <a:pt x="2515" y="3115"/>
                        </a:lnTo>
                        <a:lnTo>
                          <a:pt x="2508" y="3114"/>
                        </a:lnTo>
                        <a:lnTo>
                          <a:pt x="2499" y="3111"/>
                        </a:lnTo>
                        <a:lnTo>
                          <a:pt x="2490" y="3111"/>
                        </a:lnTo>
                        <a:lnTo>
                          <a:pt x="2481" y="3111"/>
                        </a:lnTo>
                        <a:lnTo>
                          <a:pt x="2472" y="3113"/>
                        </a:lnTo>
                        <a:lnTo>
                          <a:pt x="2454" y="3117"/>
                        </a:lnTo>
                        <a:lnTo>
                          <a:pt x="2437" y="3123"/>
                        </a:lnTo>
                        <a:lnTo>
                          <a:pt x="2419" y="3130"/>
                        </a:lnTo>
                        <a:lnTo>
                          <a:pt x="2402" y="3135"/>
                        </a:lnTo>
                        <a:lnTo>
                          <a:pt x="2384" y="3140"/>
                        </a:lnTo>
                        <a:lnTo>
                          <a:pt x="2367" y="3141"/>
                        </a:lnTo>
                        <a:lnTo>
                          <a:pt x="2367" y="3140"/>
                        </a:lnTo>
                        <a:lnTo>
                          <a:pt x="2367" y="3135"/>
                        </a:lnTo>
                        <a:lnTo>
                          <a:pt x="2370" y="3130"/>
                        </a:lnTo>
                        <a:lnTo>
                          <a:pt x="2374" y="3126"/>
                        </a:lnTo>
                        <a:lnTo>
                          <a:pt x="2379" y="3120"/>
                        </a:lnTo>
                        <a:lnTo>
                          <a:pt x="2391" y="3113"/>
                        </a:lnTo>
                        <a:lnTo>
                          <a:pt x="2405" y="3105"/>
                        </a:lnTo>
                        <a:lnTo>
                          <a:pt x="2416" y="3097"/>
                        </a:lnTo>
                        <a:lnTo>
                          <a:pt x="2427" y="3089"/>
                        </a:lnTo>
                        <a:lnTo>
                          <a:pt x="2429" y="3084"/>
                        </a:lnTo>
                        <a:lnTo>
                          <a:pt x="2431" y="3080"/>
                        </a:lnTo>
                        <a:lnTo>
                          <a:pt x="2429" y="3075"/>
                        </a:lnTo>
                        <a:lnTo>
                          <a:pt x="2427" y="3069"/>
                        </a:lnTo>
                        <a:lnTo>
                          <a:pt x="2420" y="3058"/>
                        </a:lnTo>
                        <a:lnTo>
                          <a:pt x="2413" y="3049"/>
                        </a:lnTo>
                        <a:lnTo>
                          <a:pt x="2405" y="3041"/>
                        </a:lnTo>
                        <a:lnTo>
                          <a:pt x="2398" y="3035"/>
                        </a:lnTo>
                        <a:lnTo>
                          <a:pt x="2391" y="3031"/>
                        </a:lnTo>
                        <a:lnTo>
                          <a:pt x="2383" y="3027"/>
                        </a:lnTo>
                        <a:lnTo>
                          <a:pt x="2375" y="3025"/>
                        </a:lnTo>
                        <a:lnTo>
                          <a:pt x="2367" y="3022"/>
                        </a:lnTo>
                        <a:lnTo>
                          <a:pt x="2350" y="3022"/>
                        </a:lnTo>
                        <a:lnTo>
                          <a:pt x="2332" y="3023"/>
                        </a:lnTo>
                        <a:lnTo>
                          <a:pt x="2313" y="3026"/>
                        </a:lnTo>
                        <a:lnTo>
                          <a:pt x="2292" y="3028"/>
                        </a:lnTo>
                        <a:lnTo>
                          <a:pt x="2287" y="3028"/>
                        </a:lnTo>
                        <a:lnTo>
                          <a:pt x="2283" y="3027"/>
                        </a:lnTo>
                        <a:lnTo>
                          <a:pt x="2280" y="3025"/>
                        </a:lnTo>
                        <a:lnTo>
                          <a:pt x="2278" y="3022"/>
                        </a:lnTo>
                        <a:lnTo>
                          <a:pt x="2275" y="3014"/>
                        </a:lnTo>
                        <a:lnTo>
                          <a:pt x="2275" y="3005"/>
                        </a:lnTo>
                        <a:lnTo>
                          <a:pt x="2278" y="2983"/>
                        </a:lnTo>
                        <a:lnTo>
                          <a:pt x="2280" y="2965"/>
                        </a:lnTo>
                        <a:lnTo>
                          <a:pt x="2279" y="2960"/>
                        </a:lnTo>
                        <a:lnTo>
                          <a:pt x="2275" y="2956"/>
                        </a:lnTo>
                        <a:lnTo>
                          <a:pt x="2270" y="2951"/>
                        </a:lnTo>
                        <a:lnTo>
                          <a:pt x="2264" y="2946"/>
                        </a:lnTo>
                        <a:lnTo>
                          <a:pt x="2256" y="2940"/>
                        </a:lnTo>
                        <a:lnTo>
                          <a:pt x="2249" y="2934"/>
                        </a:lnTo>
                        <a:lnTo>
                          <a:pt x="2244" y="2927"/>
                        </a:lnTo>
                        <a:lnTo>
                          <a:pt x="2242" y="2920"/>
                        </a:lnTo>
                        <a:lnTo>
                          <a:pt x="2234" y="2900"/>
                        </a:lnTo>
                        <a:lnTo>
                          <a:pt x="2226" y="2882"/>
                        </a:lnTo>
                        <a:lnTo>
                          <a:pt x="2218" y="2865"/>
                        </a:lnTo>
                        <a:lnTo>
                          <a:pt x="2208" y="2850"/>
                        </a:lnTo>
                        <a:lnTo>
                          <a:pt x="2198" y="2837"/>
                        </a:lnTo>
                        <a:lnTo>
                          <a:pt x="2186" y="2824"/>
                        </a:lnTo>
                        <a:lnTo>
                          <a:pt x="2173" y="2813"/>
                        </a:lnTo>
                        <a:lnTo>
                          <a:pt x="2160" y="2804"/>
                        </a:lnTo>
                        <a:lnTo>
                          <a:pt x="2144" y="2795"/>
                        </a:lnTo>
                        <a:lnTo>
                          <a:pt x="2130" y="2789"/>
                        </a:lnTo>
                        <a:lnTo>
                          <a:pt x="2113" y="2784"/>
                        </a:lnTo>
                        <a:lnTo>
                          <a:pt x="2097" y="2780"/>
                        </a:lnTo>
                        <a:lnTo>
                          <a:pt x="2078" y="2777"/>
                        </a:lnTo>
                        <a:lnTo>
                          <a:pt x="2059" y="2776"/>
                        </a:lnTo>
                        <a:lnTo>
                          <a:pt x="2040" y="2776"/>
                        </a:lnTo>
                        <a:lnTo>
                          <a:pt x="2019" y="2778"/>
                        </a:lnTo>
                        <a:lnTo>
                          <a:pt x="2010" y="2781"/>
                        </a:lnTo>
                        <a:lnTo>
                          <a:pt x="1999" y="2785"/>
                        </a:lnTo>
                        <a:lnTo>
                          <a:pt x="1990" y="2793"/>
                        </a:lnTo>
                        <a:lnTo>
                          <a:pt x="1980" y="2799"/>
                        </a:lnTo>
                        <a:lnTo>
                          <a:pt x="1971" y="2807"/>
                        </a:lnTo>
                        <a:lnTo>
                          <a:pt x="1963" y="2812"/>
                        </a:lnTo>
                        <a:lnTo>
                          <a:pt x="1959" y="2813"/>
                        </a:lnTo>
                        <a:lnTo>
                          <a:pt x="1955" y="2815"/>
                        </a:lnTo>
                        <a:lnTo>
                          <a:pt x="1954" y="2815"/>
                        </a:lnTo>
                        <a:lnTo>
                          <a:pt x="1951" y="2815"/>
                        </a:lnTo>
                        <a:lnTo>
                          <a:pt x="1946" y="2810"/>
                        </a:lnTo>
                        <a:lnTo>
                          <a:pt x="1940" y="2802"/>
                        </a:lnTo>
                        <a:lnTo>
                          <a:pt x="1933" y="2791"/>
                        </a:lnTo>
                        <a:lnTo>
                          <a:pt x="1927" y="2780"/>
                        </a:lnTo>
                        <a:lnTo>
                          <a:pt x="1915" y="2758"/>
                        </a:lnTo>
                        <a:lnTo>
                          <a:pt x="1905" y="2741"/>
                        </a:lnTo>
                        <a:lnTo>
                          <a:pt x="1900" y="2733"/>
                        </a:lnTo>
                        <a:lnTo>
                          <a:pt x="1893" y="2727"/>
                        </a:lnTo>
                        <a:lnTo>
                          <a:pt x="1887" y="2720"/>
                        </a:lnTo>
                        <a:lnTo>
                          <a:pt x="1879" y="2714"/>
                        </a:lnTo>
                        <a:lnTo>
                          <a:pt x="1863" y="2703"/>
                        </a:lnTo>
                        <a:lnTo>
                          <a:pt x="1846" y="2692"/>
                        </a:lnTo>
                        <a:lnTo>
                          <a:pt x="1830" y="2681"/>
                        </a:lnTo>
                        <a:lnTo>
                          <a:pt x="1813" y="2668"/>
                        </a:lnTo>
                        <a:lnTo>
                          <a:pt x="1805" y="2662"/>
                        </a:lnTo>
                        <a:lnTo>
                          <a:pt x="1797" y="2655"/>
                        </a:lnTo>
                        <a:lnTo>
                          <a:pt x="1791" y="2648"/>
                        </a:lnTo>
                        <a:lnTo>
                          <a:pt x="1786" y="2639"/>
                        </a:lnTo>
                        <a:lnTo>
                          <a:pt x="1683" y="2479"/>
                        </a:lnTo>
                        <a:lnTo>
                          <a:pt x="1672" y="2462"/>
                        </a:lnTo>
                        <a:lnTo>
                          <a:pt x="1660" y="2448"/>
                        </a:lnTo>
                        <a:lnTo>
                          <a:pt x="1647" y="2434"/>
                        </a:lnTo>
                        <a:lnTo>
                          <a:pt x="1634" y="2421"/>
                        </a:lnTo>
                        <a:lnTo>
                          <a:pt x="1607" y="2398"/>
                        </a:lnTo>
                        <a:lnTo>
                          <a:pt x="1580" y="2374"/>
                        </a:lnTo>
                        <a:lnTo>
                          <a:pt x="1567" y="2363"/>
                        </a:lnTo>
                        <a:lnTo>
                          <a:pt x="1554" y="2350"/>
                        </a:lnTo>
                        <a:lnTo>
                          <a:pt x="1541" y="2337"/>
                        </a:lnTo>
                        <a:lnTo>
                          <a:pt x="1529" y="2324"/>
                        </a:lnTo>
                        <a:lnTo>
                          <a:pt x="1519" y="2308"/>
                        </a:lnTo>
                        <a:lnTo>
                          <a:pt x="1510" y="2293"/>
                        </a:lnTo>
                        <a:lnTo>
                          <a:pt x="1502" y="2275"/>
                        </a:lnTo>
                        <a:lnTo>
                          <a:pt x="1494" y="2255"/>
                        </a:lnTo>
                        <a:lnTo>
                          <a:pt x="1489" y="2246"/>
                        </a:lnTo>
                        <a:lnTo>
                          <a:pt x="1482" y="2236"/>
                        </a:lnTo>
                        <a:lnTo>
                          <a:pt x="1473" y="2225"/>
                        </a:lnTo>
                        <a:lnTo>
                          <a:pt x="1464" y="2215"/>
                        </a:lnTo>
                        <a:lnTo>
                          <a:pt x="1454" y="2206"/>
                        </a:lnTo>
                        <a:lnTo>
                          <a:pt x="1444" y="2199"/>
                        </a:lnTo>
                        <a:lnTo>
                          <a:pt x="1433" y="2193"/>
                        </a:lnTo>
                        <a:lnTo>
                          <a:pt x="1422" y="2190"/>
                        </a:lnTo>
                        <a:lnTo>
                          <a:pt x="1415" y="2190"/>
                        </a:lnTo>
                        <a:lnTo>
                          <a:pt x="1410" y="2190"/>
                        </a:lnTo>
                        <a:lnTo>
                          <a:pt x="1405" y="2192"/>
                        </a:lnTo>
                        <a:lnTo>
                          <a:pt x="1398" y="2193"/>
                        </a:lnTo>
                        <a:lnTo>
                          <a:pt x="1388" y="2197"/>
                        </a:lnTo>
                        <a:lnTo>
                          <a:pt x="1379" y="2201"/>
                        </a:lnTo>
                        <a:lnTo>
                          <a:pt x="1375" y="2202"/>
                        </a:lnTo>
                        <a:lnTo>
                          <a:pt x="1370" y="2203"/>
                        </a:lnTo>
                        <a:lnTo>
                          <a:pt x="1366" y="2203"/>
                        </a:lnTo>
                        <a:lnTo>
                          <a:pt x="1362" y="2202"/>
                        </a:lnTo>
                        <a:lnTo>
                          <a:pt x="1358" y="2201"/>
                        </a:lnTo>
                        <a:lnTo>
                          <a:pt x="1354" y="2197"/>
                        </a:lnTo>
                        <a:lnTo>
                          <a:pt x="1352" y="2192"/>
                        </a:lnTo>
                        <a:lnTo>
                          <a:pt x="1348" y="2185"/>
                        </a:lnTo>
                        <a:lnTo>
                          <a:pt x="1344" y="2177"/>
                        </a:lnTo>
                        <a:lnTo>
                          <a:pt x="1336" y="2166"/>
                        </a:lnTo>
                        <a:lnTo>
                          <a:pt x="1333" y="2161"/>
                        </a:lnTo>
                        <a:lnTo>
                          <a:pt x="1331" y="2155"/>
                        </a:lnTo>
                        <a:lnTo>
                          <a:pt x="1331" y="2151"/>
                        </a:lnTo>
                        <a:lnTo>
                          <a:pt x="1332" y="2149"/>
                        </a:lnTo>
                        <a:lnTo>
                          <a:pt x="1337" y="2148"/>
                        </a:lnTo>
                        <a:lnTo>
                          <a:pt x="1344" y="2146"/>
                        </a:lnTo>
                        <a:lnTo>
                          <a:pt x="1350" y="2146"/>
                        </a:lnTo>
                        <a:lnTo>
                          <a:pt x="1357" y="2146"/>
                        </a:lnTo>
                        <a:lnTo>
                          <a:pt x="1370" y="2148"/>
                        </a:lnTo>
                        <a:lnTo>
                          <a:pt x="1381" y="2145"/>
                        </a:lnTo>
                        <a:lnTo>
                          <a:pt x="1380" y="2135"/>
                        </a:lnTo>
                        <a:lnTo>
                          <a:pt x="1378" y="2123"/>
                        </a:lnTo>
                        <a:lnTo>
                          <a:pt x="1371" y="2113"/>
                        </a:lnTo>
                        <a:lnTo>
                          <a:pt x="1365" y="2101"/>
                        </a:lnTo>
                        <a:lnTo>
                          <a:pt x="1355" y="2091"/>
                        </a:lnTo>
                        <a:lnTo>
                          <a:pt x="1345" y="2079"/>
                        </a:lnTo>
                        <a:lnTo>
                          <a:pt x="1335" y="2069"/>
                        </a:lnTo>
                        <a:lnTo>
                          <a:pt x="1322" y="2058"/>
                        </a:lnTo>
                        <a:lnTo>
                          <a:pt x="1273" y="2019"/>
                        </a:lnTo>
                        <a:lnTo>
                          <a:pt x="1232" y="1990"/>
                        </a:lnTo>
                        <a:lnTo>
                          <a:pt x="1226" y="1982"/>
                        </a:lnTo>
                        <a:lnTo>
                          <a:pt x="1221" y="1973"/>
                        </a:lnTo>
                        <a:lnTo>
                          <a:pt x="1217" y="1964"/>
                        </a:lnTo>
                        <a:lnTo>
                          <a:pt x="1214" y="1955"/>
                        </a:lnTo>
                        <a:lnTo>
                          <a:pt x="1212" y="1946"/>
                        </a:lnTo>
                        <a:lnTo>
                          <a:pt x="1209" y="1938"/>
                        </a:lnTo>
                        <a:lnTo>
                          <a:pt x="1206" y="1931"/>
                        </a:lnTo>
                        <a:lnTo>
                          <a:pt x="1201" y="1926"/>
                        </a:lnTo>
                        <a:lnTo>
                          <a:pt x="1197" y="1925"/>
                        </a:lnTo>
                        <a:lnTo>
                          <a:pt x="1194" y="1925"/>
                        </a:lnTo>
                        <a:lnTo>
                          <a:pt x="1190" y="1925"/>
                        </a:lnTo>
                        <a:lnTo>
                          <a:pt x="1184" y="1926"/>
                        </a:lnTo>
                        <a:lnTo>
                          <a:pt x="1174" y="1930"/>
                        </a:lnTo>
                        <a:lnTo>
                          <a:pt x="1164" y="1933"/>
                        </a:lnTo>
                        <a:lnTo>
                          <a:pt x="1159" y="1934"/>
                        </a:lnTo>
                        <a:lnTo>
                          <a:pt x="1155" y="1934"/>
                        </a:lnTo>
                        <a:lnTo>
                          <a:pt x="1151" y="1934"/>
                        </a:lnTo>
                        <a:lnTo>
                          <a:pt x="1148" y="1933"/>
                        </a:lnTo>
                        <a:lnTo>
                          <a:pt x="1146" y="1930"/>
                        </a:lnTo>
                        <a:lnTo>
                          <a:pt x="1144" y="1925"/>
                        </a:lnTo>
                        <a:lnTo>
                          <a:pt x="1144" y="1918"/>
                        </a:lnTo>
                        <a:lnTo>
                          <a:pt x="1146" y="1911"/>
                        </a:lnTo>
                        <a:lnTo>
                          <a:pt x="1152" y="1887"/>
                        </a:lnTo>
                        <a:lnTo>
                          <a:pt x="1160" y="1868"/>
                        </a:lnTo>
                        <a:lnTo>
                          <a:pt x="1162" y="1857"/>
                        </a:lnTo>
                        <a:lnTo>
                          <a:pt x="1164" y="1847"/>
                        </a:lnTo>
                        <a:lnTo>
                          <a:pt x="1164" y="1834"/>
                        </a:lnTo>
                        <a:lnTo>
                          <a:pt x="1162" y="1820"/>
                        </a:lnTo>
                        <a:lnTo>
                          <a:pt x="1159" y="1804"/>
                        </a:lnTo>
                        <a:lnTo>
                          <a:pt x="1153" y="1790"/>
                        </a:lnTo>
                        <a:lnTo>
                          <a:pt x="1148" y="1776"/>
                        </a:lnTo>
                        <a:lnTo>
                          <a:pt x="1143" y="1762"/>
                        </a:lnTo>
                        <a:lnTo>
                          <a:pt x="1129" y="1733"/>
                        </a:lnTo>
                        <a:lnTo>
                          <a:pt x="1113" y="1706"/>
                        </a:lnTo>
                        <a:lnTo>
                          <a:pt x="1099" y="1679"/>
                        </a:lnTo>
                        <a:lnTo>
                          <a:pt x="1086" y="1650"/>
                        </a:lnTo>
                        <a:lnTo>
                          <a:pt x="1080" y="1636"/>
                        </a:lnTo>
                        <a:lnTo>
                          <a:pt x="1074" y="1622"/>
                        </a:lnTo>
                        <a:lnTo>
                          <a:pt x="1070" y="1607"/>
                        </a:lnTo>
                        <a:lnTo>
                          <a:pt x="1067" y="1593"/>
                        </a:lnTo>
                        <a:lnTo>
                          <a:pt x="1065" y="1567"/>
                        </a:lnTo>
                        <a:lnTo>
                          <a:pt x="1063" y="1527"/>
                        </a:lnTo>
                        <a:lnTo>
                          <a:pt x="1059" y="1504"/>
                        </a:lnTo>
                        <a:lnTo>
                          <a:pt x="1056" y="1478"/>
                        </a:lnTo>
                        <a:lnTo>
                          <a:pt x="1051" y="1452"/>
                        </a:lnTo>
                        <a:lnTo>
                          <a:pt x="1045" y="1427"/>
                        </a:lnTo>
                        <a:lnTo>
                          <a:pt x="1038" y="1403"/>
                        </a:lnTo>
                        <a:lnTo>
                          <a:pt x="1030" y="1381"/>
                        </a:lnTo>
                        <a:lnTo>
                          <a:pt x="1025" y="1370"/>
                        </a:lnTo>
                        <a:lnTo>
                          <a:pt x="1020" y="1361"/>
                        </a:lnTo>
                        <a:lnTo>
                          <a:pt x="1015" y="1353"/>
                        </a:lnTo>
                        <a:lnTo>
                          <a:pt x="1010" y="1346"/>
                        </a:lnTo>
                        <a:lnTo>
                          <a:pt x="1003" y="1341"/>
                        </a:lnTo>
                        <a:lnTo>
                          <a:pt x="997" y="1335"/>
                        </a:lnTo>
                        <a:lnTo>
                          <a:pt x="990" y="1331"/>
                        </a:lnTo>
                        <a:lnTo>
                          <a:pt x="982" y="1330"/>
                        </a:lnTo>
                        <a:lnTo>
                          <a:pt x="975" y="1330"/>
                        </a:lnTo>
                        <a:lnTo>
                          <a:pt x="967" y="1331"/>
                        </a:lnTo>
                        <a:lnTo>
                          <a:pt x="958" y="1334"/>
                        </a:lnTo>
                        <a:lnTo>
                          <a:pt x="949" y="1339"/>
                        </a:lnTo>
                        <a:lnTo>
                          <a:pt x="942" y="1342"/>
                        </a:lnTo>
                        <a:lnTo>
                          <a:pt x="937" y="1343"/>
                        </a:lnTo>
                        <a:lnTo>
                          <a:pt x="932" y="1342"/>
                        </a:lnTo>
                        <a:lnTo>
                          <a:pt x="927" y="1341"/>
                        </a:lnTo>
                        <a:lnTo>
                          <a:pt x="921" y="1338"/>
                        </a:lnTo>
                        <a:lnTo>
                          <a:pt x="916" y="1334"/>
                        </a:lnTo>
                        <a:lnTo>
                          <a:pt x="912" y="1329"/>
                        </a:lnTo>
                        <a:lnTo>
                          <a:pt x="907" y="1324"/>
                        </a:lnTo>
                        <a:lnTo>
                          <a:pt x="889" y="1302"/>
                        </a:lnTo>
                        <a:lnTo>
                          <a:pt x="875" y="1284"/>
                        </a:lnTo>
                        <a:lnTo>
                          <a:pt x="858" y="1264"/>
                        </a:lnTo>
                        <a:lnTo>
                          <a:pt x="835" y="1236"/>
                        </a:lnTo>
                        <a:lnTo>
                          <a:pt x="822" y="1223"/>
                        </a:lnTo>
                        <a:lnTo>
                          <a:pt x="810" y="1214"/>
                        </a:lnTo>
                        <a:lnTo>
                          <a:pt x="804" y="1211"/>
                        </a:lnTo>
                        <a:lnTo>
                          <a:pt x="798" y="1208"/>
                        </a:lnTo>
                        <a:lnTo>
                          <a:pt x="793" y="1208"/>
                        </a:lnTo>
                        <a:lnTo>
                          <a:pt x="788" y="1211"/>
                        </a:lnTo>
                        <a:lnTo>
                          <a:pt x="779" y="1215"/>
                        </a:lnTo>
                        <a:lnTo>
                          <a:pt x="773" y="1217"/>
                        </a:lnTo>
                        <a:lnTo>
                          <a:pt x="766" y="1219"/>
                        </a:lnTo>
                        <a:lnTo>
                          <a:pt x="760" y="1217"/>
                        </a:lnTo>
                        <a:lnTo>
                          <a:pt x="756" y="1216"/>
                        </a:lnTo>
                        <a:lnTo>
                          <a:pt x="750" y="1214"/>
                        </a:lnTo>
                        <a:lnTo>
                          <a:pt x="745" y="1210"/>
                        </a:lnTo>
                        <a:lnTo>
                          <a:pt x="741" y="1205"/>
                        </a:lnTo>
                        <a:lnTo>
                          <a:pt x="731" y="1194"/>
                        </a:lnTo>
                        <a:lnTo>
                          <a:pt x="718" y="1183"/>
                        </a:lnTo>
                        <a:lnTo>
                          <a:pt x="710" y="1177"/>
                        </a:lnTo>
                        <a:lnTo>
                          <a:pt x="701" y="1173"/>
                        </a:lnTo>
                        <a:lnTo>
                          <a:pt x="691" y="1168"/>
                        </a:lnTo>
                        <a:lnTo>
                          <a:pt x="679" y="1166"/>
                        </a:lnTo>
                        <a:lnTo>
                          <a:pt x="664" y="1163"/>
                        </a:lnTo>
                        <a:lnTo>
                          <a:pt x="647" y="1162"/>
                        </a:lnTo>
                        <a:lnTo>
                          <a:pt x="633" y="1162"/>
                        </a:lnTo>
                        <a:lnTo>
                          <a:pt x="617" y="1163"/>
                        </a:lnTo>
                        <a:lnTo>
                          <a:pt x="603" y="1166"/>
                        </a:lnTo>
                        <a:lnTo>
                          <a:pt x="589" y="1170"/>
                        </a:lnTo>
                        <a:lnTo>
                          <a:pt x="576" y="1173"/>
                        </a:lnTo>
                        <a:lnTo>
                          <a:pt x="561" y="1179"/>
                        </a:lnTo>
                        <a:lnTo>
                          <a:pt x="548" y="1185"/>
                        </a:lnTo>
                        <a:lnTo>
                          <a:pt x="535" y="1192"/>
                        </a:lnTo>
                        <a:lnTo>
                          <a:pt x="522" y="1199"/>
                        </a:lnTo>
                        <a:lnTo>
                          <a:pt x="511" y="1207"/>
                        </a:lnTo>
                        <a:lnTo>
                          <a:pt x="486" y="1224"/>
                        </a:lnTo>
                        <a:lnTo>
                          <a:pt x="463" y="1243"/>
                        </a:lnTo>
                        <a:lnTo>
                          <a:pt x="456" y="1249"/>
                        </a:lnTo>
                        <a:lnTo>
                          <a:pt x="450" y="1255"/>
                        </a:lnTo>
                        <a:lnTo>
                          <a:pt x="445" y="1262"/>
                        </a:lnTo>
                        <a:lnTo>
                          <a:pt x="440" y="1268"/>
                        </a:lnTo>
                        <a:lnTo>
                          <a:pt x="432" y="1284"/>
                        </a:lnTo>
                        <a:lnTo>
                          <a:pt x="424" y="1298"/>
                        </a:lnTo>
                        <a:lnTo>
                          <a:pt x="416" y="1312"/>
                        </a:lnTo>
                        <a:lnTo>
                          <a:pt x="408" y="1325"/>
                        </a:lnTo>
                        <a:lnTo>
                          <a:pt x="403" y="1330"/>
                        </a:lnTo>
                        <a:lnTo>
                          <a:pt x="398" y="1337"/>
                        </a:lnTo>
                        <a:lnTo>
                          <a:pt x="393" y="1341"/>
                        </a:lnTo>
                        <a:lnTo>
                          <a:pt x="388" y="1344"/>
                        </a:lnTo>
                        <a:lnTo>
                          <a:pt x="370" y="1353"/>
                        </a:lnTo>
                        <a:lnTo>
                          <a:pt x="345" y="1361"/>
                        </a:lnTo>
                        <a:lnTo>
                          <a:pt x="318" y="1369"/>
                        </a:lnTo>
                        <a:lnTo>
                          <a:pt x="288" y="1377"/>
                        </a:lnTo>
                        <a:lnTo>
                          <a:pt x="257" y="1383"/>
                        </a:lnTo>
                        <a:lnTo>
                          <a:pt x="228" y="1388"/>
                        </a:lnTo>
                        <a:lnTo>
                          <a:pt x="204" y="1391"/>
                        </a:lnTo>
                        <a:lnTo>
                          <a:pt x="186" y="1392"/>
                        </a:lnTo>
                        <a:lnTo>
                          <a:pt x="186" y="1392"/>
                        </a:lnTo>
                        <a:lnTo>
                          <a:pt x="179" y="1366"/>
                        </a:lnTo>
                        <a:lnTo>
                          <a:pt x="173" y="1338"/>
                        </a:lnTo>
                        <a:lnTo>
                          <a:pt x="171" y="1324"/>
                        </a:lnTo>
                        <a:lnTo>
                          <a:pt x="171" y="1309"/>
                        </a:lnTo>
                        <a:lnTo>
                          <a:pt x="171" y="1295"/>
                        </a:lnTo>
                        <a:lnTo>
                          <a:pt x="174" y="1284"/>
                        </a:lnTo>
                        <a:lnTo>
                          <a:pt x="180" y="1269"/>
                        </a:lnTo>
                        <a:lnTo>
                          <a:pt x="188" y="1258"/>
                        </a:lnTo>
                        <a:lnTo>
                          <a:pt x="191" y="1252"/>
                        </a:lnTo>
                        <a:lnTo>
                          <a:pt x="193" y="1246"/>
                        </a:lnTo>
                        <a:lnTo>
                          <a:pt x="196" y="1238"/>
                        </a:lnTo>
                        <a:lnTo>
                          <a:pt x="196" y="1230"/>
                        </a:lnTo>
                        <a:lnTo>
                          <a:pt x="195" y="1225"/>
                        </a:lnTo>
                        <a:lnTo>
                          <a:pt x="195" y="1220"/>
                        </a:lnTo>
                        <a:lnTo>
                          <a:pt x="192" y="1215"/>
                        </a:lnTo>
                        <a:lnTo>
                          <a:pt x="190" y="1211"/>
                        </a:lnTo>
                        <a:lnTo>
                          <a:pt x="183" y="1203"/>
                        </a:lnTo>
                        <a:lnTo>
                          <a:pt x="175" y="1195"/>
                        </a:lnTo>
                        <a:lnTo>
                          <a:pt x="165" y="1190"/>
                        </a:lnTo>
                        <a:lnTo>
                          <a:pt x="155" y="1185"/>
                        </a:lnTo>
                        <a:lnTo>
                          <a:pt x="143" y="1181"/>
                        </a:lnTo>
                        <a:lnTo>
                          <a:pt x="130" y="1177"/>
                        </a:lnTo>
                        <a:lnTo>
                          <a:pt x="105" y="1168"/>
                        </a:lnTo>
                        <a:lnTo>
                          <a:pt x="81" y="1160"/>
                        </a:lnTo>
                        <a:lnTo>
                          <a:pt x="70" y="1154"/>
                        </a:lnTo>
                        <a:lnTo>
                          <a:pt x="61" y="1149"/>
                        </a:lnTo>
                        <a:lnTo>
                          <a:pt x="54" y="1141"/>
                        </a:lnTo>
                        <a:lnTo>
                          <a:pt x="47" y="1133"/>
                        </a:lnTo>
                        <a:lnTo>
                          <a:pt x="41" y="1116"/>
                        </a:lnTo>
                        <a:lnTo>
                          <a:pt x="35" y="1100"/>
                        </a:lnTo>
                        <a:lnTo>
                          <a:pt x="33" y="1083"/>
                        </a:lnTo>
                        <a:lnTo>
                          <a:pt x="30" y="1066"/>
                        </a:lnTo>
                        <a:lnTo>
                          <a:pt x="29" y="1048"/>
                        </a:lnTo>
                        <a:lnTo>
                          <a:pt x="28" y="1031"/>
                        </a:lnTo>
                        <a:lnTo>
                          <a:pt x="25" y="1014"/>
                        </a:lnTo>
                        <a:lnTo>
                          <a:pt x="21" y="997"/>
                        </a:lnTo>
                        <a:lnTo>
                          <a:pt x="19" y="984"/>
                        </a:lnTo>
                        <a:lnTo>
                          <a:pt x="17" y="974"/>
                        </a:lnTo>
                        <a:lnTo>
                          <a:pt x="17" y="964"/>
                        </a:lnTo>
                        <a:lnTo>
                          <a:pt x="19" y="955"/>
                        </a:lnTo>
                        <a:lnTo>
                          <a:pt x="21" y="948"/>
                        </a:lnTo>
                        <a:lnTo>
                          <a:pt x="25" y="940"/>
                        </a:lnTo>
                        <a:lnTo>
                          <a:pt x="30" y="935"/>
                        </a:lnTo>
                        <a:lnTo>
                          <a:pt x="35" y="929"/>
                        </a:lnTo>
                        <a:lnTo>
                          <a:pt x="47" y="918"/>
                        </a:lnTo>
                        <a:lnTo>
                          <a:pt x="60" y="907"/>
                        </a:lnTo>
                        <a:lnTo>
                          <a:pt x="66" y="901"/>
                        </a:lnTo>
                        <a:lnTo>
                          <a:pt x="73" y="895"/>
                        </a:lnTo>
                        <a:lnTo>
                          <a:pt x="79" y="887"/>
                        </a:lnTo>
                        <a:lnTo>
                          <a:pt x="85" y="879"/>
                        </a:lnTo>
                        <a:lnTo>
                          <a:pt x="85" y="863"/>
                        </a:lnTo>
                        <a:lnTo>
                          <a:pt x="82" y="848"/>
                        </a:lnTo>
                        <a:lnTo>
                          <a:pt x="78" y="838"/>
                        </a:lnTo>
                        <a:lnTo>
                          <a:pt x="73" y="830"/>
                        </a:lnTo>
                        <a:lnTo>
                          <a:pt x="65" y="824"/>
                        </a:lnTo>
                        <a:lnTo>
                          <a:pt x="55" y="817"/>
                        </a:lnTo>
                        <a:lnTo>
                          <a:pt x="43" y="811"/>
                        </a:lnTo>
                        <a:lnTo>
                          <a:pt x="30" y="802"/>
                        </a:lnTo>
                        <a:lnTo>
                          <a:pt x="22" y="795"/>
                        </a:lnTo>
                        <a:lnTo>
                          <a:pt x="16" y="786"/>
                        </a:lnTo>
                        <a:lnTo>
                          <a:pt x="11" y="776"/>
                        </a:lnTo>
                        <a:lnTo>
                          <a:pt x="7" y="764"/>
                        </a:lnTo>
                        <a:lnTo>
                          <a:pt x="4" y="751"/>
                        </a:lnTo>
                        <a:lnTo>
                          <a:pt x="2" y="739"/>
                        </a:lnTo>
                        <a:lnTo>
                          <a:pt x="0" y="728"/>
                        </a:lnTo>
                        <a:lnTo>
                          <a:pt x="0" y="717"/>
                        </a:lnTo>
                        <a:lnTo>
                          <a:pt x="0" y="708"/>
                        </a:lnTo>
                        <a:lnTo>
                          <a:pt x="3" y="701"/>
                        </a:lnTo>
                        <a:lnTo>
                          <a:pt x="8" y="695"/>
                        </a:lnTo>
                        <a:lnTo>
                          <a:pt x="15" y="692"/>
                        </a:lnTo>
                        <a:lnTo>
                          <a:pt x="29" y="688"/>
                        </a:lnTo>
                        <a:lnTo>
                          <a:pt x="46" y="684"/>
                        </a:lnTo>
                        <a:lnTo>
                          <a:pt x="59" y="681"/>
                        </a:lnTo>
                        <a:lnTo>
                          <a:pt x="72" y="677"/>
                        </a:lnTo>
                        <a:lnTo>
                          <a:pt x="83" y="672"/>
                        </a:lnTo>
                        <a:lnTo>
                          <a:pt x="94" y="666"/>
                        </a:lnTo>
                        <a:lnTo>
                          <a:pt x="104" y="658"/>
                        </a:lnTo>
                        <a:lnTo>
                          <a:pt x="114" y="650"/>
                        </a:lnTo>
                        <a:lnTo>
                          <a:pt x="123" y="641"/>
                        </a:lnTo>
                        <a:lnTo>
                          <a:pt x="133" y="632"/>
                        </a:lnTo>
                        <a:lnTo>
                          <a:pt x="145" y="619"/>
                        </a:lnTo>
                        <a:lnTo>
                          <a:pt x="155" y="607"/>
                        </a:lnTo>
                        <a:lnTo>
                          <a:pt x="158" y="601"/>
                        </a:lnTo>
                        <a:lnTo>
                          <a:pt x="162" y="596"/>
                        </a:lnTo>
                        <a:lnTo>
                          <a:pt x="165" y="589"/>
                        </a:lnTo>
                        <a:lnTo>
                          <a:pt x="166" y="583"/>
                        </a:lnTo>
                        <a:lnTo>
                          <a:pt x="166" y="578"/>
                        </a:lnTo>
                        <a:lnTo>
                          <a:pt x="166" y="571"/>
                        </a:lnTo>
                        <a:lnTo>
                          <a:pt x="165" y="565"/>
                        </a:lnTo>
                        <a:lnTo>
                          <a:pt x="162" y="558"/>
                        </a:lnTo>
                        <a:lnTo>
                          <a:pt x="158" y="553"/>
                        </a:lnTo>
                        <a:lnTo>
                          <a:pt x="153" y="546"/>
                        </a:lnTo>
                        <a:lnTo>
                          <a:pt x="147" y="539"/>
                        </a:lnTo>
                        <a:lnTo>
                          <a:pt x="139" y="532"/>
                        </a:lnTo>
                        <a:lnTo>
                          <a:pt x="133" y="526"/>
                        </a:lnTo>
                        <a:lnTo>
                          <a:pt x="129" y="519"/>
                        </a:lnTo>
                        <a:lnTo>
                          <a:pt x="127" y="511"/>
                        </a:lnTo>
                        <a:lnTo>
                          <a:pt x="126" y="502"/>
                        </a:lnTo>
                        <a:lnTo>
                          <a:pt x="126" y="484"/>
                        </a:lnTo>
                        <a:lnTo>
                          <a:pt x="127" y="467"/>
                        </a:lnTo>
                        <a:lnTo>
                          <a:pt x="126" y="457"/>
                        </a:lnTo>
                        <a:lnTo>
                          <a:pt x="123" y="451"/>
                        </a:lnTo>
                        <a:lnTo>
                          <a:pt x="121" y="444"/>
                        </a:lnTo>
                        <a:lnTo>
                          <a:pt x="116" y="440"/>
                        </a:lnTo>
                        <a:lnTo>
                          <a:pt x="112" y="436"/>
                        </a:lnTo>
                        <a:lnTo>
                          <a:pt x="107" y="432"/>
                        </a:lnTo>
                        <a:lnTo>
                          <a:pt x="103" y="426"/>
                        </a:lnTo>
                        <a:lnTo>
                          <a:pt x="99" y="420"/>
                        </a:lnTo>
                        <a:lnTo>
                          <a:pt x="98" y="409"/>
                        </a:lnTo>
                        <a:lnTo>
                          <a:pt x="98" y="397"/>
                        </a:lnTo>
                        <a:lnTo>
                          <a:pt x="98" y="387"/>
                        </a:lnTo>
                        <a:lnTo>
                          <a:pt x="96" y="375"/>
                        </a:lnTo>
                        <a:lnTo>
                          <a:pt x="155" y="360"/>
                        </a:lnTo>
                        <a:lnTo>
                          <a:pt x="155" y="360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89" name="Freeform 226">
                    <a:extLst>
                      <a:ext uri="{FF2B5EF4-FFF2-40B4-BE49-F238E27FC236}">
                        <a16:creationId xmlns:a16="http://schemas.microsoft.com/office/drawing/2014/main" id="{B212B665-8E58-5447-B2ED-C816D65C8F3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268474" y="3228294"/>
                    <a:ext cx="1324527" cy="1522526"/>
                  </a:xfrm>
                  <a:custGeom>
                    <a:avLst/>
                    <a:gdLst/>
                    <a:ahLst/>
                    <a:cxnLst>
                      <a:cxn ang="0">
                        <a:pos x="4086" y="4191"/>
                      </a:cxn>
                      <a:cxn ang="0">
                        <a:pos x="4017" y="4233"/>
                      </a:cxn>
                      <a:cxn ang="0">
                        <a:pos x="3767" y="4361"/>
                      </a:cxn>
                      <a:cxn ang="0">
                        <a:pos x="3817" y="4490"/>
                      </a:cxn>
                      <a:cxn ang="0">
                        <a:pos x="3767" y="4635"/>
                      </a:cxn>
                      <a:cxn ang="0">
                        <a:pos x="3876" y="4790"/>
                      </a:cxn>
                      <a:cxn ang="0">
                        <a:pos x="3968" y="4746"/>
                      </a:cxn>
                      <a:cxn ang="0">
                        <a:pos x="25" y="516"/>
                      </a:cxn>
                      <a:cxn ang="0">
                        <a:pos x="869" y="2047"/>
                      </a:cxn>
                      <a:cxn ang="0">
                        <a:pos x="898" y="1884"/>
                      </a:cxn>
                      <a:cxn ang="0">
                        <a:pos x="685" y="2730"/>
                      </a:cxn>
                      <a:cxn ang="0">
                        <a:pos x="742" y="2521"/>
                      </a:cxn>
                      <a:cxn ang="0">
                        <a:pos x="942" y="2398"/>
                      </a:cxn>
                      <a:cxn ang="0">
                        <a:pos x="859" y="2116"/>
                      </a:cxn>
                      <a:cxn ang="0">
                        <a:pos x="970" y="1852"/>
                      </a:cxn>
                      <a:cxn ang="0">
                        <a:pos x="763" y="1477"/>
                      </a:cxn>
                      <a:cxn ang="0">
                        <a:pos x="679" y="1349"/>
                      </a:cxn>
                      <a:cxn ang="0">
                        <a:pos x="627" y="1186"/>
                      </a:cxn>
                      <a:cxn ang="0">
                        <a:pos x="513" y="1124"/>
                      </a:cxn>
                      <a:cxn ang="0">
                        <a:pos x="420" y="1017"/>
                      </a:cxn>
                      <a:cxn ang="0">
                        <a:pos x="269" y="840"/>
                      </a:cxn>
                      <a:cxn ang="0">
                        <a:pos x="149" y="779"/>
                      </a:cxn>
                      <a:cxn ang="0">
                        <a:pos x="152" y="686"/>
                      </a:cxn>
                      <a:cxn ang="0">
                        <a:pos x="254" y="637"/>
                      </a:cxn>
                      <a:cxn ang="0">
                        <a:pos x="264" y="503"/>
                      </a:cxn>
                      <a:cxn ang="0">
                        <a:pos x="473" y="564"/>
                      </a:cxn>
                      <a:cxn ang="0">
                        <a:pos x="641" y="528"/>
                      </a:cxn>
                      <a:cxn ang="0">
                        <a:pos x="740" y="748"/>
                      </a:cxn>
                      <a:cxn ang="0">
                        <a:pos x="959" y="736"/>
                      </a:cxn>
                      <a:cxn ang="0">
                        <a:pos x="1038" y="753"/>
                      </a:cxn>
                      <a:cxn ang="0">
                        <a:pos x="1136" y="646"/>
                      </a:cxn>
                      <a:cxn ang="0">
                        <a:pos x="1091" y="270"/>
                      </a:cxn>
                      <a:cxn ang="0">
                        <a:pos x="1306" y="401"/>
                      </a:cxn>
                      <a:cxn ang="0">
                        <a:pos x="1521" y="560"/>
                      </a:cxn>
                      <a:cxn ang="0">
                        <a:pos x="1696" y="529"/>
                      </a:cxn>
                      <a:cxn ang="0">
                        <a:pos x="2206" y="333"/>
                      </a:cxn>
                      <a:cxn ang="0">
                        <a:pos x="2411" y="29"/>
                      </a:cxn>
                      <a:cxn ang="0">
                        <a:pos x="2700" y="162"/>
                      </a:cxn>
                      <a:cxn ang="0">
                        <a:pos x="2828" y="390"/>
                      </a:cxn>
                      <a:cxn ang="0">
                        <a:pos x="3009" y="649"/>
                      </a:cxn>
                      <a:cxn ang="0">
                        <a:pos x="3249" y="849"/>
                      </a:cxn>
                      <a:cxn ang="0">
                        <a:pos x="3668" y="1063"/>
                      </a:cxn>
                      <a:cxn ang="0">
                        <a:pos x="4085" y="1319"/>
                      </a:cxn>
                      <a:cxn ang="0">
                        <a:pos x="3805" y="1867"/>
                      </a:cxn>
                      <a:cxn ang="0">
                        <a:pos x="3525" y="1988"/>
                      </a:cxn>
                      <a:cxn ang="0">
                        <a:pos x="3384" y="2141"/>
                      </a:cxn>
                      <a:cxn ang="0">
                        <a:pos x="3162" y="2498"/>
                      </a:cxn>
                      <a:cxn ang="0">
                        <a:pos x="3421" y="2413"/>
                      </a:cxn>
                      <a:cxn ang="0">
                        <a:pos x="3419" y="2727"/>
                      </a:cxn>
                      <a:cxn ang="0">
                        <a:pos x="3379" y="2968"/>
                      </a:cxn>
                      <a:cxn ang="0">
                        <a:pos x="3337" y="3226"/>
                      </a:cxn>
                      <a:cxn ang="0">
                        <a:pos x="3503" y="3521"/>
                      </a:cxn>
                      <a:cxn ang="0">
                        <a:pos x="3263" y="3771"/>
                      </a:cxn>
                      <a:cxn ang="0">
                        <a:pos x="2880" y="3874"/>
                      </a:cxn>
                      <a:cxn ang="0">
                        <a:pos x="2626" y="3700"/>
                      </a:cxn>
                      <a:cxn ang="0">
                        <a:pos x="2456" y="3628"/>
                      </a:cxn>
                      <a:cxn ang="0">
                        <a:pos x="2091" y="3626"/>
                      </a:cxn>
                      <a:cxn ang="0">
                        <a:pos x="1951" y="3856"/>
                      </a:cxn>
                      <a:cxn ang="0">
                        <a:pos x="1583" y="3900"/>
                      </a:cxn>
                      <a:cxn ang="0">
                        <a:pos x="1338" y="3655"/>
                      </a:cxn>
                      <a:cxn ang="0">
                        <a:pos x="1112" y="3624"/>
                      </a:cxn>
                      <a:cxn ang="0">
                        <a:pos x="723" y="3464"/>
                      </a:cxn>
                      <a:cxn ang="0">
                        <a:pos x="548" y="3242"/>
                      </a:cxn>
                    </a:cxnLst>
                    <a:rect l="0" t="0" r="r" b="b"/>
                    <a:pathLst>
                      <a:path w="4099" h="4863">
                        <a:moveTo>
                          <a:pt x="4010" y="4635"/>
                        </a:moveTo>
                        <a:lnTo>
                          <a:pt x="4013" y="4621"/>
                        </a:lnTo>
                        <a:lnTo>
                          <a:pt x="4017" y="4608"/>
                        </a:lnTo>
                        <a:lnTo>
                          <a:pt x="4021" y="4594"/>
                        </a:lnTo>
                        <a:lnTo>
                          <a:pt x="4028" y="4581"/>
                        </a:lnTo>
                        <a:lnTo>
                          <a:pt x="4041" y="4562"/>
                        </a:lnTo>
                        <a:lnTo>
                          <a:pt x="4055" y="4545"/>
                        </a:lnTo>
                        <a:lnTo>
                          <a:pt x="4063" y="4534"/>
                        </a:lnTo>
                        <a:lnTo>
                          <a:pt x="4069" y="4524"/>
                        </a:lnTo>
                        <a:lnTo>
                          <a:pt x="4074" y="4515"/>
                        </a:lnTo>
                        <a:lnTo>
                          <a:pt x="4080" y="4505"/>
                        </a:lnTo>
                        <a:lnTo>
                          <a:pt x="4083" y="4494"/>
                        </a:lnTo>
                        <a:lnTo>
                          <a:pt x="4086" y="4483"/>
                        </a:lnTo>
                        <a:lnTo>
                          <a:pt x="4087" y="4471"/>
                        </a:lnTo>
                        <a:lnTo>
                          <a:pt x="4089" y="4458"/>
                        </a:lnTo>
                        <a:lnTo>
                          <a:pt x="4089" y="4444"/>
                        </a:lnTo>
                        <a:lnTo>
                          <a:pt x="4090" y="4428"/>
                        </a:lnTo>
                        <a:lnTo>
                          <a:pt x="4090" y="4411"/>
                        </a:lnTo>
                        <a:lnTo>
                          <a:pt x="4087" y="4398"/>
                        </a:lnTo>
                        <a:lnTo>
                          <a:pt x="4086" y="4378"/>
                        </a:lnTo>
                        <a:lnTo>
                          <a:pt x="4083" y="4356"/>
                        </a:lnTo>
                        <a:lnTo>
                          <a:pt x="4078" y="4331"/>
                        </a:lnTo>
                        <a:lnTo>
                          <a:pt x="4074" y="4305"/>
                        </a:lnTo>
                        <a:lnTo>
                          <a:pt x="4072" y="4281"/>
                        </a:lnTo>
                        <a:lnTo>
                          <a:pt x="4070" y="4256"/>
                        </a:lnTo>
                        <a:lnTo>
                          <a:pt x="4070" y="4246"/>
                        </a:lnTo>
                        <a:lnTo>
                          <a:pt x="4072" y="4235"/>
                        </a:lnTo>
                        <a:lnTo>
                          <a:pt x="4074" y="4225"/>
                        </a:lnTo>
                        <a:lnTo>
                          <a:pt x="4078" y="4216"/>
                        </a:lnTo>
                        <a:lnTo>
                          <a:pt x="4081" y="4207"/>
                        </a:lnTo>
                        <a:lnTo>
                          <a:pt x="4086" y="4191"/>
                        </a:lnTo>
                        <a:lnTo>
                          <a:pt x="4091" y="4172"/>
                        </a:lnTo>
                        <a:lnTo>
                          <a:pt x="4095" y="4152"/>
                        </a:lnTo>
                        <a:lnTo>
                          <a:pt x="4096" y="4142"/>
                        </a:lnTo>
                        <a:lnTo>
                          <a:pt x="4096" y="4134"/>
                        </a:lnTo>
                        <a:lnTo>
                          <a:pt x="4096" y="4126"/>
                        </a:lnTo>
                        <a:lnTo>
                          <a:pt x="4095" y="4120"/>
                        </a:lnTo>
                        <a:lnTo>
                          <a:pt x="4094" y="4117"/>
                        </a:lnTo>
                        <a:lnTo>
                          <a:pt x="4092" y="4116"/>
                        </a:lnTo>
                        <a:lnTo>
                          <a:pt x="4090" y="4115"/>
                        </a:lnTo>
                        <a:lnTo>
                          <a:pt x="4089" y="4115"/>
                        </a:lnTo>
                        <a:lnTo>
                          <a:pt x="4082" y="4115"/>
                        </a:lnTo>
                        <a:lnTo>
                          <a:pt x="4076" y="4119"/>
                        </a:lnTo>
                        <a:lnTo>
                          <a:pt x="4068" y="4125"/>
                        </a:lnTo>
                        <a:lnTo>
                          <a:pt x="4063" y="4132"/>
                        </a:lnTo>
                        <a:lnTo>
                          <a:pt x="4057" y="4138"/>
                        </a:lnTo>
                        <a:lnTo>
                          <a:pt x="4054" y="4145"/>
                        </a:lnTo>
                        <a:lnTo>
                          <a:pt x="4047" y="4160"/>
                        </a:lnTo>
                        <a:lnTo>
                          <a:pt x="4038" y="4176"/>
                        </a:lnTo>
                        <a:lnTo>
                          <a:pt x="4035" y="4181"/>
                        </a:lnTo>
                        <a:lnTo>
                          <a:pt x="4034" y="4186"/>
                        </a:lnTo>
                        <a:lnTo>
                          <a:pt x="4034" y="4191"/>
                        </a:lnTo>
                        <a:lnTo>
                          <a:pt x="4037" y="4195"/>
                        </a:lnTo>
                        <a:lnTo>
                          <a:pt x="4041" y="4204"/>
                        </a:lnTo>
                        <a:lnTo>
                          <a:pt x="4043" y="4214"/>
                        </a:lnTo>
                        <a:lnTo>
                          <a:pt x="4043" y="4218"/>
                        </a:lnTo>
                        <a:lnTo>
                          <a:pt x="4042" y="4222"/>
                        </a:lnTo>
                        <a:lnTo>
                          <a:pt x="4039" y="4225"/>
                        </a:lnTo>
                        <a:lnTo>
                          <a:pt x="4038" y="4227"/>
                        </a:lnTo>
                        <a:lnTo>
                          <a:pt x="4032" y="4231"/>
                        </a:lnTo>
                        <a:lnTo>
                          <a:pt x="4025" y="4233"/>
                        </a:lnTo>
                        <a:lnTo>
                          <a:pt x="4017" y="4233"/>
                        </a:lnTo>
                        <a:lnTo>
                          <a:pt x="4010" y="4231"/>
                        </a:lnTo>
                        <a:lnTo>
                          <a:pt x="4003" y="4229"/>
                        </a:lnTo>
                        <a:lnTo>
                          <a:pt x="3998" y="4226"/>
                        </a:lnTo>
                        <a:lnTo>
                          <a:pt x="3988" y="4222"/>
                        </a:lnTo>
                        <a:lnTo>
                          <a:pt x="3978" y="4221"/>
                        </a:lnTo>
                        <a:lnTo>
                          <a:pt x="3968" y="4220"/>
                        </a:lnTo>
                        <a:lnTo>
                          <a:pt x="3956" y="4220"/>
                        </a:lnTo>
                        <a:lnTo>
                          <a:pt x="3945" y="4220"/>
                        </a:lnTo>
                        <a:lnTo>
                          <a:pt x="3933" y="4222"/>
                        </a:lnTo>
                        <a:lnTo>
                          <a:pt x="3921" y="4225"/>
                        </a:lnTo>
                        <a:lnTo>
                          <a:pt x="3910" y="4229"/>
                        </a:lnTo>
                        <a:lnTo>
                          <a:pt x="3886" y="4238"/>
                        </a:lnTo>
                        <a:lnTo>
                          <a:pt x="3864" y="4248"/>
                        </a:lnTo>
                        <a:lnTo>
                          <a:pt x="3855" y="4255"/>
                        </a:lnTo>
                        <a:lnTo>
                          <a:pt x="3846" y="4261"/>
                        </a:lnTo>
                        <a:lnTo>
                          <a:pt x="3837" y="4268"/>
                        </a:lnTo>
                        <a:lnTo>
                          <a:pt x="3831" y="4274"/>
                        </a:lnTo>
                        <a:lnTo>
                          <a:pt x="3824" y="4282"/>
                        </a:lnTo>
                        <a:lnTo>
                          <a:pt x="3820" y="4292"/>
                        </a:lnTo>
                        <a:lnTo>
                          <a:pt x="3815" y="4303"/>
                        </a:lnTo>
                        <a:lnTo>
                          <a:pt x="3811" y="4314"/>
                        </a:lnTo>
                        <a:lnTo>
                          <a:pt x="3806" y="4325"/>
                        </a:lnTo>
                        <a:lnTo>
                          <a:pt x="3801" y="4332"/>
                        </a:lnTo>
                        <a:lnTo>
                          <a:pt x="3798" y="4336"/>
                        </a:lnTo>
                        <a:lnTo>
                          <a:pt x="3794" y="4339"/>
                        </a:lnTo>
                        <a:lnTo>
                          <a:pt x="3791" y="4340"/>
                        </a:lnTo>
                        <a:lnTo>
                          <a:pt x="3785" y="4340"/>
                        </a:lnTo>
                        <a:lnTo>
                          <a:pt x="3776" y="4347"/>
                        </a:lnTo>
                        <a:lnTo>
                          <a:pt x="3769" y="4353"/>
                        </a:lnTo>
                        <a:lnTo>
                          <a:pt x="3767" y="4357"/>
                        </a:lnTo>
                        <a:lnTo>
                          <a:pt x="3767" y="4361"/>
                        </a:lnTo>
                        <a:lnTo>
                          <a:pt x="3769" y="4365"/>
                        </a:lnTo>
                        <a:lnTo>
                          <a:pt x="3774" y="4369"/>
                        </a:lnTo>
                        <a:lnTo>
                          <a:pt x="3783" y="4374"/>
                        </a:lnTo>
                        <a:lnTo>
                          <a:pt x="3793" y="4379"/>
                        </a:lnTo>
                        <a:lnTo>
                          <a:pt x="3798" y="4383"/>
                        </a:lnTo>
                        <a:lnTo>
                          <a:pt x="3802" y="4387"/>
                        </a:lnTo>
                        <a:lnTo>
                          <a:pt x="3805" y="4391"/>
                        </a:lnTo>
                        <a:lnTo>
                          <a:pt x="3805" y="4395"/>
                        </a:lnTo>
                        <a:lnTo>
                          <a:pt x="3804" y="4397"/>
                        </a:lnTo>
                        <a:lnTo>
                          <a:pt x="3802" y="4398"/>
                        </a:lnTo>
                        <a:lnTo>
                          <a:pt x="3800" y="4400"/>
                        </a:lnTo>
                        <a:lnTo>
                          <a:pt x="3796" y="4401"/>
                        </a:lnTo>
                        <a:lnTo>
                          <a:pt x="3789" y="4402"/>
                        </a:lnTo>
                        <a:lnTo>
                          <a:pt x="3782" y="4405"/>
                        </a:lnTo>
                        <a:lnTo>
                          <a:pt x="3778" y="4406"/>
                        </a:lnTo>
                        <a:lnTo>
                          <a:pt x="3774" y="4409"/>
                        </a:lnTo>
                        <a:lnTo>
                          <a:pt x="3770" y="4410"/>
                        </a:lnTo>
                        <a:lnTo>
                          <a:pt x="3767" y="4414"/>
                        </a:lnTo>
                        <a:lnTo>
                          <a:pt x="3765" y="4418"/>
                        </a:lnTo>
                        <a:lnTo>
                          <a:pt x="3763" y="4423"/>
                        </a:lnTo>
                        <a:lnTo>
                          <a:pt x="3763" y="4428"/>
                        </a:lnTo>
                        <a:lnTo>
                          <a:pt x="3763" y="4435"/>
                        </a:lnTo>
                        <a:lnTo>
                          <a:pt x="3766" y="4450"/>
                        </a:lnTo>
                        <a:lnTo>
                          <a:pt x="3770" y="4462"/>
                        </a:lnTo>
                        <a:lnTo>
                          <a:pt x="3774" y="4467"/>
                        </a:lnTo>
                        <a:lnTo>
                          <a:pt x="3778" y="4471"/>
                        </a:lnTo>
                        <a:lnTo>
                          <a:pt x="3783" y="4475"/>
                        </a:lnTo>
                        <a:lnTo>
                          <a:pt x="3791" y="4477"/>
                        </a:lnTo>
                        <a:lnTo>
                          <a:pt x="3800" y="4481"/>
                        </a:lnTo>
                        <a:lnTo>
                          <a:pt x="3811" y="4487"/>
                        </a:lnTo>
                        <a:lnTo>
                          <a:pt x="3817" y="4490"/>
                        </a:lnTo>
                        <a:lnTo>
                          <a:pt x="3820" y="4494"/>
                        </a:lnTo>
                        <a:lnTo>
                          <a:pt x="3824" y="4498"/>
                        </a:lnTo>
                        <a:lnTo>
                          <a:pt x="3824" y="4502"/>
                        </a:lnTo>
                        <a:lnTo>
                          <a:pt x="3823" y="4506"/>
                        </a:lnTo>
                        <a:lnTo>
                          <a:pt x="3818" y="4509"/>
                        </a:lnTo>
                        <a:lnTo>
                          <a:pt x="3810" y="4512"/>
                        </a:lnTo>
                        <a:lnTo>
                          <a:pt x="3802" y="4516"/>
                        </a:lnTo>
                        <a:lnTo>
                          <a:pt x="3794" y="4520"/>
                        </a:lnTo>
                        <a:lnTo>
                          <a:pt x="3787" y="4525"/>
                        </a:lnTo>
                        <a:lnTo>
                          <a:pt x="3784" y="4528"/>
                        </a:lnTo>
                        <a:lnTo>
                          <a:pt x="3782" y="4532"/>
                        </a:lnTo>
                        <a:lnTo>
                          <a:pt x="3779" y="4536"/>
                        </a:lnTo>
                        <a:lnTo>
                          <a:pt x="3778" y="4540"/>
                        </a:lnTo>
                        <a:lnTo>
                          <a:pt x="3776" y="4547"/>
                        </a:lnTo>
                        <a:lnTo>
                          <a:pt x="3772" y="4554"/>
                        </a:lnTo>
                        <a:lnTo>
                          <a:pt x="3770" y="4560"/>
                        </a:lnTo>
                        <a:lnTo>
                          <a:pt x="3765" y="4566"/>
                        </a:lnTo>
                        <a:lnTo>
                          <a:pt x="3756" y="4576"/>
                        </a:lnTo>
                        <a:lnTo>
                          <a:pt x="3748" y="4589"/>
                        </a:lnTo>
                        <a:lnTo>
                          <a:pt x="3743" y="4599"/>
                        </a:lnTo>
                        <a:lnTo>
                          <a:pt x="3741" y="4607"/>
                        </a:lnTo>
                        <a:lnTo>
                          <a:pt x="3743" y="4610"/>
                        </a:lnTo>
                        <a:lnTo>
                          <a:pt x="3743" y="4611"/>
                        </a:lnTo>
                        <a:lnTo>
                          <a:pt x="3745" y="4613"/>
                        </a:lnTo>
                        <a:lnTo>
                          <a:pt x="3747" y="4615"/>
                        </a:lnTo>
                        <a:lnTo>
                          <a:pt x="3760" y="4616"/>
                        </a:lnTo>
                        <a:lnTo>
                          <a:pt x="3774" y="4616"/>
                        </a:lnTo>
                        <a:lnTo>
                          <a:pt x="3774" y="4620"/>
                        </a:lnTo>
                        <a:lnTo>
                          <a:pt x="3774" y="4624"/>
                        </a:lnTo>
                        <a:lnTo>
                          <a:pt x="3771" y="4630"/>
                        </a:lnTo>
                        <a:lnTo>
                          <a:pt x="3767" y="4635"/>
                        </a:lnTo>
                        <a:lnTo>
                          <a:pt x="3760" y="4647"/>
                        </a:lnTo>
                        <a:lnTo>
                          <a:pt x="3752" y="4659"/>
                        </a:lnTo>
                        <a:lnTo>
                          <a:pt x="3745" y="4670"/>
                        </a:lnTo>
                        <a:lnTo>
                          <a:pt x="3743" y="4680"/>
                        </a:lnTo>
                        <a:lnTo>
                          <a:pt x="3743" y="4683"/>
                        </a:lnTo>
                        <a:lnTo>
                          <a:pt x="3745" y="4686"/>
                        </a:lnTo>
                        <a:lnTo>
                          <a:pt x="3749" y="4687"/>
                        </a:lnTo>
                        <a:lnTo>
                          <a:pt x="3756" y="4687"/>
                        </a:lnTo>
                        <a:lnTo>
                          <a:pt x="3776" y="4686"/>
                        </a:lnTo>
                        <a:lnTo>
                          <a:pt x="3800" y="4685"/>
                        </a:lnTo>
                        <a:lnTo>
                          <a:pt x="3804" y="4685"/>
                        </a:lnTo>
                        <a:lnTo>
                          <a:pt x="3806" y="4686"/>
                        </a:lnTo>
                        <a:lnTo>
                          <a:pt x="3809" y="4687"/>
                        </a:lnTo>
                        <a:lnTo>
                          <a:pt x="3810" y="4690"/>
                        </a:lnTo>
                        <a:lnTo>
                          <a:pt x="3809" y="4694"/>
                        </a:lnTo>
                        <a:lnTo>
                          <a:pt x="3807" y="4699"/>
                        </a:lnTo>
                        <a:lnTo>
                          <a:pt x="3804" y="4704"/>
                        </a:lnTo>
                        <a:lnTo>
                          <a:pt x="3797" y="4711"/>
                        </a:lnTo>
                        <a:lnTo>
                          <a:pt x="3794" y="4715"/>
                        </a:lnTo>
                        <a:lnTo>
                          <a:pt x="3792" y="4718"/>
                        </a:lnTo>
                        <a:lnTo>
                          <a:pt x="3791" y="4721"/>
                        </a:lnTo>
                        <a:lnTo>
                          <a:pt x="3791" y="4725"/>
                        </a:lnTo>
                        <a:lnTo>
                          <a:pt x="3792" y="4731"/>
                        </a:lnTo>
                        <a:lnTo>
                          <a:pt x="3796" y="4738"/>
                        </a:lnTo>
                        <a:lnTo>
                          <a:pt x="3802" y="4744"/>
                        </a:lnTo>
                        <a:lnTo>
                          <a:pt x="3809" y="4751"/>
                        </a:lnTo>
                        <a:lnTo>
                          <a:pt x="3818" y="4757"/>
                        </a:lnTo>
                        <a:lnTo>
                          <a:pt x="3828" y="4764"/>
                        </a:lnTo>
                        <a:lnTo>
                          <a:pt x="3849" y="4774"/>
                        </a:lnTo>
                        <a:lnTo>
                          <a:pt x="3868" y="4786"/>
                        </a:lnTo>
                        <a:lnTo>
                          <a:pt x="3876" y="4790"/>
                        </a:lnTo>
                        <a:lnTo>
                          <a:pt x="3884" y="4795"/>
                        </a:lnTo>
                        <a:lnTo>
                          <a:pt x="3888" y="4799"/>
                        </a:lnTo>
                        <a:lnTo>
                          <a:pt x="3892" y="4803"/>
                        </a:lnTo>
                        <a:lnTo>
                          <a:pt x="3894" y="4816"/>
                        </a:lnTo>
                        <a:lnTo>
                          <a:pt x="3897" y="4826"/>
                        </a:lnTo>
                        <a:lnTo>
                          <a:pt x="3898" y="4830"/>
                        </a:lnTo>
                        <a:lnTo>
                          <a:pt x="3901" y="4835"/>
                        </a:lnTo>
                        <a:lnTo>
                          <a:pt x="3905" y="4839"/>
                        </a:lnTo>
                        <a:lnTo>
                          <a:pt x="3912" y="4841"/>
                        </a:lnTo>
                        <a:lnTo>
                          <a:pt x="3923" y="4849"/>
                        </a:lnTo>
                        <a:lnTo>
                          <a:pt x="3931" y="4857"/>
                        </a:lnTo>
                        <a:lnTo>
                          <a:pt x="3934" y="4861"/>
                        </a:lnTo>
                        <a:lnTo>
                          <a:pt x="3938" y="4863"/>
                        </a:lnTo>
                        <a:lnTo>
                          <a:pt x="3945" y="4863"/>
                        </a:lnTo>
                        <a:lnTo>
                          <a:pt x="3953" y="4862"/>
                        </a:lnTo>
                        <a:lnTo>
                          <a:pt x="3949" y="4848"/>
                        </a:lnTo>
                        <a:lnTo>
                          <a:pt x="3945" y="4832"/>
                        </a:lnTo>
                        <a:lnTo>
                          <a:pt x="3942" y="4825"/>
                        </a:lnTo>
                        <a:lnTo>
                          <a:pt x="3942" y="4817"/>
                        </a:lnTo>
                        <a:lnTo>
                          <a:pt x="3942" y="4810"/>
                        </a:lnTo>
                        <a:lnTo>
                          <a:pt x="3946" y="4804"/>
                        </a:lnTo>
                        <a:lnTo>
                          <a:pt x="3953" y="4796"/>
                        </a:lnTo>
                        <a:lnTo>
                          <a:pt x="3959" y="4790"/>
                        </a:lnTo>
                        <a:lnTo>
                          <a:pt x="3966" y="4783"/>
                        </a:lnTo>
                        <a:lnTo>
                          <a:pt x="3971" y="4774"/>
                        </a:lnTo>
                        <a:lnTo>
                          <a:pt x="3972" y="4769"/>
                        </a:lnTo>
                        <a:lnTo>
                          <a:pt x="3973" y="4765"/>
                        </a:lnTo>
                        <a:lnTo>
                          <a:pt x="3973" y="4761"/>
                        </a:lnTo>
                        <a:lnTo>
                          <a:pt x="3972" y="4757"/>
                        </a:lnTo>
                        <a:lnTo>
                          <a:pt x="3969" y="4751"/>
                        </a:lnTo>
                        <a:lnTo>
                          <a:pt x="3968" y="4746"/>
                        </a:lnTo>
                        <a:lnTo>
                          <a:pt x="3967" y="4742"/>
                        </a:lnTo>
                        <a:lnTo>
                          <a:pt x="3967" y="4738"/>
                        </a:lnTo>
                        <a:lnTo>
                          <a:pt x="3972" y="4733"/>
                        </a:lnTo>
                        <a:lnTo>
                          <a:pt x="3982" y="4726"/>
                        </a:lnTo>
                        <a:lnTo>
                          <a:pt x="3985" y="4725"/>
                        </a:lnTo>
                        <a:lnTo>
                          <a:pt x="3988" y="4722"/>
                        </a:lnTo>
                        <a:lnTo>
                          <a:pt x="3990" y="4718"/>
                        </a:lnTo>
                        <a:lnTo>
                          <a:pt x="3991" y="4715"/>
                        </a:lnTo>
                        <a:lnTo>
                          <a:pt x="3994" y="4704"/>
                        </a:lnTo>
                        <a:lnTo>
                          <a:pt x="3997" y="4692"/>
                        </a:lnTo>
                        <a:lnTo>
                          <a:pt x="3998" y="4670"/>
                        </a:lnTo>
                        <a:lnTo>
                          <a:pt x="3999" y="4654"/>
                        </a:lnTo>
                        <a:lnTo>
                          <a:pt x="4010" y="4635"/>
                        </a:lnTo>
                        <a:close/>
                        <a:moveTo>
                          <a:pt x="47" y="554"/>
                        </a:moveTo>
                        <a:lnTo>
                          <a:pt x="39" y="556"/>
                        </a:lnTo>
                        <a:lnTo>
                          <a:pt x="30" y="558"/>
                        </a:lnTo>
                        <a:lnTo>
                          <a:pt x="25" y="558"/>
                        </a:lnTo>
                        <a:lnTo>
                          <a:pt x="21" y="556"/>
                        </a:lnTo>
                        <a:lnTo>
                          <a:pt x="16" y="555"/>
                        </a:lnTo>
                        <a:lnTo>
                          <a:pt x="12" y="554"/>
                        </a:lnTo>
                        <a:lnTo>
                          <a:pt x="8" y="550"/>
                        </a:lnTo>
                        <a:lnTo>
                          <a:pt x="5" y="545"/>
                        </a:lnTo>
                        <a:lnTo>
                          <a:pt x="3" y="539"/>
                        </a:lnTo>
                        <a:lnTo>
                          <a:pt x="0" y="532"/>
                        </a:lnTo>
                        <a:lnTo>
                          <a:pt x="0" y="526"/>
                        </a:lnTo>
                        <a:lnTo>
                          <a:pt x="1" y="520"/>
                        </a:lnTo>
                        <a:lnTo>
                          <a:pt x="3" y="519"/>
                        </a:lnTo>
                        <a:lnTo>
                          <a:pt x="5" y="516"/>
                        </a:lnTo>
                        <a:lnTo>
                          <a:pt x="8" y="515"/>
                        </a:lnTo>
                        <a:lnTo>
                          <a:pt x="10" y="515"/>
                        </a:lnTo>
                        <a:lnTo>
                          <a:pt x="25" y="516"/>
                        </a:lnTo>
                        <a:lnTo>
                          <a:pt x="38" y="521"/>
                        </a:lnTo>
                        <a:lnTo>
                          <a:pt x="44" y="524"/>
                        </a:lnTo>
                        <a:lnTo>
                          <a:pt x="49" y="528"/>
                        </a:lnTo>
                        <a:lnTo>
                          <a:pt x="53" y="533"/>
                        </a:lnTo>
                        <a:lnTo>
                          <a:pt x="57" y="539"/>
                        </a:lnTo>
                        <a:lnTo>
                          <a:pt x="47" y="554"/>
                        </a:lnTo>
                        <a:close/>
                        <a:moveTo>
                          <a:pt x="841" y="2025"/>
                        </a:moveTo>
                        <a:lnTo>
                          <a:pt x="837" y="2017"/>
                        </a:lnTo>
                        <a:lnTo>
                          <a:pt x="834" y="2006"/>
                        </a:lnTo>
                        <a:lnTo>
                          <a:pt x="830" y="1994"/>
                        </a:lnTo>
                        <a:lnTo>
                          <a:pt x="828" y="1985"/>
                        </a:lnTo>
                        <a:lnTo>
                          <a:pt x="824" y="1973"/>
                        </a:lnTo>
                        <a:lnTo>
                          <a:pt x="821" y="1962"/>
                        </a:lnTo>
                        <a:lnTo>
                          <a:pt x="820" y="1950"/>
                        </a:lnTo>
                        <a:lnTo>
                          <a:pt x="821" y="1938"/>
                        </a:lnTo>
                        <a:lnTo>
                          <a:pt x="824" y="1937"/>
                        </a:lnTo>
                        <a:lnTo>
                          <a:pt x="828" y="1938"/>
                        </a:lnTo>
                        <a:lnTo>
                          <a:pt x="832" y="1940"/>
                        </a:lnTo>
                        <a:lnTo>
                          <a:pt x="836" y="1944"/>
                        </a:lnTo>
                        <a:lnTo>
                          <a:pt x="842" y="1950"/>
                        </a:lnTo>
                        <a:lnTo>
                          <a:pt x="846" y="1957"/>
                        </a:lnTo>
                        <a:lnTo>
                          <a:pt x="855" y="1971"/>
                        </a:lnTo>
                        <a:lnTo>
                          <a:pt x="861" y="1984"/>
                        </a:lnTo>
                        <a:lnTo>
                          <a:pt x="864" y="1990"/>
                        </a:lnTo>
                        <a:lnTo>
                          <a:pt x="865" y="1997"/>
                        </a:lnTo>
                        <a:lnTo>
                          <a:pt x="867" y="2005"/>
                        </a:lnTo>
                        <a:lnTo>
                          <a:pt x="867" y="2014"/>
                        </a:lnTo>
                        <a:lnTo>
                          <a:pt x="867" y="2025"/>
                        </a:lnTo>
                        <a:lnTo>
                          <a:pt x="868" y="2037"/>
                        </a:lnTo>
                        <a:lnTo>
                          <a:pt x="868" y="2042"/>
                        </a:lnTo>
                        <a:lnTo>
                          <a:pt x="869" y="2047"/>
                        </a:lnTo>
                        <a:lnTo>
                          <a:pt x="869" y="2051"/>
                        </a:lnTo>
                        <a:lnTo>
                          <a:pt x="868" y="2056"/>
                        </a:lnTo>
                        <a:lnTo>
                          <a:pt x="864" y="2056"/>
                        </a:lnTo>
                        <a:lnTo>
                          <a:pt x="861" y="2055"/>
                        </a:lnTo>
                        <a:lnTo>
                          <a:pt x="858" y="2054"/>
                        </a:lnTo>
                        <a:lnTo>
                          <a:pt x="855" y="2051"/>
                        </a:lnTo>
                        <a:lnTo>
                          <a:pt x="851" y="2046"/>
                        </a:lnTo>
                        <a:lnTo>
                          <a:pt x="849" y="2038"/>
                        </a:lnTo>
                        <a:lnTo>
                          <a:pt x="841" y="2025"/>
                        </a:lnTo>
                        <a:close/>
                        <a:moveTo>
                          <a:pt x="859" y="1875"/>
                        </a:moveTo>
                        <a:lnTo>
                          <a:pt x="851" y="1875"/>
                        </a:lnTo>
                        <a:lnTo>
                          <a:pt x="845" y="1874"/>
                        </a:lnTo>
                        <a:lnTo>
                          <a:pt x="838" y="1871"/>
                        </a:lnTo>
                        <a:lnTo>
                          <a:pt x="832" y="1867"/>
                        </a:lnTo>
                        <a:lnTo>
                          <a:pt x="825" y="1863"/>
                        </a:lnTo>
                        <a:lnTo>
                          <a:pt x="820" y="1859"/>
                        </a:lnTo>
                        <a:lnTo>
                          <a:pt x="816" y="1854"/>
                        </a:lnTo>
                        <a:lnTo>
                          <a:pt x="812" y="1848"/>
                        </a:lnTo>
                        <a:lnTo>
                          <a:pt x="811" y="1841"/>
                        </a:lnTo>
                        <a:lnTo>
                          <a:pt x="811" y="1839"/>
                        </a:lnTo>
                        <a:lnTo>
                          <a:pt x="812" y="1837"/>
                        </a:lnTo>
                        <a:lnTo>
                          <a:pt x="816" y="1837"/>
                        </a:lnTo>
                        <a:lnTo>
                          <a:pt x="824" y="1840"/>
                        </a:lnTo>
                        <a:lnTo>
                          <a:pt x="832" y="1841"/>
                        </a:lnTo>
                        <a:lnTo>
                          <a:pt x="849" y="1843"/>
                        </a:lnTo>
                        <a:lnTo>
                          <a:pt x="864" y="1846"/>
                        </a:lnTo>
                        <a:lnTo>
                          <a:pt x="869" y="1852"/>
                        </a:lnTo>
                        <a:lnTo>
                          <a:pt x="873" y="1858"/>
                        </a:lnTo>
                        <a:lnTo>
                          <a:pt x="885" y="1871"/>
                        </a:lnTo>
                        <a:lnTo>
                          <a:pt x="896" y="1881"/>
                        </a:lnTo>
                        <a:lnTo>
                          <a:pt x="898" y="1884"/>
                        </a:lnTo>
                        <a:lnTo>
                          <a:pt x="898" y="1885"/>
                        </a:lnTo>
                        <a:lnTo>
                          <a:pt x="898" y="1887"/>
                        </a:lnTo>
                        <a:lnTo>
                          <a:pt x="895" y="1888"/>
                        </a:lnTo>
                        <a:lnTo>
                          <a:pt x="884" y="1887"/>
                        </a:lnTo>
                        <a:lnTo>
                          <a:pt x="872" y="1884"/>
                        </a:lnTo>
                        <a:lnTo>
                          <a:pt x="859" y="1875"/>
                        </a:lnTo>
                        <a:close/>
                        <a:moveTo>
                          <a:pt x="404" y="3097"/>
                        </a:moveTo>
                        <a:lnTo>
                          <a:pt x="416" y="3103"/>
                        </a:lnTo>
                        <a:lnTo>
                          <a:pt x="426" y="3107"/>
                        </a:lnTo>
                        <a:lnTo>
                          <a:pt x="437" y="3108"/>
                        </a:lnTo>
                        <a:lnTo>
                          <a:pt x="447" y="3108"/>
                        </a:lnTo>
                        <a:lnTo>
                          <a:pt x="457" y="3107"/>
                        </a:lnTo>
                        <a:lnTo>
                          <a:pt x="468" y="3104"/>
                        </a:lnTo>
                        <a:lnTo>
                          <a:pt x="478" y="3100"/>
                        </a:lnTo>
                        <a:lnTo>
                          <a:pt x="487" y="3095"/>
                        </a:lnTo>
                        <a:lnTo>
                          <a:pt x="497" y="3087"/>
                        </a:lnTo>
                        <a:lnTo>
                          <a:pt x="507" y="3080"/>
                        </a:lnTo>
                        <a:lnTo>
                          <a:pt x="516" y="3071"/>
                        </a:lnTo>
                        <a:lnTo>
                          <a:pt x="525" y="3062"/>
                        </a:lnTo>
                        <a:lnTo>
                          <a:pt x="543" y="3040"/>
                        </a:lnTo>
                        <a:lnTo>
                          <a:pt x="558" y="3015"/>
                        </a:lnTo>
                        <a:lnTo>
                          <a:pt x="575" y="2989"/>
                        </a:lnTo>
                        <a:lnTo>
                          <a:pt x="589" y="2962"/>
                        </a:lnTo>
                        <a:lnTo>
                          <a:pt x="604" y="2935"/>
                        </a:lnTo>
                        <a:lnTo>
                          <a:pt x="615" y="2909"/>
                        </a:lnTo>
                        <a:lnTo>
                          <a:pt x="637" y="2862"/>
                        </a:lnTo>
                        <a:lnTo>
                          <a:pt x="654" y="2828"/>
                        </a:lnTo>
                        <a:lnTo>
                          <a:pt x="663" y="2804"/>
                        </a:lnTo>
                        <a:lnTo>
                          <a:pt x="671" y="2779"/>
                        </a:lnTo>
                        <a:lnTo>
                          <a:pt x="679" y="2755"/>
                        </a:lnTo>
                        <a:lnTo>
                          <a:pt x="685" y="2730"/>
                        </a:lnTo>
                        <a:lnTo>
                          <a:pt x="693" y="2704"/>
                        </a:lnTo>
                        <a:lnTo>
                          <a:pt x="701" y="2679"/>
                        </a:lnTo>
                        <a:lnTo>
                          <a:pt x="709" y="2656"/>
                        </a:lnTo>
                        <a:lnTo>
                          <a:pt x="718" y="2631"/>
                        </a:lnTo>
                        <a:lnTo>
                          <a:pt x="722" y="2626"/>
                        </a:lnTo>
                        <a:lnTo>
                          <a:pt x="725" y="2621"/>
                        </a:lnTo>
                        <a:lnTo>
                          <a:pt x="729" y="2617"/>
                        </a:lnTo>
                        <a:lnTo>
                          <a:pt x="733" y="2613"/>
                        </a:lnTo>
                        <a:lnTo>
                          <a:pt x="744" y="2609"/>
                        </a:lnTo>
                        <a:lnTo>
                          <a:pt x="753" y="2606"/>
                        </a:lnTo>
                        <a:lnTo>
                          <a:pt x="762" y="2602"/>
                        </a:lnTo>
                        <a:lnTo>
                          <a:pt x="767" y="2597"/>
                        </a:lnTo>
                        <a:lnTo>
                          <a:pt x="770" y="2593"/>
                        </a:lnTo>
                        <a:lnTo>
                          <a:pt x="771" y="2589"/>
                        </a:lnTo>
                        <a:lnTo>
                          <a:pt x="771" y="2585"/>
                        </a:lnTo>
                        <a:lnTo>
                          <a:pt x="770" y="2580"/>
                        </a:lnTo>
                        <a:lnTo>
                          <a:pt x="767" y="2571"/>
                        </a:lnTo>
                        <a:lnTo>
                          <a:pt x="764" y="2565"/>
                        </a:lnTo>
                        <a:lnTo>
                          <a:pt x="760" y="2563"/>
                        </a:lnTo>
                        <a:lnTo>
                          <a:pt x="758" y="2563"/>
                        </a:lnTo>
                        <a:lnTo>
                          <a:pt x="753" y="2564"/>
                        </a:lnTo>
                        <a:lnTo>
                          <a:pt x="747" y="2568"/>
                        </a:lnTo>
                        <a:lnTo>
                          <a:pt x="742" y="2574"/>
                        </a:lnTo>
                        <a:lnTo>
                          <a:pt x="736" y="2584"/>
                        </a:lnTo>
                        <a:lnTo>
                          <a:pt x="733" y="2586"/>
                        </a:lnTo>
                        <a:lnTo>
                          <a:pt x="731" y="2586"/>
                        </a:lnTo>
                        <a:lnTo>
                          <a:pt x="729" y="2585"/>
                        </a:lnTo>
                        <a:lnTo>
                          <a:pt x="729" y="2581"/>
                        </a:lnTo>
                        <a:lnTo>
                          <a:pt x="731" y="2569"/>
                        </a:lnTo>
                        <a:lnTo>
                          <a:pt x="735" y="2555"/>
                        </a:lnTo>
                        <a:lnTo>
                          <a:pt x="742" y="2521"/>
                        </a:lnTo>
                        <a:lnTo>
                          <a:pt x="750" y="2501"/>
                        </a:lnTo>
                        <a:lnTo>
                          <a:pt x="762" y="2475"/>
                        </a:lnTo>
                        <a:lnTo>
                          <a:pt x="772" y="2448"/>
                        </a:lnTo>
                        <a:lnTo>
                          <a:pt x="782" y="2420"/>
                        </a:lnTo>
                        <a:lnTo>
                          <a:pt x="792" y="2394"/>
                        </a:lnTo>
                        <a:lnTo>
                          <a:pt x="801" y="2367"/>
                        </a:lnTo>
                        <a:lnTo>
                          <a:pt x="810" y="2340"/>
                        </a:lnTo>
                        <a:lnTo>
                          <a:pt x="817" y="2312"/>
                        </a:lnTo>
                        <a:lnTo>
                          <a:pt x="825" y="2284"/>
                        </a:lnTo>
                        <a:lnTo>
                          <a:pt x="827" y="2264"/>
                        </a:lnTo>
                        <a:lnTo>
                          <a:pt x="828" y="2238"/>
                        </a:lnTo>
                        <a:lnTo>
                          <a:pt x="828" y="2226"/>
                        </a:lnTo>
                        <a:lnTo>
                          <a:pt x="830" y="2216"/>
                        </a:lnTo>
                        <a:lnTo>
                          <a:pt x="832" y="2212"/>
                        </a:lnTo>
                        <a:lnTo>
                          <a:pt x="834" y="2209"/>
                        </a:lnTo>
                        <a:lnTo>
                          <a:pt x="837" y="2208"/>
                        </a:lnTo>
                        <a:lnTo>
                          <a:pt x="841" y="2207"/>
                        </a:lnTo>
                        <a:lnTo>
                          <a:pt x="854" y="2208"/>
                        </a:lnTo>
                        <a:lnTo>
                          <a:pt x="864" y="2209"/>
                        </a:lnTo>
                        <a:lnTo>
                          <a:pt x="874" y="2213"/>
                        </a:lnTo>
                        <a:lnTo>
                          <a:pt x="882" y="2218"/>
                        </a:lnTo>
                        <a:lnTo>
                          <a:pt x="890" y="2225"/>
                        </a:lnTo>
                        <a:lnTo>
                          <a:pt x="898" y="2232"/>
                        </a:lnTo>
                        <a:lnTo>
                          <a:pt x="904" y="2242"/>
                        </a:lnTo>
                        <a:lnTo>
                          <a:pt x="909" y="2253"/>
                        </a:lnTo>
                        <a:lnTo>
                          <a:pt x="916" y="2270"/>
                        </a:lnTo>
                        <a:lnTo>
                          <a:pt x="922" y="2288"/>
                        </a:lnTo>
                        <a:lnTo>
                          <a:pt x="928" y="2306"/>
                        </a:lnTo>
                        <a:lnTo>
                          <a:pt x="931" y="2324"/>
                        </a:lnTo>
                        <a:lnTo>
                          <a:pt x="938" y="2361"/>
                        </a:lnTo>
                        <a:lnTo>
                          <a:pt x="942" y="2398"/>
                        </a:lnTo>
                        <a:lnTo>
                          <a:pt x="946" y="2435"/>
                        </a:lnTo>
                        <a:lnTo>
                          <a:pt x="950" y="2472"/>
                        </a:lnTo>
                        <a:lnTo>
                          <a:pt x="955" y="2508"/>
                        </a:lnTo>
                        <a:lnTo>
                          <a:pt x="963" y="2545"/>
                        </a:lnTo>
                        <a:lnTo>
                          <a:pt x="966" y="2542"/>
                        </a:lnTo>
                        <a:lnTo>
                          <a:pt x="969" y="2537"/>
                        </a:lnTo>
                        <a:lnTo>
                          <a:pt x="972" y="2532"/>
                        </a:lnTo>
                        <a:lnTo>
                          <a:pt x="974" y="2525"/>
                        </a:lnTo>
                        <a:lnTo>
                          <a:pt x="978" y="2510"/>
                        </a:lnTo>
                        <a:lnTo>
                          <a:pt x="979" y="2490"/>
                        </a:lnTo>
                        <a:lnTo>
                          <a:pt x="979" y="2470"/>
                        </a:lnTo>
                        <a:lnTo>
                          <a:pt x="978" y="2448"/>
                        </a:lnTo>
                        <a:lnTo>
                          <a:pt x="977" y="2424"/>
                        </a:lnTo>
                        <a:lnTo>
                          <a:pt x="973" y="2400"/>
                        </a:lnTo>
                        <a:lnTo>
                          <a:pt x="966" y="2350"/>
                        </a:lnTo>
                        <a:lnTo>
                          <a:pt x="957" y="2305"/>
                        </a:lnTo>
                        <a:lnTo>
                          <a:pt x="948" y="2267"/>
                        </a:lnTo>
                        <a:lnTo>
                          <a:pt x="942" y="2243"/>
                        </a:lnTo>
                        <a:lnTo>
                          <a:pt x="926" y="2195"/>
                        </a:lnTo>
                        <a:lnTo>
                          <a:pt x="924" y="2188"/>
                        </a:lnTo>
                        <a:lnTo>
                          <a:pt x="920" y="2182"/>
                        </a:lnTo>
                        <a:lnTo>
                          <a:pt x="913" y="2175"/>
                        </a:lnTo>
                        <a:lnTo>
                          <a:pt x="908" y="2169"/>
                        </a:lnTo>
                        <a:lnTo>
                          <a:pt x="894" y="2157"/>
                        </a:lnTo>
                        <a:lnTo>
                          <a:pt x="880" y="2146"/>
                        </a:lnTo>
                        <a:lnTo>
                          <a:pt x="873" y="2141"/>
                        </a:lnTo>
                        <a:lnTo>
                          <a:pt x="868" y="2135"/>
                        </a:lnTo>
                        <a:lnTo>
                          <a:pt x="863" y="2130"/>
                        </a:lnTo>
                        <a:lnTo>
                          <a:pt x="860" y="2125"/>
                        </a:lnTo>
                        <a:lnTo>
                          <a:pt x="859" y="2121"/>
                        </a:lnTo>
                        <a:lnTo>
                          <a:pt x="859" y="2116"/>
                        </a:lnTo>
                        <a:lnTo>
                          <a:pt x="863" y="2112"/>
                        </a:lnTo>
                        <a:lnTo>
                          <a:pt x="868" y="2108"/>
                        </a:lnTo>
                        <a:lnTo>
                          <a:pt x="877" y="2103"/>
                        </a:lnTo>
                        <a:lnTo>
                          <a:pt x="884" y="2098"/>
                        </a:lnTo>
                        <a:lnTo>
                          <a:pt x="889" y="2093"/>
                        </a:lnTo>
                        <a:lnTo>
                          <a:pt x="893" y="2087"/>
                        </a:lnTo>
                        <a:lnTo>
                          <a:pt x="895" y="2081"/>
                        </a:lnTo>
                        <a:lnTo>
                          <a:pt x="898" y="2076"/>
                        </a:lnTo>
                        <a:lnTo>
                          <a:pt x="899" y="2071"/>
                        </a:lnTo>
                        <a:lnTo>
                          <a:pt x="899" y="2064"/>
                        </a:lnTo>
                        <a:lnTo>
                          <a:pt x="899" y="2052"/>
                        </a:lnTo>
                        <a:lnTo>
                          <a:pt x="898" y="2041"/>
                        </a:lnTo>
                        <a:lnTo>
                          <a:pt x="898" y="2034"/>
                        </a:lnTo>
                        <a:lnTo>
                          <a:pt x="899" y="2028"/>
                        </a:lnTo>
                        <a:lnTo>
                          <a:pt x="900" y="2021"/>
                        </a:lnTo>
                        <a:lnTo>
                          <a:pt x="903" y="2015"/>
                        </a:lnTo>
                        <a:lnTo>
                          <a:pt x="915" y="1995"/>
                        </a:lnTo>
                        <a:lnTo>
                          <a:pt x="925" y="1980"/>
                        </a:lnTo>
                        <a:lnTo>
                          <a:pt x="930" y="1972"/>
                        </a:lnTo>
                        <a:lnTo>
                          <a:pt x="934" y="1963"/>
                        </a:lnTo>
                        <a:lnTo>
                          <a:pt x="937" y="1953"/>
                        </a:lnTo>
                        <a:lnTo>
                          <a:pt x="938" y="1941"/>
                        </a:lnTo>
                        <a:lnTo>
                          <a:pt x="939" y="1920"/>
                        </a:lnTo>
                        <a:lnTo>
                          <a:pt x="943" y="1893"/>
                        </a:lnTo>
                        <a:lnTo>
                          <a:pt x="947" y="1880"/>
                        </a:lnTo>
                        <a:lnTo>
                          <a:pt x="952" y="1868"/>
                        </a:lnTo>
                        <a:lnTo>
                          <a:pt x="956" y="1863"/>
                        </a:lnTo>
                        <a:lnTo>
                          <a:pt x="960" y="1859"/>
                        </a:lnTo>
                        <a:lnTo>
                          <a:pt x="964" y="1857"/>
                        </a:lnTo>
                        <a:lnTo>
                          <a:pt x="970" y="1856"/>
                        </a:lnTo>
                        <a:lnTo>
                          <a:pt x="970" y="1852"/>
                        </a:lnTo>
                        <a:lnTo>
                          <a:pt x="955" y="1848"/>
                        </a:lnTo>
                        <a:lnTo>
                          <a:pt x="939" y="1843"/>
                        </a:lnTo>
                        <a:lnTo>
                          <a:pt x="924" y="1837"/>
                        </a:lnTo>
                        <a:lnTo>
                          <a:pt x="909" y="1831"/>
                        </a:lnTo>
                        <a:lnTo>
                          <a:pt x="894" y="1823"/>
                        </a:lnTo>
                        <a:lnTo>
                          <a:pt x="878" y="1815"/>
                        </a:lnTo>
                        <a:lnTo>
                          <a:pt x="864" y="1806"/>
                        </a:lnTo>
                        <a:lnTo>
                          <a:pt x="851" y="1797"/>
                        </a:lnTo>
                        <a:lnTo>
                          <a:pt x="837" y="1787"/>
                        </a:lnTo>
                        <a:lnTo>
                          <a:pt x="824" y="1777"/>
                        </a:lnTo>
                        <a:lnTo>
                          <a:pt x="812" y="1765"/>
                        </a:lnTo>
                        <a:lnTo>
                          <a:pt x="802" y="1752"/>
                        </a:lnTo>
                        <a:lnTo>
                          <a:pt x="792" y="1739"/>
                        </a:lnTo>
                        <a:lnTo>
                          <a:pt x="782" y="1725"/>
                        </a:lnTo>
                        <a:lnTo>
                          <a:pt x="775" y="1710"/>
                        </a:lnTo>
                        <a:lnTo>
                          <a:pt x="768" y="1695"/>
                        </a:lnTo>
                        <a:lnTo>
                          <a:pt x="763" y="1679"/>
                        </a:lnTo>
                        <a:lnTo>
                          <a:pt x="757" y="1665"/>
                        </a:lnTo>
                        <a:lnTo>
                          <a:pt x="750" y="1651"/>
                        </a:lnTo>
                        <a:lnTo>
                          <a:pt x="742" y="1638"/>
                        </a:lnTo>
                        <a:lnTo>
                          <a:pt x="738" y="1629"/>
                        </a:lnTo>
                        <a:lnTo>
                          <a:pt x="736" y="1621"/>
                        </a:lnTo>
                        <a:lnTo>
                          <a:pt x="731" y="1613"/>
                        </a:lnTo>
                        <a:lnTo>
                          <a:pt x="727" y="1604"/>
                        </a:lnTo>
                        <a:lnTo>
                          <a:pt x="723" y="1595"/>
                        </a:lnTo>
                        <a:lnTo>
                          <a:pt x="720" y="1586"/>
                        </a:lnTo>
                        <a:lnTo>
                          <a:pt x="715" y="1565"/>
                        </a:lnTo>
                        <a:lnTo>
                          <a:pt x="711" y="1547"/>
                        </a:lnTo>
                        <a:lnTo>
                          <a:pt x="733" y="1515"/>
                        </a:lnTo>
                        <a:lnTo>
                          <a:pt x="758" y="1485"/>
                        </a:lnTo>
                        <a:lnTo>
                          <a:pt x="763" y="1477"/>
                        </a:lnTo>
                        <a:lnTo>
                          <a:pt x="766" y="1469"/>
                        </a:lnTo>
                        <a:lnTo>
                          <a:pt x="768" y="1462"/>
                        </a:lnTo>
                        <a:lnTo>
                          <a:pt x="770" y="1453"/>
                        </a:lnTo>
                        <a:lnTo>
                          <a:pt x="770" y="1445"/>
                        </a:lnTo>
                        <a:lnTo>
                          <a:pt x="767" y="1436"/>
                        </a:lnTo>
                        <a:lnTo>
                          <a:pt x="763" y="1427"/>
                        </a:lnTo>
                        <a:lnTo>
                          <a:pt x="757" y="1416"/>
                        </a:lnTo>
                        <a:lnTo>
                          <a:pt x="751" y="1410"/>
                        </a:lnTo>
                        <a:lnTo>
                          <a:pt x="750" y="1403"/>
                        </a:lnTo>
                        <a:lnTo>
                          <a:pt x="750" y="1397"/>
                        </a:lnTo>
                        <a:lnTo>
                          <a:pt x="753" y="1392"/>
                        </a:lnTo>
                        <a:lnTo>
                          <a:pt x="758" y="1387"/>
                        </a:lnTo>
                        <a:lnTo>
                          <a:pt x="764" y="1383"/>
                        </a:lnTo>
                        <a:lnTo>
                          <a:pt x="772" y="1379"/>
                        </a:lnTo>
                        <a:lnTo>
                          <a:pt x="780" y="1376"/>
                        </a:lnTo>
                        <a:lnTo>
                          <a:pt x="798" y="1371"/>
                        </a:lnTo>
                        <a:lnTo>
                          <a:pt x="816" y="1368"/>
                        </a:lnTo>
                        <a:lnTo>
                          <a:pt x="832" y="1367"/>
                        </a:lnTo>
                        <a:lnTo>
                          <a:pt x="842" y="1366"/>
                        </a:lnTo>
                        <a:lnTo>
                          <a:pt x="842" y="1366"/>
                        </a:lnTo>
                        <a:lnTo>
                          <a:pt x="843" y="1365"/>
                        </a:lnTo>
                        <a:lnTo>
                          <a:pt x="820" y="1357"/>
                        </a:lnTo>
                        <a:lnTo>
                          <a:pt x="802" y="1349"/>
                        </a:lnTo>
                        <a:lnTo>
                          <a:pt x="792" y="1346"/>
                        </a:lnTo>
                        <a:lnTo>
                          <a:pt x="780" y="1344"/>
                        </a:lnTo>
                        <a:lnTo>
                          <a:pt x="766" y="1344"/>
                        </a:lnTo>
                        <a:lnTo>
                          <a:pt x="749" y="1345"/>
                        </a:lnTo>
                        <a:lnTo>
                          <a:pt x="729" y="1348"/>
                        </a:lnTo>
                        <a:lnTo>
                          <a:pt x="710" y="1349"/>
                        </a:lnTo>
                        <a:lnTo>
                          <a:pt x="693" y="1350"/>
                        </a:lnTo>
                        <a:lnTo>
                          <a:pt x="679" y="1349"/>
                        </a:lnTo>
                        <a:lnTo>
                          <a:pt x="672" y="1346"/>
                        </a:lnTo>
                        <a:lnTo>
                          <a:pt x="668" y="1344"/>
                        </a:lnTo>
                        <a:lnTo>
                          <a:pt x="665" y="1340"/>
                        </a:lnTo>
                        <a:lnTo>
                          <a:pt x="662" y="1335"/>
                        </a:lnTo>
                        <a:lnTo>
                          <a:pt x="662" y="1328"/>
                        </a:lnTo>
                        <a:lnTo>
                          <a:pt x="662" y="1321"/>
                        </a:lnTo>
                        <a:lnTo>
                          <a:pt x="665" y="1310"/>
                        </a:lnTo>
                        <a:lnTo>
                          <a:pt x="670" y="1300"/>
                        </a:lnTo>
                        <a:lnTo>
                          <a:pt x="670" y="1293"/>
                        </a:lnTo>
                        <a:lnTo>
                          <a:pt x="668" y="1287"/>
                        </a:lnTo>
                        <a:lnTo>
                          <a:pt x="666" y="1279"/>
                        </a:lnTo>
                        <a:lnTo>
                          <a:pt x="663" y="1273"/>
                        </a:lnTo>
                        <a:lnTo>
                          <a:pt x="661" y="1266"/>
                        </a:lnTo>
                        <a:lnTo>
                          <a:pt x="661" y="1261"/>
                        </a:lnTo>
                        <a:lnTo>
                          <a:pt x="662" y="1260"/>
                        </a:lnTo>
                        <a:lnTo>
                          <a:pt x="663" y="1258"/>
                        </a:lnTo>
                        <a:lnTo>
                          <a:pt x="666" y="1257"/>
                        </a:lnTo>
                        <a:lnTo>
                          <a:pt x="670" y="1256"/>
                        </a:lnTo>
                        <a:lnTo>
                          <a:pt x="679" y="1254"/>
                        </a:lnTo>
                        <a:lnTo>
                          <a:pt x="687" y="1252"/>
                        </a:lnTo>
                        <a:lnTo>
                          <a:pt x="693" y="1247"/>
                        </a:lnTo>
                        <a:lnTo>
                          <a:pt x="700" y="1240"/>
                        </a:lnTo>
                        <a:lnTo>
                          <a:pt x="703" y="1232"/>
                        </a:lnTo>
                        <a:lnTo>
                          <a:pt x="706" y="1225"/>
                        </a:lnTo>
                        <a:lnTo>
                          <a:pt x="709" y="1216"/>
                        </a:lnTo>
                        <a:lnTo>
                          <a:pt x="709" y="1207"/>
                        </a:lnTo>
                        <a:lnTo>
                          <a:pt x="692" y="1204"/>
                        </a:lnTo>
                        <a:lnTo>
                          <a:pt x="675" y="1201"/>
                        </a:lnTo>
                        <a:lnTo>
                          <a:pt x="658" y="1199"/>
                        </a:lnTo>
                        <a:lnTo>
                          <a:pt x="641" y="1194"/>
                        </a:lnTo>
                        <a:lnTo>
                          <a:pt x="627" y="1186"/>
                        </a:lnTo>
                        <a:lnTo>
                          <a:pt x="611" y="1177"/>
                        </a:lnTo>
                        <a:lnTo>
                          <a:pt x="604" y="1172"/>
                        </a:lnTo>
                        <a:lnTo>
                          <a:pt x="596" y="1169"/>
                        </a:lnTo>
                        <a:lnTo>
                          <a:pt x="588" y="1166"/>
                        </a:lnTo>
                        <a:lnTo>
                          <a:pt x="580" y="1165"/>
                        </a:lnTo>
                        <a:lnTo>
                          <a:pt x="582" y="1161"/>
                        </a:lnTo>
                        <a:lnTo>
                          <a:pt x="583" y="1159"/>
                        </a:lnTo>
                        <a:lnTo>
                          <a:pt x="587" y="1156"/>
                        </a:lnTo>
                        <a:lnTo>
                          <a:pt x="591" y="1153"/>
                        </a:lnTo>
                        <a:lnTo>
                          <a:pt x="601" y="1151"/>
                        </a:lnTo>
                        <a:lnTo>
                          <a:pt x="613" y="1148"/>
                        </a:lnTo>
                        <a:lnTo>
                          <a:pt x="624" y="1146"/>
                        </a:lnTo>
                        <a:lnTo>
                          <a:pt x="635" y="1142"/>
                        </a:lnTo>
                        <a:lnTo>
                          <a:pt x="637" y="1139"/>
                        </a:lnTo>
                        <a:lnTo>
                          <a:pt x="641" y="1135"/>
                        </a:lnTo>
                        <a:lnTo>
                          <a:pt x="643" y="1131"/>
                        </a:lnTo>
                        <a:lnTo>
                          <a:pt x="643" y="1128"/>
                        </a:lnTo>
                        <a:lnTo>
                          <a:pt x="640" y="1124"/>
                        </a:lnTo>
                        <a:lnTo>
                          <a:pt x="632" y="1121"/>
                        </a:lnTo>
                        <a:lnTo>
                          <a:pt x="623" y="1117"/>
                        </a:lnTo>
                        <a:lnTo>
                          <a:pt x="611" y="1115"/>
                        </a:lnTo>
                        <a:lnTo>
                          <a:pt x="587" y="1109"/>
                        </a:lnTo>
                        <a:lnTo>
                          <a:pt x="573" y="1108"/>
                        </a:lnTo>
                        <a:lnTo>
                          <a:pt x="564" y="1108"/>
                        </a:lnTo>
                        <a:lnTo>
                          <a:pt x="556" y="1111"/>
                        </a:lnTo>
                        <a:lnTo>
                          <a:pt x="548" y="1113"/>
                        </a:lnTo>
                        <a:lnTo>
                          <a:pt x="541" y="1117"/>
                        </a:lnTo>
                        <a:lnTo>
                          <a:pt x="534" y="1120"/>
                        </a:lnTo>
                        <a:lnTo>
                          <a:pt x="527" y="1122"/>
                        </a:lnTo>
                        <a:lnTo>
                          <a:pt x="519" y="1124"/>
                        </a:lnTo>
                        <a:lnTo>
                          <a:pt x="513" y="1124"/>
                        </a:lnTo>
                        <a:lnTo>
                          <a:pt x="512" y="1111"/>
                        </a:lnTo>
                        <a:lnTo>
                          <a:pt x="512" y="1094"/>
                        </a:lnTo>
                        <a:lnTo>
                          <a:pt x="512" y="1085"/>
                        </a:lnTo>
                        <a:lnTo>
                          <a:pt x="513" y="1077"/>
                        </a:lnTo>
                        <a:lnTo>
                          <a:pt x="514" y="1071"/>
                        </a:lnTo>
                        <a:lnTo>
                          <a:pt x="518" y="1065"/>
                        </a:lnTo>
                        <a:lnTo>
                          <a:pt x="530" y="1054"/>
                        </a:lnTo>
                        <a:lnTo>
                          <a:pt x="536" y="1046"/>
                        </a:lnTo>
                        <a:lnTo>
                          <a:pt x="538" y="1043"/>
                        </a:lnTo>
                        <a:lnTo>
                          <a:pt x="536" y="1042"/>
                        </a:lnTo>
                        <a:lnTo>
                          <a:pt x="535" y="1041"/>
                        </a:lnTo>
                        <a:lnTo>
                          <a:pt x="532" y="1041"/>
                        </a:lnTo>
                        <a:lnTo>
                          <a:pt x="523" y="1038"/>
                        </a:lnTo>
                        <a:lnTo>
                          <a:pt x="509" y="1038"/>
                        </a:lnTo>
                        <a:lnTo>
                          <a:pt x="500" y="1037"/>
                        </a:lnTo>
                        <a:lnTo>
                          <a:pt x="494" y="1036"/>
                        </a:lnTo>
                        <a:lnTo>
                          <a:pt x="490" y="1032"/>
                        </a:lnTo>
                        <a:lnTo>
                          <a:pt x="488" y="1028"/>
                        </a:lnTo>
                        <a:lnTo>
                          <a:pt x="488" y="1024"/>
                        </a:lnTo>
                        <a:lnTo>
                          <a:pt x="488" y="1020"/>
                        </a:lnTo>
                        <a:lnTo>
                          <a:pt x="487" y="1017"/>
                        </a:lnTo>
                        <a:lnTo>
                          <a:pt x="484" y="1015"/>
                        </a:lnTo>
                        <a:lnTo>
                          <a:pt x="479" y="1014"/>
                        </a:lnTo>
                        <a:lnTo>
                          <a:pt x="474" y="1014"/>
                        </a:lnTo>
                        <a:lnTo>
                          <a:pt x="469" y="1014"/>
                        </a:lnTo>
                        <a:lnTo>
                          <a:pt x="464" y="1015"/>
                        </a:lnTo>
                        <a:lnTo>
                          <a:pt x="453" y="1017"/>
                        </a:lnTo>
                        <a:lnTo>
                          <a:pt x="443" y="1019"/>
                        </a:lnTo>
                        <a:lnTo>
                          <a:pt x="434" y="1020"/>
                        </a:lnTo>
                        <a:lnTo>
                          <a:pt x="424" y="1020"/>
                        </a:lnTo>
                        <a:lnTo>
                          <a:pt x="420" y="1017"/>
                        </a:lnTo>
                        <a:lnTo>
                          <a:pt x="416" y="1015"/>
                        </a:lnTo>
                        <a:lnTo>
                          <a:pt x="412" y="1010"/>
                        </a:lnTo>
                        <a:lnTo>
                          <a:pt x="409" y="1004"/>
                        </a:lnTo>
                        <a:lnTo>
                          <a:pt x="405" y="993"/>
                        </a:lnTo>
                        <a:lnTo>
                          <a:pt x="403" y="980"/>
                        </a:lnTo>
                        <a:lnTo>
                          <a:pt x="402" y="966"/>
                        </a:lnTo>
                        <a:lnTo>
                          <a:pt x="400" y="951"/>
                        </a:lnTo>
                        <a:lnTo>
                          <a:pt x="398" y="938"/>
                        </a:lnTo>
                        <a:lnTo>
                          <a:pt x="394" y="928"/>
                        </a:lnTo>
                        <a:lnTo>
                          <a:pt x="391" y="923"/>
                        </a:lnTo>
                        <a:lnTo>
                          <a:pt x="387" y="920"/>
                        </a:lnTo>
                        <a:lnTo>
                          <a:pt x="383" y="918"/>
                        </a:lnTo>
                        <a:lnTo>
                          <a:pt x="378" y="915"/>
                        </a:lnTo>
                        <a:lnTo>
                          <a:pt x="359" y="915"/>
                        </a:lnTo>
                        <a:lnTo>
                          <a:pt x="343" y="915"/>
                        </a:lnTo>
                        <a:lnTo>
                          <a:pt x="337" y="915"/>
                        </a:lnTo>
                        <a:lnTo>
                          <a:pt x="332" y="914"/>
                        </a:lnTo>
                        <a:lnTo>
                          <a:pt x="326" y="912"/>
                        </a:lnTo>
                        <a:lnTo>
                          <a:pt x="321" y="910"/>
                        </a:lnTo>
                        <a:lnTo>
                          <a:pt x="317" y="907"/>
                        </a:lnTo>
                        <a:lnTo>
                          <a:pt x="313" y="903"/>
                        </a:lnTo>
                        <a:lnTo>
                          <a:pt x="311" y="898"/>
                        </a:lnTo>
                        <a:lnTo>
                          <a:pt x="307" y="893"/>
                        </a:lnTo>
                        <a:lnTo>
                          <a:pt x="301" y="877"/>
                        </a:lnTo>
                        <a:lnTo>
                          <a:pt x="294" y="858"/>
                        </a:lnTo>
                        <a:lnTo>
                          <a:pt x="290" y="848"/>
                        </a:lnTo>
                        <a:lnTo>
                          <a:pt x="286" y="841"/>
                        </a:lnTo>
                        <a:lnTo>
                          <a:pt x="282" y="839"/>
                        </a:lnTo>
                        <a:lnTo>
                          <a:pt x="279" y="836"/>
                        </a:lnTo>
                        <a:lnTo>
                          <a:pt x="273" y="837"/>
                        </a:lnTo>
                        <a:lnTo>
                          <a:pt x="269" y="840"/>
                        </a:lnTo>
                        <a:lnTo>
                          <a:pt x="266" y="844"/>
                        </a:lnTo>
                        <a:lnTo>
                          <a:pt x="262" y="849"/>
                        </a:lnTo>
                        <a:lnTo>
                          <a:pt x="253" y="861"/>
                        </a:lnTo>
                        <a:lnTo>
                          <a:pt x="245" y="874"/>
                        </a:lnTo>
                        <a:lnTo>
                          <a:pt x="241" y="880"/>
                        </a:lnTo>
                        <a:lnTo>
                          <a:pt x="236" y="884"/>
                        </a:lnTo>
                        <a:lnTo>
                          <a:pt x="233" y="888"/>
                        </a:lnTo>
                        <a:lnTo>
                          <a:pt x="229" y="890"/>
                        </a:lnTo>
                        <a:lnTo>
                          <a:pt x="224" y="892"/>
                        </a:lnTo>
                        <a:lnTo>
                          <a:pt x="220" y="893"/>
                        </a:lnTo>
                        <a:lnTo>
                          <a:pt x="216" y="893"/>
                        </a:lnTo>
                        <a:lnTo>
                          <a:pt x="212" y="892"/>
                        </a:lnTo>
                        <a:lnTo>
                          <a:pt x="206" y="888"/>
                        </a:lnTo>
                        <a:lnTo>
                          <a:pt x="199" y="883"/>
                        </a:lnTo>
                        <a:lnTo>
                          <a:pt x="193" y="876"/>
                        </a:lnTo>
                        <a:lnTo>
                          <a:pt x="187" y="871"/>
                        </a:lnTo>
                        <a:lnTo>
                          <a:pt x="179" y="865"/>
                        </a:lnTo>
                        <a:lnTo>
                          <a:pt x="172" y="861"/>
                        </a:lnTo>
                        <a:lnTo>
                          <a:pt x="166" y="858"/>
                        </a:lnTo>
                        <a:lnTo>
                          <a:pt x="162" y="854"/>
                        </a:lnTo>
                        <a:lnTo>
                          <a:pt x="159" y="850"/>
                        </a:lnTo>
                        <a:lnTo>
                          <a:pt x="157" y="846"/>
                        </a:lnTo>
                        <a:lnTo>
                          <a:pt x="155" y="837"/>
                        </a:lnTo>
                        <a:lnTo>
                          <a:pt x="157" y="826"/>
                        </a:lnTo>
                        <a:lnTo>
                          <a:pt x="158" y="815"/>
                        </a:lnTo>
                        <a:lnTo>
                          <a:pt x="158" y="804"/>
                        </a:lnTo>
                        <a:lnTo>
                          <a:pt x="158" y="798"/>
                        </a:lnTo>
                        <a:lnTo>
                          <a:pt x="158" y="793"/>
                        </a:lnTo>
                        <a:lnTo>
                          <a:pt x="155" y="788"/>
                        </a:lnTo>
                        <a:lnTo>
                          <a:pt x="153" y="784"/>
                        </a:lnTo>
                        <a:lnTo>
                          <a:pt x="149" y="779"/>
                        </a:lnTo>
                        <a:lnTo>
                          <a:pt x="145" y="775"/>
                        </a:lnTo>
                        <a:lnTo>
                          <a:pt x="140" y="771"/>
                        </a:lnTo>
                        <a:lnTo>
                          <a:pt x="136" y="769"/>
                        </a:lnTo>
                        <a:lnTo>
                          <a:pt x="127" y="766"/>
                        </a:lnTo>
                        <a:lnTo>
                          <a:pt x="118" y="763"/>
                        </a:lnTo>
                        <a:lnTo>
                          <a:pt x="109" y="763"/>
                        </a:lnTo>
                        <a:lnTo>
                          <a:pt x="98" y="762"/>
                        </a:lnTo>
                        <a:lnTo>
                          <a:pt x="89" y="760"/>
                        </a:lnTo>
                        <a:lnTo>
                          <a:pt x="80" y="756"/>
                        </a:lnTo>
                        <a:lnTo>
                          <a:pt x="82" y="749"/>
                        </a:lnTo>
                        <a:lnTo>
                          <a:pt x="84" y="745"/>
                        </a:lnTo>
                        <a:lnTo>
                          <a:pt x="88" y="743"/>
                        </a:lnTo>
                        <a:lnTo>
                          <a:pt x="93" y="740"/>
                        </a:lnTo>
                        <a:lnTo>
                          <a:pt x="100" y="739"/>
                        </a:lnTo>
                        <a:lnTo>
                          <a:pt x="108" y="738"/>
                        </a:lnTo>
                        <a:lnTo>
                          <a:pt x="115" y="739"/>
                        </a:lnTo>
                        <a:lnTo>
                          <a:pt x="123" y="739"/>
                        </a:lnTo>
                        <a:lnTo>
                          <a:pt x="155" y="744"/>
                        </a:lnTo>
                        <a:lnTo>
                          <a:pt x="176" y="748"/>
                        </a:lnTo>
                        <a:lnTo>
                          <a:pt x="188" y="745"/>
                        </a:lnTo>
                        <a:lnTo>
                          <a:pt x="197" y="743"/>
                        </a:lnTo>
                        <a:lnTo>
                          <a:pt x="203" y="740"/>
                        </a:lnTo>
                        <a:lnTo>
                          <a:pt x="207" y="736"/>
                        </a:lnTo>
                        <a:lnTo>
                          <a:pt x="207" y="732"/>
                        </a:lnTo>
                        <a:lnTo>
                          <a:pt x="206" y="727"/>
                        </a:lnTo>
                        <a:lnTo>
                          <a:pt x="203" y="722"/>
                        </a:lnTo>
                        <a:lnTo>
                          <a:pt x="199" y="718"/>
                        </a:lnTo>
                        <a:lnTo>
                          <a:pt x="188" y="708"/>
                        </a:lnTo>
                        <a:lnTo>
                          <a:pt x="174" y="699"/>
                        </a:lnTo>
                        <a:lnTo>
                          <a:pt x="162" y="691"/>
                        </a:lnTo>
                        <a:lnTo>
                          <a:pt x="152" y="686"/>
                        </a:lnTo>
                        <a:lnTo>
                          <a:pt x="153" y="681"/>
                        </a:lnTo>
                        <a:lnTo>
                          <a:pt x="155" y="678"/>
                        </a:lnTo>
                        <a:lnTo>
                          <a:pt x="159" y="675"/>
                        </a:lnTo>
                        <a:lnTo>
                          <a:pt x="163" y="673"/>
                        </a:lnTo>
                        <a:lnTo>
                          <a:pt x="172" y="668"/>
                        </a:lnTo>
                        <a:lnTo>
                          <a:pt x="179" y="665"/>
                        </a:lnTo>
                        <a:lnTo>
                          <a:pt x="188" y="655"/>
                        </a:lnTo>
                        <a:lnTo>
                          <a:pt x="196" y="647"/>
                        </a:lnTo>
                        <a:lnTo>
                          <a:pt x="199" y="657"/>
                        </a:lnTo>
                        <a:lnTo>
                          <a:pt x="210" y="670"/>
                        </a:lnTo>
                        <a:lnTo>
                          <a:pt x="222" y="687"/>
                        </a:lnTo>
                        <a:lnTo>
                          <a:pt x="236" y="701"/>
                        </a:lnTo>
                        <a:lnTo>
                          <a:pt x="242" y="706"/>
                        </a:lnTo>
                        <a:lnTo>
                          <a:pt x="249" y="712"/>
                        </a:lnTo>
                        <a:lnTo>
                          <a:pt x="255" y="714"/>
                        </a:lnTo>
                        <a:lnTo>
                          <a:pt x="260" y="716"/>
                        </a:lnTo>
                        <a:lnTo>
                          <a:pt x="263" y="714"/>
                        </a:lnTo>
                        <a:lnTo>
                          <a:pt x="264" y="713"/>
                        </a:lnTo>
                        <a:lnTo>
                          <a:pt x="267" y="712"/>
                        </a:lnTo>
                        <a:lnTo>
                          <a:pt x="268" y="709"/>
                        </a:lnTo>
                        <a:lnTo>
                          <a:pt x="271" y="701"/>
                        </a:lnTo>
                        <a:lnTo>
                          <a:pt x="271" y="691"/>
                        </a:lnTo>
                        <a:lnTo>
                          <a:pt x="264" y="687"/>
                        </a:lnTo>
                        <a:lnTo>
                          <a:pt x="254" y="679"/>
                        </a:lnTo>
                        <a:lnTo>
                          <a:pt x="245" y="670"/>
                        </a:lnTo>
                        <a:lnTo>
                          <a:pt x="238" y="664"/>
                        </a:lnTo>
                        <a:lnTo>
                          <a:pt x="238" y="660"/>
                        </a:lnTo>
                        <a:lnTo>
                          <a:pt x="241" y="653"/>
                        </a:lnTo>
                        <a:lnTo>
                          <a:pt x="245" y="648"/>
                        </a:lnTo>
                        <a:lnTo>
                          <a:pt x="249" y="642"/>
                        </a:lnTo>
                        <a:lnTo>
                          <a:pt x="254" y="637"/>
                        </a:lnTo>
                        <a:lnTo>
                          <a:pt x="256" y="631"/>
                        </a:lnTo>
                        <a:lnTo>
                          <a:pt x="256" y="630"/>
                        </a:lnTo>
                        <a:lnTo>
                          <a:pt x="256" y="627"/>
                        </a:lnTo>
                        <a:lnTo>
                          <a:pt x="255" y="626"/>
                        </a:lnTo>
                        <a:lnTo>
                          <a:pt x="254" y="625"/>
                        </a:lnTo>
                        <a:lnTo>
                          <a:pt x="240" y="624"/>
                        </a:lnTo>
                        <a:lnTo>
                          <a:pt x="220" y="624"/>
                        </a:lnTo>
                        <a:lnTo>
                          <a:pt x="197" y="625"/>
                        </a:lnTo>
                        <a:lnTo>
                          <a:pt x="172" y="625"/>
                        </a:lnTo>
                        <a:lnTo>
                          <a:pt x="161" y="625"/>
                        </a:lnTo>
                        <a:lnTo>
                          <a:pt x="149" y="625"/>
                        </a:lnTo>
                        <a:lnTo>
                          <a:pt x="140" y="624"/>
                        </a:lnTo>
                        <a:lnTo>
                          <a:pt x="131" y="621"/>
                        </a:lnTo>
                        <a:lnTo>
                          <a:pt x="124" y="618"/>
                        </a:lnTo>
                        <a:lnTo>
                          <a:pt x="119" y="615"/>
                        </a:lnTo>
                        <a:lnTo>
                          <a:pt x="118" y="612"/>
                        </a:lnTo>
                        <a:lnTo>
                          <a:pt x="117" y="609"/>
                        </a:lnTo>
                        <a:lnTo>
                          <a:pt x="117" y="605"/>
                        </a:lnTo>
                        <a:lnTo>
                          <a:pt x="118" y="603"/>
                        </a:lnTo>
                        <a:lnTo>
                          <a:pt x="122" y="586"/>
                        </a:lnTo>
                        <a:lnTo>
                          <a:pt x="131" y="560"/>
                        </a:lnTo>
                        <a:lnTo>
                          <a:pt x="141" y="536"/>
                        </a:lnTo>
                        <a:lnTo>
                          <a:pt x="148" y="524"/>
                        </a:lnTo>
                        <a:lnTo>
                          <a:pt x="157" y="520"/>
                        </a:lnTo>
                        <a:lnTo>
                          <a:pt x="170" y="515"/>
                        </a:lnTo>
                        <a:lnTo>
                          <a:pt x="187" y="511"/>
                        </a:lnTo>
                        <a:lnTo>
                          <a:pt x="205" y="508"/>
                        </a:lnTo>
                        <a:lnTo>
                          <a:pt x="223" y="506"/>
                        </a:lnTo>
                        <a:lnTo>
                          <a:pt x="240" y="503"/>
                        </a:lnTo>
                        <a:lnTo>
                          <a:pt x="254" y="502"/>
                        </a:lnTo>
                        <a:lnTo>
                          <a:pt x="264" y="503"/>
                        </a:lnTo>
                        <a:lnTo>
                          <a:pt x="273" y="506"/>
                        </a:lnTo>
                        <a:lnTo>
                          <a:pt x="284" y="508"/>
                        </a:lnTo>
                        <a:lnTo>
                          <a:pt x="293" y="512"/>
                        </a:lnTo>
                        <a:lnTo>
                          <a:pt x="302" y="517"/>
                        </a:lnTo>
                        <a:lnTo>
                          <a:pt x="311" y="521"/>
                        </a:lnTo>
                        <a:lnTo>
                          <a:pt x="320" y="524"/>
                        </a:lnTo>
                        <a:lnTo>
                          <a:pt x="330" y="526"/>
                        </a:lnTo>
                        <a:lnTo>
                          <a:pt x="342" y="526"/>
                        </a:lnTo>
                        <a:lnTo>
                          <a:pt x="351" y="525"/>
                        </a:lnTo>
                        <a:lnTo>
                          <a:pt x="361" y="523"/>
                        </a:lnTo>
                        <a:lnTo>
                          <a:pt x="372" y="519"/>
                        </a:lnTo>
                        <a:lnTo>
                          <a:pt x="381" y="515"/>
                        </a:lnTo>
                        <a:lnTo>
                          <a:pt x="391" y="511"/>
                        </a:lnTo>
                        <a:lnTo>
                          <a:pt x="400" y="508"/>
                        </a:lnTo>
                        <a:lnTo>
                          <a:pt x="411" y="507"/>
                        </a:lnTo>
                        <a:lnTo>
                          <a:pt x="420" y="507"/>
                        </a:lnTo>
                        <a:lnTo>
                          <a:pt x="421" y="526"/>
                        </a:lnTo>
                        <a:lnTo>
                          <a:pt x="421" y="545"/>
                        </a:lnTo>
                        <a:lnTo>
                          <a:pt x="422" y="554"/>
                        </a:lnTo>
                        <a:lnTo>
                          <a:pt x="426" y="561"/>
                        </a:lnTo>
                        <a:lnTo>
                          <a:pt x="429" y="565"/>
                        </a:lnTo>
                        <a:lnTo>
                          <a:pt x="431" y="569"/>
                        </a:lnTo>
                        <a:lnTo>
                          <a:pt x="435" y="572"/>
                        </a:lnTo>
                        <a:lnTo>
                          <a:pt x="440" y="576"/>
                        </a:lnTo>
                        <a:lnTo>
                          <a:pt x="446" y="578"/>
                        </a:lnTo>
                        <a:lnTo>
                          <a:pt x="450" y="578"/>
                        </a:lnTo>
                        <a:lnTo>
                          <a:pt x="452" y="578"/>
                        </a:lnTo>
                        <a:lnTo>
                          <a:pt x="456" y="578"/>
                        </a:lnTo>
                        <a:lnTo>
                          <a:pt x="462" y="574"/>
                        </a:lnTo>
                        <a:lnTo>
                          <a:pt x="468" y="569"/>
                        </a:lnTo>
                        <a:lnTo>
                          <a:pt x="473" y="564"/>
                        </a:lnTo>
                        <a:lnTo>
                          <a:pt x="478" y="559"/>
                        </a:lnTo>
                        <a:lnTo>
                          <a:pt x="483" y="555"/>
                        </a:lnTo>
                        <a:lnTo>
                          <a:pt x="488" y="554"/>
                        </a:lnTo>
                        <a:lnTo>
                          <a:pt x="494" y="555"/>
                        </a:lnTo>
                        <a:lnTo>
                          <a:pt x="497" y="558"/>
                        </a:lnTo>
                        <a:lnTo>
                          <a:pt x="501" y="560"/>
                        </a:lnTo>
                        <a:lnTo>
                          <a:pt x="507" y="564"/>
                        </a:lnTo>
                        <a:lnTo>
                          <a:pt x="510" y="567"/>
                        </a:lnTo>
                        <a:lnTo>
                          <a:pt x="514" y="569"/>
                        </a:lnTo>
                        <a:lnTo>
                          <a:pt x="519" y="570"/>
                        </a:lnTo>
                        <a:lnTo>
                          <a:pt x="525" y="570"/>
                        </a:lnTo>
                        <a:lnTo>
                          <a:pt x="530" y="569"/>
                        </a:lnTo>
                        <a:lnTo>
                          <a:pt x="534" y="567"/>
                        </a:lnTo>
                        <a:lnTo>
                          <a:pt x="536" y="564"/>
                        </a:lnTo>
                        <a:lnTo>
                          <a:pt x="539" y="561"/>
                        </a:lnTo>
                        <a:lnTo>
                          <a:pt x="541" y="554"/>
                        </a:lnTo>
                        <a:lnTo>
                          <a:pt x="543" y="546"/>
                        </a:lnTo>
                        <a:lnTo>
                          <a:pt x="543" y="528"/>
                        </a:lnTo>
                        <a:lnTo>
                          <a:pt x="543" y="512"/>
                        </a:lnTo>
                        <a:lnTo>
                          <a:pt x="545" y="510"/>
                        </a:lnTo>
                        <a:lnTo>
                          <a:pt x="553" y="507"/>
                        </a:lnTo>
                        <a:lnTo>
                          <a:pt x="562" y="504"/>
                        </a:lnTo>
                        <a:lnTo>
                          <a:pt x="574" y="503"/>
                        </a:lnTo>
                        <a:lnTo>
                          <a:pt x="587" y="502"/>
                        </a:lnTo>
                        <a:lnTo>
                          <a:pt x="597" y="501"/>
                        </a:lnTo>
                        <a:lnTo>
                          <a:pt x="605" y="502"/>
                        </a:lnTo>
                        <a:lnTo>
                          <a:pt x="610" y="503"/>
                        </a:lnTo>
                        <a:lnTo>
                          <a:pt x="624" y="517"/>
                        </a:lnTo>
                        <a:lnTo>
                          <a:pt x="635" y="525"/>
                        </a:lnTo>
                        <a:lnTo>
                          <a:pt x="639" y="526"/>
                        </a:lnTo>
                        <a:lnTo>
                          <a:pt x="641" y="528"/>
                        </a:lnTo>
                        <a:lnTo>
                          <a:pt x="644" y="528"/>
                        </a:lnTo>
                        <a:lnTo>
                          <a:pt x="648" y="528"/>
                        </a:lnTo>
                        <a:lnTo>
                          <a:pt x="654" y="525"/>
                        </a:lnTo>
                        <a:lnTo>
                          <a:pt x="662" y="523"/>
                        </a:lnTo>
                        <a:lnTo>
                          <a:pt x="675" y="521"/>
                        </a:lnTo>
                        <a:lnTo>
                          <a:pt x="693" y="521"/>
                        </a:lnTo>
                        <a:lnTo>
                          <a:pt x="700" y="528"/>
                        </a:lnTo>
                        <a:lnTo>
                          <a:pt x="706" y="534"/>
                        </a:lnTo>
                        <a:lnTo>
                          <a:pt x="711" y="542"/>
                        </a:lnTo>
                        <a:lnTo>
                          <a:pt x="715" y="550"/>
                        </a:lnTo>
                        <a:lnTo>
                          <a:pt x="719" y="559"/>
                        </a:lnTo>
                        <a:lnTo>
                          <a:pt x="720" y="568"/>
                        </a:lnTo>
                        <a:lnTo>
                          <a:pt x="722" y="576"/>
                        </a:lnTo>
                        <a:lnTo>
                          <a:pt x="720" y="585"/>
                        </a:lnTo>
                        <a:lnTo>
                          <a:pt x="719" y="598"/>
                        </a:lnTo>
                        <a:lnTo>
                          <a:pt x="719" y="607"/>
                        </a:lnTo>
                        <a:lnTo>
                          <a:pt x="720" y="613"/>
                        </a:lnTo>
                        <a:lnTo>
                          <a:pt x="723" y="618"/>
                        </a:lnTo>
                        <a:lnTo>
                          <a:pt x="727" y="622"/>
                        </a:lnTo>
                        <a:lnTo>
                          <a:pt x="731" y="629"/>
                        </a:lnTo>
                        <a:lnTo>
                          <a:pt x="735" y="635"/>
                        </a:lnTo>
                        <a:lnTo>
                          <a:pt x="738" y="646"/>
                        </a:lnTo>
                        <a:lnTo>
                          <a:pt x="740" y="659"/>
                        </a:lnTo>
                        <a:lnTo>
                          <a:pt x="740" y="674"/>
                        </a:lnTo>
                        <a:lnTo>
                          <a:pt x="737" y="691"/>
                        </a:lnTo>
                        <a:lnTo>
                          <a:pt x="736" y="709"/>
                        </a:lnTo>
                        <a:lnTo>
                          <a:pt x="735" y="725"/>
                        </a:lnTo>
                        <a:lnTo>
                          <a:pt x="735" y="738"/>
                        </a:lnTo>
                        <a:lnTo>
                          <a:pt x="735" y="741"/>
                        </a:lnTo>
                        <a:lnTo>
                          <a:pt x="737" y="745"/>
                        </a:lnTo>
                        <a:lnTo>
                          <a:pt x="740" y="748"/>
                        </a:lnTo>
                        <a:lnTo>
                          <a:pt x="744" y="749"/>
                        </a:lnTo>
                        <a:lnTo>
                          <a:pt x="751" y="748"/>
                        </a:lnTo>
                        <a:lnTo>
                          <a:pt x="760" y="745"/>
                        </a:lnTo>
                        <a:lnTo>
                          <a:pt x="771" y="743"/>
                        </a:lnTo>
                        <a:lnTo>
                          <a:pt x="781" y="739"/>
                        </a:lnTo>
                        <a:lnTo>
                          <a:pt x="801" y="730"/>
                        </a:lnTo>
                        <a:lnTo>
                          <a:pt x="816" y="722"/>
                        </a:lnTo>
                        <a:lnTo>
                          <a:pt x="830" y="713"/>
                        </a:lnTo>
                        <a:lnTo>
                          <a:pt x="839" y="705"/>
                        </a:lnTo>
                        <a:lnTo>
                          <a:pt x="845" y="700"/>
                        </a:lnTo>
                        <a:lnTo>
                          <a:pt x="847" y="696"/>
                        </a:lnTo>
                        <a:lnTo>
                          <a:pt x="852" y="694"/>
                        </a:lnTo>
                        <a:lnTo>
                          <a:pt x="859" y="691"/>
                        </a:lnTo>
                        <a:lnTo>
                          <a:pt x="872" y="691"/>
                        </a:lnTo>
                        <a:lnTo>
                          <a:pt x="891" y="690"/>
                        </a:lnTo>
                        <a:lnTo>
                          <a:pt x="894" y="691"/>
                        </a:lnTo>
                        <a:lnTo>
                          <a:pt x="895" y="691"/>
                        </a:lnTo>
                        <a:lnTo>
                          <a:pt x="895" y="694"/>
                        </a:lnTo>
                        <a:lnTo>
                          <a:pt x="895" y="695"/>
                        </a:lnTo>
                        <a:lnTo>
                          <a:pt x="894" y="700"/>
                        </a:lnTo>
                        <a:lnTo>
                          <a:pt x="891" y="705"/>
                        </a:lnTo>
                        <a:lnTo>
                          <a:pt x="885" y="718"/>
                        </a:lnTo>
                        <a:lnTo>
                          <a:pt x="881" y="725"/>
                        </a:lnTo>
                        <a:lnTo>
                          <a:pt x="898" y="727"/>
                        </a:lnTo>
                        <a:lnTo>
                          <a:pt x="913" y="729"/>
                        </a:lnTo>
                        <a:lnTo>
                          <a:pt x="928" y="729"/>
                        </a:lnTo>
                        <a:lnTo>
                          <a:pt x="941" y="729"/>
                        </a:lnTo>
                        <a:lnTo>
                          <a:pt x="946" y="730"/>
                        </a:lnTo>
                        <a:lnTo>
                          <a:pt x="951" y="731"/>
                        </a:lnTo>
                        <a:lnTo>
                          <a:pt x="955" y="734"/>
                        </a:lnTo>
                        <a:lnTo>
                          <a:pt x="959" y="736"/>
                        </a:lnTo>
                        <a:lnTo>
                          <a:pt x="961" y="740"/>
                        </a:lnTo>
                        <a:lnTo>
                          <a:pt x="963" y="745"/>
                        </a:lnTo>
                        <a:lnTo>
                          <a:pt x="964" y="752"/>
                        </a:lnTo>
                        <a:lnTo>
                          <a:pt x="965" y="761"/>
                        </a:lnTo>
                        <a:lnTo>
                          <a:pt x="965" y="770"/>
                        </a:lnTo>
                        <a:lnTo>
                          <a:pt x="966" y="779"/>
                        </a:lnTo>
                        <a:lnTo>
                          <a:pt x="968" y="786"/>
                        </a:lnTo>
                        <a:lnTo>
                          <a:pt x="970" y="791"/>
                        </a:lnTo>
                        <a:lnTo>
                          <a:pt x="973" y="795"/>
                        </a:lnTo>
                        <a:lnTo>
                          <a:pt x="975" y="797"/>
                        </a:lnTo>
                        <a:lnTo>
                          <a:pt x="978" y="798"/>
                        </a:lnTo>
                        <a:lnTo>
                          <a:pt x="981" y="798"/>
                        </a:lnTo>
                        <a:lnTo>
                          <a:pt x="985" y="798"/>
                        </a:lnTo>
                        <a:lnTo>
                          <a:pt x="987" y="796"/>
                        </a:lnTo>
                        <a:lnTo>
                          <a:pt x="990" y="793"/>
                        </a:lnTo>
                        <a:lnTo>
                          <a:pt x="992" y="789"/>
                        </a:lnTo>
                        <a:lnTo>
                          <a:pt x="995" y="784"/>
                        </a:lnTo>
                        <a:lnTo>
                          <a:pt x="996" y="779"/>
                        </a:lnTo>
                        <a:lnTo>
                          <a:pt x="998" y="773"/>
                        </a:lnTo>
                        <a:lnTo>
                          <a:pt x="998" y="766"/>
                        </a:lnTo>
                        <a:lnTo>
                          <a:pt x="998" y="756"/>
                        </a:lnTo>
                        <a:lnTo>
                          <a:pt x="998" y="748"/>
                        </a:lnTo>
                        <a:lnTo>
                          <a:pt x="998" y="743"/>
                        </a:lnTo>
                        <a:lnTo>
                          <a:pt x="1000" y="739"/>
                        </a:lnTo>
                        <a:lnTo>
                          <a:pt x="1003" y="738"/>
                        </a:lnTo>
                        <a:lnTo>
                          <a:pt x="1009" y="736"/>
                        </a:lnTo>
                        <a:lnTo>
                          <a:pt x="1018" y="736"/>
                        </a:lnTo>
                        <a:lnTo>
                          <a:pt x="1030" y="736"/>
                        </a:lnTo>
                        <a:lnTo>
                          <a:pt x="1032" y="738"/>
                        </a:lnTo>
                        <a:lnTo>
                          <a:pt x="1035" y="744"/>
                        </a:lnTo>
                        <a:lnTo>
                          <a:pt x="1038" y="753"/>
                        </a:lnTo>
                        <a:lnTo>
                          <a:pt x="1042" y="763"/>
                        </a:lnTo>
                        <a:lnTo>
                          <a:pt x="1045" y="775"/>
                        </a:lnTo>
                        <a:lnTo>
                          <a:pt x="1051" y="786"/>
                        </a:lnTo>
                        <a:lnTo>
                          <a:pt x="1055" y="791"/>
                        </a:lnTo>
                        <a:lnTo>
                          <a:pt x="1058" y="796"/>
                        </a:lnTo>
                        <a:lnTo>
                          <a:pt x="1064" y="800"/>
                        </a:lnTo>
                        <a:lnTo>
                          <a:pt x="1069" y="802"/>
                        </a:lnTo>
                        <a:lnTo>
                          <a:pt x="1079" y="808"/>
                        </a:lnTo>
                        <a:lnTo>
                          <a:pt x="1095" y="815"/>
                        </a:lnTo>
                        <a:lnTo>
                          <a:pt x="1114" y="823"/>
                        </a:lnTo>
                        <a:lnTo>
                          <a:pt x="1134" y="828"/>
                        </a:lnTo>
                        <a:lnTo>
                          <a:pt x="1143" y="830"/>
                        </a:lnTo>
                        <a:lnTo>
                          <a:pt x="1150" y="830"/>
                        </a:lnTo>
                        <a:lnTo>
                          <a:pt x="1158" y="828"/>
                        </a:lnTo>
                        <a:lnTo>
                          <a:pt x="1163" y="826"/>
                        </a:lnTo>
                        <a:lnTo>
                          <a:pt x="1165" y="824"/>
                        </a:lnTo>
                        <a:lnTo>
                          <a:pt x="1166" y="822"/>
                        </a:lnTo>
                        <a:lnTo>
                          <a:pt x="1167" y="818"/>
                        </a:lnTo>
                        <a:lnTo>
                          <a:pt x="1167" y="814"/>
                        </a:lnTo>
                        <a:lnTo>
                          <a:pt x="1165" y="805"/>
                        </a:lnTo>
                        <a:lnTo>
                          <a:pt x="1159" y="793"/>
                        </a:lnTo>
                        <a:lnTo>
                          <a:pt x="1152" y="778"/>
                        </a:lnTo>
                        <a:lnTo>
                          <a:pt x="1146" y="763"/>
                        </a:lnTo>
                        <a:lnTo>
                          <a:pt x="1141" y="749"/>
                        </a:lnTo>
                        <a:lnTo>
                          <a:pt x="1137" y="736"/>
                        </a:lnTo>
                        <a:lnTo>
                          <a:pt x="1135" y="725"/>
                        </a:lnTo>
                        <a:lnTo>
                          <a:pt x="1132" y="714"/>
                        </a:lnTo>
                        <a:lnTo>
                          <a:pt x="1131" y="703"/>
                        </a:lnTo>
                        <a:lnTo>
                          <a:pt x="1131" y="692"/>
                        </a:lnTo>
                        <a:lnTo>
                          <a:pt x="1134" y="670"/>
                        </a:lnTo>
                        <a:lnTo>
                          <a:pt x="1136" y="646"/>
                        </a:lnTo>
                        <a:lnTo>
                          <a:pt x="1141" y="617"/>
                        </a:lnTo>
                        <a:lnTo>
                          <a:pt x="1146" y="583"/>
                        </a:lnTo>
                        <a:lnTo>
                          <a:pt x="1148" y="565"/>
                        </a:lnTo>
                        <a:lnTo>
                          <a:pt x="1146" y="551"/>
                        </a:lnTo>
                        <a:lnTo>
                          <a:pt x="1144" y="541"/>
                        </a:lnTo>
                        <a:lnTo>
                          <a:pt x="1140" y="532"/>
                        </a:lnTo>
                        <a:lnTo>
                          <a:pt x="1135" y="523"/>
                        </a:lnTo>
                        <a:lnTo>
                          <a:pt x="1132" y="513"/>
                        </a:lnTo>
                        <a:lnTo>
                          <a:pt x="1128" y="503"/>
                        </a:lnTo>
                        <a:lnTo>
                          <a:pt x="1128" y="490"/>
                        </a:lnTo>
                        <a:lnTo>
                          <a:pt x="1126" y="475"/>
                        </a:lnTo>
                        <a:lnTo>
                          <a:pt x="1122" y="455"/>
                        </a:lnTo>
                        <a:lnTo>
                          <a:pt x="1115" y="434"/>
                        </a:lnTo>
                        <a:lnTo>
                          <a:pt x="1109" y="414"/>
                        </a:lnTo>
                        <a:lnTo>
                          <a:pt x="1105" y="393"/>
                        </a:lnTo>
                        <a:lnTo>
                          <a:pt x="1102" y="375"/>
                        </a:lnTo>
                        <a:lnTo>
                          <a:pt x="1104" y="367"/>
                        </a:lnTo>
                        <a:lnTo>
                          <a:pt x="1105" y="361"/>
                        </a:lnTo>
                        <a:lnTo>
                          <a:pt x="1108" y="354"/>
                        </a:lnTo>
                        <a:lnTo>
                          <a:pt x="1112" y="349"/>
                        </a:lnTo>
                        <a:lnTo>
                          <a:pt x="1122" y="341"/>
                        </a:lnTo>
                        <a:lnTo>
                          <a:pt x="1128" y="333"/>
                        </a:lnTo>
                        <a:lnTo>
                          <a:pt x="1132" y="327"/>
                        </a:lnTo>
                        <a:lnTo>
                          <a:pt x="1134" y="320"/>
                        </a:lnTo>
                        <a:lnTo>
                          <a:pt x="1132" y="314"/>
                        </a:lnTo>
                        <a:lnTo>
                          <a:pt x="1130" y="309"/>
                        </a:lnTo>
                        <a:lnTo>
                          <a:pt x="1126" y="302"/>
                        </a:lnTo>
                        <a:lnTo>
                          <a:pt x="1121" y="297"/>
                        </a:lnTo>
                        <a:lnTo>
                          <a:pt x="1108" y="287"/>
                        </a:lnTo>
                        <a:lnTo>
                          <a:pt x="1096" y="276"/>
                        </a:lnTo>
                        <a:lnTo>
                          <a:pt x="1091" y="270"/>
                        </a:lnTo>
                        <a:lnTo>
                          <a:pt x="1086" y="265"/>
                        </a:lnTo>
                        <a:lnTo>
                          <a:pt x="1083" y="257"/>
                        </a:lnTo>
                        <a:lnTo>
                          <a:pt x="1082" y="251"/>
                        </a:lnTo>
                        <a:lnTo>
                          <a:pt x="1089" y="249"/>
                        </a:lnTo>
                        <a:lnTo>
                          <a:pt x="1097" y="249"/>
                        </a:lnTo>
                        <a:lnTo>
                          <a:pt x="1105" y="249"/>
                        </a:lnTo>
                        <a:lnTo>
                          <a:pt x="1114" y="252"/>
                        </a:lnTo>
                        <a:lnTo>
                          <a:pt x="1132" y="257"/>
                        </a:lnTo>
                        <a:lnTo>
                          <a:pt x="1150" y="265"/>
                        </a:lnTo>
                        <a:lnTo>
                          <a:pt x="1185" y="283"/>
                        </a:lnTo>
                        <a:lnTo>
                          <a:pt x="1215" y="296"/>
                        </a:lnTo>
                        <a:lnTo>
                          <a:pt x="1235" y="300"/>
                        </a:lnTo>
                        <a:lnTo>
                          <a:pt x="1260" y="304"/>
                        </a:lnTo>
                        <a:lnTo>
                          <a:pt x="1289" y="308"/>
                        </a:lnTo>
                        <a:lnTo>
                          <a:pt x="1315" y="315"/>
                        </a:lnTo>
                        <a:lnTo>
                          <a:pt x="1327" y="319"/>
                        </a:lnTo>
                        <a:lnTo>
                          <a:pt x="1336" y="326"/>
                        </a:lnTo>
                        <a:lnTo>
                          <a:pt x="1340" y="328"/>
                        </a:lnTo>
                        <a:lnTo>
                          <a:pt x="1342" y="332"/>
                        </a:lnTo>
                        <a:lnTo>
                          <a:pt x="1343" y="336"/>
                        </a:lnTo>
                        <a:lnTo>
                          <a:pt x="1345" y="340"/>
                        </a:lnTo>
                        <a:lnTo>
                          <a:pt x="1346" y="345"/>
                        </a:lnTo>
                        <a:lnTo>
                          <a:pt x="1345" y="349"/>
                        </a:lnTo>
                        <a:lnTo>
                          <a:pt x="1343" y="355"/>
                        </a:lnTo>
                        <a:lnTo>
                          <a:pt x="1340" y="361"/>
                        </a:lnTo>
                        <a:lnTo>
                          <a:pt x="1336" y="367"/>
                        </a:lnTo>
                        <a:lnTo>
                          <a:pt x="1330" y="374"/>
                        </a:lnTo>
                        <a:lnTo>
                          <a:pt x="1324" y="381"/>
                        </a:lnTo>
                        <a:lnTo>
                          <a:pt x="1316" y="388"/>
                        </a:lnTo>
                        <a:lnTo>
                          <a:pt x="1310" y="394"/>
                        </a:lnTo>
                        <a:lnTo>
                          <a:pt x="1306" y="401"/>
                        </a:lnTo>
                        <a:lnTo>
                          <a:pt x="1303" y="406"/>
                        </a:lnTo>
                        <a:lnTo>
                          <a:pt x="1303" y="412"/>
                        </a:lnTo>
                        <a:lnTo>
                          <a:pt x="1303" y="418"/>
                        </a:lnTo>
                        <a:lnTo>
                          <a:pt x="1305" y="423"/>
                        </a:lnTo>
                        <a:lnTo>
                          <a:pt x="1307" y="428"/>
                        </a:lnTo>
                        <a:lnTo>
                          <a:pt x="1310" y="432"/>
                        </a:lnTo>
                        <a:lnTo>
                          <a:pt x="1316" y="442"/>
                        </a:lnTo>
                        <a:lnTo>
                          <a:pt x="1320" y="453"/>
                        </a:lnTo>
                        <a:lnTo>
                          <a:pt x="1321" y="456"/>
                        </a:lnTo>
                        <a:lnTo>
                          <a:pt x="1321" y="462"/>
                        </a:lnTo>
                        <a:lnTo>
                          <a:pt x="1319" y="468"/>
                        </a:lnTo>
                        <a:lnTo>
                          <a:pt x="1316" y="473"/>
                        </a:lnTo>
                        <a:lnTo>
                          <a:pt x="1308" y="484"/>
                        </a:lnTo>
                        <a:lnTo>
                          <a:pt x="1305" y="491"/>
                        </a:lnTo>
                        <a:lnTo>
                          <a:pt x="1303" y="499"/>
                        </a:lnTo>
                        <a:lnTo>
                          <a:pt x="1305" y="504"/>
                        </a:lnTo>
                        <a:lnTo>
                          <a:pt x="1307" y="510"/>
                        </a:lnTo>
                        <a:lnTo>
                          <a:pt x="1312" y="512"/>
                        </a:lnTo>
                        <a:lnTo>
                          <a:pt x="1319" y="515"/>
                        </a:lnTo>
                        <a:lnTo>
                          <a:pt x="1328" y="516"/>
                        </a:lnTo>
                        <a:lnTo>
                          <a:pt x="1346" y="516"/>
                        </a:lnTo>
                        <a:lnTo>
                          <a:pt x="1365" y="515"/>
                        </a:lnTo>
                        <a:lnTo>
                          <a:pt x="1382" y="512"/>
                        </a:lnTo>
                        <a:lnTo>
                          <a:pt x="1397" y="510"/>
                        </a:lnTo>
                        <a:lnTo>
                          <a:pt x="1409" y="511"/>
                        </a:lnTo>
                        <a:lnTo>
                          <a:pt x="1424" y="516"/>
                        </a:lnTo>
                        <a:lnTo>
                          <a:pt x="1439" y="521"/>
                        </a:lnTo>
                        <a:lnTo>
                          <a:pt x="1456" y="529"/>
                        </a:lnTo>
                        <a:lnTo>
                          <a:pt x="1490" y="545"/>
                        </a:lnTo>
                        <a:lnTo>
                          <a:pt x="1516" y="558"/>
                        </a:lnTo>
                        <a:lnTo>
                          <a:pt x="1521" y="560"/>
                        </a:lnTo>
                        <a:lnTo>
                          <a:pt x="1525" y="564"/>
                        </a:lnTo>
                        <a:lnTo>
                          <a:pt x="1529" y="568"/>
                        </a:lnTo>
                        <a:lnTo>
                          <a:pt x="1531" y="573"/>
                        </a:lnTo>
                        <a:lnTo>
                          <a:pt x="1536" y="582"/>
                        </a:lnTo>
                        <a:lnTo>
                          <a:pt x="1540" y="594"/>
                        </a:lnTo>
                        <a:lnTo>
                          <a:pt x="1543" y="603"/>
                        </a:lnTo>
                        <a:lnTo>
                          <a:pt x="1547" y="612"/>
                        </a:lnTo>
                        <a:lnTo>
                          <a:pt x="1548" y="615"/>
                        </a:lnTo>
                        <a:lnTo>
                          <a:pt x="1551" y="617"/>
                        </a:lnTo>
                        <a:lnTo>
                          <a:pt x="1553" y="618"/>
                        </a:lnTo>
                        <a:lnTo>
                          <a:pt x="1556" y="618"/>
                        </a:lnTo>
                        <a:lnTo>
                          <a:pt x="1776" y="612"/>
                        </a:lnTo>
                        <a:lnTo>
                          <a:pt x="1797" y="612"/>
                        </a:lnTo>
                        <a:lnTo>
                          <a:pt x="1828" y="615"/>
                        </a:lnTo>
                        <a:lnTo>
                          <a:pt x="1845" y="615"/>
                        </a:lnTo>
                        <a:lnTo>
                          <a:pt x="1859" y="615"/>
                        </a:lnTo>
                        <a:lnTo>
                          <a:pt x="1864" y="615"/>
                        </a:lnTo>
                        <a:lnTo>
                          <a:pt x="1869" y="613"/>
                        </a:lnTo>
                        <a:lnTo>
                          <a:pt x="1872" y="612"/>
                        </a:lnTo>
                        <a:lnTo>
                          <a:pt x="1873" y="611"/>
                        </a:lnTo>
                        <a:lnTo>
                          <a:pt x="1872" y="611"/>
                        </a:lnTo>
                        <a:lnTo>
                          <a:pt x="1872" y="609"/>
                        </a:lnTo>
                        <a:lnTo>
                          <a:pt x="1854" y="604"/>
                        </a:lnTo>
                        <a:lnTo>
                          <a:pt x="1825" y="596"/>
                        </a:lnTo>
                        <a:lnTo>
                          <a:pt x="1789" y="585"/>
                        </a:lnTo>
                        <a:lnTo>
                          <a:pt x="1753" y="570"/>
                        </a:lnTo>
                        <a:lnTo>
                          <a:pt x="1736" y="561"/>
                        </a:lnTo>
                        <a:lnTo>
                          <a:pt x="1722" y="554"/>
                        </a:lnTo>
                        <a:lnTo>
                          <a:pt x="1709" y="545"/>
                        </a:lnTo>
                        <a:lnTo>
                          <a:pt x="1700" y="534"/>
                        </a:lnTo>
                        <a:lnTo>
                          <a:pt x="1696" y="529"/>
                        </a:lnTo>
                        <a:lnTo>
                          <a:pt x="1693" y="524"/>
                        </a:lnTo>
                        <a:lnTo>
                          <a:pt x="1692" y="519"/>
                        </a:lnTo>
                        <a:lnTo>
                          <a:pt x="1692" y="513"/>
                        </a:lnTo>
                        <a:lnTo>
                          <a:pt x="1693" y="508"/>
                        </a:lnTo>
                        <a:lnTo>
                          <a:pt x="1696" y="503"/>
                        </a:lnTo>
                        <a:lnTo>
                          <a:pt x="1700" y="498"/>
                        </a:lnTo>
                        <a:lnTo>
                          <a:pt x="1705" y="491"/>
                        </a:lnTo>
                        <a:lnTo>
                          <a:pt x="1719" y="481"/>
                        </a:lnTo>
                        <a:lnTo>
                          <a:pt x="1735" y="472"/>
                        </a:lnTo>
                        <a:lnTo>
                          <a:pt x="1751" y="463"/>
                        </a:lnTo>
                        <a:lnTo>
                          <a:pt x="1770" y="456"/>
                        </a:lnTo>
                        <a:lnTo>
                          <a:pt x="1789" y="451"/>
                        </a:lnTo>
                        <a:lnTo>
                          <a:pt x="1810" y="446"/>
                        </a:lnTo>
                        <a:lnTo>
                          <a:pt x="1831" y="442"/>
                        </a:lnTo>
                        <a:lnTo>
                          <a:pt x="1853" y="440"/>
                        </a:lnTo>
                        <a:lnTo>
                          <a:pt x="1895" y="434"/>
                        </a:lnTo>
                        <a:lnTo>
                          <a:pt x="1938" y="431"/>
                        </a:lnTo>
                        <a:lnTo>
                          <a:pt x="1959" y="428"/>
                        </a:lnTo>
                        <a:lnTo>
                          <a:pt x="1978" y="425"/>
                        </a:lnTo>
                        <a:lnTo>
                          <a:pt x="1998" y="422"/>
                        </a:lnTo>
                        <a:lnTo>
                          <a:pt x="2014" y="418"/>
                        </a:lnTo>
                        <a:lnTo>
                          <a:pt x="2091" y="398"/>
                        </a:lnTo>
                        <a:lnTo>
                          <a:pt x="2114" y="389"/>
                        </a:lnTo>
                        <a:lnTo>
                          <a:pt x="2140" y="380"/>
                        </a:lnTo>
                        <a:lnTo>
                          <a:pt x="2153" y="375"/>
                        </a:lnTo>
                        <a:lnTo>
                          <a:pt x="2165" y="370"/>
                        </a:lnTo>
                        <a:lnTo>
                          <a:pt x="2175" y="363"/>
                        </a:lnTo>
                        <a:lnTo>
                          <a:pt x="2184" y="357"/>
                        </a:lnTo>
                        <a:lnTo>
                          <a:pt x="2192" y="348"/>
                        </a:lnTo>
                        <a:lnTo>
                          <a:pt x="2201" y="339"/>
                        </a:lnTo>
                        <a:lnTo>
                          <a:pt x="2206" y="333"/>
                        </a:lnTo>
                        <a:lnTo>
                          <a:pt x="2211" y="331"/>
                        </a:lnTo>
                        <a:lnTo>
                          <a:pt x="2217" y="328"/>
                        </a:lnTo>
                        <a:lnTo>
                          <a:pt x="2220" y="327"/>
                        </a:lnTo>
                        <a:lnTo>
                          <a:pt x="2235" y="330"/>
                        </a:lnTo>
                        <a:lnTo>
                          <a:pt x="2245" y="328"/>
                        </a:lnTo>
                        <a:lnTo>
                          <a:pt x="2244" y="319"/>
                        </a:lnTo>
                        <a:lnTo>
                          <a:pt x="2240" y="310"/>
                        </a:lnTo>
                        <a:lnTo>
                          <a:pt x="2236" y="302"/>
                        </a:lnTo>
                        <a:lnTo>
                          <a:pt x="2231" y="295"/>
                        </a:lnTo>
                        <a:lnTo>
                          <a:pt x="2227" y="284"/>
                        </a:lnTo>
                        <a:lnTo>
                          <a:pt x="2226" y="274"/>
                        </a:lnTo>
                        <a:lnTo>
                          <a:pt x="2227" y="261"/>
                        </a:lnTo>
                        <a:lnTo>
                          <a:pt x="2230" y="247"/>
                        </a:lnTo>
                        <a:lnTo>
                          <a:pt x="2233" y="232"/>
                        </a:lnTo>
                        <a:lnTo>
                          <a:pt x="2237" y="217"/>
                        </a:lnTo>
                        <a:lnTo>
                          <a:pt x="2244" y="201"/>
                        </a:lnTo>
                        <a:lnTo>
                          <a:pt x="2250" y="184"/>
                        </a:lnTo>
                        <a:lnTo>
                          <a:pt x="2266" y="152"/>
                        </a:lnTo>
                        <a:lnTo>
                          <a:pt x="2280" y="121"/>
                        </a:lnTo>
                        <a:lnTo>
                          <a:pt x="2294" y="95"/>
                        </a:lnTo>
                        <a:lnTo>
                          <a:pt x="2303" y="74"/>
                        </a:lnTo>
                        <a:lnTo>
                          <a:pt x="2309" y="64"/>
                        </a:lnTo>
                        <a:lnTo>
                          <a:pt x="2314" y="56"/>
                        </a:lnTo>
                        <a:lnTo>
                          <a:pt x="2318" y="48"/>
                        </a:lnTo>
                        <a:lnTo>
                          <a:pt x="2323" y="43"/>
                        </a:lnTo>
                        <a:lnTo>
                          <a:pt x="2328" y="39"/>
                        </a:lnTo>
                        <a:lnTo>
                          <a:pt x="2333" y="35"/>
                        </a:lnTo>
                        <a:lnTo>
                          <a:pt x="2338" y="34"/>
                        </a:lnTo>
                        <a:lnTo>
                          <a:pt x="2344" y="32"/>
                        </a:lnTo>
                        <a:lnTo>
                          <a:pt x="2371" y="30"/>
                        </a:lnTo>
                        <a:lnTo>
                          <a:pt x="2411" y="29"/>
                        </a:lnTo>
                        <a:lnTo>
                          <a:pt x="2434" y="26"/>
                        </a:lnTo>
                        <a:lnTo>
                          <a:pt x="2460" y="24"/>
                        </a:lnTo>
                        <a:lnTo>
                          <a:pt x="2486" y="21"/>
                        </a:lnTo>
                        <a:lnTo>
                          <a:pt x="2513" y="19"/>
                        </a:lnTo>
                        <a:lnTo>
                          <a:pt x="2539" y="16"/>
                        </a:lnTo>
                        <a:lnTo>
                          <a:pt x="2566" y="12"/>
                        </a:lnTo>
                        <a:lnTo>
                          <a:pt x="2592" y="7"/>
                        </a:lnTo>
                        <a:lnTo>
                          <a:pt x="2617" y="0"/>
                        </a:lnTo>
                        <a:lnTo>
                          <a:pt x="2630" y="38"/>
                        </a:lnTo>
                        <a:lnTo>
                          <a:pt x="2618" y="54"/>
                        </a:lnTo>
                        <a:lnTo>
                          <a:pt x="2605" y="68"/>
                        </a:lnTo>
                        <a:lnTo>
                          <a:pt x="2600" y="76"/>
                        </a:lnTo>
                        <a:lnTo>
                          <a:pt x="2596" y="83"/>
                        </a:lnTo>
                        <a:lnTo>
                          <a:pt x="2595" y="92"/>
                        </a:lnTo>
                        <a:lnTo>
                          <a:pt x="2595" y="104"/>
                        </a:lnTo>
                        <a:lnTo>
                          <a:pt x="2599" y="126"/>
                        </a:lnTo>
                        <a:lnTo>
                          <a:pt x="2605" y="144"/>
                        </a:lnTo>
                        <a:lnTo>
                          <a:pt x="2608" y="152"/>
                        </a:lnTo>
                        <a:lnTo>
                          <a:pt x="2612" y="160"/>
                        </a:lnTo>
                        <a:lnTo>
                          <a:pt x="2616" y="165"/>
                        </a:lnTo>
                        <a:lnTo>
                          <a:pt x="2621" y="170"/>
                        </a:lnTo>
                        <a:lnTo>
                          <a:pt x="2626" y="175"/>
                        </a:lnTo>
                        <a:lnTo>
                          <a:pt x="2632" y="178"/>
                        </a:lnTo>
                        <a:lnTo>
                          <a:pt x="2639" y="179"/>
                        </a:lnTo>
                        <a:lnTo>
                          <a:pt x="2647" y="181"/>
                        </a:lnTo>
                        <a:lnTo>
                          <a:pt x="2654" y="179"/>
                        </a:lnTo>
                        <a:lnTo>
                          <a:pt x="2664" y="177"/>
                        </a:lnTo>
                        <a:lnTo>
                          <a:pt x="2674" y="174"/>
                        </a:lnTo>
                        <a:lnTo>
                          <a:pt x="2684" y="169"/>
                        </a:lnTo>
                        <a:lnTo>
                          <a:pt x="2692" y="165"/>
                        </a:lnTo>
                        <a:lnTo>
                          <a:pt x="2700" y="162"/>
                        </a:lnTo>
                        <a:lnTo>
                          <a:pt x="2708" y="161"/>
                        </a:lnTo>
                        <a:lnTo>
                          <a:pt x="2714" y="160"/>
                        </a:lnTo>
                        <a:lnTo>
                          <a:pt x="2719" y="161"/>
                        </a:lnTo>
                        <a:lnTo>
                          <a:pt x="2724" y="161"/>
                        </a:lnTo>
                        <a:lnTo>
                          <a:pt x="2730" y="164"/>
                        </a:lnTo>
                        <a:lnTo>
                          <a:pt x="2733" y="166"/>
                        </a:lnTo>
                        <a:lnTo>
                          <a:pt x="2737" y="170"/>
                        </a:lnTo>
                        <a:lnTo>
                          <a:pt x="2740" y="174"/>
                        </a:lnTo>
                        <a:lnTo>
                          <a:pt x="2741" y="179"/>
                        </a:lnTo>
                        <a:lnTo>
                          <a:pt x="2743" y="186"/>
                        </a:lnTo>
                        <a:lnTo>
                          <a:pt x="2744" y="192"/>
                        </a:lnTo>
                        <a:lnTo>
                          <a:pt x="2744" y="199"/>
                        </a:lnTo>
                        <a:lnTo>
                          <a:pt x="2743" y="206"/>
                        </a:lnTo>
                        <a:lnTo>
                          <a:pt x="2741" y="216"/>
                        </a:lnTo>
                        <a:lnTo>
                          <a:pt x="2737" y="234"/>
                        </a:lnTo>
                        <a:lnTo>
                          <a:pt x="2736" y="249"/>
                        </a:lnTo>
                        <a:lnTo>
                          <a:pt x="2736" y="262"/>
                        </a:lnTo>
                        <a:lnTo>
                          <a:pt x="2739" y="273"/>
                        </a:lnTo>
                        <a:lnTo>
                          <a:pt x="2743" y="282"/>
                        </a:lnTo>
                        <a:lnTo>
                          <a:pt x="2748" y="288"/>
                        </a:lnTo>
                        <a:lnTo>
                          <a:pt x="2753" y="295"/>
                        </a:lnTo>
                        <a:lnTo>
                          <a:pt x="2761" y="300"/>
                        </a:lnTo>
                        <a:lnTo>
                          <a:pt x="2776" y="310"/>
                        </a:lnTo>
                        <a:lnTo>
                          <a:pt x="2792" y="320"/>
                        </a:lnTo>
                        <a:lnTo>
                          <a:pt x="2798" y="327"/>
                        </a:lnTo>
                        <a:lnTo>
                          <a:pt x="2805" y="336"/>
                        </a:lnTo>
                        <a:lnTo>
                          <a:pt x="2811" y="345"/>
                        </a:lnTo>
                        <a:lnTo>
                          <a:pt x="2815" y="357"/>
                        </a:lnTo>
                        <a:lnTo>
                          <a:pt x="2819" y="368"/>
                        </a:lnTo>
                        <a:lnTo>
                          <a:pt x="2823" y="380"/>
                        </a:lnTo>
                        <a:lnTo>
                          <a:pt x="2828" y="390"/>
                        </a:lnTo>
                        <a:lnTo>
                          <a:pt x="2833" y="401"/>
                        </a:lnTo>
                        <a:lnTo>
                          <a:pt x="2840" y="410"/>
                        </a:lnTo>
                        <a:lnTo>
                          <a:pt x="2847" y="419"/>
                        </a:lnTo>
                        <a:lnTo>
                          <a:pt x="2857" y="427"/>
                        </a:lnTo>
                        <a:lnTo>
                          <a:pt x="2867" y="434"/>
                        </a:lnTo>
                        <a:lnTo>
                          <a:pt x="2879" y="438"/>
                        </a:lnTo>
                        <a:lnTo>
                          <a:pt x="2890" y="441"/>
                        </a:lnTo>
                        <a:lnTo>
                          <a:pt x="2901" y="444"/>
                        </a:lnTo>
                        <a:lnTo>
                          <a:pt x="2912" y="445"/>
                        </a:lnTo>
                        <a:lnTo>
                          <a:pt x="2921" y="447"/>
                        </a:lnTo>
                        <a:lnTo>
                          <a:pt x="2930" y="453"/>
                        </a:lnTo>
                        <a:lnTo>
                          <a:pt x="2936" y="456"/>
                        </a:lnTo>
                        <a:lnTo>
                          <a:pt x="2939" y="460"/>
                        </a:lnTo>
                        <a:lnTo>
                          <a:pt x="2943" y="466"/>
                        </a:lnTo>
                        <a:lnTo>
                          <a:pt x="2947" y="473"/>
                        </a:lnTo>
                        <a:lnTo>
                          <a:pt x="2945" y="493"/>
                        </a:lnTo>
                        <a:lnTo>
                          <a:pt x="2945" y="515"/>
                        </a:lnTo>
                        <a:lnTo>
                          <a:pt x="2946" y="538"/>
                        </a:lnTo>
                        <a:lnTo>
                          <a:pt x="2950" y="561"/>
                        </a:lnTo>
                        <a:lnTo>
                          <a:pt x="2955" y="583"/>
                        </a:lnTo>
                        <a:lnTo>
                          <a:pt x="2961" y="605"/>
                        </a:lnTo>
                        <a:lnTo>
                          <a:pt x="2967" y="616"/>
                        </a:lnTo>
                        <a:lnTo>
                          <a:pt x="2971" y="625"/>
                        </a:lnTo>
                        <a:lnTo>
                          <a:pt x="2976" y="634"/>
                        </a:lnTo>
                        <a:lnTo>
                          <a:pt x="2982" y="642"/>
                        </a:lnTo>
                        <a:lnTo>
                          <a:pt x="2985" y="646"/>
                        </a:lnTo>
                        <a:lnTo>
                          <a:pt x="2989" y="648"/>
                        </a:lnTo>
                        <a:lnTo>
                          <a:pt x="2991" y="651"/>
                        </a:lnTo>
                        <a:lnTo>
                          <a:pt x="2995" y="652"/>
                        </a:lnTo>
                        <a:lnTo>
                          <a:pt x="3002" y="652"/>
                        </a:lnTo>
                        <a:lnTo>
                          <a:pt x="3009" y="649"/>
                        </a:lnTo>
                        <a:lnTo>
                          <a:pt x="3016" y="644"/>
                        </a:lnTo>
                        <a:lnTo>
                          <a:pt x="3024" y="639"/>
                        </a:lnTo>
                        <a:lnTo>
                          <a:pt x="3031" y="631"/>
                        </a:lnTo>
                        <a:lnTo>
                          <a:pt x="3039" y="622"/>
                        </a:lnTo>
                        <a:lnTo>
                          <a:pt x="3053" y="605"/>
                        </a:lnTo>
                        <a:lnTo>
                          <a:pt x="3069" y="589"/>
                        </a:lnTo>
                        <a:lnTo>
                          <a:pt x="3075" y="582"/>
                        </a:lnTo>
                        <a:lnTo>
                          <a:pt x="3083" y="578"/>
                        </a:lnTo>
                        <a:lnTo>
                          <a:pt x="3090" y="574"/>
                        </a:lnTo>
                        <a:lnTo>
                          <a:pt x="3096" y="574"/>
                        </a:lnTo>
                        <a:lnTo>
                          <a:pt x="3101" y="577"/>
                        </a:lnTo>
                        <a:lnTo>
                          <a:pt x="3107" y="581"/>
                        </a:lnTo>
                        <a:lnTo>
                          <a:pt x="3110" y="585"/>
                        </a:lnTo>
                        <a:lnTo>
                          <a:pt x="3113" y="591"/>
                        </a:lnTo>
                        <a:lnTo>
                          <a:pt x="3120" y="607"/>
                        </a:lnTo>
                        <a:lnTo>
                          <a:pt x="3123" y="624"/>
                        </a:lnTo>
                        <a:lnTo>
                          <a:pt x="3130" y="660"/>
                        </a:lnTo>
                        <a:lnTo>
                          <a:pt x="3136" y="687"/>
                        </a:lnTo>
                        <a:lnTo>
                          <a:pt x="3143" y="701"/>
                        </a:lnTo>
                        <a:lnTo>
                          <a:pt x="3151" y="714"/>
                        </a:lnTo>
                        <a:lnTo>
                          <a:pt x="3160" y="726"/>
                        </a:lnTo>
                        <a:lnTo>
                          <a:pt x="3169" y="736"/>
                        </a:lnTo>
                        <a:lnTo>
                          <a:pt x="3189" y="757"/>
                        </a:lnTo>
                        <a:lnTo>
                          <a:pt x="3212" y="778"/>
                        </a:lnTo>
                        <a:lnTo>
                          <a:pt x="3217" y="783"/>
                        </a:lnTo>
                        <a:lnTo>
                          <a:pt x="3222" y="789"/>
                        </a:lnTo>
                        <a:lnTo>
                          <a:pt x="3226" y="797"/>
                        </a:lnTo>
                        <a:lnTo>
                          <a:pt x="3230" y="806"/>
                        </a:lnTo>
                        <a:lnTo>
                          <a:pt x="3237" y="823"/>
                        </a:lnTo>
                        <a:lnTo>
                          <a:pt x="3245" y="841"/>
                        </a:lnTo>
                        <a:lnTo>
                          <a:pt x="3249" y="849"/>
                        </a:lnTo>
                        <a:lnTo>
                          <a:pt x="3254" y="857"/>
                        </a:lnTo>
                        <a:lnTo>
                          <a:pt x="3259" y="865"/>
                        </a:lnTo>
                        <a:lnTo>
                          <a:pt x="3265" y="871"/>
                        </a:lnTo>
                        <a:lnTo>
                          <a:pt x="3271" y="876"/>
                        </a:lnTo>
                        <a:lnTo>
                          <a:pt x="3278" y="880"/>
                        </a:lnTo>
                        <a:lnTo>
                          <a:pt x="3285" y="883"/>
                        </a:lnTo>
                        <a:lnTo>
                          <a:pt x="3294" y="883"/>
                        </a:lnTo>
                        <a:lnTo>
                          <a:pt x="3333" y="883"/>
                        </a:lnTo>
                        <a:lnTo>
                          <a:pt x="3359" y="884"/>
                        </a:lnTo>
                        <a:lnTo>
                          <a:pt x="3370" y="887"/>
                        </a:lnTo>
                        <a:lnTo>
                          <a:pt x="3383" y="893"/>
                        </a:lnTo>
                        <a:lnTo>
                          <a:pt x="3398" y="901"/>
                        </a:lnTo>
                        <a:lnTo>
                          <a:pt x="3418" y="914"/>
                        </a:lnTo>
                        <a:lnTo>
                          <a:pt x="3427" y="924"/>
                        </a:lnTo>
                        <a:lnTo>
                          <a:pt x="3437" y="934"/>
                        </a:lnTo>
                        <a:lnTo>
                          <a:pt x="3442" y="940"/>
                        </a:lnTo>
                        <a:lnTo>
                          <a:pt x="3447" y="944"/>
                        </a:lnTo>
                        <a:lnTo>
                          <a:pt x="3454" y="947"/>
                        </a:lnTo>
                        <a:lnTo>
                          <a:pt x="3460" y="950"/>
                        </a:lnTo>
                        <a:lnTo>
                          <a:pt x="3473" y="951"/>
                        </a:lnTo>
                        <a:lnTo>
                          <a:pt x="3486" y="950"/>
                        </a:lnTo>
                        <a:lnTo>
                          <a:pt x="3504" y="947"/>
                        </a:lnTo>
                        <a:lnTo>
                          <a:pt x="3522" y="945"/>
                        </a:lnTo>
                        <a:lnTo>
                          <a:pt x="3573" y="950"/>
                        </a:lnTo>
                        <a:lnTo>
                          <a:pt x="3587" y="962"/>
                        </a:lnTo>
                        <a:lnTo>
                          <a:pt x="3599" y="975"/>
                        </a:lnTo>
                        <a:lnTo>
                          <a:pt x="3611" y="988"/>
                        </a:lnTo>
                        <a:lnTo>
                          <a:pt x="3622" y="1001"/>
                        </a:lnTo>
                        <a:lnTo>
                          <a:pt x="3642" y="1028"/>
                        </a:lnTo>
                        <a:lnTo>
                          <a:pt x="3662" y="1056"/>
                        </a:lnTo>
                        <a:lnTo>
                          <a:pt x="3668" y="1063"/>
                        </a:lnTo>
                        <a:lnTo>
                          <a:pt x="3673" y="1069"/>
                        </a:lnTo>
                        <a:lnTo>
                          <a:pt x="3679" y="1073"/>
                        </a:lnTo>
                        <a:lnTo>
                          <a:pt x="3686" y="1077"/>
                        </a:lnTo>
                        <a:lnTo>
                          <a:pt x="3699" y="1083"/>
                        </a:lnTo>
                        <a:lnTo>
                          <a:pt x="3713" y="1087"/>
                        </a:lnTo>
                        <a:lnTo>
                          <a:pt x="3728" y="1091"/>
                        </a:lnTo>
                        <a:lnTo>
                          <a:pt x="3744" y="1094"/>
                        </a:lnTo>
                        <a:lnTo>
                          <a:pt x="3760" y="1098"/>
                        </a:lnTo>
                        <a:lnTo>
                          <a:pt x="3774" y="1103"/>
                        </a:lnTo>
                        <a:lnTo>
                          <a:pt x="3783" y="1108"/>
                        </a:lnTo>
                        <a:lnTo>
                          <a:pt x="3792" y="1113"/>
                        </a:lnTo>
                        <a:lnTo>
                          <a:pt x="3800" y="1118"/>
                        </a:lnTo>
                        <a:lnTo>
                          <a:pt x="3807" y="1125"/>
                        </a:lnTo>
                        <a:lnTo>
                          <a:pt x="3823" y="1139"/>
                        </a:lnTo>
                        <a:lnTo>
                          <a:pt x="3836" y="1153"/>
                        </a:lnTo>
                        <a:lnTo>
                          <a:pt x="3851" y="1168"/>
                        </a:lnTo>
                        <a:lnTo>
                          <a:pt x="3867" y="1181"/>
                        </a:lnTo>
                        <a:lnTo>
                          <a:pt x="3876" y="1186"/>
                        </a:lnTo>
                        <a:lnTo>
                          <a:pt x="3886" y="1191"/>
                        </a:lnTo>
                        <a:lnTo>
                          <a:pt x="3897" y="1195"/>
                        </a:lnTo>
                        <a:lnTo>
                          <a:pt x="3910" y="1199"/>
                        </a:lnTo>
                        <a:lnTo>
                          <a:pt x="3931" y="1204"/>
                        </a:lnTo>
                        <a:lnTo>
                          <a:pt x="3951" y="1210"/>
                        </a:lnTo>
                        <a:lnTo>
                          <a:pt x="3972" y="1218"/>
                        </a:lnTo>
                        <a:lnTo>
                          <a:pt x="3993" y="1226"/>
                        </a:lnTo>
                        <a:lnTo>
                          <a:pt x="4012" y="1235"/>
                        </a:lnTo>
                        <a:lnTo>
                          <a:pt x="4033" y="1245"/>
                        </a:lnTo>
                        <a:lnTo>
                          <a:pt x="4051" y="1256"/>
                        </a:lnTo>
                        <a:lnTo>
                          <a:pt x="4069" y="1267"/>
                        </a:lnTo>
                        <a:lnTo>
                          <a:pt x="4099" y="1295"/>
                        </a:lnTo>
                        <a:lnTo>
                          <a:pt x="4085" y="1319"/>
                        </a:lnTo>
                        <a:lnTo>
                          <a:pt x="4069" y="1343"/>
                        </a:lnTo>
                        <a:lnTo>
                          <a:pt x="4051" y="1367"/>
                        </a:lnTo>
                        <a:lnTo>
                          <a:pt x="4032" y="1389"/>
                        </a:lnTo>
                        <a:lnTo>
                          <a:pt x="4010" y="1412"/>
                        </a:lnTo>
                        <a:lnTo>
                          <a:pt x="3988" y="1435"/>
                        </a:lnTo>
                        <a:lnTo>
                          <a:pt x="3968" y="1457"/>
                        </a:lnTo>
                        <a:lnTo>
                          <a:pt x="3950" y="1480"/>
                        </a:lnTo>
                        <a:lnTo>
                          <a:pt x="3942" y="1492"/>
                        </a:lnTo>
                        <a:lnTo>
                          <a:pt x="3934" y="1503"/>
                        </a:lnTo>
                        <a:lnTo>
                          <a:pt x="3927" y="1515"/>
                        </a:lnTo>
                        <a:lnTo>
                          <a:pt x="3920" y="1528"/>
                        </a:lnTo>
                        <a:lnTo>
                          <a:pt x="3914" y="1542"/>
                        </a:lnTo>
                        <a:lnTo>
                          <a:pt x="3909" y="1556"/>
                        </a:lnTo>
                        <a:lnTo>
                          <a:pt x="3905" y="1571"/>
                        </a:lnTo>
                        <a:lnTo>
                          <a:pt x="3901" y="1587"/>
                        </a:lnTo>
                        <a:lnTo>
                          <a:pt x="3896" y="1603"/>
                        </a:lnTo>
                        <a:lnTo>
                          <a:pt x="3890" y="1617"/>
                        </a:lnTo>
                        <a:lnTo>
                          <a:pt x="3883" y="1631"/>
                        </a:lnTo>
                        <a:lnTo>
                          <a:pt x="3875" y="1643"/>
                        </a:lnTo>
                        <a:lnTo>
                          <a:pt x="3858" y="1668"/>
                        </a:lnTo>
                        <a:lnTo>
                          <a:pt x="3841" y="1694"/>
                        </a:lnTo>
                        <a:lnTo>
                          <a:pt x="3832" y="1710"/>
                        </a:lnTo>
                        <a:lnTo>
                          <a:pt x="3826" y="1727"/>
                        </a:lnTo>
                        <a:lnTo>
                          <a:pt x="3822" y="1744"/>
                        </a:lnTo>
                        <a:lnTo>
                          <a:pt x="3819" y="1761"/>
                        </a:lnTo>
                        <a:lnTo>
                          <a:pt x="3814" y="1796"/>
                        </a:lnTo>
                        <a:lnTo>
                          <a:pt x="3806" y="1834"/>
                        </a:lnTo>
                        <a:lnTo>
                          <a:pt x="3805" y="1841"/>
                        </a:lnTo>
                        <a:lnTo>
                          <a:pt x="3804" y="1849"/>
                        </a:lnTo>
                        <a:lnTo>
                          <a:pt x="3804" y="1858"/>
                        </a:lnTo>
                        <a:lnTo>
                          <a:pt x="3805" y="1867"/>
                        </a:lnTo>
                        <a:lnTo>
                          <a:pt x="3806" y="1878"/>
                        </a:lnTo>
                        <a:lnTo>
                          <a:pt x="3807" y="1887"/>
                        </a:lnTo>
                        <a:lnTo>
                          <a:pt x="3810" y="1897"/>
                        </a:lnTo>
                        <a:lnTo>
                          <a:pt x="3814" y="1906"/>
                        </a:lnTo>
                        <a:lnTo>
                          <a:pt x="3753" y="1935"/>
                        </a:lnTo>
                        <a:lnTo>
                          <a:pt x="3747" y="1940"/>
                        </a:lnTo>
                        <a:lnTo>
                          <a:pt x="3740" y="1942"/>
                        </a:lnTo>
                        <a:lnTo>
                          <a:pt x="3732" y="1946"/>
                        </a:lnTo>
                        <a:lnTo>
                          <a:pt x="3726" y="1948"/>
                        </a:lnTo>
                        <a:lnTo>
                          <a:pt x="3717" y="1948"/>
                        </a:lnTo>
                        <a:lnTo>
                          <a:pt x="3709" y="1949"/>
                        </a:lnTo>
                        <a:lnTo>
                          <a:pt x="3700" y="1948"/>
                        </a:lnTo>
                        <a:lnTo>
                          <a:pt x="3692" y="1946"/>
                        </a:lnTo>
                        <a:lnTo>
                          <a:pt x="3674" y="1942"/>
                        </a:lnTo>
                        <a:lnTo>
                          <a:pt x="3657" y="1937"/>
                        </a:lnTo>
                        <a:lnTo>
                          <a:pt x="3642" y="1932"/>
                        </a:lnTo>
                        <a:lnTo>
                          <a:pt x="3627" y="1927"/>
                        </a:lnTo>
                        <a:lnTo>
                          <a:pt x="3613" y="1922"/>
                        </a:lnTo>
                        <a:lnTo>
                          <a:pt x="3601" y="1916"/>
                        </a:lnTo>
                        <a:lnTo>
                          <a:pt x="3591" y="1915"/>
                        </a:lnTo>
                        <a:lnTo>
                          <a:pt x="3582" y="1914"/>
                        </a:lnTo>
                        <a:lnTo>
                          <a:pt x="3574" y="1916"/>
                        </a:lnTo>
                        <a:lnTo>
                          <a:pt x="3566" y="1920"/>
                        </a:lnTo>
                        <a:lnTo>
                          <a:pt x="3559" y="1929"/>
                        </a:lnTo>
                        <a:lnTo>
                          <a:pt x="3550" y="1940"/>
                        </a:lnTo>
                        <a:lnTo>
                          <a:pt x="3537" y="1957"/>
                        </a:lnTo>
                        <a:lnTo>
                          <a:pt x="3526" y="1972"/>
                        </a:lnTo>
                        <a:lnTo>
                          <a:pt x="3525" y="1976"/>
                        </a:lnTo>
                        <a:lnTo>
                          <a:pt x="3524" y="1980"/>
                        </a:lnTo>
                        <a:lnTo>
                          <a:pt x="3524" y="1984"/>
                        </a:lnTo>
                        <a:lnTo>
                          <a:pt x="3525" y="1988"/>
                        </a:lnTo>
                        <a:lnTo>
                          <a:pt x="3526" y="1992"/>
                        </a:lnTo>
                        <a:lnTo>
                          <a:pt x="3530" y="1995"/>
                        </a:lnTo>
                        <a:lnTo>
                          <a:pt x="3534" y="1999"/>
                        </a:lnTo>
                        <a:lnTo>
                          <a:pt x="3539" y="2003"/>
                        </a:lnTo>
                        <a:lnTo>
                          <a:pt x="3555" y="2008"/>
                        </a:lnTo>
                        <a:lnTo>
                          <a:pt x="3572" y="2012"/>
                        </a:lnTo>
                        <a:lnTo>
                          <a:pt x="3574" y="2014"/>
                        </a:lnTo>
                        <a:lnTo>
                          <a:pt x="3578" y="2015"/>
                        </a:lnTo>
                        <a:lnTo>
                          <a:pt x="3579" y="2016"/>
                        </a:lnTo>
                        <a:lnTo>
                          <a:pt x="3581" y="2019"/>
                        </a:lnTo>
                        <a:lnTo>
                          <a:pt x="3582" y="2021"/>
                        </a:lnTo>
                        <a:lnTo>
                          <a:pt x="3581" y="2025"/>
                        </a:lnTo>
                        <a:lnTo>
                          <a:pt x="3579" y="2029"/>
                        </a:lnTo>
                        <a:lnTo>
                          <a:pt x="3577" y="2034"/>
                        </a:lnTo>
                        <a:lnTo>
                          <a:pt x="3566" y="2047"/>
                        </a:lnTo>
                        <a:lnTo>
                          <a:pt x="3555" y="2060"/>
                        </a:lnTo>
                        <a:lnTo>
                          <a:pt x="3539" y="2073"/>
                        </a:lnTo>
                        <a:lnTo>
                          <a:pt x="3524" y="2084"/>
                        </a:lnTo>
                        <a:lnTo>
                          <a:pt x="3508" y="2094"/>
                        </a:lnTo>
                        <a:lnTo>
                          <a:pt x="3490" y="2100"/>
                        </a:lnTo>
                        <a:lnTo>
                          <a:pt x="3482" y="2103"/>
                        </a:lnTo>
                        <a:lnTo>
                          <a:pt x="3473" y="2104"/>
                        </a:lnTo>
                        <a:lnTo>
                          <a:pt x="3465" y="2106"/>
                        </a:lnTo>
                        <a:lnTo>
                          <a:pt x="3458" y="2106"/>
                        </a:lnTo>
                        <a:lnTo>
                          <a:pt x="3445" y="2104"/>
                        </a:lnTo>
                        <a:lnTo>
                          <a:pt x="3433" y="2107"/>
                        </a:lnTo>
                        <a:lnTo>
                          <a:pt x="3421" y="2111"/>
                        </a:lnTo>
                        <a:lnTo>
                          <a:pt x="3411" y="2116"/>
                        </a:lnTo>
                        <a:lnTo>
                          <a:pt x="3402" y="2124"/>
                        </a:lnTo>
                        <a:lnTo>
                          <a:pt x="3393" y="2131"/>
                        </a:lnTo>
                        <a:lnTo>
                          <a:pt x="3384" y="2141"/>
                        </a:lnTo>
                        <a:lnTo>
                          <a:pt x="3375" y="2151"/>
                        </a:lnTo>
                        <a:lnTo>
                          <a:pt x="3359" y="2173"/>
                        </a:lnTo>
                        <a:lnTo>
                          <a:pt x="3341" y="2194"/>
                        </a:lnTo>
                        <a:lnTo>
                          <a:pt x="3332" y="2204"/>
                        </a:lnTo>
                        <a:lnTo>
                          <a:pt x="3323" y="2213"/>
                        </a:lnTo>
                        <a:lnTo>
                          <a:pt x="3313" y="2221"/>
                        </a:lnTo>
                        <a:lnTo>
                          <a:pt x="3302" y="2229"/>
                        </a:lnTo>
                        <a:lnTo>
                          <a:pt x="3289" y="2236"/>
                        </a:lnTo>
                        <a:lnTo>
                          <a:pt x="3279" y="2245"/>
                        </a:lnTo>
                        <a:lnTo>
                          <a:pt x="3270" y="2256"/>
                        </a:lnTo>
                        <a:lnTo>
                          <a:pt x="3262" y="2267"/>
                        </a:lnTo>
                        <a:lnTo>
                          <a:pt x="3248" y="2292"/>
                        </a:lnTo>
                        <a:lnTo>
                          <a:pt x="3234" y="2317"/>
                        </a:lnTo>
                        <a:lnTo>
                          <a:pt x="3226" y="2330"/>
                        </a:lnTo>
                        <a:lnTo>
                          <a:pt x="3217" y="2341"/>
                        </a:lnTo>
                        <a:lnTo>
                          <a:pt x="3208" y="2353"/>
                        </a:lnTo>
                        <a:lnTo>
                          <a:pt x="3197" y="2363"/>
                        </a:lnTo>
                        <a:lnTo>
                          <a:pt x="3174" y="2384"/>
                        </a:lnTo>
                        <a:lnTo>
                          <a:pt x="3152" y="2405"/>
                        </a:lnTo>
                        <a:lnTo>
                          <a:pt x="3144" y="2410"/>
                        </a:lnTo>
                        <a:lnTo>
                          <a:pt x="3136" y="2416"/>
                        </a:lnTo>
                        <a:lnTo>
                          <a:pt x="3130" y="2423"/>
                        </a:lnTo>
                        <a:lnTo>
                          <a:pt x="3126" y="2429"/>
                        </a:lnTo>
                        <a:lnTo>
                          <a:pt x="3123" y="2437"/>
                        </a:lnTo>
                        <a:lnTo>
                          <a:pt x="3123" y="2445"/>
                        </a:lnTo>
                        <a:lnTo>
                          <a:pt x="3126" y="2454"/>
                        </a:lnTo>
                        <a:lnTo>
                          <a:pt x="3131" y="2464"/>
                        </a:lnTo>
                        <a:lnTo>
                          <a:pt x="3140" y="2477"/>
                        </a:lnTo>
                        <a:lnTo>
                          <a:pt x="3151" y="2490"/>
                        </a:lnTo>
                        <a:lnTo>
                          <a:pt x="3156" y="2494"/>
                        </a:lnTo>
                        <a:lnTo>
                          <a:pt x="3162" y="2498"/>
                        </a:lnTo>
                        <a:lnTo>
                          <a:pt x="3170" y="2502"/>
                        </a:lnTo>
                        <a:lnTo>
                          <a:pt x="3179" y="2503"/>
                        </a:lnTo>
                        <a:lnTo>
                          <a:pt x="3192" y="2505"/>
                        </a:lnTo>
                        <a:lnTo>
                          <a:pt x="3204" y="2505"/>
                        </a:lnTo>
                        <a:lnTo>
                          <a:pt x="3215" y="2502"/>
                        </a:lnTo>
                        <a:lnTo>
                          <a:pt x="3227" y="2498"/>
                        </a:lnTo>
                        <a:lnTo>
                          <a:pt x="3236" y="2492"/>
                        </a:lnTo>
                        <a:lnTo>
                          <a:pt x="3244" y="2484"/>
                        </a:lnTo>
                        <a:lnTo>
                          <a:pt x="3248" y="2480"/>
                        </a:lnTo>
                        <a:lnTo>
                          <a:pt x="3250" y="2475"/>
                        </a:lnTo>
                        <a:lnTo>
                          <a:pt x="3253" y="2468"/>
                        </a:lnTo>
                        <a:lnTo>
                          <a:pt x="3254" y="2462"/>
                        </a:lnTo>
                        <a:lnTo>
                          <a:pt x="3257" y="2454"/>
                        </a:lnTo>
                        <a:lnTo>
                          <a:pt x="3261" y="2446"/>
                        </a:lnTo>
                        <a:lnTo>
                          <a:pt x="3263" y="2438"/>
                        </a:lnTo>
                        <a:lnTo>
                          <a:pt x="3269" y="2432"/>
                        </a:lnTo>
                        <a:lnTo>
                          <a:pt x="3272" y="2427"/>
                        </a:lnTo>
                        <a:lnTo>
                          <a:pt x="3278" y="2422"/>
                        </a:lnTo>
                        <a:lnTo>
                          <a:pt x="3283" y="2418"/>
                        </a:lnTo>
                        <a:lnTo>
                          <a:pt x="3288" y="2414"/>
                        </a:lnTo>
                        <a:lnTo>
                          <a:pt x="3300" y="2407"/>
                        </a:lnTo>
                        <a:lnTo>
                          <a:pt x="3314" y="2403"/>
                        </a:lnTo>
                        <a:lnTo>
                          <a:pt x="3328" y="2400"/>
                        </a:lnTo>
                        <a:lnTo>
                          <a:pt x="3345" y="2396"/>
                        </a:lnTo>
                        <a:lnTo>
                          <a:pt x="3359" y="2394"/>
                        </a:lnTo>
                        <a:lnTo>
                          <a:pt x="3373" y="2393"/>
                        </a:lnTo>
                        <a:lnTo>
                          <a:pt x="3385" y="2394"/>
                        </a:lnTo>
                        <a:lnTo>
                          <a:pt x="3395" y="2397"/>
                        </a:lnTo>
                        <a:lnTo>
                          <a:pt x="3405" y="2401"/>
                        </a:lnTo>
                        <a:lnTo>
                          <a:pt x="3414" y="2406"/>
                        </a:lnTo>
                        <a:lnTo>
                          <a:pt x="3421" y="2413"/>
                        </a:lnTo>
                        <a:lnTo>
                          <a:pt x="3427" y="2420"/>
                        </a:lnTo>
                        <a:lnTo>
                          <a:pt x="3432" y="2429"/>
                        </a:lnTo>
                        <a:lnTo>
                          <a:pt x="3437" y="2438"/>
                        </a:lnTo>
                        <a:lnTo>
                          <a:pt x="3441" y="2449"/>
                        </a:lnTo>
                        <a:lnTo>
                          <a:pt x="3443" y="2460"/>
                        </a:lnTo>
                        <a:lnTo>
                          <a:pt x="3446" y="2484"/>
                        </a:lnTo>
                        <a:lnTo>
                          <a:pt x="3447" y="2510"/>
                        </a:lnTo>
                        <a:lnTo>
                          <a:pt x="3443" y="2520"/>
                        </a:lnTo>
                        <a:lnTo>
                          <a:pt x="3440" y="2528"/>
                        </a:lnTo>
                        <a:lnTo>
                          <a:pt x="3438" y="2537"/>
                        </a:lnTo>
                        <a:lnTo>
                          <a:pt x="3438" y="2547"/>
                        </a:lnTo>
                        <a:lnTo>
                          <a:pt x="3438" y="2555"/>
                        </a:lnTo>
                        <a:lnTo>
                          <a:pt x="3440" y="2560"/>
                        </a:lnTo>
                        <a:lnTo>
                          <a:pt x="3441" y="2567"/>
                        </a:lnTo>
                        <a:lnTo>
                          <a:pt x="3445" y="2572"/>
                        </a:lnTo>
                        <a:lnTo>
                          <a:pt x="3450" y="2581"/>
                        </a:lnTo>
                        <a:lnTo>
                          <a:pt x="3454" y="2589"/>
                        </a:lnTo>
                        <a:lnTo>
                          <a:pt x="3458" y="2597"/>
                        </a:lnTo>
                        <a:lnTo>
                          <a:pt x="3460" y="2607"/>
                        </a:lnTo>
                        <a:lnTo>
                          <a:pt x="3460" y="2617"/>
                        </a:lnTo>
                        <a:lnTo>
                          <a:pt x="3460" y="2629"/>
                        </a:lnTo>
                        <a:lnTo>
                          <a:pt x="3462" y="2641"/>
                        </a:lnTo>
                        <a:lnTo>
                          <a:pt x="3462" y="2651"/>
                        </a:lnTo>
                        <a:lnTo>
                          <a:pt x="3403" y="2666"/>
                        </a:lnTo>
                        <a:lnTo>
                          <a:pt x="3405" y="2678"/>
                        </a:lnTo>
                        <a:lnTo>
                          <a:pt x="3405" y="2688"/>
                        </a:lnTo>
                        <a:lnTo>
                          <a:pt x="3405" y="2700"/>
                        </a:lnTo>
                        <a:lnTo>
                          <a:pt x="3406" y="2711"/>
                        </a:lnTo>
                        <a:lnTo>
                          <a:pt x="3410" y="2717"/>
                        </a:lnTo>
                        <a:lnTo>
                          <a:pt x="3414" y="2723"/>
                        </a:lnTo>
                        <a:lnTo>
                          <a:pt x="3419" y="2727"/>
                        </a:lnTo>
                        <a:lnTo>
                          <a:pt x="3423" y="2731"/>
                        </a:lnTo>
                        <a:lnTo>
                          <a:pt x="3428" y="2735"/>
                        </a:lnTo>
                        <a:lnTo>
                          <a:pt x="3430" y="2742"/>
                        </a:lnTo>
                        <a:lnTo>
                          <a:pt x="3433" y="2748"/>
                        </a:lnTo>
                        <a:lnTo>
                          <a:pt x="3434" y="2758"/>
                        </a:lnTo>
                        <a:lnTo>
                          <a:pt x="3433" y="2775"/>
                        </a:lnTo>
                        <a:lnTo>
                          <a:pt x="3433" y="2793"/>
                        </a:lnTo>
                        <a:lnTo>
                          <a:pt x="3434" y="2802"/>
                        </a:lnTo>
                        <a:lnTo>
                          <a:pt x="3436" y="2810"/>
                        </a:lnTo>
                        <a:lnTo>
                          <a:pt x="3440" y="2817"/>
                        </a:lnTo>
                        <a:lnTo>
                          <a:pt x="3446" y="2823"/>
                        </a:lnTo>
                        <a:lnTo>
                          <a:pt x="3454" y="2830"/>
                        </a:lnTo>
                        <a:lnTo>
                          <a:pt x="3460" y="2837"/>
                        </a:lnTo>
                        <a:lnTo>
                          <a:pt x="3465" y="2844"/>
                        </a:lnTo>
                        <a:lnTo>
                          <a:pt x="3469" y="2849"/>
                        </a:lnTo>
                        <a:lnTo>
                          <a:pt x="3472" y="2856"/>
                        </a:lnTo>
                        <a:lnTo>
                          <a:pt x="3473" y="2862"/>
                        </a:lnTo>
                        <a:lnTo>
                          <a:pt x="3473" y="2869"/>
                        </a:lnTo>
                        <a:lnTo>
                          <a:pt x="3473" y="2874"/>
                        </a:lnTo>
                        <a:lnTo>
                          <a:pt x="3472" y="2880"/>
                        </a:lnTo>
                        <a:lnTo>
                          <a:pt x="3469" y="2887"/>
                        </a:lnTo>
                        <a:lnTo>
                          <a:pt x="3465" y="2892"/>
                        </a:lnTo>
                        <a:lnTo>
                          <a:pt x="3462" y="2898"/>
                        </a:lnTo>
                        <a:lnTo>
                          <a:pt x="3452" y="2910"/>
                        </a:lnTo>
                        <a:lnTo>
                          <a:pt x="3440" y="2923"/>
                        </a:lnTo>
                        <a:lnTo>
                          <a:pt x="3430" y="2932"/>
                        </a:lnTo>
                        <a:lnTo>
                          <a:pt x="3421" y="2941"/>
                        </a:lnTo>
                        <a:lnTo>
                          <a:pt x="3411" y="2949"/>
                        </a:lnTo>
                        <a:lnTo>
                          <a:pt x="3401" y="2957"/>
                        </a:lnTo>
                        <a:lnTo>
                          <a:pt x="3390" y="2963"/>
                        </a:lnTo>
                        <a:lnTo>
                          <a:pt x="3379" y="2968"/>
                        </a:lnTo>
                        <a:lnTo>
                          <a:pt x="3366" y="2972"/>
                        </a:lnTo>
                        <a:lnTo>
                          <a:pt x="3353" y="2975"/>
                        </a:lnTo>
                        <a:lnTo>
                          <a:pt x="3336" y="2979"/>
                        </a:lnTo>
                        <a:lnTo>
                          <a:pt x="3322" y="2983"/>
                        </a:lnTo>
                        <a:lnTo>
                          <a:pt x="3315" y="2986"/>
                        </a:lnTo>
                        <a:lnTo>
                          <a:pt x="3310" y="2992"/>
                        </a:lnTo>
                        <a:lnTo>
                          <a:pt x="3307" y="2999"/>
                        </a:lnTo>
                        <a:lnTo>
                          <a:pt x="3307" y="3008"/>
                        </a:lnTo>
                        <a:lnTo>
                          <a:pt x="3307" y="3019"/>
                        </a:lnTo>
                        <a:lnTo>
                          <a:pt x="3309" y="3030"/>
                        </a:lnTo>
                        <a:lnTo>
                          <a:pt x="3311" y="3042"/>
                        </a:lnTo>
                        <a:lnTo>
                          <a:pt x="3314" y="3055"/>
                        </a:lnTo>
                        <a:lnTo>
                          <a:pt x="3318" y="3067"/>
                        </a:lnTo>
                        <a:lnTo>
                          <a:pt x="3323" y="3077"/>
                        </a:lnTo>
                        <a:lnTo>
                          <a:pt x="3329" y="3086"/>
                        </a:lnTo>
                        <a:lnTo>
                          <a:pt x="3337" y="3093"/>
                        </a:lnTo>
                        <a:lnTo>
                          <a:pt x="3350" y="3102"/>
                        </a:lnTo>
                        <a:lnTo>
                          <a:pt x="3362" y="3108"/>
                        </a:lnTo>
                        <a:lnTo>
                          <a:pt x="3372" y="3115"/>
                        </a:lnTo>
                        <a:lnTo>
                          <a:pt x="3380" y="3121"/>
                        </a:lnTo>
                        <a:lnTo>
                          <a:pt x="3385" y="3129"/>
                        </a:lnTo>
                        <a:lnTo>
                          <a:pt x="3389" y="3139"/>
                        </a:lnTo>
                        <a:lnTo>
                          <a:pt x="3392" y="3154"/>
                        </a:lnTo>
                        <a:lnTo>
                          <a:pt x="3392" y="3170"/>
                        </a:lnTo>
                        <a:lnTo>
                          <a:pt x="3386" y="3178"/>
                        </a:lnTo>
                        <a:lnTo>
                          <a:pt x="3380" y="3186"/>
                        </a:lnTo>
                        <a:lnTo>
                          <a:pt x="3373" y="3192"/>
                        </a:lnTo>
                        <a:lnTo>
                          <a:pt x="3367" y="3198"/>
                        </a:lnTo>
                        <a:lnTo>
                          <a:pt x="3354" y="3209"/>
                        </a:lnTo>
                        <a:lnTo>
                          <a:pt x="3342" y="3220"/>
                        </a:lnTo>
                        <a:lnTo>
                          <a:pt x="3337" y="3226"/>
                        </a:lnTo>
                        <a:lnTo>
                          <a:pt x="3332" y="3231"/>
                        </a:lnTo>
                        <a:lnTo>
                          <a:pt x="3328" y="3239"/>
                        </a:lnTo>
                        <a:lnTo>
                          <a:pt x="3326" y="3246"/>
                        </a:lnTo>
                        <a:lnTo>
                          <a:pt x="3324" y="3255"/>
                        </a:lnTo>
                        <a:lnTo>
                          <a:pt x="3324" y="3265"/>
                        </a:lnTo>
                        <a:lnTo>
                          <a:pt x="3326" y="3275"/>
                        </a:lnTo>
                        <a:lnTo>
                          <a:pt x="3328" y="3288"/>
                        </a:lnTo>
                        <a:lnTo>
                          <a:pt x="3332" y="3305"/>
                        </a:lnTo>
                        <a:lnTo>
                          <a:pt x="3335" y="3322"/>
                        </a:lnTo>
                        <a:lnTo>
                          <a:pt x="3336" y="3339"/>
                        </a:lnTo>
                        <a:lnTo>
                          <a:pt x="3337" y="3357"/>
                        </a:lnTo>
                        <a:lnTo>
                          <a:pt x="3340" y="3374"/>
                        </a:lnTo>
                        <a:lnTo>
                          <a:pt x="3342" y="3391"/>
                        </a:lnTo>
                        <a:lnTo>
                          <a:pt x="3348" y="3407"/>
                        </a:lnTo>
                        <a:lnTo>
                          <a:pt x="3354" y="3424"/>
                        </a:lnTo>
                        <a:lnTo>
                          <a:pt x="3361" y="3432"/>
                        </a:lnTo>
                        <a:lnTo>
                          <a:pt x="3368" y="3440"/>
                        </a:lnTo>
                        <a:lnTo>
                          <a:pt x="3377" y="3445"/>
                        </a:lnTo>
                        <a:lnTo>
                          <a:pt x="3388" y="3451"/>
                        </a:lnTo>
                        <a:lnTo>
                          <a:pt x="3412" y="3459"/>
                        </a:lnTo>
                        <a:lnTo>
                          <a:pt x="3437" y="3468"/>
                        </a:lnTo>
                        <a:lnTo>
                          <a:pt x="3450" y="3472"/>
                        </a:lnTo>
                        <a:lnTo>
                          <a:pt x="3462" y="3476"/>
                        </a:lnTo>
                        <a:lnTo>
                          <a:pt x="3472" y="3481"/>
                        </a:lnTo>
                        <a:lnTo>
                          <a:pt x="3482" y="3486"/>
                        </a:lnTo>
                        <a:lnTo>
                          <a:pt x="3490" y="3494"/>
                        </a:lnTo>
                        <a:lnTo>
                          <a:pt x="3497" y="3502"/>
                        </a:lnTo>
                        <a:lnTo>
                          <a:pt x="3499" y="3506"/>
                        </a:lnTo>
                        <a:lnTo>
                          <a:pt x="3502" y="3511"/>
                        </a:lnTo>
                        <a:lnTo>
                          <a:pt x="3502" y="3516"/>
                        </a:lnTo>
                        <a:lnTo>
                          <a:pt x="3503" y="3521"/>
                        </a:lnTo>
                        <a:lnTo>
                          <a:pt x="3503" y="3529"/>
                        </a:lnTo>
                        <a:lnTo>
                          <a:pt x="3500" y="3537"/>
                        </a:lnTo>
                        <a:lnTo>
                          <a:pt x="3498" y="3543"/>
                        </a:lnTo>
                        <a:lnTo>
                          <a:pt x="3495" y="3549"/>
                        </a:lnTo>
                        <a:lnTo>
                          <a:pt x="3487" y="3560"/>
                        </a:lnTo>
                        <a:lnTo>
                          <a:pt x="3481" y="3575"/>
                        </a:lnTo>
                        <a:lnTo>
                          <a:pt x="3478" y="3586"/>
                        </a:lnTo>
                        <a:lnTo>
                          <a:pt x="3478" y="3600"/>
                        </a:lnTo>
                        <a:lnTo>
                          <a:pt x="3478" y="3615"/>
                        </a:lnTo>
                        <a:lnTo>
                          <a:pt x="3480" y="3629"/>
                        </a:lnTo>
                        <a:lnTo>
                          <a:pt x="3486" y="3657"/>
                        </a:lnTo>
                        <a:lnTo>
                          <a:pt x="3493" y="3683"/>
                        </a:lnTo>
                        <a:lnTo>
                          <a:pt x="3484" y="3685"/>
                        </a:lnTo>
                        <a:lnTo>
                          <a:pt x="3473" y="3687"/>
                        </a:lnTo>
                        <a:lnTo>
                          <a:pt x="3468" y="3676"/>
                        </a:lnTo>
                        <a:lnTo>
                          <a:pt x="3462" y="3664"/>
                        </a:lnTo>
                        <a:lnTo>
                          <a:pt x="3445" y="3661"/>
                        </a:lnTo>
                        <a:lnTo>
                          <a:pt x="3428" y="3660"/>
                        </a:lnTo>
                        <a:lnTo>
                          <a:pt x="3419" y="3661"/>
                        </a:lnTo>
                        <a:lnTo>
                          <a:pt x="3411" y="3664"/>
                        </a:lnTo>
                        <a:lnTo>
                          <a:pt x="3403" y="3668"/>
                        </a:lnTo>
                        <a:lnTo>
                          <a:pt x="3395" y="3673"/>
                        </a:lnTo>
                        <a:lnTo>
                          <a:pt x="3389" y="3712"/>
                        </a:lnTo>
                        <a:lnTo>
                          <a:pt x="3362" y="3721"/>
                        </a:lnTo>
                        <a:lnTo>
                          <a:pt x="3336" y="3730"/>
                        </a:lnTo>
                        <a:lnTo>
                          <a:pt x="3315" y="3739"/>
                        </a:lnTo>
                        <a:lnTo>
                          <a:pt x="3301" y="3748"/>
                        </a:lnTo>
                        <a:lnTo>
                          <a:pt x="3292" y="3756"/>
                        </a:lnTo>
                        <a:lnTo>
                          <a:pt x="3281" y="3762"/>
                        </a:lnTo>
                        <a:lnTo>
                          <a:pt x="3272" y="3768"/>
                        </a:lnTo>
                        <a:lnTo>
                          <a:pt x="3263" y="3771"/>
                        </a:lnTo>
                        <a:lnTo>
                          <a:pt x="3245" y="3778"/>
                        </a:lnTo>
                        <a:lnTo>
                          <a:pt x="3227" y="3783"/>
                        </a:lnTo>
                        <a:lnTo>
                          <a:pt x="3209" y="3788"/>
                        </a:lnTo>
                        <a:lnTo>
                          <a:pt x="3189" y="3793"/>
                        </a:lnTo>
                        <a:lnTo>
                          <a:pt x="3171" y="3800"/>
                        </a:lnTo>
                        <a:lnTo>
                          <a:pt x="3151" y="3810"/>
                        </a:lnTo>
                        <a:lnTo>
                          <a:pt x="3145" y="3814"/>
                        </a:lnTo>
                        <a:lnTo>
                          <a:pt x="3142" y="3819"/>
                        </a:lnTo>
                        <a:lnTo>
                          <a:pt x="3139" y="3823"/>
                        </a:lnTo>
                        <a:lnTo>
                          <a:pt x="3138" y="3828"/>
                        </a:lnTo>
                        <a:lnTo>
                          <a:pt x="3138" y="3840"/>
                        </a:lnTo>
                        <a:lnTo>
                          <a:pt x="3140" y="3850"/>
                        </a:lnTo>
                        <a:lnTo>
                          <a:pt x="3144" y="3860"/>
                        </a:lnTo>
                        <a:lnTo>
                          <a:pt x="3144" y="3869"/>
                        </a:lnTo>
                        <a:lnTo>
                          <a:pt x="3144" y="3871"/>
                        </a:lnTo>
                        <a:lnTo>
                          <a:pt x="3142" y="3874"/>
                        </a:lnTo>
                        <a:lnTo>
                          <a:pt x="3138" y="3875"/>
                        </a:lnTo>
                        <a:lnTo>
                          <a:pt x="3132" y="3876"/>
                        </a:lnTo>
                        <a:lnTo>
                          <a:pt x="3103" y="3876"/>
                        </a:lnTo>
                        <a:lnTo>
                          <a:pt x="3074" y="3875"/>
                        </a:lnTo>
                        <a:lnTo>
                          <a:pt x="3060" y="3874"/>
                        </a:lnTo>
                        <a:lnTo>
                          <a:pt x="3046" y="3874"/>
                        </a:lnTo>
                        <a:lnTo>
                          <a:pt x="3030" y="3874"/>
                        </a:lnTo>
                        <a:lnTo>
                          <a:pt x="3015" y="3876"/>
                        </a:lnTo>
                        <a:lnTo>
                          <a:pt x="2985" y="3880"/>
                        </a:lnTo>
                        <a:lnTo>
                          <a:pt x="2943" y="3883"/>
                        </a:lnTo>
                        <a:lnTo>
                          <a:pt x="2923" y="3883"/>
                        </a:lnTo>
                        <a:lnTo>
                          <a:pt x="2903" y="3880"/>
                        </a:lnTo>
                        <a:lnTo>
                          <a:pt x="2894" y="3879"/>
                        </a:lnTo>
                        <a:lnTo>
                          <a:pt x="2886" y="3876"/>
                        </a:lnTo>
                        <a:lnTo>
                          <a:pt x="2880" y="3874"/>
                        </a:lnTo>
                        <a:lnTo>
                          <a:pt x="2873" y="3870"/>
                        </a:lnTo>
                        <a:lnTo>
                          <a:pt x="2866" y="3862"/>
                        </a:lnTo>
                        <a:lnTo>
                          <a:pt x="2859" y="3854"/>
                        </a:lnTo>
                        <a:lnTo>
                          <a:pt x="2854" y="3847"/>
                        </a:lnTo>
                        <a:lnTo>
                          <a:pt x="2849" y="3839"/>
                        </a:lnTo>
                        <a:lnTo>
                          <a:pt x="2844" y="3831"/>
                        </a:lnTo>
                        <a:lnTo>
                          <a:pt x="2836" y="3826"/>
                        </a:lnTo>
                        <a:lnTo>
                          <a:pt x="2827" y="3819"/>
                        </a:lnTo>
                        <a:lnTo>
                          <a:pt x="2814" y="3815"/>
                        </a:lnTo>
                        <a:lnTo>
                          <a:pt x="2781" y="3809"/>
                        </a:lnTo>
                        <a:lnTo>
                          <a:pt x="2756" y="3801"/>
                        </a:lnTo>
                        <a:lnTo>
                          <a:pt x="2750" y="3799"/>
                        </a:lnTo>
                        <a:lnTo>
                          <a:pt x="2745" y="3795"/>
                        </a:lnTo>
                        <a:lnTo>
                          <a:pt x="2740" y="3791"/>
                        </a:lnTo>
                        <a:lnTo>
                          <a:pt x="2736" y="3786"/>
                        </a:lnTo>
                        <a:lnTo>
                          <a:pt x="2732" y="3779"/>
                        </a:lnTo>
                        <a:lnTo>
                          <a:pt x="2730" y="3771"/>
                        </a:lnTo>
                        <a:lnTo>
                          <a:pt x="2726" y="3764"/>
                        </a:lnTo>
                        <a:lnTo>
                          <a:pt x="2723" y="3753"/>
                        </a:lnTo>
                        <a:lnTo>
                          <a:pt x="2721" y="3744"/>
                        </a:lnTo>
                        <a:lnTo>
                          <a:pt x="2715" y="3736"/>
                        </a:lnTo>
                        <a:lnTo>
                          <a:pt x="2710" y="3730"/>
                        </a:lnTo>
                        <a:lnTo>
                          <a:pt x="2702" y="3726"/>
                        </a:lnTo>
                        <a:lnTo>
                          <a:pt x="2695" y="3722"/>
                        </a:lnTo>
                        <a:lnTo>
                          <a:pt x="2687" y="3720"/>
                        </a:lnTo>
                        <a:lnTo>
                          <a:pt x="2678" y="3717"/>
                        </a:lnTo>
                        <a:lnTo>
                          <a:pt x="2669" y="3716"/>
                        </a:lnTo>
                        <a:lnTo>
                          <a:pt x="2652" y="3712"/>
                        </a:lnTo>
                        <a:lnTo>
                          <a:pt x="2638" y="3708"/>
                        </a:lnTo>
                        <a:lnTo>
                          <a:pt x="2631" y="3704"/>
                        </a:lnTo>
                        <a:lnTo>
                          <a:pt x="2626" y="3700"/>
                        </a:lnTo>
                        <a:lnTo>
                          <a:pt x="2623" y="3695"/>
                        </a:lnTo>
                        <a:lnTo>
                          <a:pt x="2622" y="3689"/>
                        </a:lnTo>
                        <a:lnTo>
                          <a:pt x="2619" y="3677"/>
                        </a:lnTo>
                        <a:lnTo>
                          <a:pt x="2617" y="3672"/>
                        </a:lnTo>
                        <a:lnTo>
                          <a:pt x="2616" y="3670"/>
                        </a:lnTo>
                        <a:lnTo>
                          <a:pt x="2614" y="3669"/>
                        </a:lnTo>
                        <a:lnTo>
                          <a:pt x="2612" y="3669"/>
                        </a:lnTo>
                        <a:lnTo>
                          <a:pt x="2609" y="3670"/>
                        </a:lnTo>
                        <a:lnTo>
                          <a:pt x="2596" y="3678"/>
                        </a:lnTo>
                        <a:lnTo>
                          <a:pt x="2578" y="3686"/>
                        </a:lnTo>
                        <a:lnTo>
                          <a:pt x="2570" y="3690"/>
                        </a:lnTo>
                        <a:lnTo>
                          <a:pt x="2562" y="3694"/>
                        </a:lnTo>
                        <a:lnTo>
                          <a:pt x="2556" y="3695"/>
                        </a:lnTo>
                        <a:lnTo>
                          <a:pt x="2548" y="3696"/>
                        </a:lnTo>
                        <a:lnTo>
                          <a:pt x="2540" y="3696"/>
                        </a:lnTo>
                        <a:lnTo>
                          <a:pt x="2533" y="3696"/>
                        </a:lnTo>
                        <a:lnTo>
                          <a:pt x="2525" y="3694"/>
                        </a:lnTo>
                        <a:lnTo>
                          <a:pt x="2516" y="3691"/>
                        </a:lnTo>
                        <a:lnTo>
                          <a:pt x="2508" y="3687"/>
                        </a:lnTo>
                        <a:lnTo>
                          <a:pt x="2503" y="3683"/>
                        </a:lnTo>
                        <a:lnTo>
                          <a:pt x="2502" y="3678"/>
                        </a:lnTo>
                        <a:lnTo>
                          <a:pt x="2502" y="3673"/>
                        </a:lnTo>
                        <a:lnTo>
                          <a:pt x="2503" y="3668"/>
                        </a:lnTo>
                        <a:lnTo>
                          <a:pt x="2503" y="3661"/>
                        </a:lnTo>
                        <a:lnTo>
                          <a:pt x="2503" y="3656"/>
                        </a:lnTo>
                        <a:lnTo>
                          <a:pt x="2500" y="3650"/>
                        </a:lnTo>
                        <a:lnTo>
                          <a:pt x="2496" y="3646"/>
                        </a:lnTo>
                        <a:lnTo>
                          <a:pt x="2491" y="3642"/>
                        </a:lnTo>
                        <a:lnTo>
                          <a:pt x="2483" y="3638"/>
                        </a:lnTo>
                        <a:lnTo>
                          <a:pt x="2476" y="3634"/>
                        </a:lnTo>
                        <a:lnTo>
                          <a:pt x="2456" y="3628"/>
                        </a:lnTo>
                        <a:lnTo>
                          <a:pt x="2436" y="3621"/>
                        </a:lnTo>
                        <a:lnTo>
                          <a:pt x="2413" y="3615"/>
                        </a:lnTo>
                        <a:lnTo>
                          <a:pt x="2393" y="3610"/>
                        </a:lnTo>
                        <a:lnTo>
                          <a:pt x="2375" y="3603"/>
                        </a:lnTo>
                        <a:lnTo>
                          <a:pt x="2360" y="3597"/>
                        </a:lnTo>
                        <a:lnTo>
                          <a:pt x="2356" y="3594"/>
                        </a:lnTo>
                        <a:lnTo>
                          <a:pt x="2354" y="3590"/>
                        </a:lnTo>
                        <a:lnTo>
                          <a:pt x="2353" y="3585"/>
                        </a:lnTo>
                        <a:lnTo>
                          <a:pt x="2351" y="3580"/>
                        </a:lnTo>
                        <a:lnTo>
                          <a:pt x="2351" y="3569"/>
                        </a:lnTo>
                        <a:lnTo>
                          <a:pt x="2353" y="3558"/>
                        </a:lnTo>
                        <a:lnTo>
                          <a:pt x="2353" y="3546"/>
                        </a:lnTo>
                        <a:lnTo>
                          <a:pt x="2350" y="3537"/>
                        </a:lnTo>
                        <a:lnTo>
                          <a:pt x="2349" y="3533"/>
                        </a:lnTo>
                        <a:lnTo>
                          <a:pt x="2345" y="3531"/>
                        </a:lnTo>
                        <a:lnTo>
                          <a:pt x="2340" y="3529"/>
                        </a:lnTo>
                        <a:lnTo>
                          <a:pt x="2333" y="3528"/>
                        </a:lnTo>
                        <a:lnTo>
                          <a:pt x="2324" y="3529"/>
                        </a:lnTo>
                        <a:lnTo>
                          <a:pt x="2314" y="3531"/>
                        </a:lnTo>
                        <a:lnTo>
                          <a:pt x="2303" y="3533"/>
                        </a:lnTo>
                        <a:lnTo>
                          <a:pt x="2293" y="3537"/>
                        </a:lnTo>
                        <a:lnTo>
                          <a:pt x="2271" y="3545"/>
                        </a:lnTo>
                        <a:lnTo>
                          <a:pt x="2249" y="3556"/>
                        </a:lnTo>
                        <a:lnTo>
                          <a:pt x="2206" y="3581"/>
                        </a:lnTo>
                        <a:lnTo>
                          <a:pt x="2169" y="3602"/>
                        </a:lnTo>
                        <a:lnTo>
                          <a:pt x="2157" y="3607"/>
                        </a:lnTo>
                        <a:lnTo>
                          <a:pt x="2144" y="3612"/>
                        </a:lnTo>
                        <a:lnTo>
                          <a:pt x="2131" y="3616"/>
                        </a:lnTo>
                        <a:lnTo>
                          <a:pt x="2117" y="3620"/>
                        </a:lnTo>
                        <a:lnTo>
                          <a:pt x="2104" y="3622"/>
                        </a:lnTo>
                        <a:lnTo>
                          <a:pt x="2091" y="3626"/>
                        </a:lnTo>
                        <a:lnTo>
                          <a:pt x="2078" y="3632"/>
                        </a:lnTo>
                        <a:lnTo>
                          <a:pt x="2065" y="3638"/>
                        </a:lnTo>
                        <a:lnTo>
                          <a:pt x="2048" y="3647"/>
                        </a:lnTo>
                        <a:lnTo>
                          <a:pt x="2037" y="3657"/>
                        </a:lnTo>
                        <a:lnTo>
                          <a:pt x="2026" y="3668"/>
                        </a:lnTo>
                        <a:lnTo>
                          <a:pt x="2018" y="3678"/>
                        </a:lnTo>
                        <a:lnTo>
                          <a:pt x="2011" y="3690"/>
                        </a:lnTo>
                        <a:lnTo>
                          <a:pt x="2003" y="3701"/>
                        </a:lnTo>
                        <a:lnTo>
                          <a:pt x="1994" y="3713"/>
                        </a:lnTo>
                        <a:lnTo>
                          <a:pt x="1982" y="3725"/>
                        </a:lnTo>
                        <a:lnTo>
                          <a:pt x="1978" y="3726"/>
                        </a:lnTo>
                        <a:lnTo>
                          <a:pt x="1969" y="3725"/>
                        </a:lnTo>
                        <a:lnTo>
                          <a:pt x="1960" y="3722"/>
                        </a:lnTo>
                        <a:lnTo>
                          <a:pt x="1950" y="3721"/>
                        </a:lnTo>
                        <a:lnTo>
                          <a:pt x="1946" y="3721"/>
                        </a:lnTo>
                        <a:lnTo>
                          <a:pt x="1941" y="3721"/>
                        </a:lnTo>
                        <a:lnTo>
                          <a:pt x="1937" y="3724"/>
                        </a:lnTo>
                        <a:lnTo>
                          <a:pt x="1934" y="3726"/>
                        </a:lnTo>
                        <a:lnTo>
                          <a:pt x="1933" y="3730"/>
                        </a:lnTo>
                        <a:lnTo>
                          <a:pt x="1932" y="3735"/>
                        </a:lnTo>
                        <a:lnTo>
                          <a:pt x="1932" y="3743"/>
                        </a:lnTo>
                        <a:lnTo>
                          <a:pt x="1934" y="3752"/>
                        </a:lnTo>
                        <a:lnTo>
                          <a:pt x="1938" y="3765"/>
                        </a:lnTo>
                        <a:lnTo>
                          <a:pt x="1943" y="3775"/>
                        </a:lnTo>
                        <a:lnTo>
                          <a:pt x="1947" y="3783"/>
                        </a:lnTo>
                        <a:lnTo>
                          <a:pt x="1952" y="3791"/>
                        </a:lnTo>
                        <a:lnTo>
                          <a:pt x="1955" y="3799"/>
                        </a:lnTo>
                        <a:lnTo>
                          <a:pt x="1956" y="3808"/>
                        </a:lnTo>
                        <a:lnTo>
                          <a:pt x="1956" y="3821"/>
                        </a:lnTo>
                        <a:lnTo>
                          <a:pt x="1954" y="3839"/>
                        </a:lnTo>
                        <a:lnTo>
                          <a:pt x="1951" y="3856"/>
                        </a:lnTo>
                        <a:lnTo>
                          <a:pt x="1950" y="3872"/>
                        </a:lnTo>
                        <a:lnTo>
                          <a:pt x="1948" y="3889"/>
                        </a:lnTo>
                        <a:lnTo>
                          <a:pt x="1948" y="3906"/>
                        </a:lnTo>
                        <a:lnTo>
                          <a:pt x="1950" y="3941"/>
                        </a:lnTo>
                        <a:lnTo>
                          <a:pt x="1952" y="3975"/>
                        </a:lnTo>
                        <a:lnTo>
                          <a:pt x="1925" y="3964"/>
                        </a:lnTo>
                        <a:lnTo>
                          <a:pt x="1895" y="3952"/>
                        </a:lnTo>
                        <a:lnTo>
                          <a:pt x="1880" y="3946"/>
                        </a:lnTo>
                        <a:lnTo>
                          <a:pt x="1865" y="3941"/>
                        </a:lnTo>
                        <a:lnTo>
                          <a:pt x="1850" y="3937"/>
                        </a:lnTo>
                        <a:lnTo>
                          <a:pt x="1836" y="3935"/>
                        </a:lnTo>
                        <a:lnTo>
                          <a:pt x="1823" y="3933"/>
                        </a:lnTo>
                        <a:lnTo>
                          <a:pt x="1810" y="3935"/>
                        </a:lnTo>
                        <a:lnTo>
                          <a:pt x="1796" y="3936"/>
                        </a:lnTo>
                        <a:lnTo>
                          <a:pt x="1783" y="3939"/>
                        </a:lnTo>
                        <a:lnTo>
                          <a:pt x="1770" y="3941"/>
                        </a:lnTo>
                        <a:lnTo>
                          <a:pt x="1755" y="3942"/>
                        </a:lnTo>
                        <a:lnTo>
                          <a:pt x="1744" y="3944"/>
                        </a:lnTo>
                        <a:lnTo>
                          <a:pt x="1731" y="3942"/>
                        </a:lnTo>
                        <a:lnTo>
                          <a:pt x="1722" y="3940"/>
                        </a:lnTo>
                        <a:lnTo>
                          <a:pt x="1715" y="3937"/>
                        </a:lnTo>
                        <a:lnTo>
                          <a:pt x="1709" y="3933"/>
                        </a:lnTo>
                        <a:lnTo>
                          <a:pt x="1704" y="3928"/>
                        </a:lnTo>
                        <a:lnTo>
                          <a:pt x="1693" y="3918"/>
                        </a:lnTo>
                        <a:lnTo>
                          <a:pt x="1680" y="3909"/>
                        </a:lnTo>
                        <a:lnTo>
                          <a:pt x="1669" y="3902"/>
                        </a:lnTo>
                        <a:lnTo>
                          <a:pt x="1656" y="3898"/>
                        </a:lnTo>
                        <a:lnTo>
                          <a:pt x="1645" y="3897"/>
                        </a:lnTo>
                        <a:lnTo>
                          <a:pt x="1634" y="3896"/>
                        </a:lnTo>
                        <a:lnTo>
                          <a:pt x="1609" y="3897"/>
                        </a:lnTo>
                        <a:lnTo>
                          <a:pt x="1583" y="3900"/>
                        </a:lnTo>
                        <a:lnTo>
                          <a:pt x="1574" y="3901"/>
                        </a:lnTo>
                        <a:lnTo>
                          <a:pt x="1565" y="3900"/>
                        </a:lnTo>
                        <a:lnTo>
                          <a:pt x="1556" y="3897"/>
                        </a:lnTo>
                        <a:lnTo>
                          <a:pt x="1549" y="3895"/>
                        </a:lnTo>
                        <a:lnTo>
                          <a:pt x="1542" y="3891"/>
                        </a:lnTo>
                        <a:lnTo>
                          <a:pt x="1536" y="3887"/>
                        </a:lnTo>
                        <a:lnTo>
                          <a:pt x="1530" y="3880"/>
                        </a:lnTo>
                        <a:lnTo>
                          <a:pt x="1525" y="3875"/>
                        </a:lnTo>
                        <a:lnTo>
                          <a:pt x="1507" y="3848"/>
                        </a:lnTo>
                        <a:lnTo>
                          <a:pt x="1487" y="3819"/>
                        </a:lnTo>
                        <a:lnTo>
                          <a:pt x="1491" y="3800"/>
                        </a:lnTo>
                        <a:lnTo>
                          <a:pt x="1485" y="3781"/>
                        </a:lnTo>
                        <a:lnTo>
                          <a:pt x="1477" y="3762"/>
                        </a:lnTo>
                        <a:lnTo>
                          <a:pt x="1473" y="3753"/>
                        </a:lnTo>
                        <a:lnTo>
                          <a:pt x="1466" y="3746"/>
                        </a:lnTo>
                        <a:lnTo>
                          <a:pt x="1460" y="3739"/>
                        </a:lnTo>
                        <a:lnTo>
                          <a:pt x="1452" y="3733"/>
                        </a:lnTo>
                        <a:lnTo>
                          <a:pt x="1442" y="3727"/>
                        </a:lnTo>
                        <a:lnTo>
                          <a:pt x="1432" y="3724"/>
                        </a:lnTo>
                        <a:lnTo>
                          <a:pt x="1421" y="3721"/>
                        </a:lnTo>
                        <a:lnTo>
                          <a:pt x="1411" y="3720"/>
                        </a:lnTo>
                        <a:lnTo>
                          <a:pt x="1391" y="3718"/>
                        </a:lnTo>
                        <a:lnTo>
                          <a:pt x="1369" y="3718"/>
                        </a:lnTo>
                        <a:lnTo>
                          <a:pt x="1369" y="3720"/>
                        </a:lnTo>
                        <a:lnTo>
                          <a:pt x="1369" y="3721"/>
                        </a:lnTo>
                        <a:lnTo>
                          <a:pt x="1363" y="3699"/>
                        </a:lnTo>
                        <a:lnTo>
                          <a:pt x="1356" y="3678"/>
                        </a:lnTo>
                        <a:lnTo>
                          <a:pt x="1352" y="3669"/>
                        </a:lnTo>
                        <a:lnTo>
                          <a:pt x="1346" y="3661"/>
                        </a:lnTo>
                        <a:lnTo>
                          <a:pt x="1342" y="3657"/>
                        </a:lnTo>
                        <a:lnTo>
                          <a:pt x="1338" y="3655"/>
                        </a:lnTo>
                        <a:lnTo>
                          <a:pt x="1333" y="3652"/>
                        </a:lnTo>
                        <a:lnTo>
                          <a:pt x="1327" y="3651"/>
                        </a:lnTo>
                        <a:lnTo>
                          <a:pt x="1314" y="3647"/>
                        </a:lnTo>
                        <a:lnTo>
                          <a:pt x="1302" y="3642"/>
                        </a:lnTo>
                        <a:lnTo>
                          <a:pt x="1292" y="3637"/>
                        </a:lnTo>
                        <a:lnTo>
                          <a:pt x="1281" y="3629"/>
                        </a:lnTo>
                        <a:lnTo>
                          <a:pt x="1260" y="3615"/>
                        </a:lnTo>
                        <a:lnTo>
                          <a:pt x="1238" y="3600"/>
                        </a:lnTo>
                        <a:lnTo>
                          <a:pt x="1218" y="3591"/>
                        </a:lnTo>
                        <a:lnTo>
                          <a:pt x="1196" y="3581"/>
                        </a:lnTo>
                        <a:lnTo>
                          <a:pt x="1185" y="3576"/>
                        </a:lnTo>
                        <a:lnTo>
                          <a:pt x="1175" y="3571"/>
                        </a:lnTo>
                        <a:lnTo>
                          <a:pt x="1166" y="3564"/>
                        </a:lnTo>
                        <a:lnTo>
                          <a:pt x="1157" y="3558"/>
                        </a:lnTo>
                        <a:lnTo>
                          <a:pt x="1150" y="3553"/>
                        </a:lnTo>
                        <a:lnTo>
                          <a:pt x="1145" y="3550"/>
                        </a:lnTo>
                        <a:lnTo>
                          <a:pt x="1140" y="3549"/>
                        </a:lnTo>
                        <a:lnTo>
                          <a:pt x="1136" y="3549"/>
                        </a:lnTo>
                        <a:lnTo>
                          <a:pt x="1134" y="3551"/>
                        </a:lnTo>
                        <a:lnTo>
                          <a:pt x="1131" y="3554"/>
                        </a:lnTo>
                        <a:lnTo>
                          <a:pt x="1130" y="3558"/>
                        </a:lnTo>
                        <a:lnTo>
                          <a:pt x="1128" y="3563"/>
                        </a:lnTo>
                        <a:lnTo>
                          <a:pt x="1128" y="3575"/>
                        </a:lnTo>
                        <a:lnTo>
                          <a:pt x="1128" y="3588"/>
                        </a:lnTo>
                        <a:lnTo>
                          <a:pt x="1130" y="3599"/>
                        </a:lnTo>
                        <a:lnTo>
                          <a:pt x="1131" y="3608"/>
                        </a:lnTo>
                        <a:lnTo>
                          <a:pt x="1131" y="3615"/>
                        </a:lnTo>
                        <a:lnTo>
                          <a:pt x="1128" y="3620"/>
                        </a:lnTo>
                        <a:lnTo>
                          <a:pt x="1124" y="3622"/>
                        </a:lnTo>
                        <a:lnTo>
                          <a:pt x="1119" y="3624"/>
                        </a:lnTo>
                        <a:lnTo>
                          <a:pt x="1112" y="3624"/>
                        </a:lnTo>
                        <a:lnTo>
                          <a:pt x="1104" y="3622"/>
                        </a:lnTo>
                        <a:lnTo>
                          <a:pt x="1095" y="3620"/>
                        </a:lnTo>
                        <a:lnTo>
                          <a:pt x="1086" y="3617"/>
                        </a:lnTo>
                        <a:lnTo>
                          <a:pt x="1048" y="3600"/>
                        </a:lnTo>
                        <a:lnTo>
                          <a:pt x="1022" y="3589"/>
                        </a:lnTo>
                        <a:lnTo>
                          <a:pt x="1009" y="3586"/>
                        </a:lnTo>
                        <a:lnTo>
                          <a:pt x="996" y="3584"/>
                        </a:lnTo>
                        <a:lnTo>
                          <a:pt x="982" y="3584"/>
                        </a:lnTo>
                        <a:lnTo>
                          <a:pt x="969" y="3584"/>
                        </a:lnTo>
                        <a:lnTo>
                          <a:pt x="944" y="3585"/>
                        </a:lnTo>
                        <a:lnTo>
                          <a:pt x="920" y="3586"/>
                        </a:lnTo>
                        <a:lnTo>
                          <a:pt x="909" y="3586"/>
                        </a:lnTo>
                        <a:lnTo>
                          <a:pt x="898" y="3585"/>
                        </a:lnTo>
                        <a:lnTo>
                          <a:pt x="887" y="3581"/>
                        </a:lnTo>
                        <a:lnTo>
                          <a:pt x="877" y="3576"/>
                        </a:lnTo>
                        <a:lnTo>
                          <a:pt x="868" y="3569"/>
                        </a:lnTo>
                        <a:lnTo>
                          <a:pt x="859" y="3559"/>
                        </a:lnTo>
                        <a:lnTo>
                          <a:pt x="850" y="3546"/>
                        </a:lnTo>
                        <a:lnTo>
                          <a:pt x="842" y="3531"/>
                        </a:lnTo>
                        <a:lnTo>
                          <a:pt x="836" y="3515"/>
                        </a:lnTo>
                        <a:lnTo>
                          <a:pt x="830" y="3503"/>
                        </a:lnTo>
                        <a:lnTo>
                          <a:pt x="825" y="3496"/>
                        </a:lnTo>
                        <a:lnTo>
                          <a:pt x="820" y="3490"/>
                        </a:lnTo>
                        <a:lnTo>
                          <a:pt x="814" y="3485"/>
                        </a:lnTo>
                        <a:lnTo>
                          <a:pt x="804" y="3483"/>
                        </a:lnTo>
                        <a:lnTo>
                          <a:pt x="793" y="3479"/>
                        </a:lnTo>
                        <a:lnTo>
                          <a:pt x="777" y="3475"/>
                        </a:lnTo>
                        <a:lnTo>
                          <a:pt x="755" y="3471"/>
                        </a:lnTo>
                        <a:lnTo>
                          <a:pt x="733" y="3468"/>
                        </a:lnTo>
                        <a:lnTo>
                          <a:pt x="728" y="3467"/>
                        </a:lnTo>
                        <a:lnTo>
                          <a:pt x="723" y="3464"/>
                        </a:lnTo>
                        <a:lnTo>
                          <a:pt x="719" y="3462"/>
                        </a:lnTo>
                        <a:lnTo>
                          <a:pt x="715" y="3459"/>
                        </a:lnTo>
                        <a:lnTo>
                          <a:pt x="713" y="3454"/>
                        </a:lnTo>
                        <a:lnTo>
                          <a:pt x="709" y="3450"/>
                        </a:lnTo>
                        <a:lnTo>
                          <a:pt x="707" y="3444"/>
                        </a:lnTo>
                        <a:lnTo>
                          <a:pt x="705" y="3437"/>
                        </a:lnTo>
                        <a:lnTo>
                          <a:pt x="702" y="3420"/>
                        </a:lnTo>
                        <a:lnTo>
                          <a:pt x="698" y="3404"/>
                        </a:lnTo>
                        <a:lnTo>
                          <a:pt x="694" y="3396"/>
                        </a:lnTo>
                        <a:lnTo>
                          <a:pt x="690" y="3389"/>
                        </a:lnTo>
                        <a:lnTo>
                          <a:pt x="688" y="3387"/>
                        </a:lnTo>
                        <a:lnTo>
                          <a:pt x="684" y="3384"/>
                        </a:lnTo>
                        <a:lnTo>
                          <a:pt x="680" y="3383"/>
                        </a:lnTo>
                        <a:lnTo>
                          <a:pt x="676" y="3382"/>
                        </a:lnTo>
                        <a:lnTo>
                          <a:pt x="665" y="3379"/>
                        </a:lnTo>
                        <a:lnTo>
                          <a:pt x="656" y="3375"/>
                        </a:lnTo>
                        <a:lnTo>
                          <a:pt x="646" y="3370"/>
                        </a:lnTo>
                        <a:lnTo>
                          <a:pt x="637" y="3363"/>
                        </a:lnTo>
                        <a:lnTo>
                          <a:pt x="630" y="3357"/>
                        </a:lnTo>
                        <a:lnTo>
                          <a:pt x="622" y="3349"/>
                        </a:lnTo>
                        <a:lnTo>
                          <a:pt x="615" y="3341"/>
                        </a:lnTo>
                        <a:lnTo>
                          <a:pt x="610" y="3332"/>
                        </a:lnTo>
                        <a:lnTo>
                          <a:pt x="600" y="3312"/>
                        </a:lnTo>
                        <a:lnTo>
                          <a:pt x="591" y="3292"/>
                        </a:lnTo>
                        <a:lnTo>
                          <a:pt x="584" y="3270"/>
                        </a:lnTo>
                        <a:lnTo>
                          <a:pt x="578" y="3251"/>
                        </a:lnTo>
                        <a:lnTo>
                          <a:pt x="576" y="3246"/>
                        </a:lnTo>
                        <a:lnTo>
                          <a:pt x="573" y="3243"/>
                        </a:lnTo>
                        <a:lnTo>
                          <a:pt x="567" y="3242"/>
                        </a:lnTo>
                        <a:lnTo>
                          <a:pt x="562" y="3240"/>
                        </a:lnTo>
                        <a:lnTo>
                          <a:pt x="548" y="3242"/>
                        </a:lnTo>
                        <a:lnTo>
                          <a:pt x="534" y="3243"/>
                        </a:lnTo>
                        <a:lnTo>
                          <a:pt x="519" y="3246"/>
                        </a:lnTo>
                        <a:lnTo>
                          <a:pt x="509" y="3246"/>
                        </a:lnTo>
                        <a:lnTo>
                          <a:pt x="505" y="3244"/>
                        </a:lnTo>
                        <a:lnTo>
                          <a:pt x="503" y="3242"/>
                        </a:lnTo>
                        <a:lnTo>
                          <a:pt x="503" y="3238"/>
                        </a:lnTo>
                        <a:lnTo>
                          <a:pt x="504" y="3233"/>
                        </a:lnTo>
                        <a:lnTo>
                          <a:pt x="510" y="3221"/>
                        </a:lnTo>
                        <a:lnTo>
                          <a:pt x="517" y="3208"/>
                        </a:lnTo>
                        <a:lnTo>
                          <a:pt x="519" y="3200"/>
                        </a:lnTo>
                        <a:lnTo>
                          <a:pt x="521" y="3194"/>
                        </a:lnTo>
                        <a:lnTo>
                          <a:pt x="521" y="3186"/>
                        </a:lnTo>
                        <a:lnTo>
                          <a:pt x="518" y="3179"/>
                        </a:lnTo>
                        <a:lnTo>
                          <a:pt x="514" y="3176"/>
                        </a:lnTo>
                        <a:lnTo>
                          <a:pt x="507" y="3170"/>
                        </a:lnTo>
                        <a:lnTo>
                          <a:pt x="497" y="3166"/>
                        </a:lnTo>
                        <a:lnTo>
                          <a:pt x="487" y="3161"/>
                        </a:lnTo>
                        <a:lnTo>
                          <a:pt x="466" y="3154"/>
                        </a:lnTo>
                        <a:lnTo>
                          <a:pt x="451" y="3148"/>
                        </a:lnTo>
                        <a:lnTo>
                          <a:pt x="404" y="3097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  <p:sp>
                <p:nvSpPr>
                  <p:cNvPr id="190" name="Freeform 234">
                    <a:extLst>
                      <a:ext uri="{FF2B5EF4-FFF2-40B4-BE49-F238E27FC236}">
                        <a16:creationId xmlns:a16="http://schemas.microsoft.com/office/drawing/2014/main" id="{23668619-75CD-8647-99A2-844814745E6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29894" y="3938221"/>
                    <a:ext cx="1439648" cy="1190725"/>
                  </a:xfrm>
                  <a:custGeom>
                    <a:avLst/>
                    <a:gdLst/>
                    <a:ahLst/>
                    <a:cxnLst>
                      <a:cxn ang="0">
                        <a:pos x="3360" y="3329"/>
                      </a:cxn>
                      <a:cxn ang="0">
                        <a:pos x="3291" y="3088"/>
                      </a:cxn>
                      <a:cxn ang="0">
                        <a:pos x="3349" y="3150"/>
                      </a:cxn>
                      <a:cxn ang="0">
                        <a:pos x="3787" y="2982"/>
                      </a:cxn>
                      <a:cxn ang="0">
                        <a:pos x="3724" y="2898"/>
                      </a:cxn>
                      <a:cxn ang="0">
                        <a:pos x="4027" y="2905"/>
                      </a:cxn>
                      <a:cxn ang="0">
                        <a:pos x="4044" y="3009"/>
                      </a:cxn>
                      <a:cxn ang="0">
                        <a:pos x="3845" y="3066"/>
                      </a:cxn>
                      <a:cxn ang="0">
                        <a:pos x="4273" y="2826"/>
                      </a:cxn>
                      <a:cxn ang="0">
                        <a:pos x="4439" y="2993"/>
                      </a:cxn>
                      <a:cxn ang="0">
                        <a:pos x="2786" y="969"/>
                      </a:cxn>
                      <a:cxn ang="0">
                        <a:pos x="2971" y="1118"/>
                      </a:cxn>
                      <a:cxn ang="0">
                        <a:pos x="3151" y="1300"/>
                      </a:cxn>
                      <a:cxn ang="0">
                        <a:pos x="3413" y="1289"/>
                      </a:cxn>
                      <a:cxn ang="0">
                        <a:pos x="3646" y="1430"/>
                      </a:cxn>
                      <a:cxn ang="0">
                        <a:pos x="3733" y="1556"/>
                      </a:cxn>
                      <a:cxn ang="0">
                        <a:pos x="4027" y="1675"/>
                      </a:cxn>
                      <a:cxn ang="0">
                        <a:pos x="4215" y="1782"/>
                      </a:cxn>
                      <a:cxn ang="0">
                        <a:pos x="4161" y="1965"/>
                      </a:cxn>
                      <a:cxn ang="0">
                        <a:pos x="3765" y="2137"/>
                      </a:cxn>
                      <a:cxn ang="0">
                        <a:pos x="3217" y="2259"/>
                      </a:cxn>
                      <a:cxn ang="0">
                        <a:pos x="3143" y="2337"/>
                      </a:cxn>
                      <a:cxn ang="0">
                        <a:pos x="2779" y="3001"/>
                      </a:cxn>
                      <a:cxn ang="0">
                        <a:pos x="2758" y="3189"/>
                      </a:cxn>
                      <a:cxn ang="0">
                        <a:pos x="2440" y="3381"/>
                      </a:cxn>
                      <a:cxn ang="0">
                        <a:pos x="2438" y="3519"/>
                      </a:cxn>
                      <a:cxn ang="0">
                        <a:pos x="1932" y="3654"/>
                      </a:cxn>
                      <a:cxn ang="0">
                        <a:pos x="1749" y="3737"/>
                      </a:cxn>
                      <a:cxn ang="0">
                        <a:pos x="1573" y="3763"/>
                      </a:cxn>
                      <a:cxn ang="0">
                        <a:pos x="1423" y="3671"/>
                      </a:cxn>
                      <a:cxn ang="0">
                        <a:pos x="1166" y="3597"/>
                      </a:cxn>
                      <a:cxn ang="0">
                        <a:pos x="859" y="3591"/>
                      </a:cxn>
                      <a:cxn ang="0">
                        <a:pos x="603" y="3668"/>
                      </a:cxn>
                      <a:cxn ang="0">
                        <a:pos x="368" y="3575"/>
                      </a:cxn>
                      <a:cxn ang="0">
                        <a:pos x="350" y="3369"/>
                      </a:cxn>
                      <a:cxn ang="0">
                        <a:pos x="377" y="3228"/>
                      </a:cxn>
                      <a:cxn ang="0">
                        <a:pos x="35" y="2924"/>
                      </a:cxn>
                      <a:cxn ang="0">
                        <a:pos x="132" y="2628"/>
                      </a:cxn>
                      <a:cxn ang="0">
                        <a:pos x="258" y="2528"/>
                      </a:cxn>
                      <a:cxn ang="0">
                        <a:pos x="373" y="2142"/>
                      </a:cxn>
                      <a:cxn ang="0">
                        <a:pos x="338" y="1854"/>
                      </a:cxn>
                      <a:cxn ang="0">
                        <a:pos x="612" y="1587"/>
                      </a:cxn>
                      <a:cxn ang="0">
                        <a:pos x="745" y="1303"/>
                      </a:cxn>
                      <a:cxn ang="0">
                        <a:pos x="907" y="1113"/>
                      </a:cxn>
                      <a:cxn ang="0">
                        <a:pos x="766" y="896"/>
                      </a:cxn>
                      <a:cxn ang="0">
                        <a:pos x="460" y="833"/>
                      </a:cxn>
                      <a:cxn ang="0">
                        <a:pos x="390" y="689"/>
                      </a:cxn>
                      <a:cxn ang="0">
                        <a:pos x="283" y="606"/>
                      </a:cxn>
                      <a:cxn ang="0">
                        <a:pos x="293" y="522"/>
                      </a:cxn>
                      <a:cxn ang="0">
                        <a:pos x="285" y="438"/>
                      </a:cxn>
                      <a:cxn ang="0">
                        <a:pos x="248" y="421"/>
                      </a:cxn>
                      <a:cxn ang="0">
                        <a:pos x="302" y="283"/>
                      </a:cxn>
                      <a:cxn ang="0">
                        <a:pos x="245" y="186"/>
                      </a:cxn>
                      <a:cxn ang="0">
                        <a:pos x="305" y="98"/>
                      </a:cxn>
                      <a:cxn ang="0">
                        <a:pos x="511" y="122"/>
                      </a:cxn>
                      <a:cxn ang="0">
                        <a:pos x="631" y="105"/>
                      </a:cxn>
                      <a:cxn ang="0">
                        <a:pos x="776" y="0"/>
                      </a:cxn>
                      <a:cxn ang="0">
                        <a:pos x="908" y="102"/>
                      </a:cxn>
                      <a:cxn ang="0">
                        <a:pos x="1305" y="296"/>
                      </a:cxn>
                      <a:cxn ang="0">
                        <a:pos x="1427" y="342"/>
                      </a:cxn>
                      <a:cxn ang="0">
                        <a:pos x="2048" y="597"/>
                      </a:cxn>
                      <a:cxn ang="0">
                        <a:pos x="2209" y="689"/>
                      </a:cxn>
                      <a:cxn ang="0">
                        <a:pos x="2429" y="752"/>
                      </a:cxn>
                    </a:cxnLst>
                    <a:rect l="0" t="0" r="r" b="b"/>
                    <a:pathLst>
                      <a:path w="4453" h="3803">
                        <a:moveTo>
                          <a:pt x="3350" y="3291"/>
                        </a:moveTo>
                        <a:lnTo>
                          <a:pt x="3344" y="3285"/>
                        </a:lnTo>
                        <a:lnTo>
                          <a:pt x="3338" y="3278"/>
                        </a:lnTo>
                        <a:lnTo>
                          <a:pt x="3335" y="3277"/>
                        </a:lnTo>
                        <a:lnTo>
                          <a:pt x="3331" y="3275"/>
                        </a:lnTo>
                        <a:lnTo>
                          <a:pt x="3327" y="3273"/>
                        </a:lnTo>
                        <a:lnTo>
                          <a:pt x="3322" y="3272"/>
                        </a:lnTo>
                        <a:lnTo>
                          <a:pt x="3315" y="3272"/>
                        </a:lnTo>
                        <a:lnTo>
                          <a:pt x="3308" y="3275"/>
                        </a:lnTo>
                        <a:lnTo>
                          <a:pt x="3304" y="3276"/>
                        </a:lnTo>
                        <a:lnTo>
                          <a:pt x="3301" y="3277"/>
                        </a:lnTo>
                        <a:lnTo>
                          <a:pt x="3300" y="3280"/>
                        </a:lnTo>
                        <a:lnTo>
                          <a:pt x="3299" y="3284"/>
                        </a:lnTo>
                        <a:lnTo>
                          <a:pt x="3301" y="3288"/>
                        </a:lnTo>
                        <a:lnTo>
                          <a:pt x="3308" y="3291"/>
                        </a:lnTo>
                        <a:lnTo>
                          <a:pt x="3314" y="3294"/>
                        </a:lnTo>
                        <a:lnTo>
                          <a:pt x="3318" y="3295"/>
                        </a:lnTo>
                        <a:lnTo>
                          <a:pt x="3327" y="3299"/>
                        </a:lnTo>
                        <a:lnTo>
                          <a:pt x="3335" y="3303"/>
                        </a:lnTo>
                        <a:lnTo>
                          <a:pt x="3340" y="3310"/>
                        </a:lnTo>
                        <a:lnTo>
                          <a:pt x="3345" y="3317"/>
                        </a:lnTo>
                        <a:lnTo>
                          <a:pt x="3347" y="3321"/>
                        </a:lnTo>
                        <a:lnTo>
                          <a:pt x="3349" y="3324"/>
                        </a:lnTo>
                        <a:lnTo>
                          <a:pt x="3352" y="3326"/>
                        </a:lnTo>
                        <a:lnTo>
                          <a:pt x="3356" y="3329"/>
                        </a:lnTo>
                        <a:lnTo>
                          <a:pt x="3360" y="3329"/>
                        </a:lnTo>
                        <a:lnTo>
                          <a:pt x="3362" y="3329"/>
                        </a:lnTo>
                        <a:lnTo>
                          <a:pt x="3365" y="3326"/>
                        </a:lnTo>
                        <a:lnTo>
                          <a:pt x="3367" y="3323"/>
                        </a:lnTo>
                        <a:lnTo>
                          <a:pt x="3350" y="3291"/>
                        </a:lnTo>
                        <a:close/>
                        <a:moveTo>
                          <a:pt x="3283" y="3199"/>
                        </a:moveTo>
                        <a:lnTo>
                          <a:pt x="3279" y="3198"/>
                        </a:lnTo>
                        <a:lnTo>
                          <a:pt x="3274" y="3194"/>
                        </a:lnTo>
                        <a:lnTo>
                          <a:pt x="3269" y="3190"/>
                        </a:lnTo>
                        <a:lnTo>
                          <a:pt x="3262" y="3184"/>
                        </a:lnTo>
                        <a:lnTo>
                          <a:pt x="3253" y="3172"/>
                        </a:lnTo>
                        <a:lnTo>
                          <a:pt x="3247" y="3163"/>
                        </a:lnTo>
                        <a:lnTo>
                          <a:pt x="3240" y="3152"/>
                        </a:lnTo>
                        <a:lnTo>
                          <a:pt x="3233" y="3135"/>
                        </a:lnTo>
                        <a:lnTo>
                          <a:pt x="3230" y="3127"/>
                        </a:lnTo>
                        <a:lnTo>
                          <a:pt x="3230" y="3119"/>
                        </a:lnTo>
                        <a:lnTo>
                          <a:pt x="3230" y="3117"/>
                        </a:lnTo>
                        <a:lnTo>
                          <a:pt x="3231" y="3115"/>
                        </a:lnTo>
                        <a:lnTo>
                          <a:pt x="3234" y="3114"/>
                        </a:lnTo>
                        <a:lnTo>
                          <a:pt x="3236" y="3113"/>
                        </a:lnTo>
                        <a:lnTo>
                          <a:pt x="3252" y="3115"/>
                        </a:lnTo>
                        <a:lnTo>
                          <a:pt x="3265" y="3118"/>
                        </a:lnTo>
                        <a:lnTo>
                          <a:pt x="3271" y="3117"/>
                        </a:lnTo>
                        <a:lnTo>
                          <a:pt x="3278" y="3114"/>
                        </a:lnTo>
                        <a:lnTo>
                          <a:pt x="3283" y="3110"/>
                        </a:lnTo>
                        <a:lnTo>
                          <a:pt x="3287" y="3101"/>
                        </a:lnTo>
                        <a:lnTo>
                          <a:pt x="3291" y="3088"/>
                        </a:lnTo>
                        <a:lnTo>
                          <a:pt x="3295" y="3076"/>
                        </a:lnTo>
                        <a:lnTo>
                          <a:pt x="3297" y="3071"/>
                        </a:lnTo>
                        <a:lnTo>
                          <a:pt x="3300" y="3067"/>
                        </a:lnTo>
                        <a:lnTo>
                          <a:pt x="3305" y="3062"/>
                        </a:lnTo>
                        <a:lnTo>
                          <a:pt x="3312" y="3058"/>
                        </a:lnTo>
                        <a:lnTo>
                          <a:pt x="3323" y="3054"/>
                        </a:lnTo>
                        <a:lnTo>
                          <a:pt x="3332" y="3052"/>
                        </a:lnTo>
                        <a:lnTo>
                          <a:pt x="3341" y="3052"/>
                        </a:lnTo>
                        <a:lnTo>
                          <a:pt x="3350" y="3053"/>
                        </a:lnTo>
                        <a:lnTo>
                          <a:pt x="3369" y="3056"/>
                        </a:lnTo>
                        <a:lnTo>
                          <a:pt x="3391" y="3056"/>
                        </a:lnTo>
                        <a:lnTo>
                          <a:pt x="3400" y="3057"/>
                        </a:lnTo>
                        <a:lnTo>
                          <a:pt x="3405" y="3058"/>
                        </a:lnTo>
                        <a:lnTo>
                          <a:pt x="3410" y="3062"/>
                        </a:lnTo>
                        <a:lnTo>
                          <a:pt x="3411" y="3067"/>
                        </a:lnTo>
                        <a:lnTo>
                          <a:pt x="3413" y="3074"/>
                        </a:lnTo>
                        <a:lnTo>
                          <a:pt x="3411" y="3080"/>
                        </a:lnTo>
                        <a:lnTo>
                          <a:pt x="3410" y="3087"/>
                        </a:lnTo>
                        <a:lnTo>
                          <a:pt x="3407" y="3095"/>
                        </a:lnTo>
                        <a:lnTo>
                          <a:pt x="3401" y="3106"/>
                        </a:lnTo>
                        <a:lnTo>
                          <a:pt x="3395" y="3117"/>
                        </a:lnTo>
                        <a:lnTo>
                          <a:pt x="3387" y="3124"/>
                        </a:lnTo>
                        <a:lnTo>
                          <a:pt x="3378" y="3131"/>
                        </a:lnTo>
                        <a:lnTo>
                          <a:pt x="3369" y="3137"/>
                        </a:lnTo>
                        <a:lnTo>
                          <a:pt x="3360" y="3144"/>
                        </a:lnTo>
                        <a:lnTo>
                          <a:pt x="3349" y="3150"/>
                        </a:lnTo>
                        <a:lnTo>
                          <a:pt x="3340" y="3159"/>
                        </a:lnTo>
                        <a:lnTo>
                          <a:pt x="3335" y="3167"/>
                        </a:lnTo>
                        <a:lnTo>
                          <a:pt x="3332" y="3175"/>
                        </a:lnTo>
                        <a:lnTo>
                          <a:pt x="3328" y="3183"/>
                        </a:lnTo>
                        <a:lnTo>
                          <a:pt x="3326" y="3190"/>
                        </a:lnTo>
                        <a:lnTo>
                          <a:pt x="3322" y="3198"/>
                        </a:lnTo>
                        <a:lnTo>
                          <a:pt x="3317" y="3202"/>
                        </a:lnTo>
                        <a:lnTo>
                          <a:pt x="3314" y="3203"/>
                        </a:lnTo>
                        <a:lnTo>
                          <a:pt x="3309" y="3205"/>
                        </a:lnTo>
                        <a:lnTo>
                          <a:pt x="3305" y="3205"/>
                        </a:lnTo>
                        <a:lnTo>
                          <a:pt x="3299" y="3203"/>
                        </a:lnTo>
                        <a:lnTo>
                          <a:pt x="3283" y="3199"/>
                        </a:lnTo>
                        <a:close/>
                        <a:moveTo>
                          <a:pt x="3845" y="3066"/>
                        </a:moveTo>
                        <a:lnTo>
                          <a:pt x="3843" y="3035"/>
                        </a:lnTo>
                        <a:lnTo>
                          <a:pt x="3841" y="3001"/>
                        </a:lnTo>
                        <a:lnTo>
                          <a:pt x="3840" y="2995"/>
                        </a:lnTo>
                        <a:lnTo>
                          <a:pt x="3838" y="2988"/>
                        </a:lnTo>
                        <a:lnTo>
                          <a:pt x="3835" y="2982"/>
                        </a:lnTo>
                        <a:lnTo>
                          <a:pt x="3831" y="2978"/>
                        </a:lnTo>
                        <a:lnTo>
                          <a:pt x="3826" y="2974"/>
                        </a:lnTo>
                        <a:lnTo>
                          <a:pt x="3819" y="2973"/>
                        </a:lnTo>
                        <a:lnTo>
                          <a:pt x="3812" y="2971"/>
                        </a:lnTo>
                        <a:lnTo>
                          <a:pt x="3803" y="2973"/>
                        </a:lnTo>
                        <a:lnTo>
                          <a:pt x="3797" y="2975"/>
                        </a:lnTo>
                        <a:lnTo>
                          <a:pt x="3792" y="2978"/>
                        </a:lnTo>
                        <a:lnTo>
                          <a:pt x="3787" y="2982"/>
                        </a:lnTo>
                        <a:lnTo>
                          <a:pt x="3783" y="2986"/>
                        </a:lnTo>
                        <a:lnTo>
                          <a:pt x="3774" y="2995"/>
                        </a:lnTo>
                        <a:lnTo>
                          <a:pt x="3764" y="3003"/>
                        </a:lnTo>
                        <a:lnTo>
                          <a:pt x="3760" y="3004"/>
                        </a:lnTo>
                        <a:lnTo>
                          <a:pt x="3757" y="3005"/>
                        </a:lnTo>
                        <a:lnTo>
                          <a:pt x="3755" y="3005"/>
                        </a:lnTo>
                        <a:lnTo>
                          <a:pt x="3752" y="3004"/>
                        </a:lnTo>
                        <a:lnTo>
                          <a:pt x="3748" y="3001"/>
                        </a:lnTo>
                        <a:lnTo>
                          <a:pt x="3746" y="2996"/>
                        </a:lnTo>
                        <a:lnTo>
                          <a:pt x="3744" y="2983"/>
                        </a:lnTo>
                        <a:lnTo>
                          <a:pt x="3744" y="2971"/>
                        </a:lnTo>
                        <a:lnTo>
                          <a:pt x="3737" y="2966"/>
                        </a:lnTo>
                        <a:lnTo>
                          <a:pt x="3727" y="2958"/>
                        </a:lnTo>
                        <a:lnTo>
                          <a:pt x="3718" y="2949"/>
                        </a:lnTo>
                        <a:lnTo>
                          <a:pt x="3709" y="2939"/>
                        </a:lnTo>
                        <a:lnTo>
                          <a:pt x="3705" y="2934"/>
                        </a:lnTo>
                        <a:lnTo>
                          <a:pt x="3702" y="2929"/>
                        </a:lnTo>
                        <a:lnTo>
                          <a:pt x="3699" y="2924"/>
                        </a:lnTo>
                        <a:lnTo>
                          <a:pt x="3698" y="2918"/>
                        </a:lnTo>
                        <a:lnTo>
                          <a:pt x="3698" y="2913"/>
                        </a:lnTo>
                        <a:lnTo>
                          <a:pt x="3699" y="2908"/>
                        </a:lnTo>
                        <a:lnTo>
                          <a:pt x="3703" y="2904"/>
                        </a:lnTo>
                        <a:lnTo>
                          <a:pt x="3707" y="2900"/>
                        </a:lnTo>
                        <a:lnTo>
                          <a:pt x="3711" y="2899"/>
                        </a:lnTo>
                        <a:lnTo>
                          <a:pt x="3717" y="2898"/>
                        </a:lnTo>
                        <a:lnTo>
                          <a:pt x="3724" y="2898"/>
                        </a:lnTo>
                        <a:lnTo>
                          <a:pt x="3731" y="2899"/>
                        </a:lnTo>
                        <a:lnTo>
                          <a:pt x="3747" y="2899"/>
                        </a:lnTo>
                        <a:lnTo>
                          <a:pt x="3757" y="2900"/>
                        </a:lnTo>
                        <a:lnTo>
                          <a:pt x="3773" y="2898"/>
                        </a:lnTo>
                        <a:lnTo>
                          <a:pt x="3787" y="2894"/>
                        </a:lnTo>
                        <a:lnTo>
                          <a:pt x="3800" y="2889"/>
                        </a:lnTo>
                        <a:lnTo>
                          <a:pt x="3814" y="2883"/>
                        </a:lnTo>
                        <a:lnTo>
                          <a:pt x="3841" y="2870"/>
                        </a:lnTo>
                        <a:lnTo>
                          <a:pt x="3869" y="2860"/>
                        </a:lnTo>
                        <a:lnTo>
                          <a:pt x="3883" y="2856"/>
                        </a:lnTo>
                        <a:lnTo>
                          <a:pt x="3904" y="2852"/>
                        </a:lnTo>
                        <a:lnTo>
                          <a:pt x="3930" y="2851"/>
                        </a:lnTo>
                        <a:lnTo>
                          <a:pt x="3955" y="2850"/>
                        </a:lnTo>
                        <a:lnTo>
                          <a:pt x="3970" y="2850"/>
                        </a:lnTo>
                        <a:lnTo>
                          <a:pt x="3981" y="2850"/>
                        </a:lnTo>
                        <a:lnTo>
                          <a:pt x="3993" y="2851"/>
                        </a:lnTo>
                        <a:lnTo>
                          <a:pt x="4003" y="2854"/>
                        </a:lnTo>
                        <a:lnTo>
                          <a:pt x="4012" y="2856"/>
                        </a:lnTo>
                        <a:lnTo>
                          <a:pt x="4019" y="2860"/>
                        </a:lnTo>
                        <a:lnTo>
                          <a:pt x="4020" y="2863"/>
                        </a:lnTo>
                        <a:lnTo>
                          <a:pt x="4023" y="2865"/>
                        </a:lnTo>
                        <a:lnTo>
                          <a:pt x="4024" y="2868"/>
                        </a:lnTo>
                        <a:lnTo>
                          <a:pt x="4024" y="2870"/>
                        </a:lnTo>
                        <a:lnTo>
                          <a:pt x="4024" y="2881"/>
                        </a:lnTo>
                        <a:lnTo>
                          <a:pt x="4025" y="2892"/>
                        </a:lnTo>
                        <a:lnTo>
                          <a:pt x="4027" y="2905"/>
                        </a:lnTo>
                        <a:lnTo>
                          <a:pt x="4031" y="2918"/>
                        </a:lnTo>
                        <a:lnTo>
                          <a:pt x="4032" y="2924"/>
                        </a:lnTo>
                        <a:lnTo>
                          <a:pt x="4034" y="2930"/>
                        </a:lnTo>
                        <a:lnTo>
                          <a:pt x="4037" y="2934"/>
                        </a:lnTo>
                        <a:lnTo>
                          <a:pt x="4041" y="2939"/>
                        </a:lnTo>
                        <a:lnTo>
                          <a:pt x="4045" y="2942"/>
                        </a:lnTo>
                        <a:lnTo>
                          <a:pt x="4049" y="2944"/>
                        </a:lnTo>
                        <a:lnTo>
                          <a:pt x="4054" y="2944"/>
                        </a:lnTo>
                        <a:lnTo>
                          <a:pt x="4060" y="2944"/>
                        </a:lnTo>
                        <a:lnTo>
                          <a:pt x="4073" y="2942"/>
                        </a:lnTo>
                        <a:lnTo>
                          <a:pt x="4082" y="2940"/>
                        </a:lnTo>
                        <a:lnTo>
                          <a:pt x="4089" y="2939"/>
                        </a:lnTo>
                        <a:lnTo>
                          <a:pt x="4093" y="2940"/>
                        </a:lnTo>
                        <a:lnTo>
                          <a:pt x="4094" y="2943"/>
                        </a:lnTo>
                        <a:lnTo>
                          <a:pt x="4094" y="2949"/>
                        </a:lnTo>
                        <a:lnTo>
                          <a:pt x="4094" y="2957"/>
                        </a:lnTo>
                        <a:lnTo>
                          <a:pt x="4094" y="2969"/>
                        </a:lnTo>
                        <a:lnTo>
                          <a:pt x="4094" y="2974"/>
                        </a:lnTo>
                        <a:lnTo>
                          <a:pt x="4093" y="2978"/>
                        </a:lnTo>
                        <a:lnTo>
                          <a:pt x="4091" y="2982"/>
                        </a:lnTo>
                        <a:lnTo>
                          <a:pt x="4090" y="2984"/>
                        </a:lnTo>
                        <a:lnTo>
                          <a:pt x="4085" y="2990"/>
                        </a:lnTo>
                        <a:lnTo>
                          <a:pt x="4079" y="2992"/>
                        </a:lnTo>
                        <a:lnTo>
                          <a:pt x="4064" y="2997"/>
                        </a:lnTo>
                        <a:lnTo>
                          <a:pt x="4050" y="3004"/>
                        </a:lnTo>
                        <a:lnTo>
                          <a:pt x="4044" y="3009"/>
                        </a:lnTo>
                        <a:lnTo>
                          <a:pt x="4038" y="3015"/>
                        </a:lnTo>
                        <a:lnTo>
                          <a:pt x="4032" y="3023"/>
                        </a:lnTo>
                        <a:lnTo>
                          <a:pt x="4027" y="3031"/>
                        </a:lnTo>
                        <a:lnTo>
                          <a:pt x="4014" y="3050"/>
                        </a:lnTo>
                        <a:lnTo>
                          <a:pt x="4002" y="3071"/>
                        </a:lnTo>
                        <a:lnTo>
                          <a:pt x="3989" y="3089"/>
                        </a:lnTo>
                        <a:lnTo>
                          <a:pt x="3976" y="3106"/>
                        </a:lnTo>
                        <a:lnTo>
                          <a:pt x="3968" y="3113"/>
                        </a:lnTo>
                        <a:lnTo>
                          <a:pt x="3962" y="3119"/>
                        </a:lnTo>
                        <a:lnTo>
                          <a:pt x="3954" y="3122"/>
                        </a:lnTo>
                        <a:lnTo>
                          <a:pt x="3946" y="3124"/>
                        </a:lnTo>
                        <a:lnTo>
                          <a:pt x="3941" y="3119"/>
                        </a:lnTo>
                        <a:lnTo>
                          <a:pt x="3937" y="3114"/>
                        </a:lnTo>
                        <a:lnTo>
                          <a:pt x="3935" y="3109"/>
                        </a:lnTo>
                        <a:lnTo>
                          <a:pt x="3932" y="3104"/>
                        </a:lnTo>
                        <a:lnTo>
                          <a:pt x="3928" y="3100"/>
                        </a:lnTo>
                        <a:lnTo>
                          <a:pt x="3924" y="3097"/>
                        </a:lnTo>
                        <a:lnTo>
                          <a:pt x="3918" y="3095"/>
                        </a:lnTo>
                        <a:lnTo>
                          <a:pt x="3908" y="3096"/>
                        </a:lnTo>
                        <a:lnTo>
                          <a:pt x="3897" y="3097"/>
                        </a:lnTo>
                        <a:lnTo>
                          <a:pt x="3884" y="3100"/>
                        </a:lnTo>
                        <a:lnTo>
                          <a:pt x="3878" y="3101"/>
                        </a:lnTo>
                        <a:lnTo>
                          <a:pt x="3873" y="3101"/>
                        </a:lnTo>
                        <a:lnTo>
                          <a:pt x="3866" y="3101"/>
                        </a:lnTo>
                        <a:lnTo>
                          <a:pt x="3862" y="3100"/>
                        </a:lnTo>
                        <a:lnTo>
                          <a:pt x="3845" y="3066"/>
                        </a:lnTo>
                        <a:close/>
                        <a:moveTo>
                          <a:pt x="4375" y="2944"/>
                        </a:moveTo>
                        <a:lnTo>
                          <a:pt x="4366" y="2943"/>
                        </a:lnTo>
                        <a:lnTo>
                          <a:pt x="4358" y="2939"/>
                        </a:lnTo>
                        <a:lnTo>
                          <a:pt x="4351" y="2934"/>
                        </a:lnTo>
                        <a:lnTo>
                          <a:pt x="4342" y="2930"/>
                        </a:lnTo>
                        <a:lnTo>
                          <a:pt x="4334" y="2925"/>
                        </a:lnTo>
                        <a:lnTo>
                          <a:pt x="4325" y="2920"/>
                        </a:lnTo>
                        <a:lnTo>
                          <a:pt x="4317" y="2916"/>
                        </a:lnTo>
                        <a:lnTo>
                          <a:pt x="4308" y="2913"/>
                        </a:lnTo>
                        <a:lnTo>
                          <a:pt x="4294" y="2911"/>
                        </a:lnTo>
                        <a:lnTo>
                          <a:pt x="4281" y="2909"/>
                        </a:lnTo>
                        <a:lnTo>
                          <a:pt x="4266" y="2909"/>
                        </a:lnTo>
                        <a:lnTo>
                          <a:pt x="4252" y="2908"/>
                        </a:lnTo>
                        <a:lnTo>
                          <a:pt x="4244" y="2905"/>
                        </a:lnTo>
                        <a:lnTo>
                          <a:pt x="4240" y="2903"/>
                        </a:lnTo>
                        <a:lnTo>
                          <a:pt x="4239" y="2899"/>
                        </a:lnTo>
                        <a:lnTo>
                          <a:pt x="4240" y="2895"/>
                        </a:lnTo>
                        <a:lnTo>
                          <a:pt x="4247" y="2885"/>
                        </a:lnTo>
                        <a:lnTo>
                          <a:pt x="4253" y="2874"/>
                        </a:lnTo>
                        <a:lnTo>
                          <a:pt x="4259" y="2861"/>
                        </a:lnTo>
                        <a:lnTo>
                          <a:pt x="4260" y="2846"/>
                        </a:lnTo>
                        <a:lnTo>
                          <a:pt x="4263" y="2839"/>
                        </a:lnTo>
                        <a:lnTo>
                          <a:pt x="4265" y="2833"/>
                        </a:lnTo>
                        <a:lnTo>
                          <a:pt x="4268" y="2830"/>
                        </a:lnTo>
                        <a:lnTo>
                          <a:pt x="4270" y="2829"/>
                        </a:lnTo>
                        <a:lnTo>
                          <a:pt x="4273" y="2826"/>
                        </a:lnTo>
                        <a:lnTo>
                          <a:pt x="4277" y="2826"/>
                        </a:lnTo>
                        <a:lnTo>
                          <a:pt x="4288" y="2825"/>
                        </a:lnTo>
                        <a:lnTo>
                          <a:pt x="4303" y="2825"/>
                        </a:lnTo>
                        <a:lnTo>
                          <a:pt x="4317" y="2826"/>
                        </a:lnTo>
                        <a:lnTo>
                          <a:pt x="4332" y="2829"/>
                        </a:lnTo>
                        <a:lnTo>
                          <a:pt x="4362" y="2835"/>
                        </a:lnTo>
                        <a:lnTo>
                          <a:pt x="4388" y="2841"/>
                        </a:lnTo>
                        <a:lnTo>
                          <a:pt x="4408" y="2842"/>
                        </a:lnTo>
                        <a:lnTo>
                          <a:pt x="4427" y="2845"/>
                        </a:lnTo>
                        <a:lnTo>
                          <a:pt x="4435" y="2847"/>
                        </a:lnTo>
                        <a:lnTo>
                          <a:pt x="4441" y="2852"/>
                        </a:lnTo>
                        <a:lnTo>
                          <a:pt x="4443" y="2855"/>
                        </a:lnTo>
                        <a:lnTo>
                          <a:pt x="4445" y="2859"/>
                        </a:lnTo>
                        <a:lnTo>
                          <a:pt x="4446" y="2864"/>
                        </a:lnTo>
                        <a:lnTo>
                          <a:pt x="4448" y="2869"/>
                        </a:lnTo>
                        <a:lnTo>
                          <a:pt x="4449" y="2894"/>
                        </a:lnTo>
                        <a:lnTo>
                          <a:pt x="4452" y="2917"/>
                        </a:lnTo>
                        <a:lnTo>
                          <a:pt x="4453" y="2940"/>
                        </a:lnTo>
                        <a:lnTo>
                          <a:pt x="4452" y="2965"/>
                        </a:lnTo>
                        <a:lnTo>
                          <a:pt x="4452" y="2971"/>
                        </a:lnTo>
                        <a:lnTo>
                          <a:pt x="4450" y="2981"/>
                        </a:lnTo>
                        <a:lnTo>
                          <a:pt x="4450" y="2984"/>
                        </a:lnTo>
                        <a:lnTo>
                          <a:pt x="4449" y="2988"/>
                        </a:lnTo>
                        <a:lnTo>
                          <a:pt x="4446" y="2991"/>
                        </a:lnTo>
                        <a:lnTo>
                          <a:pt x="4444" y="2993"/>
                        </a:lnTo>
                        <a:lnTo>
                          <a:pt x="4439" y="2993"/>
                        </a:lnTo>
                        <a:lnTo>
                          <a:pt x="4432" y="2992"/>
                        </a:lnTo>
                        <a:lnTo>
                          <a:pt x="4424" y="2990"/>
                        </a:lnTo>
                        <a:lnTo>
                          <a:pt x="4417" y="2984"/>
                        </a:lnTo>
                        <a:lnTo>
                          <a:pt x="4402" y="2975"/>
                        </a:lnTo>
                        <a:lnTo>
                          <a:pt x="4392" y="2966"/>
                        </a:lnTo>
                        <a:lnTo>
                          <a:pt x="4388" y="2960"/>
                        </a:lnTo>
                        <a:lnTo>
                          <a:pt x="4383" y="2952"/>
                        </a:lnTo>
                        <a:lnTo>
                          <a:pt x="4380" y="2948"/>
                        </a:lnTo>
                        <a:lnTo>
                          <a:pt x="4379" y="2946"/>
                        </a:lnTo>
                        <a:lnTo>
                          <a:pt x="4377" y="2944"/>
                        </a:lnTo>
                        <a:lnTo>
                          <a:pt x="4375" y="2944"/>
                        </a:lnTo>
                        <a:close/>
                        <a:moveTo>
                          <a:pt x="2687" y="828"/>
                        </a:moveTo>
                        <a:lnTo>
                          <a:pt x="2734" y="879"/>
                        </a:lnTo>
                        <a:lnTo>
                          <a:pt x="2749" y="885"/>
                        </a:lnTo>
                        <a:lnTo>
                          <a:pt x="2770" y="892"/>
                        </a:lnTo>
                        <a:lnTo>
                          <a:pt x="2780" y="897"/>
                        </a:lnTo>
                        <a:lnTo>
                          <a:pt x="2790" y="901"/>
                        </a:lnTo>
                        <a:lnTo>
                          <a:pt x="2797" y="907"/>
                        </a:lnTo>
                        <a:lnTo>
                          <a:pt x="2801" y="910"/>
                        </a:lnTo>
                        <a:lnTo>
                          <a:pt x="2804" y="917"/>
                        </a:lnTo>
                        <a:lnTo>
                          <a:pt x="2804" y="925"/>
                        </a:lnTo>
                        <a:lnTo>
                          <a:pt x="2802" y="931"/>
                        </a:lnTo>
                        <a:lnTo>
                          <a:pt x="2800" y="939"/>
                        </a:lnTo>
                        <a:lnTo>
                          <a:pt x="2793" y="952"/>
                        </a:lnTo>
                        <a:lnTo>
                          <a:pt x="2787" y="964"/>
                        </a:lnTo>
                        <a:lnTo>
                          <a:pt x="2786" y="969"/>
                        </a:lnTo>
                        <a:lnTo>
                          <a:pt x="2786" y="973"/>
                        </a:lnTo>
                        <a:lnTo>
                          <a:pt x="2788" y="975"/>
                        </a:lnTo>
                        <a:lnTo>
                          <a:pt x="2792" y="977"/>
                        </a:lnTo>
                        <a:lnTo>
                          <a:pt x="2802" y="977"/>
                        </a:lnTo>
                        <a:lnTo>
                          <a:pt x="2817" y="974"/>
                        </a:lnTo>
                        <a:lnTo>
                          <a:pt x="2831" y="973"/>
                        </a:lnTo>
                        <a:lnTo>
                          <a:pt x="2845" y="971"/>
                        </a:lnTo>
                        <a:lnTo>
                          <a:pt x="2850" y="973"/>
                        </a:lnTo>
                        <a:lnTo>
                          <a:pt x="2856" y="974"/>
                        </a:lnTo>
                        <a:lnTo>
                          <a:pt x="2859" y="977"/>
                        </a:lnTo>
                        <a:lnTo>
                          <a:pt x="2861" y="982"/>
                        </a:lnTo>
                        <a:lnTo>
                          <a:pt x="2867" y="1001"/>
                        </a:lnTo>
                        <a:lnTo>
                          <a:pt x="2874" y="1023"/>
                        </a:lnTo>
                        <a:lnTo>
                          <a:pt x="2883" y="1043"/>
                        </a:lnTo>
                        <a:lnTo>
                          <a:pt x="2893" y="1063"/>
                        </a:lnTo>
                        <a:lnTo>
                          <a:pt x="2898" y="1072"/>
                        </a:lnTo>
                        <a:lnTo>
                          <a:pt x="2905" y="1080"/>
                        </a:lnTo>
                        <a:lnTo>
                          <a:pt x="2913" y="1088"/>
                        </a:lnTo>
                        <a:lnTo>
                          <a:pt x="2920" y="1094"/>
                        </a:lnTo>
                        <a:lnTo>
                          <a:pt x="2929" y="1101"/>
                        </a:lnTo>
                        <a:lnTo>
                          <a:pt x="2939" y="1106"/>
                        </a:lnTo>
                        <a:lnTo>
                          <a:pt x="2948" y="1110"/>
                        </a:lnTo>
                        <a:lnTo>
                          <a:pt x="2959" y="1113"/>
                        </a:lnTo>
                        <a:lnTo>
                          <a:pt x="2963" y="1114"/>
                        </a:lnTo>
                        <a:lnTo>
                          <a:pt x="2967" y="1115"/>
                        </a:lnTo>
                        <a:lnTo>
                          <a:pt x="2971" y="1118"/>
                        </a:lnTo>
                        <a:lnTo>
                          <a:pt x="2973" y="1120"/>
                        </a:lnTo>
                        <a:lnTo>
                          <a:pt x="2977" y="1127"/>
                        </a:lnTo>
                        <a:lnTo>
                          <a:pt x="2981" y="1135"/>
                        </a:lnTo>
                        <a:lnTo>
                          <a:pt x="2985" y="1151"/>
                        </a:lnTo>
                        <a:lnTo>
                          <a:pt x="2988" y="1168"/>
                        </a:lnTo>
                        <a:lnTo>
                          <a:pt x="2990" y="1175"/>
                        </a:lnTo>
                        <a:lnTo>
                          <a:pt x="2992" y="1181"/>
                        </a:lnTo>
                        <a:lnTo>
                          <a:pt x="2996" y="1185"/>
                        </a:lnTo>
                        <a:lnTo>
                          <a:pt x="2998" y="1190"/>
                        </a:lnTo>
                        <a:lnTo>
                          <a:pt x="3002" y="1193"/>
                        </a:lnTo>
                        <a:lnTo>
                          <a:pt x="3006" y="1195"/>
                        </a:lnTo>
                        <a:lnTo>
                          <a:pt x="3011" y="1198"/>
                        </a:lnTo>
                        <a:lnTo>
                          <a:pt x="3016" y="1199"/>
                        </a:lnTo>
                        <a:lnTo>
                          <a:pt x="3038" y="1202"/>
                        </a:lnTo>
                        <a:lnTo>
                          <a:pt x="3060" y="1206"/>
                        </a:lnTo>
                        <a:lnTo>
                          <a:pt x="3076" y="1210"/>
                        </a:lnTo>
                        <a:lnTo>
                          <a:pt x="3087" y="1214"/>
                        </a:lnTo>
                        <a:lnTo>
                          <a:pt x="3097" y="1216"/>
                        </a:lnTo>
                        <a:lnTo>
                          <a:pt x="3103" y="1221"/>
                        </a:lnTo>
                        <a:lnTo>
                          <a:pt x="3108" y="1227"/>
                        </a:lnTo>
                        <a:lnTo>
                          <a:pt x="3113" y="1234"/>
                        </a:lnTo>
                        <a:lnTo>
                          <a:pt x="3119" y="1246"/>
                        </a:lnTo>
                        <a:lnTo>
                          <a:pt x="3125" y="1262"/>
                        </a:lnTo>
                        <a:lnTo>
                          <a:pt x="3133" y="1277"/>
                        </a:lnTo>
                        <a:lnTo>
                          <a:pt x="3142" y="1290"/>
                        </a:lnTo>
                        <a:lnTo>
                          <a:pt x="3151" y="1300"/>
                        </a:lnTo>
                        <a:lnTo>
                          <a:pt x="3160" y="1307"/>
                        </a:lnTo>
                        <a:lnTo>
                          <a:pt x="3170" y="1312"/>
                        </a:lnTo>
                        <a:lnTo>
                          <a:pt x="3181" y="1316"/>
                        </a:lnTo>
                        <a:lnTo>
                          <a:pt x="3192" y="1317"/>
                        </a:lnTo>
                        <a:lnTo>
                          <a:pt x="3203" y="1317"/>
                        </a:lnTo>
                        <a:lnTo>
                          <a:pt x="3227" y="1316"/>
                        </a:lnTo>
                        <a:lnTo>
                          <a:pt x="3252" y="1315"/>
                        </a:lnTo>
                        <a:lnTo>
                          <a:pt x="3265" y="1315"/>
                        </a:lnTo>
                        <a:lnTo>
                          <a:pt x="3279" y="1315"/>
                        </a:lnTo>
                        <a:lnTo>
                          <a:pt x="3292" y="1317"/>
                        </a:lnTo>
                        <a:lnTo>
                          <a:pt x="3305" y="1320"/>
                        </a:lnTo>
                        <a:lnTo>
                          <a:pt x="3331" y="1331"/>
                        </a:lnTo>
                        <a:lnTo>
                          <a:pt x="3369" y="1348"/>
                        </a:lnTo>
                        <a:lnTo>
                          <a:pt x="3378" y="1351"/>
                        </a:lnTo>
                        <a:lnTo>
                          <a:pt x="3387" y="1353"/>
                        </a:lnTo>
                        <a:lnTo>
                          <a:pt x="3395" y="1355"/>
                        </a:lnTo>
                        <a:lnTo>
                          <a:pt x="3402" y="1355"/>
                        </a:lnTo>
                        <a:lnTo>
                          <a:pt x="3407" y="1353"/>
                        </a:lnTo>
                        <a:lnTo>
                          <a:pt x="3411" y="1351"/>
                        </a:lnTo>
                        <a:lnTo>
                          <a:pt x="3414" y="1346"/>
                        </a:lnTo>
                        <a:lnTo>
                          <a:pt x="3414" y="1339"/>
                        </a:lnTo>
                        <a:lnTo>
                          <a:pt x="3413" y="1330"/>
                        </a:lnTo>
                        <a:lnTo>
                          <a:pt x="3411" y="1319"/>
                        </a:lnTo>
                        <a:lnTo>
                          <a:pt x="3411" y="1306"/>
                        </a:lnTo>
                        <a:lnTo>
                          <a:pt x="3411" y="1294"/>
                        </a:lnTo>
                        <a:lnTo>
                          <a:pt x="3413" y="1289"/>
                        </a:lnTo>
                        <a:lnTo>
                          <a:pt x="3414" y="1285"/>
                        </a:lnTo>
                        <a:lnTo>
                          <a:pt x="3417" y="1282"/>
                        </a:lnTo>
                        <a:lnTo>
                          <a:pt x="3419" y="1280"/>
                        </a:lnTo>
                        <a:lnTo>
                          <a:pt x="3423" y="1280"/>
                        </a:lnTo>
                        <a:lnTo>
                          <a:pt x="3428" y="1281"/>
                        </a:lnTo>
                        <a:lnTo>
                          <a:pt x="3433" y="1284"/>
                        </a:lnTo>
                        <a:lnTo>
                          <a:pt x="3440" y="1289"/>
                        </a:lnTo>
                        <a:lnTo>
                          <a:pt x="3449" y="1295"/>
                        </a:lnTo>
                        <a:lnTo>
                          <a:pt x="3458" y="1302"/>
                        </a:lnTo>
                        <a:lnTo>
                          <a:pt x="3468" y="1307"/>
                        </a:lnTo>
                        <a:lnTo>
                          <a:pt x="3479" y="1312"/>
                        </a:lnTo>
                        <a:lnTo>
                          <a:pt x="3501" y="1322"/>
                        </a:lnTo>
                        <a:lnTo>
                          <a:pt x="3521" y="1331"/>
                        </a:lnTo>
                        <a:lnTo>
                          <a:pt x="3543" y="1346"/>
                        </a:lnTo>
                        <a:lnTo>
                          <a:pt x="3564" y="1360"/>
                        </a:lnTo>
                        <a:lnTo>
                          <a:pt x="3575" y="1368"/>
                        </a:lnTo>
                        <a:lnTo>
                          <a:pt x="3585" y="1373"/>
                        </a:lnTo>
                        <a:lnTo>
                          <a:pt x="3597" y="1378"/>
                        </a:lnTo>
                        <a:lnTo>
                          <a:pt x="3610" y="1382"/>
                        </a:lnTo>
                        <a:lnTo>
                          <a:pt x="3616" y="1383"/>
                        </a:lnTo>
                        <a:lnTo>
                          <a:pt x="3621" y="1386"/>
                        </a:lnTo>
                        <a:lnTo>
                          <a:pt x="3625" y="1388"/>
                        </a:lnTo>
                        <a:lnTo>
                          <a:pt x="3629" y="1392"/>
                        </a:lnTo>
                        <a:lnTo>
                          <a:pt x="3635" y="1400"/>
                        </a:lnTo>
                        <a:lnTo>
                          <a:pt x="3639" y="1409"/>
                        </a:lnTo>
                        <a:lnTo>
                          <a:pt x="3646" y="1430"/>
                        </a:lnTo>
                        <a:lnTo>
                          <a:pt x="3652" y="1452"/>
                        </a:lnTo>
                        <a:lnTo>
                          <a:pt x="3645" y="1461"/>
                        </a:lnTo>
                        <a:lnTo>
                          <a:pt x="3637" y="1470"/>
                        </a:lnTo>
                        <a:lnTo>
                          <a:pt x="3633" y="1475"/>
                        </a:lnTo>
                        <a:lnTo>
                          <a:pt x="3630" y="1480"/>
                        </a:lnTo>
                        <a:lnTo>
                          <a:pt x="3629" y="1486"/>
                        </a:lnTo>
                        <a:lnTo>
                          <a:pt x="3628" y="1492"/>
                        </a:lnTo>
                        <a:lnTo>
                          <a:pt x="3628" y="1504"/>
                        </a:lnTo>
                        <a:lnTo>
                          <a:pt x="3628" y="1517"/>
                        </a:lnTo>
                        <a:lnTo>
                          <a:pt x="3629" y="1530"/>
                        </a:lnTo>
                        <a:lnTo>
                          <a:pt x="3632" y="1541"/>
                        </a:lnTo>
                        <a:lnTo>
                          <a:pt x="3633" y="1546"/>
                        </a:lnTo>
                        <a:lnTo>
                          <a:pt x="3635" y="1553"/>
                        </a:lnTo>
                        <a:lnTo>
                          <a:pt x="3638" y="1557"/>
                        </a:lnTo>
                        <a:lnTo>
                          <a:pt x="3642" y="1562"/>
                        </a:lnTo>
                        <a:lnTo>
                          <a:pt x="3646" y="1566"/>
                        </a:lnTo>
                        <a:lnTo>
                          <a:pt x="3651" y="1570"/>
                        </a:lnTo>
                        <a:lnTo>
                          <a:pt x="3658" y="1572"/>
                        </a:lnTo>
                        <a:lnTo>
                          <a:pt x="3664" y="1575"/>
                        </a:lnTo>
                        <a:lnTo>
                          <a:pt x="3670" y="1576"/>
                        </a:lnTo>
                        <a:lnTo>
                          <a:pt x="3677" y="1576"/>
                        </a:lnTo>
                        <a:lnTo>
                          <a:pt x="3685" y="1575"/>
                        </a:lnTo>
                        <a:lnTo>
                          <a:pt x="3692" y="1572"/>
                        </a:lnTo>
                        <a:lnTo>
                          <a:pt x="3708" y="1566"/>
                        </a:lnTo>
                        <a:lnTo>
                          <a:pt x="3721" y="1561"/>
                        </a:lnTo>
                        <a:lnTo>
                          <a:pt x="3733" y="1556"/>
                        </a:lnTo>
                        <a:lnTo>
                          <a:pt x="3744" y="1552"/>
                        </a:lnTo>
                        <a:lnTo>
                          <a:pt x="3757" y="1550"/>
                        </a:lnTo>
                        <a:lnTo>
                          <a:pt x="3770" y="1550"/>
                        </a:lnTo>
                        <a:lnTo>
                          <a:pt x="3790" y="1579"/>
                        </a:lnTo>
                        <a:lnTo>
                          <a:pt x="3808" y="1606"/>
                        </a:lnTo>
                        <a:lnTo>
                          <a:pt x="3813" y="1611"/>
                        </a:lnTo>
                        <a:lnTo>
                          <a:pt x="3819" y="1618"/>
                        </a:lnTo>
                        <a:lnTo>
                          <a:pt x="3825" y="1622"/>
                        </a:lnTo>
                        <a:lnTo>
                          <a:pt x="3832" y="1626"/>
                        </a:lnTo>
                        <a:lnTo>
                          <a:pt x="3839" y="1628"/>
                        </a:lnTo>
                        <a:lnTo>
                          <a:pt x="3848" y="1631"/>
                        </a:lnTo>
                        <a:lnTo>
                          <a:pt x="3857" y="1632"/>
                        </a:lnTo>
                        <a:lnTo>
                          <a:pt x="3866" y="1631"/>
                        </a:lnTo>
                        <a:lnTo>
                          <a:pt x="3892" y="1628"/>
                        </a:lnTo>
                        <a:lnTo>
                          <a:pt x="3917" y="1627"/>
                        </a:lnTo>
                        <a:lnTo>
                          <a:pt x="3928" y="1628"/>
                        </a:lnTo>
                        <a:lnTo>
                          <a:pt x="3939" y="1629"/>
                        </a:lnTo>
                        <a:lnTo>
                          <a:pt x="3952" y="1633"/>
                        </a:lnTo>
                        <a:lnTo>
                          <a:pt x="3963" y="1640"/>
                        </a:lnTo>
                        <a:lnTo>
                          <a:pt x="3976" y="1649"/>
                        </a:lnTo>
                        <a:lnTo>
                          <a:pt x="3987" y="1659"/>
                        </a:lnTo>
                        <a:lnTo>
                          <a:pt x="3992" y="1664"/>
                        </a:lnTo>
                        <a:lnTo>
                          <a:pt x="3998" y="1668"/>
                        </a:lnTo>
                        <a:lnTo>
                          <a:pt x="4005" y="1671"/>
                        </a:lnTo>
                        <a:lnTo>
                          <a:pt x="4014" y="1673"/>
                        </a:lnTo>
                        <a:lnTo>
                          <a:pt x="4027" y="1675"/>
                        </a:lnTo>
                        <a:lnTo>
                          <a:pt x="4038" y="1673"/>
                        </a:lnTo>
                        <a:lnTo>
                          <a:pt x="4053" y="1672"/>
                        </a:lnTo>
                        <a:lnTo>
                          <a:pt x="4066" y="1670"/>
                        </a:lnTo>
                        <a:lnTo>
                          <a:pt x="4079" y="1667"/>
                        </a:lnTo>
                        <a:lnTo>
                          <a:pt x="4093" y="1666"/>
                        </a:lnTo>
                        <a:lnTo>
                          <a:pt x="4106" y="1664"/>
                        </a:lnTo>
                        <a:lnTo>
                          <a:pt x="4119" y="1666"/>
                        </a:lnTo>
                        <a:lnTo>
                          <a:pt x="4133" y="1668"/>
                        </a:lnTo>
                        <a:lnTo>
                          <a:pt x="4148" y="1672"/>
                        </a:lnTo>
                        <a:lnTo>
                          <a:pt x="4163" y="1677"/>
                        </a:lnTo>
                        <a:lnTo>
                          <a:pt x="4178" y="1683"/>
                        </a:lnTo>
                        <a:lnTo>
                          <a:pt x="4208" y="1695"/>
                        </a:lnTo>
                        <a:lnTo>
                          <a:pt x="4235" y="1706"/>
                        </a:lnTo>
                        <a:lnTo>
                          <a:pt x="4237" y="1717"/>
                        </a:lnTo>
                        <a:lnTo>
                          <a:pt x="4238" y="1728"/>
                        </a:lnTo>
                        <a:lnTo>
                          <a:pt x="4243" y="1742"/>
                        </a:lnTo>
                        <a:lnTo>
                          <a:pt x="4252" y="1758"/>
                        </a:lnTo>
                        <a:lnTo>
                          <a:pt x="4256" y="1765"/>
                        </a:lnTo>
                        <a:lnTo>
                          <a:pt x="4259" y="1774"/>
                        </a:lnTo>
                        <a:lnTo>
                          <a:pt x="4261" y="1782"/>
                        </a:lnTo>
                        <a:lnTo>
                          <a:pt x="4263" y="1790"/>
                        </a:lnTo>
                        <a:lnTo>
                          <a:pt x="4261" y="1790"/>
                        </a:lnTo>
                        <a:lnTo>
                          <a:pt x="4250" y="1787"/>
                        </a:lnTo>
                        <a:lnTo>
                          <a:pt x="4231" y="1782"/>
                        </a:lnTo>
                        <a:lnTo>
                          <a:pt x="4222" y="1781"/>
                        </a:lnTo>
                        <a:lnTo>
                          <a:pt x="4215" y="1782"/>
                        </a:lnTo>
                        <a:lnTo>
                          <a:pt x="4212" y="1784"/>
                        </a:lnTo>
                        <a:lnTo>
                          <a:pt x="4209" y="1785"/>
                        </a:lnTo>
                        <a:lnTo>
                          <a:pt x="4208" y="1787"/>
                        </a:lnTo>
                        <a:lnTo>
                          <a:pt x="4208" y="1791"/>
                        </a:lnTo>
                        <a:lnTo>
                          <a:pt x="4208" y="1808"/>
                        </a:lnTo>
                        <a:lnTo>
                          <a:pt x="4209" y="1825"/>
                        </a:lnTo>
                        <a:lnTo>
                          <a:pt x="4213" y="1842"/>
                        </a:lnTo>
                        <a:lnTo>
                          <a:pt x="4218" y="1856"/>
                        </a:lnTo>
                        <a:lnTo>
                          <a:pt x="4222" y="1865"/>
                        </a:lnTo>
                        <a:lnTo>
                          <a:pt x="4225" y="1874"/>
                        </a:lnTo>
                        <a:lnTo>
                          <a:pt x="4228" y="1883"/>
                        </a:lnTo>
                        <a:lnTo>
                          <a:pt x="4229" y="1891"/>
                        </a:lnTo>
                        <a:lnTo>
                          <a:pt x="4230" y="1900"/>
                        </a:lnTo>
                        <a:lnTo>
                          <a:pt x="4230" y="1908"/>
                        </a:lnTo>
                        <a:lnTo>
                          <a:pt x="4229" y="1916"/>
                        </a:lnTo>
                        <a:lnTo>
                          <a:pt x="4228" y="1923"/>
                        </a:lnTo>
                        <a:lnTo>
                          <a:pt x="4225" y="1931"/>
                        </a:lnTo>
                        <a:lnTo>
                          <a:pt x="4221" y="1938"/>
                        </a:lnTo>
                        <a:lnTo>
                          <a:pt x="4216" y="1943"/>
                        </a:lnTo>
                        <a:lnTo>
                          <a:pt x="4211" y="1948"/>
                        </a:lnTo>
                        <a:lnTo>
                          <a:pt x="4204" y="1953"/>
                        </a:lnTo>
                        <a:lnTo>
                          <a:pt x="4196" y="1957"/>
                        </a:lnTo>
                        <a:lnTo>
                          <a:pt x="4187" y="1960"/>
                        </a:lnTo>
                        <a:lnTo>
                          <a:pt x="4177" y="1961"/>
                        </a:lnTo>
                        <a:lnTo>
                          <a:pt x="4169" y="1962"/>
                        </a:lnTo>
                        <a:lnTo>
                          <a:pt x="4161" y="1965"/>
                        </a:lnTo>
                        <a:lnTo>
                          <a:pt x="4154" y="1968"/>
                        </a:lnTo>
                        <a:lnTo>
                          <a:pt x="4146" y="1971"/>
                        </a:lnTo>
                        <a:lnTo>
                          <a:pt x="4130" y="1980"/>
                        </a:lnTo>
                        <a:lnTo>
                          <a:pt x="4115" y="1991"/>
                        </a:lnTo>
                        <a:lnTo>
                          <a:pt x="4098" y="2002"/>
                        </a:lnTo>
                        <a:lnTo>
                          <a:pt x="4082" y="2012"/>
                        </a:lnTo>
                        <a:lnTo>
                          <a:pt x="4064" y="2021"/>
                        </a:lnTo>
                        <a:lnTo>
                          <a:pt x="4047" y="2027"/>
                        </a:lnTo>
                        <a:lnTo>
                          <a:pt x="4023" y="2031"/>
                        </a:lnTo>
                        <a:lnTo>
                          <a:pt x="3994" y="2035"/>
                        </a:lnTo>
                        <a:lnTo>
                          <a:pt x="3962" y="2039"/>
                        </a:lnTo>
                        <a:lnTo>
                          <a:pt x="3930" y="2043"/>
                        </a:lnTo>
                        <a:lnTo>
                          <a:pt x="3913" y="2045"/>
                        </a:lnTo>
                        <a:lnTo>
                          <a:pt x="3897" y="2048"/>
                        </a:lnTo>
                        <a:lnTo>
                          <a:pt x="3883" y="2052"/>
                        </a:lnTo>
                        <a:lnTo>
                          <a:pt x="3869" y="2057"/>
                        </a:lnTo>
                        <a:lnTo>
                          <a:pt x="3856" y="2061"/>
                        </a:lnTo>
                        <a:lnTo>
                          <a:pt x="3844" y="2067"/>
                        </a:lnTo>
                        <a:lnTo>
                          <a:pt x="3835" y="2074"/>
                        </a:lnTo>
                        <a:lnTo>
                          <a:pt x="3827" y="2082"/>
                        </a:lnTo>
                        <a:lnTo>
                          <a:pt x="3819" y="2091"/>
                        </a:lnTo>
                        <a:lnTo>
                          <a:pt x="3810" y="2101"/>
                        </a:lnTo>
                        <a:lnTo>
                          <a:pt x="3800" y="2111"/>
                        </a:lnTo>
                        <a:lnTo>
                          <a:pt x="3788" y="2120"/>
                        </a:lnTo>
                        <a:lnTo>
                          <a:pt x="3778" y="2129"/>
                        </a:lnTo>
                        <a:lnTo>
                          <a:pt x="3765" y="2137"/>
                        </a:lnTo>
                        <a:lnTo>
                          <a:pt x="3753" y="2142"/>
                        </a:lnTo>
                        <a:lnTo>
                          <a:pt x="3742" y="2145"/>
                        </a:lnTo>
                        <a:lnTo>
                          <a:pt x="3707" y="2149"/>
                        </a:lnTo>
                        <a:lnTo>
                          <a:pt x="3670" y="2153"/>
                        </a:lnTo>
                        <a:lnTo>
                          <a:pt x="3634" y="2154"/>
                        </a:lnTo>
                        <a:lnTo>
                          <a:pt x="3598" y="2153"/>
                        </a:lnTo>
                        <a:lnTo>
                          <a:pt x="3573" y="2153"/>
                        </a:lnTo>
                        <a:lnTo>
                          <a:pt x="3538" y="2151"/>
                        </a:lnTo>
                        <a:lnTo>
                          <a:pt x="3498" y="2150"/>
                        </a:lnTo>
                        <a:lnTo>
                          <a:pt x="3454" y="2150"/>
                        </a:lnTo>
                        <a:lnTo>
                          <a:pt x="3411" y="2150"/>
                        </a:lnTo>
                        <a:lnTo>
                          <a:pt x="3374" y="2154"/>
                        </a:lnTo>
                        <a:lnTo>
                          <a:pt x="3357" y="2157"/>
                        </a:lnTo>
                        <a:lnTo>
                          <a:pt x="3343" y="2159"/>
                        </a:lnTo>
                        <a:lnTo>
                          <a:pt x="3331" y="2164"/>
                        </a:lnTo>
                        <a:lnTo>
                          <a:pt x="3323" y="2170"/>
                        </a:lnTo>
                        <a:lnTo>
                          <a:pt x="3312" y="2177"/>
                        </a:lnTo>
                        <a:lnTo>
                          <a:pt x="3292" y="2190"/>
                        </a:lnTo>
                        <a:lnTo>
                          <a:pt x="3270" y="2205"/>
                        </a:lnTo>
                        <a:lnTo>
                          <a:pt x="3248" y="2220"/>
                        </a:lnTo>
                        <a:lnTo>
                          <a:pt x="3239" y="2228"/>
                        </a:lnTo>
                        <a:lnTo>
                          <a:pt x="3230" y="2236"/>
                        </a:lnTo>
                        <a:lnTo>
                          <a:pt x="3224" y="2245"/>
                        </a:lnTo>
                        <a:lnTo>
                          <a:pt x="3220" y="2252"/>
                        </a:lnTo>
                        <a:lnTo>
                          <a:pt x="3218" y="2256"/>
                        </a:lnTo>
                        <a:lnTo>
                          <a:pt x="3217" y="2259"/>
                        </a:lnTo>
                        <a:lnTo>
                          <a:pt x="3218" y="2263"/>
                        </a:lnTo>
                        <a:lnTo>
                          <a:pt x="3218" y="2267"/>
                        </a:lnTo>
                        <a:lnTo>
                          <a:pt x="3221" y="2269"/>
                        </a:lnTo>
                        <a:lnTo>
                          <a:pt x="3224" y="2273"/>
                        </a:lnTo>
                        <a:lnTo>
                          <a:pt x="3227" y="2276"/>
                        </a:lnTo>
                        <a:lnTo>
                          <a:pt x="3233" y="2278"/>
                        </a:lnTo>
                        <a:lnTo>
                          <a:pt x="3258" y="2290"/>
                        </a:lnTo>
                        <a:lnTo>
                          <a:pt x="3266" y="2295"/>
                        </a:lnTo>
                        <a:lnTo>
                          <a:pt x="3258" y="2303"/>
                        </a:lnTo>
                        <a:lnTo>
                          <a:pt x="3234" y="2324"/>
                        </a:lnTo>
                        <a:lnTo>
                          <a:pt x="3225" y="2333"/>
                        </a:lnTo>
                        <a:lnTo>
                          <a:pt x="3213" y="2343"/>
                        </a:lnTo>
                        <a:lnTo>
                          <a:pt x="3208" y="2348"/>
                        </a:lnTo>
                        <a:lnTo>
                          <a:pt x="3201" y="2351"/>
                        </a:lnTo>
                        <a:lnTo>
                          <a:pt x="3195" y="2352"/>
                        </a:lnTo>
                        <a:lnTo>
                          <a:pt x="3187" y="2351"/>
                        </a:lnTo>
                        <a:lnTo>
                          <a:pt x="3187" y="2335"/>
                        </a:lnTo>
                        <a:lnTo>
                          <a:pt x="3186" y="2324"/>
                        </a:lnTo>
                        <a:lnTo>
                          <a:pt x="3185" y="2315"/>
                        </a:lnTo>
                        <a:lnTo>
                          <a:pt x="3182" y="2308"/>
                        </a:lnTo>
                        <a:lnTo>
                          <a:pt x="3179" y="2306"/>
                        </a:lnTo>
                        <a:lnTo>
                          <a:pt x="3176" y="2304"/>
                        </a:lnTo>
                        <a:lnTo>
                          <a:pt x="3172" y="2306"/>
                        </a:lnTo>
                        <a:lnTo>
                          <a:pt x="3167" y="2309"/>
                        </a:lnTo>
                        <a:lnTo>
                          <a:pt x="3156" y="2321"/>
                        </a:lnTo>
                        <a:lnTo>
                          <a:pt x="3143" y="2337"/>
                        </a:lnTo>
                        <a:lnTo>
                          <a:pt x="3128" y="2355"/>
                        </a:lnTo>
                        <a:lnTo>
                          <a:pt x="3111" y="2373"/>
                        </a:lnTo>
                        <a:lnTo>
                          <a:pt x="2896" y="2574"/>
                        </a:lnTo>
                        <a:lnTo>
                          <a:pt x="2881" y="2588"/>
                        </a:lnTo>
                        <a:lnTo>
                          <a:pt x="2866" y="2606"/>
                        </a:lnTo>
                        <a:lnTo>
                          <a:pt x="2850" y="2626"/>
                        </a:lnTo>
                        <a:lnTo>
                          <a:pt x="2834" y="2646"/>
                        </a:lnTo>
                        <a:lnTo>
                          <a:pt x="2818" y="2666"/>
                        </a:lnTo>
                        <a:lnTo>
                          <a:pt x="2801" y="2684"/>
                        </a:lnTo>
                        <a:lnTo>
                          <a:pt x="2786" y="2699"/>
                        </a:lnTo>
                        <a:lnTo>
                          <a:pt x="2771" y="2710"/>
                        </a:lnTo>
                        <a:lnTo>
                          <a:pt x="2761" y="2720"/>
                        </a:lnTo>
                        <a:lnTo>
                          <a:pt x="2753" y="2732"/>
                        </a:lnTo>
                        <a:lnTo>
                          <a:pt x="2747" y="2743"/>
                        </a:lnTo>
                        <a:lnTo>
                          <a:pt x="2742" y="2756"/>
                        </a:lnTo>
                        <a:lnTo>
                          <a:pt x="2739" y="2771"/>
                        </a:lnTo>
                        <a:lnTo>
                          <a:pt x="2738" y="2785"/>
                        </a:lnTo>
                        <a:lnTo>
                          <a:pt x="2736" y="2799"/>
                        </a:lnTo>
                        <a:lnTo>
                          <a:pt x="2738" y="2815"/>
                        </a:lnTo>
                        <a:lnTo>
                          <a:pt x="2742" y="2846"/>
                        </a:lnTo>
                        <a:lnTo>
                          <a:pt x="2748" y="2876"/>
                        </a:lnTo>
                        <a:lnTo>
                          <a:pt x="2756" y="2904"/>
                        </a:lnTo>
                        <a:lnTo>
                          <a:pt x="2761" y="2930"/>
                        </a:lnTo>
                        <a:lnTo>
                          <a:pt x="2766" y="2952"/>
                        </a:lnTo>
                        <a:lnTo>
                          <a:pt x="2771" y="2977"/>
                        </a:lnTo>
                        <a:lnTo>
                          <a:pt x="2779" y="3001"/>
                        </a:lnTo>
                        <a:lnTo>
                          <a:pt x="2788" y="3025"/>
                        </a:lnTo>
                        <a:lnTo>
                          <a:pt x="2793" y="3036"/>
                        </a:lnTo>
                        <a:lnTo>
                          <a:pt x="2800" y="3047"/>
                        </a:lnTo>
                        <a:lnTo>
                          <a:pt x="2808" y="3057"/>
                        </a:lnTo>
                        <a:lnTo>
                          <a:pt x="2815" y="3066"/>
                        </a:lnTo>
                        <a:lnTo>
                          <a:pt x="2824" y="3074"/>
                        </a:lnTo>
                        <a:lnTo>
                          <a:pt x="2834" y="3080"/>
                        </a:lnTo>
                        <a:lnTo>
                          <a:pt x="2844" y="3087"/>
                        </a:lnTo>
                        <a:lnTo>
                          <a:pt x="2857" y="3089"/>
                        </a:lnTo>
                        <a:lnTo>
                          <a:pt x="2857" y="3107"/>
                        </a:lnTo>
                        <a:lnTo>
                          <a:pt x="2856" y="3123"/>
                        </a:lnTo>
                        <a:lnTo>
                          <a:pt x="2854" y="3136"/>
                        </a:lnTo>
                        <a:lnTo>
                          <a:pt x="2852" y="3146"/>
                        </a:lnTo>
                        <a:lnTo>
                          <a:pt x="2849" y="3152"/>
                        </a:lnTo>
                        <a:lnTo>
                          <a:pt x="2847" y="3155"/>
                        </a:lnTo>
                        <a:lnTo>
                          <a:pt x="2841" y="3159"/>
                        </a:lnTo>
                        <a:lnTo>
                          <a:pt x="2837" y="3162"/>
                        </a:lnTo>
                        <a:lnTo>
                          <a:pt x="2831" y="3164"/>
                        </a:lnTo>
                        <a:lnTo>
                          <a:pt x="2823" y="3166"/>
                        </a:lnTo>
                        <a:lnTo>
                          <a:pt x="2815" y="3167"/>
                        </a:lnTo>
                        <a:lnTo>
                          <a:pt x="2806" y="3167"/>
                        </a:lnTo>
                        <a:lnTo>
                          <a:pt x="2796" y="3168"/>
                        </a:lnTo>
                        <a:lnTo>
                          <a:pt x="2787" y="3170"/>
                        </a:lnTo>
                        <a:lnTo>
                          <a:pt x="2779" y="3174"/>
                        </a:lnTo>
                        <a:lnTo>
                          <a:pt x="2771" y="3179"/>
                        </a:lnTo>
                        <a:lnTo>
                          <a:pt x="2758" y="3189"/>
                        </a:lnTo>
                        <a:lnTo>
                          <a:pt x="2745" y="3202"/>
                        </a:lnTo>
                        <a:lnTo>
                          <a:pt x="2733" y="3215"/>
                        </a:lnTo>
                        <a:lnTo>
                          <a:pt x="2718" y="3227"/>
                        </a:lnTo>
                        <a:lnTo>
                          <a:pt x="2710" y="3231"/>
                        </a:lnTo>
                        <a:lnTo>
                          <a:pt x="2701" y="3233"/>
                        </a:lnTo>
                        <a:lnTo>
                          <a:pt x="2691" y="3234"/>
                        </a:lnTo>
                        <a:lnTo>
                          <a:pt x="2679" y="3234"/>
                        </a:lnTo>
                        <a:lnTo>
                          <a:pt x="2668" y="3236"/>
                        </a:lnTo>
                        <a:lnTo>
                          <a:pt x="2655" y="3236"/>
                        </a:lnTo>
                        <a:lnTo>
                          <a:pt x="2644" y="3238"/>
                        </a:lnTo>
                        <a:lnTo>
                          <a:pt x="2633" y="3241"/>
                        </a:lnTo>
                        <a:lnTo>
                          <a:pt x="2611" y="3246"/>
                        </a:lnTo>
                        <a:lnTo>
                          <a:pt x="2590" y="3255"/>
                        </a:lnTo>
                        <a:lnTo>
                          <a:pt x="2571" y="3266"/>
                        </a:lnTo>
                        <a:lnTo>
                          <a:pt x="2551" y="3277"/>
                        </a:lnTo>
                        <a:lnTo>
                          <a:pt x="2533" y="3291"/>
                        </a:lnTo>
                        <a:lnTo>
                          <a:pt x="2515" y="3306"/>
                        </a:lnTo>
                        <a:lnTo>
                          <a:pt x="2505" y="3317"/>
                        </a:lnTo>
                        <a:lnTo>
                          <a:pt x="2495" y="3329"/>
                        </a:lnTo>
                        <a:lnTo>
                          <a:pt x="2486" y="3342"/>
                        </a:lnTo>
                        <a:lnTo>
                          <a:pt x="2477" y="3355"/>
                        </a:lnTo>
                        <a:lnTo>
                          <a:pt x="2468" y="3367"/>
                        </a:lnTo>
                        <a:lnTo>
                          <a:pt x="2458" y="3374"/>
                        </a:lnTo>
                        <a:lnTo>
                          <a:pt x="2451" y="3378"/>
                        </a:lnTo>
                        <a:lnTo>
                          <a:pt x="2446" y="3380"/>
                        </a:lnTo>
                        <a:lnTo>
                          <a:pt x="2440" y="3381"/>
                        </a:lnTo>
                        <a:lnTo>
                          <a:pt x="2432" y="3380"/>
                        </a:lnTo>
                        <a:lnTo>
                          <a:pt x="2428" y="3380"/>
                        </a:lnTo>
                        <a:lnTo>
                          <a:pt x="2423" y="3381"/>
                        </a:lnTo>
                        <a:lnTo>
                          <a:pt x="2419" y="3382"/>
                        </a:lnTo>
                        <a:lnTo>
                          <a:pt x="2414" y="3385"/>
                        </a:lnTo>
                        <a:lnTo>
                          <a:pt x="2406" y="3392"/>
                        </a:lnTo>
                        <a:lnTo>
                          <a:pt x="2400" y="3403"/>
                        </a:lnTo>
                        <a:lnTo>
                          <a:pt x="2393" y="3413"/>
                        </a:lnTo>
                        <a:lnTo>
                          <a:pt x="2388" y="3424"/>
                        </a:lnTo>
                        <a:lnTo>
                          <a:pt x="2385" y="3434"/>
                        </a:lnTo>
                        <a:lnTo>
                          <a:pt x="2383" y="3443"/>
                        </a:lnTo>
                        <a:lnTo>
                          <a:pt x="2383" y="3451"/>
                        </a:lnTo>
                        <a:lnTo>
                          <a:pt x="2383" y="3457"/>
                        </a:lnTo>
                        <a:lnTo>
                          <a:pt x="2384" y="3464"/>
                        </a:lnTo>
                        <a:lnTo>
                          <a:pt x="2385" y="3469"/>
                        </a:lnTo>
                        <a:lnTo>
                          <a:pt x="2388" y="3475"/>
                        </a:lnTo>
                        <a:lnTo>
                          <a:pt x="2392" y="3481"/>
                        </a:lnTo>
                        <a:lnTo>
                          <a:pt x="2396" y="3484"/>
                        </a:lnTo>
                        <a:lnTo>
                          <a:pt x="2400" y="3490"/>
                        </a:lnTo>
                        <a:lnTo>
                          <a:pt x="2410" y="3497"/>
                        </a:lnTo>
                        <a:lnTo>
                          <a:pt x="2422" y="3504"/>
                        </a:lnTo>
                        <a:lnTo>
                          <a:pt x="2433" y="3509"/>
                        </a:lnTo>
                        <a:lnTo>
                          <a:pt x="2445" y="3513"/>
                        </a:lnTo>
                        <a:lnTo>
                          <a:pt x="2444" y="3516"/>
                        </a:lnTo>
                        <a:lnTo>
                          <a:pt x="2442" y="3517"/>
                        </a:lnTo>
                        <a:lnTo>
                          <a:pt x="2438" y="3519"/>
                        </a:lnTo>
                        <a:lnTo>
                          <a:pt x="2435" y="3521"/>
                        </a:lnTo>
                        <a:lnTo>
                          <a:pt x="2423" y="3523"/>
                        </a:lnTo>
                        <a:lnTo>
                          <a:pt x="2410" y="3525"/>
                        </a:lnTo>
                        <a:lnTo>
                          <a:pt x="2383" y="3525"/>
                        </a:lnTo>
                        <a:lnTo>
                          <a:pt x="2366" y="3525"/>
                        </a:lnTo>
                        <a:lnTo>
                          <a:pt x="2253" y="3512"/>
                        </a:lnTo>
                        <a:lnTo>
                          <a:pt x="2238" y="3509"/>
                        </a:lnTo>
                        <a:lnTo>
                          <a:pt x="2222" y="3509"/>
                        </a:lnTo>
                        <a:lnTo>
                          <a:pt x="2209" y="3510"/>
                        </a:lnTo>
                        <a:lnTo>
                          <a:pt x="2197" y="3512"/>
                        </a:lnTo>
                        <a:lnTo>
                          <a:pt x="2175" y="3517"/>
                        </a:lnTo>
                        <a:lnTo>
                          <a:pt x="2155" y="3523"/>
                        </a:lnTo>
                        <a:lnTo>
                          <a:pt x="2135" y="3531"/>
                        </a:lnTo>
                        <a:lnTo>
                          <a:pt x="2116" y="3540"/>
                        </a:lnTo>
                        <a:lnTo>
                          <a:pt x="2093" y="3549"/>
                        </a:lnTo>
                        <a:lnTo>
                          <a:pt x="2065" y="3556"/>
                        </a:lnTo>
                        <a:lnTo>
                          <a:pt x="2055" y="3560"/>
                        </a:lnTo>
                        <a:lnTo>
                          <a:pt x="2042" y="3566"/>
                        </a:lnTo>
                        <a:lnTo>
                          <a:pt x="2028" y="3574"/>
                        </a:lnTo>
                        <a:lnTo>
                          <a:pt x="2012" y="3584"/>
                        </a:lnTo>
                        <a:lnTo>
                          <a:pt x="1984" y="3604"/>
                        </a:lnTo>
                        <a:lnTo>
                          <a:pt x="1962" y="3619"/>
                        </a:lnTo>
                        <a:lnTo>
                          <a:pt x="1951" y="3627"/>
                        </a:lnTo>
                        <a:lnTo>
                          <a:pt x="1944" y="3636"/>
                        </a:lnTo>
                        <a:lnTo>
                          <a:pt x="1937" y="3645"/>
                        </a:lnTo>
                        <a:lnTo>
                          <a:pt x="1932" y="3654"/>
                        </a:lnTo>
                        <a:lnTo>
                          <a:pt x="1925" y="3672"/>
                        </a:lnTo>
                        <a:lnTo>
                          <a:pt x="1919" y="3690"/>
                        </a:lnTo>
                        <a:lnTo>
                          <a:pt x="1916" y="3698"/>
                        </a:lnTo>
                        <a:lnTo>
                          <a:pt x="1912" y="3707"/>
                        </a:lnTo>
                        <a:lnTo>
                          <a:pt x="1909" y="3714"/>
                        </a:lnTo>
                        <a:lnTo>
                          <a:pt x="1903" y="3721"/>
                        </a:lnTo>
                        <a:lnTo>
                          <a:pt x="1897" y="3728"/>
                        </a:lnTo>
                        <a:lnTo>
                          <a:pt x="1889" y="3733"/>
                        </a:lnTo>
                        <a:lnTo>
                          <a:pt x="1880" y="3738"/>
                        </a:lnTo>
                        <a:lnTo>
                          <a:pt x="1868" y="3741"/>
                        </a:lnTo>
                        <a:lnTo>
                          <a:pt x="1858" y="3747"/>
                        </a:lnTo>
                        <a:lnTo>
                          <a:pt x="1849" y="3754"/>
                        </a:lnTo>
                        <a:lnTo>
                          <a:pt x="1840" y="3760"/>
                        </a:lnTo>
                        <a:lnTo>
                          <a:pt x="1832" y="3768"/>
                        </a:lnTo>
                        <a:lnTo>
                          <a:pt x="1817" y="3784"/>
                        </a:lnTo>
                        <a:lnTo>
                          <a:pt x="1804" y="3797"/>
                        </a:lnTo>
                        <a:lnTo>
                          <a:pt x="1798" y="3801"/>
                        </a:lnTo>
                        <a:lnTo>
                          <a:pt x="1792" y="3803"/>
                        </a:lnTo>
                        <a:lnTo>
                          <a:pt x="1787" y="3803"/>
                        </a:lnTo>
                        <a:lnTo>
                          <a:pt x="1782" y="3802"/>
                        </a:lnTo>
                        <a:lnTo>
                          <a:pt x="1775" y="3797"/>
                        </a:lnTo>
                        <a:lnTo>
                          <a:pt x="1770" y="3789"/>
                        </a:lnTo>
                        <a:lnTo>
                          <a:pt x="1765" y="3776"/>
                        </a:lnTo>
                        <a:lnTo>
                          <a:pt x="1760" y="3760"/>
                        </a:lnTo>
                        <a:lnTo>
                          <a:pt x="1754" y="3746"/>
                        </a:lnTo>
                        <a:lnTo>
                          <a:pt x="1749" y="3737"/>
                        </a:lnTo>
                        <a:lnTo>
                          <a:pt x="1744" y="3729"/>
                        </a:lnTo>
                        <a:lnTo>
                          <a:pt x="1739" y="3725"/>
                        </a:lnTo>
                        <a:lnTo>
                          <a:pt x="1734" y="3723"/>
                        </a:lnTo>
                        <a:lnTo>
                          <a:pt x="1727" y="3723"/>
                        </a:lnTo>
                        <a:lnTo>
                          <a:pt x="1722" y="3724"/>
                        </a:lnTo>
                        <a:lnTo>
                          <a:pt x="1716" y="3725"/>
                        </a:lnTo>
                        <a:lnTo>
                          <a:pt x="1705" y="3731"/>
                        </a:lnTo>
                        <a:lnTo>
                          <a:pt x="1694" y="3734"/>
                        </a:lnTo>
                        <a:lnTo>
                          <a:pt x="1688" y="3734"/>
                        </a:lnTo>
                        <a:lnTo>
                          <a:pt x="1683" y="3733"/>
                        </a:lnTo>
                        <a:lnTo>
                          <a:pt x="1678" y="3729"/>
                        </a:lnTo>
                        <a:lnTo>
                          <a:pt x="1673" y="3723"/>
                        </a:lnTo>
                        <a:lnTo>
                          <a:pt x="1669" y="3719"/>
                        </a:lnTo>
                        <a:lnTo>
                          <a:pt x="1665" y="3715"/>
                        </a:lnTo>
                        <a:lnTo>
                          <a:pt x="1661" y="3714"/>
                        </a:lnTo>
                        <a:lnTo>
                          <a:pt x="1656" y="3714"/>
                        </a:lnTo>
                        <a:lnTo>
                          <a:pt x="1652" y="3715"/>
                        </a:lnTo>
                        <a:lnTo>
                          <a:pt x="1647" y="3718"/>
                        </a:lnTo>
                        <a:lnTo>
                          <a:pt x="1642" y="3720"/>
                        </a:lnTo>
                        <a:lnTo>
                          <a:pt x="1638" y="3724"/>
                        </a:lnTo>
                        <a:lnTo>
                          <a:pt x="1620" y="3741"/>
                        </a:lnTo>
                        <a:lnTo>
                          <a:pt x="1605" y="3754"/>
                        </a:lnTo>
                        <a:lnTo>
                          <a:pt x="1596" y="3759"/>
                        </a:lnTo>
                        <a:lnTo>
                          <a:pt x="1587" y="3763"/>
                        </a:lnTo>
                        <a:lnTo>
                          <a:pt x="1580" y="3764"/>
                        </a:lnTo>
                        <a:lnTo>
                          <a:pt x="1573" y="3763"/>
                        </a:lnTo>
                        <a:lnTo>
                          <a:pt x="1568" y="3760"/>
                        </a:lnTo>
                        <a:lnTo>
                          <a:pt x="1563" y="3756"/>
                        </a:lnTo>
                        <a:lnTo>
                          <a:pt x="1557" y="3751"/>
                        </a:lnTo>
                        <a:lnTo>
                          <a:pt x="1554" y="3745"/>
                        </a:lnTo>
                        <a:lnTo>
                          <a:pt x="1547" y="3732"/>
                        </a:lnTo>
                        <a:lnTo>
                          <a:pt x="1541" y="3718"/>
                        </a:lnTo>
                        <a:lnTo>
                          <a:pt x="1537" y="3711"/>
                        </a:lnTo>
                        <a:lnTo>
                          <a:pt x="1534" y="3706"/>
                        </a:lnTo>
                        <a:lnTo>
                          <a:pt x="1530" y="3702"/>
                        </a:lnTo>
                        <a:lnTo>
                          <a:pt x="1528" y="3699"/>
                        </a:lnTo>
                        <a:lnTo>
                          <a:pt x="1520" y="3696"/>
                        </a:lnTo>
                        <a:lnTo>
                          <a:pt x="1512" y="3693"/>
                        </a:lnTo>
                        <a:lnTo>
                          <a:pt x="1503" y="3692"/>
                        </a:lnTo>
                        <a:lnTo>
                          <a:pt x="1495" y="3690"/>
                        </a:lnTo>
                        <a:lnTo>
                          <a:pt x="1486" y="3689"/>
                        </a:lnTo>
                        <a:lnTo>
                          <a:pt x="1478" y="3688"/>
                        </a:lnTo>
                        <a:lnTo>
                          <a:pt x="1471" y="3684"/>
                        </a:lnTo>
                        <a:lnTo>
                          <a:pt x="1463" y="3680"/>
                        </a:lnTo>
                        <a:lnTo>
                          <a:pt x="1455" y="3675"/>
                        </a:lnTo>
                        <a:lnTo>
                          <a:pt x="1449" y="3672"/>
                        </a:lnTo>
                        <a:lnTo>
                          <a:pt x="1442" y="3670"/>
                        </a:lnTo>
                        <a:lnTo>
                          <a:pt x="1438" y="3668"/>
                        </a:lnTo>
                        <a:lnTo>
                          <a:pt x="1433" y="3668"/>
                        </a:lnTo>
                        <a:lnTo>
                          <a:pt x="1429" y="3668"/>
                        </a:lnTo>
                        <a:lnTo>
                          <a:pt x="1427" y="3670"/>
                        </a:lnTo>
                        <a:lnTo>
                          <a:pt x="1423" y="3671"/>
                        </a:lnTo>
                        <a:lnTo>
                          <a:pt x="1416" y="3675"/>
                        </a:lnTo>
                        <a:lnTo>
                          <a:pt x="1410" y="3679"/>
                        </a:lnTo>
                        <a:lnTo>
                          <a:pt x="1402" y="3683"/>
                        </a:lnTo>
                        <a:lnTo>
                          <a:pt x="1390" y="3684"/>
                        </a:lnTo>
                        <a:lnTo>
                          <a:pt x="1377" y="3683"/>
                        </a:lnTo>
                        <a:lnTo>
                          <a:pt x="1364" y="3683"/>
                        </a:lnTo>
                        <a:lnTo>
                          <a:pt x="1353" y="3680"/>
                        </a:lnTo>
                        <a:lnTo>
                          <a:pt x="1340" y="3677"/>
                        </a:lnTo>
                        <a:lnTo>
                          <a:pt x="1328" y="3674"/>
                        </a:lnTo>
                        <a:lnTo>
                          <a:pt x="1318" y="3667"/>
                        </a:lnTo>
                        <a:lnTo>
                          <a:pt x="1307" y="3659"/>
                        </a:lnTo>
                        <a:lnTo>
                          <a:pt x="1298" y="3650"/>
                        </a:lnTo>
                        <a:lnTo>
                          <a:pt x="1292" y="3644"/>
                        </a:lnTo>
                        <a:lnTo>
                          <a:pt x="1285" y="3639"/>
                        </a:lnTo>
                        <a:lnTo>
                          <a:pt x="1278" y="3635"/>
                        </a:lnTo>
                        <a:lnTo>
                          <a:pt x="1270" y="3632"/>
                        </a:lnTo>
                        <a:lnTo>
                          <a:pt x="1254" y="3628"/>
                        </a:lnTo>
                        <a:lnTo>
                          <a:pt x="1236" y="3626"/>
                        </a:lnTo>
                        <a:lnTo>
                          <a:pt x="1219" y="3624"/>
                        </a:lnTo>
                        <a:lnTo>
                          <a:pt x="1204" y="3620"/>
                        </a:lnTo>
                        <a:lnTo>
                          <a:pt x="1196" y="3618"/>
                        </a:lnTo>
                        <a:lnTo>
                          <a:pt x="1188" y="3614"/>
                        </a:lnTo>
                        <a:lnTo>
                          <a:pt x="1181" y="3609"/>
                        </a:lnTo>
                        <a:lnTo>
                          <a:pt x="1174" y="3604"/>
                        </a:lnTo>
                        <a:lnTo>
                          <a:pt x="1170" y="3600"/>
                        </a:lnTo>
                        <a:lnTo>
                          <a:pt x="1166" y="3597"/>
                        </a:lnTo>
                        <a:lnTo>
                          <a:pt x="1162" y="3595"/>
                        </a:lnTo>
                        <a:lnTo>
                          <a:pt x="1157" y="3592"/>
                        </a:lnTo>
                        <a:lnTo>
                          <a:pt x="1147" y="3589"/>
                        </a:lnTo>
                        <a:lnTo>
                          <a:pt x="1135" y="3588"/>
                        </a:lnTo>
                        <a:lnTo>
                          <a:pt x="1125" y="3587"/>
                        </a:lnTo>
                        <a:lnTo>
                          <a:pt x="1113" y="3584"/>
                        </a:lnTo>
                        <a:lnTo>
                          <a:pt x="1103" y="3582"/>
                        </a:lnTo>
                        <a:lnTo>
                          <a:pt x="1094" y="3576"/>
                        </a:lnTo>
                        <a:lnTo>
                          <a:pt x="1076" y="3567"/>
                        </a:lnTo>
                        <a:lnTo>
                          <a:pt x="1054" y="3558"/>
                        </a:lnTo>
                        <a:lnTo>
                          <a:pt x="1030" y="3551"/>
                        </a:lnTo>
                        <a:lnTo>
                          <a:pt x="1006" y="3545"/>
                        </a:lnTo>
                        <a:lnTo>
                          <a:pt x="994" y="3544"/>
                        </a:lnTo>
                        <a:lnTo>
                          <a:pt x="981" y="3543"/>
                        </a:lnTo>
                        <a:lnTo>
                          <a:pt x="969" y="3544"/>
                        </a:lnTo>
                        <a:lnTo>
                          <a:pt x="958" y="3545"/>
                        </a:lnTo>
                        <a:lnTo>
                          <a:pt x="947" y="3547"/>
                        </a:lnTo>
                        <a:lnTo>
                          <a:pt x="936" y="3551"/>
                        </a:lnTo>
                        <a:lnTo>
                          <a:pt x="925" y="3556"/>
                        </a:lnTo>
                        <a:lnTo>
                          <a:pt x="916" y="3562"/>
                        </a:lnTo>
                        <a:lnTo>
                          <a:pt x="903" y="3571"/>
                        </a:lnTo>
                        <a:lnTo>
                          <a:pt x="892" y="3578"/>
                        </a:lnTo>
                        <a:lnTo>
                          <a:pt x="883" y="3584"/>
                        </a:lnTo>
                        <a:lnTo>
                          <a:pt x="873" y="3587"/>
                        </a:lnTo>
                        <a:lnTo>
                          <a:pt x="866" y="3589"/>
                        </a:lnTo>
                        <a:lnTo>
                          <a:pt x="859" y="3591"/>
                        </a:lnTo>
                        <a:lnTo>
                          <a:pt x="853" y="3589"/>
                        </a:lnTo>
                        <a:lnTo>
                          <a:pt x="846" y="3589"/>
                        </a:lnTo>
                        <a:lnTo>
                          <a:pt x="835" y="3585"/>
                        </a:lnTo>
                        <a:lnTo>
                          <a:pt x="822" y="3580"/>
                        </a:lnTo>
                        <a:lnTo>
                          <a:pt x="814" y="3579"/>
                        </a:lnTo>
                        <a:lnTo>
                          <a:pt x="805" y="3576"/>
                        </a:lnTo>
                        <a:lnTo>
                          <a:pt x="794" y="3576"/>
                        </a:lnTo>
                        <a:lnTo>
                          <a:pt x="783" y="3575"/>
                        </a:lnTo>
                        <a:lnTo>
                          <a:pt x="775" y="3576"/>
                        </a:lnTo>
                        <a:lnTo>
                          <a:pt x="769" y="3578"/>
                        </a:lnTo>
                        <a:lnTo>
                          <a:pt x="761" y="3579"/>
                        </a:lnTo>
                        <a:lnTo>
                          <a:pt x="753" y="3582"/>
                        </a:lnTo>
                        <a:lnTo>
                          <a:pt x="739" y="3589"/>
                        </a:lnTo>
                        <a:lnTo>
                          <a:pt x="726" y="3597"/>
                        </a:lnTo>
                        <a:lnTo>
                          <a:pt x="713" y="3608"/>
                        </a:lnTo>
                        <a:lnTo>
                          <a:pt x="700" y="3618"/>
                        </a:lnTo>
                        <a:lnTo>
                          <a:pt x="690" y="3628"/>
                        </a:lnTo>
                        <a:lnTo>
                          <a:pt x="679" y="3640"/>
                        </a:lnTo>
                        <a:lnTo>
                          <a:pt x="671" y="3648"/>
                        </a:lnTo>
                        <a:lnTo>
                          <a:pt x="664" y="3653"/>
                        </a:lnTo>
                        <a:lnTo>
                          <a:pt x="657" y="3658"/>
                        </a:lnTo>
                        <a:lnTo>
                          <a:pt x="651" y="3662"/>
                        </a:lnTo>
                        <a:lnTo>
                          <a:pt x="638" y="3666"/>
                        </a:lnTo>
                        <a:lnTo>
                          <a:pt x="626" y="3667"/>
                        </a:lnTo>
                        <a:lnTo>
                          <a:pt x="614" y="3667"/>
                        </a:lnTo>
                        <a:lnTo>
                          <a:pt x="603" y="3668"/>
                        </a:lnTo>
                        <a:lnTo>
                          <a:pt x="596" y="3670"/>
                        </a:lnTo>
                        <a:lnTo>
                          <a:pt x="590" y="3672"/>
                        </a:lnTo>
                        <a:lnTo>
                          <a:pt x="583" y="3675"/>
                        </a:lnTo>
                        <a:lnTo>
                          <a:pt x="577" y="3679"/>
                        </a:lnTo>
                        <a:lnTo>
                          <a:pt x="565" y="3685"/>
                        </a:lnTo>
                        <a:lnTo>
                          <a:pt x="555" y="3690"/>
                        </a:lnTo>
                        <a:lnTo>
                          <a:pt x="544" y="3693"/>
                        </a:lnTo>
                        <a:lnTo>
                          <a:pt x="534" y="3693"/>
                        </a:lnTo>
                        <a:lnTo>
                          <a:pt x="525" y="3692"/>
                        </a:lnTo>
                        <a:lnTo>
                          <a:pt x="516" y="3689"/>
                        </a:lnTo>
                        <a:lnTo>
                          <a:pt x="508" y="3685"/>
                        </a:lnTo>
                        <a:lnTo>
                          <a:pt x="500" y="3681"/>
                        </a:lnTo>
                        <a:lnTo>
                          <a:pt x="493" y="3675"/>
                        </a:lnTo>
                        <a:lnTo>
                          <a:pt x="485" y="3668"/>
                        </a:lnTo>
                        <a:lnTo>
                          <a:pt x="478" y="3661"/>
                        </a:lnTo>
                        <a:lnTo>
                          <a:pt x="472" y="3653"/>
                        </a:lnTo>
                        <a:lnTo>
                          <a:pt x="462" y="3636"/>
                        </a:lnTo>
                        <a:lnTo>
                          <a:pt x="451" y="3619"/>
                        </a:lnTo>
                        <a:lnTo>
                          <a:pt x="443" y="3606"/>
                        </a:lnTo>
                        <a:lnTo>
                          <a:pt x="436" y="3597"/>
                        </a:lnTo>
                        <a:lnTo>
                          <a:pt x="428" y="3592"/>
                        </a:lnTo>
                        <a:lnTo>
                          <a:pt x="420" y="3588"/>
                        </a:lnTo>
                        <a:lnTo>
                          <a:pt x="402" y="3585"/>
                        </a:lnTo>
                        <a:lnTo>
                          <a:pt x="377" y="3580"/>
                        </a:lnTo>
                        <a:lnTo>
                          <a:pt x="372" y="3579"/>
                        </a:lnTo>
                        <a:lnTo>
                          <a:pt x="368" y="3575"/>
                        </a:lnTo>
                        <a:lnTo>
                          <a:pt x="364" y="3571"/>
                        </a:lnTo>
                        <a:lnTo>
                          <a:pt x="360" y="3566"/>
                        </a:lnTo>
                        <a:lnTo>
                          <a:pt x="357" y="3553"/>
                        </a:lnTo>
                        <a:lnTo>
                          <a:pt x="353" y="3538"/>
                        </a:lnTo>
                        <a:lnTo>
                          <a:pt x="348" y="3506"/>
                        </a:lnTo>
                        <a:lnTo>
                          <a:pt x="342" y="3482"/>
                        </a:lnTo>
                        <a:lnTo>
                          <a:pt x="331" y="3459"/>
                        </a:lnTo>
                        <a:lnTo>
                          <a:pt x="313" y="3426"/>
                        </a:lnTo>
                        <a:lnTo>
                          <a:pt x="303" y="3409"/>
                        </a:lnTo>
                        <a:lnTo>
                          <a:pt x="296" y="3395"/>
                        </a:lnTo>
                        <a:lnTo>
                          <a:pt x="290" y="3383"/>
                        </a:lnTo>
                        <a:lnTo>
                          <a:pt x="289" y="3376"/>
                        </a:lnTo>
                        <a:lnTo>
                          <a:pt x="289" y="3373"/>
                        </a:lnTo>
                        <a:lnTo>
                          <a:pt x="290" y="3372"/>
                        </a:lnTo>
                        <a:lnTo>
                          <a:pt x="293" y="3372"/>
                        </a:lnTo>
                        <a:lnTo>
                          <a:pt x="294" y="3372"/>
                        </a:lnTo>
                        <a:lnTo>
                          <a:pt x="300" y="3373"/>
                        </a:lnTo>
                        <a:lnTo>
                          <a:pt x="306" y="3376"/>
                        </a:lnTo>
                        <a:lnTo>
                          <a:pt x="318" y="3382"/>
                        </a:lnTo>
                        <a:lnTo>
                          <a:pt x="324" y="3389"/>
                        </a:lnTo>
                        <a:lnTo>
                          <a:pt x="362" y="3424"/>
                        </a:lnTo>
                        <a:lnTo>
                          <a:pt x="363" y="3422"/>
                        </a:lnTo>
                        <a:lnTo>
                          <a:pt x="362" y="3408"/>
                        </a:lnTo>
                        <a:lnTo>
                          <a:pt x="359" y="3394"/>
                        </a:lnTo>
                        <a:lnTo>
                          <a:pt x="355" y="3381"/>
                        </a:lnTo>
                        <a:lnTo>
                          <a:pt x="350" y="3369"/>
                        </a:lnTo>
                        <a:lnTo>
                          <a:pt x="342" y="3359"/>
                        </a:lnTo>
                        <a:lnTo>
                          <a:pt x="332" y="3348"/>
                        </a:lnTo>
                        <a:lnTo>
                          <a:pt x="322" y="3341"/>
                        </a:lnTo>
                        <a:lnTo>
                          <a:pt x="309" y="3334"/>
                        </a:lnTo>
                        <a:lnTo>
                          <a:pt x="301" y="3329"/>
                        </a:lnTo>
                        <a:lnTo>
                          <a:pt x="294" y="3325"/>
                        </a:lnTo>
                        <a:lnTo>
                          <a:pt x="290" y="3321"/>
                        </a:lnTo>
                        <a:lnTo>
                          <a:pt x="288" y="3316"/>
                        </a:lnTo>
                        <a:lnTo>
                          <a:pt x="288" y="3311"/>
                        </a:lnTo>
                        <a:lnTo>
                          <a:pt x="288" y="3307"/>
                        </a:lnTo>
                        <a:lnTo>
                          <a:pt x="289" y="3302"/>
                        </a:lnTo>
                        <a:lnTo>
                          <a:pt x="292" y="3297"/>
                        </a:lnTo>
                        <a:lnTo>
                          <a:pt x="300" y="3288"/>
                        </a:lnTo>
                        <a:lnTo>
                          <a:pt x="310" y="3280"/>
                        </a:lnTo>
                        <a:lnTo>
                          <a:pt x="323" y="3273"/>
                        </a:lnTo>
                        <a:lnTo>
                          <a:pt x="335" y="3269"/>
                        </a:lnTo>
                        <a:lnTo>
                          <a:pt x="341" y="3268"/>
                        </a:lnTo>
                        <a:lnTo>
                          <a:pt x="349" y="3264"/>
                        </a:lnTo>
                        <a:lnTo>
                          <a:pt x="357" y="3259"/>
                        </a:lnTo>
                        <a:lnTo>
                          <a:pt x="363" y="3254"/>
                        </a:lnTo>
                        <a:lnTo>
                          <a:pt x="371" y="3247"/>
                        </a:lnTo>
                        <a:lnTo>
                          <a:pt x="375" y="3241"/>
                        </a:lnTo>
                        <a:lnTo>
                          <a:pt x="377" y="3238"/>
                        </a:lnTo>
                        <a:lnTo>
                          <a:pt x="377" y="3234"/>
                        </a:lnTo>
                        <a:lnTo>
                          <a:pt x="379" y="3232"/>
                        </a:lnTo>
                        <a:lnTo>
                          <a:pt x="377" y="3228"/>
                        </a:lnTo>
                        <a:lnTo>
                          <a:pt x="366" y="3232"/>
                        </a:lnTo>
                        <a:lnTo>
                          <a:pt x="351" y="3240"/>
                        </a:lnTo>
                        <a:lnTo>
                          <a:pt x="344" y="3242"/>
                        </a:lnTo>
                        <a:lnTo>
                          <a:pt x="337" y="3243"/>
                        </a:lnTo>
                        <a:lnTo>
                          <a:pt x="333" y="3243"/>
                        </a:lnTo>
                        <a:lnTo>
                          <a:pt x="331" y="3243"/>
                        </a:lnTo>
                        <a:lnTo>
                          <a:pt x="328" y="3242"/>
                        </a:lnTo>
                        <a:lnTo>
                          <a:pt x="325" y="3240"/>
                        </a:lnTo>
                        <a:lnTo>
                          <a:pt x="319" y="3232"/>
                        </a:lnTo>
                        <a:lnTo>
                          <a:pt x="313" y="3221"/>
                        </a:lnTo>
                        <a:lnTo>
                          <a:pt x="307" y="3210"/>
                        </a:lnTo>
                        <a:lnTo>
                          <a:pt x="302" y="3198"/>
                        </a:lnTo>
                        <a:lnTo>
                          <a:pt x="294" y="3174"/>
                        </a:lnTo>
                        <a:lnTo>
                          <a:pt x="288" y="3152"/>
                        </a:lnTo>
                        <a:lnTo>
                          <a:pt x="272" y="3126"/>
                        </a:lnTo>
                        <a:lnTo>
                          <a:pt x="256" y="3104"/>
                        </a:lnTo>
                        <a:lnTo>
                          <a:pt x="240" y="3083"/>
                        </a:lnTo>
                        <a:lnTo>
                          <a:pt x="223" y="3063"/>
                        </a:lnTo>
                        <a:lnTo>
                          <a:pt x="189" y="3026"/>
                        </a:lnTo>
                        <a:lnTo>
                          <a:pt x="152" y="2984"/>
                        </a:lnTo>
                        <a:lnTo>
                          <a:pt x="140" y="2973"/>
                        </a:lnTo>
                        <a:lnTo>
                          <a:pt x="123" y="2961"/>
                        </a:lnTo>
                        <a:lnTo>
                          <a:pt x="103" y="2949"/>
                        </a:lnTo>
                        <a:lnTo>
                          <a:pt x="81" y="2939"/>
                        </a:lnTo>
                        <a:lnTo>
                          <a:pt x="57" y="2930"/>
                        </a:lnTo>
                        <a:lnTo>
                          <a:pt x="35" y="2924"/>
                        </a:lnTo>
                        <a:lnTo>
                          <a:pt x="25" y="2921"/>
                        </a:lnTo>
                        <a:lnTo>
                          <a:pt x="16" y="2921"/>
                        </a:lnTo>
                        <a:lnTo>
                          <a:pt x="8" y="2921"/>
                        </a:lnTo>
                        <a:lnTo>
                          <a:pt x="0" y="2922"/>
                        </a:lnTo>
                        <a:lnTo>
                          <a:pt x="0" y="2903"/>
                        </a:lnTo>
                        <a:lnTo>
                          <a:pt x="3" y="2882"/>
                        </a:lnTo>
                        <a:lnTo>
                          <a:pt x="4" y="2860"/>
                        </a:lnTo>
                        <a:lnTo>
                          <a:pt x="8" y="2837"/>
                        </a:lnTo>
                        <a:lnTo>
                          <a:pt x="12" y="2815"/>
                        </a:lnTo>
                        <a:lnTo>
                          <a:pt x="17" y="2793"/>
                        </a:lnTo>
                        <a:lnTo>
                          <a:pt x="24" y="2773"/>
                        </a:lnTo>
                        <a:lnTo>
                          <a:pt x="30" y="2755"/>
                        </a:lnTo>
                        <a:lnTo>
                          <a:pt x="34" y="2747"/>
                        </a:lnTo>
                        <a:lnTo>
                          <a:pt x="38" y="2740"/>
                        </a:lnTo>
                        <a:lnTo>
                          <a:pt x="43" y="2733"/>
                        </a:lnTo>
                        <a:lnTo>
                          <a:pt x="50" y="2727"/>
                        </a:lnTo>
                        <a:lnTo>
                          <a:pt x="61" y="2715"/>
                        </a:lnTo>
                        <a:lnTo>
                          <a:pt x="74" y="2703"/>
                        </a:lnTo>
                        <a:lnTo>
                          <a:pt x="87" y="2692"/>
                        </a:lnTo>
                        <a:lnTo>
                          <a:pt x="99" y="2680"/>
                        </a:lnTo>
                        <a:lnTo>
                          <a:pt x="104" y="2674"/>
                        </a:lnTo>
                        <a:lnTo>
                          <a:pt x="109" y="2666"/>
                        </a:lnTo>
                        <a:lnTo>
                          <a:pt x="113" y="2659"/>
                        </a:lnTo>
                        <a:lnTo>
                          <a:pt x="117" y="2650"/>
                        </a:lnTo>
                        <a:lnTo>
                          <a:pt x="125" y="2639"/>
                        </a:lnTo>
                        <a:lnTo>
                          <a:pt x="132" y="2628"/>
                        </a:lnTo>
                        <a:lnTo>
                          <a:pt x="140" y="2619"/>
                        </a:lnTo>
                        <a:lnTo>
                          <a:pt x="149" y="2610"/>
                        </a:lnTo>
                        <a:lnTo>
                          <a:pt x="153" y="2607"/>
                        </a:lnTo>
                        <a:lnTo>
                          <a:pt x="158" y="2604"/>
                        </a:lnTo>
                        <a:lnTo>
                          <a:pt x="164" y="2601"/>
                        </a:lnTo>
                        <a:lnTo>
                          <a:pt x="170" y="2600"/>
                        </a:lnTo>
                        <a:lnTo>
                          <a:pt x="176" y="2598"/>
                        </a:lnTo>
                        <a:lnTo>
                          <a:pt x="183" y="2597"/>
                        </a:lnTo>
                        <a:lnTo>
                          <a:pt x="191" y="2597"/>
                        </a:lnTo>
                        <a:lnTo>
                          <a:pt x="199" y="2598"/>
                        </a:lnTo>
                        <a:lnTo>
                          <a:pt x="213" y="2600"/>
                        </a:lnTo>
                        <a:lnTo>
                          <a:pt x="226" y="2601"/>
                        </a:lnTo>
                        <a:lnTo>
                          <a:pt x="237" y="2601"/>
                        </a:lnTo>
                        <a:lnTo>
                          <a:pt x="246" y="2598"/>
                        </a:lnTo>
                        <a:lnTo>
                          <a:pt x="256" y="2594"/>
                        </a:lnTo>
                        <a:lnTo>
                          <a:pt x="265" y="2588"/>
                        </a:lnTo>
                        <a:lnTo>
                          <a:pt x="272" y="2579"/>
                        </a:lnTo>
                        <a:lnTo>
                          <a:pt x="281" y="2567"/>
                        </a:lnTo>
                        <a:lnTo>
                          <a:pt x="287" y="2560"/>
                        </a:lnTo>
                        <a:lnTo>
                          <a:pt x="288" y="2553"/>
                        </a:lnTo>
                        <a:lnTo>
                          <a:pt x="287" y="2548"/>
                        </a:lnTo>
                        <a:lnTo>
                          <a:pt x="284" y="2544"/>
                        </a:lnTo>
                        <a:lnTo>
                          <a:pt x="279" y="2539"/>
                        </a:lnTo>
                        <a:lnTo>
                          <a:pt x="274" y="2536"/>
                        </a:lnTo>
                        <a:lnTo>
                          <a:pt x="266" y="2532"/>
                        </a:lnTo>
                        <a:lnTo>
                          <a:pt x="258" y="2528"/>
                        </a:lnTo>
                        <a:lnTo>
                          <a:pt x="250" y="2525"/>
                        </a:lnTo>
                        <a:lnTo>
                          <a:pt x="243" y="2521"/>
                        </a:lnTo>
                        <a:lnTo>
                          <a:pt x="233" y="2515"/>
                        </a:lnTo>
                        <a:lnTo>
                          <a:pt x="227" y="2509"/>
                        </a:lnTo>
                        <a:lnTo>
                          <a:pt x="221" y="2501"/>
                        </a:lnTo>
                        <a:lnTo>
                          <a:pt x="215" y="2493"/>
                        </a:lnTo>
                        <a:lnTo>
                          <a:pt x="213" y="2483"/>
                        </a:lnTo>
                        <a:lnTo>
                          <a:pt x="211" y="2471"/>
                        </a:lnTo>
                        <a:lnTo>
                          <a:pt x="213" y="2442"/>
                        </a:lnTo>
                        <a:lnTo>
                          <a:pt x="217" y="2411"/>
                        </a:lnTo>
                        <a:lnTo>
                          <a:pt x="222" y="2381"/>
                        </a:lnTo>
                        <a:lnTo>
                          <a:pt x="228" y="2351"/>
                        </a:lnTo>
                        <a:lnTo>
                          <a:pt x="233" y="2333"/>
                        </a:lnTo>
                        <a:lnTo>
                          <a:pt x="239" y="2316"/>
                        </a:lnTo>
                        <a:lnTo>
                          <a:pt x="246" y="2299"/>
                        </a:lnTo>
                        <a:lnTo>
                          <a:pt x="254" y="2285"/>
                        </a:lnTo>
                        <a:lnTo>
                          <a:pt x="263" y="2271"/>
                        </a:lnTo>
                        <a:lnTo>
                          <a:pt x="275" y="2258"/>
                        </a:lnTo>
                        <a:lnTo>
                          <a:pt x="287" y="2245"/>
                        </a:lnTo>
                        <a:lnTo>
                          <a:pt x="301" y="2232"/>
                        </a:lnTo>
                        <a:lnTo>
                          <a:pt x="372" y="2171"/>
                        </a:lnTo>
                        <a:lnTo>
                          <a:pt x="376" y="2167"/>
                        </a:lnTo>
                        <a:lnTo>
                          <a:pt x="379" y="2162"/>
                        </a:lnTo>
                        <a:lnTo>
                          <a:pt x="379" y="2158"/>
                        </a:lnTo>
                        <a:lnTo>
                          <a:pt x="377" y="2153"/>
                        </a:lnTo>
                        <a:lnTo>
                          <a:pt x="373" y="2142"/>
                        </a:lnTo>
                        <a:lnTo>
                          <a:pt x="366" y="2129"/>
                        </a:lnTo>
                        <a:lnTo>
                          <a:pt x="357" y="2118"/>
                        </a:lnTo>
                        <a:lnTo>
                          <a:pt x="348" y="2105"/>
                        </a:lnTo>
                        <a:lnTo>
                          <a:pt x="344" y="2098"/>
                        </a:lnTo>
                        <a:lnTo>
                          <a:pt x="341" y="2091"/>
                        </a:lnTo>
                        <a:lnTo>
                          <a:pt x="338" y="2084"/>
                        </a:lnTo>
                        <a:lnTo>
                          <a:pt x="338" y="2078"/>
                        </a:lnTo>
                        <a:lnTo>
                          <a:pt x="340" y="2049"/>
                        </a:lnTo>
                        <a:lnTo>
                          <a:pt x="340" y="2023"/>
                        </a:lnTo>
                        <a:lnTo>
                          <a:pt x="340" y="2010"/>
                        </a:lnTo>
                        <a:lnTo>
                          <a:pt x="338" y="1997"/>
                        </a:lnTo>
                        <a:lnTo>
                          <a:pt x="336" y="1983"/>
                        </a:lnTo>
                        <a:lnTo>
                          <a:pt x="331" y="1969"/>
                        </a:lnTo>
                        <a:lnTo>
                          <a:pt x="328" y="1958"/>
                        </a:lnTo>
                        <a:lnTo>
                          <a:pt x="328" y="1948"/>
                        </a:lnTo>
                        <a:lnTo>
                          <a:pt x="328" y="1938"/>
                        </a:lnTo>
                        <a:lnTo>
                          <a:pt x="329" y="1927"/>
                        </a:lnTo>
                        <a:lnTo>
                          <a:pt x="331" y="1917"/>
                        </a:lnTo>
                        <a:lnTo>
                          <a:pt x="332" y="1907"/>
                        </a:lnTo>
                        <a:lnTo>
                          <a:pt x="332" y="1896"/>
                        </a:lnTo>
                        <a:lnTo>
                          <a:pt x="331" y="1886"/>
                        </a:lnTo>
                        <a:lnTo>
                          <a:pt x="331" y="1879"/>
                        </a:lnTo>
                        <a:lnTo>
                          <a:pt x="331" y="1873"/>
                        </a:lnTo>
                        <a:lnTo>
                          <a:pt x="332" y="1868"/>
                        </a:lnTo>
                        <a:lnTo>
                          <a:pt x="335" y="1863"/>
                        </a:lnTo>
                        <a:lnTo>
                          <a:pt x="338" y="1854"/>
                        </a:lnTo>
                        <a:lnTo>
                          <a:pt x="342" y="1843"/>
                        </a:lnTo>
                        <a:lnTo>
                          <a:pt x="445" y="1868"/>
                        </a:lnTo>
                        <a:lnTo>
                          <a:pt x="471" y="1837"/>
                        </a:lnTo>
                        <a:lnTo>
                          <a:pt x="490" y="1813"/>
                        </a:lnTo>
                        <a:lnTo>
                          <a:pt x="513" y="1784"/>
                        </a:lnTo>
                        <a:lnTo>
                          <a:pt x="524" y="1768"/>
                        </a:lnTo>
                        <a:lnTo>
                          <a:pt x="533" y="1754"/>
                        </a:lnTo>
                        <a:lnTo>
                          <a:pt x="539" y="1738"/>
                        </a:lnTo>
                        <a:lnTo>
                          <a:pt x="543" y="1725"/>
                        </a:lnTo>
                        <a:lnTo>
                          <a:pt x="544" y="1712"/>
                        </a:lnTo>
                        <a:lnTo>
                          <a:pt x="543" y="1695"/>
                        </a:lnTo>
                        <a:lnTo>
                          <a:pt x="542" y="1677"/>
                        </a:lnTo>
                        <a:lnTo>
                          <a:pt x="539" y="1659"/>
                        </a:lnTo>
                        <a:lnTo>
                          <a:pt x="538" y="1641"/>
                        </a:lnTo>
                        <a:lnTo>
                          <a:pt x="538" y="1624"/>
                        </a:lnTo>
                        <a:lnTo>
                          <a:pt x="539" y="1618"/>
                        </a:lnTo>
                        <a:lnTo>
                          <a:pt x="542" y="1611"/>
                        </a:lnTo>
                        <a:lnTo>
                          <a:pt x="544" y="1606"/>
                        </a:lnTo>
                        <a:lnTo>
                          <a:pt x="548" y="1601"/>
                        </a:lnTo>
                        <a:lnTo>
                          <a:pt x="556" y="1597"/>
                        </a:lnTo>
                        <a:lnTo>
                          <a:pt x="564" y="1594"/>
                        </a:lnTo>
                        <a:lnTo>
                          <a:pt x="573" y="1594"/>
                        </a:lnTo>
                        <a:lnTo>
                          <a:pt x="582" y="1593"/>
                        </a:lnTo>
                        <a:lnTo>
                          <a:pt x="592" y="1592"/>
                        </a:lnTo>
                        <a:lnTo>
                          <a:pt x="603" y="1591"/>
                        </a:lnTo>
                        <a:lnTo>
                          <a:pt x="612" y="1587"/>
                        </a:lnTo>
                        <a:lnTo>
                          <a:pt x="622" y="1581"/>
                        </a:lnTo>
                        <a:lnTo>
                          <a:pt x="631" y="1572"/>
                        </a:lnTo>
                        <a:lnTo>
                          <a:pt x="639" y="1562"/>
                        </a:lnTo>
                        <a:lnTo>
                          <a:pt x="647" y="1549"/>
                        </a:lnTo>
                        <a:lnTo>
                          <a:pt x="655" y="1535"/>
                        </a:lnTo>
                        <a:lnTo>
                          <a:pt x="660" y="1521"/>
                        </a:lnTo>
                        <a:lnTo>
                          <a:pt x="665" y="1506"/>
                        </a:lnTo>
                        <a:lnTo>
                          <a:pt x="669" y="1493"/>
                        </a:lnTo>
                        <a:lnTo>
                          <a:pt x="673" y="1480"/>
                        </a:lnTo>
                        <a:lnTo>
                          <a:pt x="677" y="1461"/>
                        </a:lnTo>
                        <a:lnTo>
                          <a:pt x="680" y="1443"/>
                        </a:lnTo>
                        <a:lnTo>
                          <a:pt x="684" y="1423"/>
                        </a:lnTo>
                        <a:lnTo>
                          <a:pt x="687" y="1404"/>
                        </a:lnTo>
                        <a:lnTo>
                          <a:pt x="687" y="1390"/>
                        </a:lnTo>
                        <a:lnTo>
                          <a:pt x="686" y="1375"/>
                        </a:lnTo>
                        <a:lnTo>
                          <a:pt x="684" y="1369"/>
                        </a:lnTo>
                        <a:lnTo>
                          <a:pt x="684" y="1361"/>
                        </a:lnTo>
                        <a:lnTo>
                          <a:pt x="686" y="1355"/>
                        </a:lnTo>
                        <a:lnTo>
                          <a:pt x="687" y="1348"/>
                        </a:lnTo>
                        <a:lnTo>
                          <a:pt x="690" y="1342"/>
                        </a:lnTo>
                        <a:lnTo>
                          <a:pt x="693" y="1335"/>
                        </a:lnTo>
                        <a:lnTo>
                          <a:pt x="699" y="1330"/>
                        </a:lnTo>
                        <a:lnTo>
                          <a:pt x="704" y="1325"/>
                        </a:lnTo>
                        <a:lnTo>
                          <a:pt x="717" y="1316"/>
                        </a:lnTo>
                        <a:lnTo>
                          <a:pt x="730" y="1309"/>
                        </a:lnTo>
                        <a:lnTo>
                          <a:pt x="745" y="1303"/>
                        </a:lnTo>
                        <a:lnTo>
                          <a:pt x="761" y="1299"/>
                        </a:lnTo>
                        <a:lnTo>
                          <a:pt x="776" y="1295"/>
                        </a:lnTo>
                        <a:lnTo>
                          <a:pt x="789" y="1293"/>
                        </a:lnTo>
                        <a:lnTo>
                          <a:pt x="816" y="1287"/>
                        </a:lnTo>
                        <a:lnTo>
                          <a:pt x="840" y="1281"/>
                        </a:lnTo>
                        <a:lnTo>
                          <a:pt x="863" y="1272"/>
                        </a:lnTo>
                        <a:lnTo>
                          <a:pt x="888" y="1263"/>
                        </a:lnTo>
                        <a:lnTo>
                          <a:pt x="895" y="1259"/>
                        </a:lnTo>
                        <a:lnTo>
                          <a:pt x="902" y="1256"/>
                        </a:lnTo>
                        <a:lnTo>
                          <a:pt x="907" y="1251"/>
                        </a:lnTo>
                        <a:lnTo>
                          <a:pt x="914" y="1247"/>
                        </a:lnTo>
                        <a:lnTo>
                          <a:pt x="924" y="1236"/>
                        </a:lnTo>
                        <a:lnTo>
                          <a:pt x="934" y="1224"/>
                        </a:lnTo>
                        <a:lnTo>
                          <a:pt x="942" y="1211"/>
                        </a:lnTo>
                        <a:lnTo>
                          <a:pt x="950" y="1197"/>
                        </a:lnTo>
                        <a:lnTo>
                          <a:pt x="955" y="1184"/>
                        </a:lnTo>
                        <a:lnTo>
                          <a:pt x="962" y="1171"/>
                        </a:lnTo>
                        <a:lnTo>
                          <a:pt x="960" y="1164"/>
                        </a:lnTo>
                        <a:lnTo>
                          <a:pt x="959" y="1159"/>
                        </a:lnTo>
                        <a:lnTo>
                          <a:pt x="956" y="1154"/>
                        </a:lnTo>
                        <a:lnTo>
                          <a:pt x="954" y="1149"/>
                        </a:lnTo>
                        <a:lnTo>
                          <a:pt x="946" y="1141"/>
                        </a:lnTo>
                        <a:lnTo>
                          <a:pt x="937" y="1133"/>
                        </a:lnTo>
                        <a:lnTo>
                          <a:pt x="927" y="1127"/>
                        </a:lnTo>
                        <a:lnTo>
                          <a:pt x="916" y="1120"/>
                        </a:lnTo>
                        <a:lnTo>
                          <a:pt x="907" y="1113"/>
                        </a:lnTo>
                        <a:lnTo>
                          <a:pt x="899" y="1103"/>
                        </a:lnTo>
                        <a:lnTo>
                          <a:pt x="894" y="1096"/>
                        </a:lnTo>
                        <a:lnTo>
                          <a:pt x="890" y="1085"/>
                        </a:lnTo>
                        <a:lnTo>
                          <a:pt x="889" y="1072"/>
                        </a:lnTo>
                        <a:lnTo>
                          <a:pt x="888" y="1059"/>
                        </a:lnTo>
                        <a:lnTo>
                          <a:pt x="888" y="1046"/>
                        </a:lnTo>
                        <a:lnTo>
                          <a:pt x="889" y="1034"/>
                        </a:lnTo>
                        <a:lnTo>
                          <a:pt x="890" y="1022"/>
                        </a:lnTo>
                        <a:lnTo>
                          <a:pt x="892" y="1011"/>
                        </a:lnTo>
                        <a:lnTo>
                          <a:pt x="895" y="997"/>
                        </a:lnTo>
                        <a:lnTo>
                          <a:pt x="899" y="986"/>
                        </a:lnTo>
                        <a:lnTo>
                          <a:pt x="901" y="979"/>
                        </a:lnTo>
                        <a:lnTo>
                          <a:pt x="902" y="974"/>
                        </a:lnTo>
                        <a:lnTo>
                          <a:pt x="902" y="966"/>
                        </a:lnTo>
                        <a:lnTo>
                          <a:pt x="899" y="960"/>
                        </a:lnTo>
                        <a:lnTo>
                          <a:pt x="885" y="954"/>
                        </a:lnTo>
                        <a:lnTo>
                          <a:pt x="871" y="949"/>
                        </a:lnTo>
                        <a:lnTo>
                          <a:pt x="857" y="943"/>
                        </a:lnTo>
                        <a:lnTo>
                          <a:pt x="844" y="935"/>
                        </a:lnTo>
                        <a:lnTo>
                          <a:pt x="831" y="929"/>
                        </a:lnTo>
                        <a:lnTo>
                          <a:pt x="818" y="921"/>
                        </a:lnTo>
                        <a:lnTo>
                          <a:pt x="805" y="916"/>
                        </a:lnTo>
                        <a:lnTo>
                          <a:pt x="789" y="912"/>
                        </a:lnTo>
                        <a:lnTo>
                          <a:pt x="783" y="904"/>
                        </a:lnTo>
                        <a:lnTo>
                          <a:pt x="775" y="900"/>
                        </a:lnTo>
                        <a:lnTo>
                          <a:pt x="766" y="896"/>
                        </a:lnTo>
                        <a:lnTo>
                          <a:pt x="757" y="896"/>
                        </a:lnTo>
                        <a:lnTo>
                          <a:pt x="748" y="896"/>
                        </a:lnTo>
                        <a:lnTo>
                          <a:pt x="737" y="897"/>
                        </a:lnTo>
                        <a:lnTo>
                          <a:pt x="727" y="900"/>
                        </a:lnTo>
                        <a:lnTo>
                          <a:pt x="718" y="903"/>
                        </a:lnTo>
                        <a:lnTo>
                          <a:pt x="697" y="908"/>
                        </a:lnTo>
                        <a:lnTo>
                          <a:pt x="677" y="910"/>
                        </a:lnTo>
                        <a:lnTo>
                          <a:pt x="667" y="910"/>
                        </a:lnTo>
                        <a:lnTo>
                          <a:pt x="658" y="908"/>
                        </a:lnTo>
                        <a:lnTo>
                          <a:pt x="649" y="904"/>
                        </a:lnTo>
                        <a:lnTo>
                          <a:pt x="642" y="899"/>
                        </a:lnTo>
                        <a:lnTo>
                          <a:pt x="620" y="879"/>
                        </a:lnTo>
                        <a:lnTo>
                          <a:pt x="591" y="853"/>
                        </a:lnTo>
                        <a:lnTo>
                          <a:pt x="576" y="842"/>
                        </a:lnTo>
                        <a:lnTo>
                          <a:pt x="560" y="831"/>
                        </a:lnTo>
                        <a:lnTo>
                          <a:pt x="553" y="828"/>
                        </a:lnTo>
                        <a:lnTo>
                          <a:pt x="546" y="825"/>
                        </a:lnTo>
                        <a:lnTo>
                          <a:pt x="541" y="822"/>
                        </a:lnTo>
                        <a:lnTo>
                          <a:pt x="535" y="821"/>
                        </a:lnTo>
                        <a:lnTo>
                          <a:pt x="521" y="822"/>
                        </a:lnTo>
                        <a:lnTo>
                          <a:pt x="509" y="825"/>
                        </a:lnTo>
                        <a:lnTo>
                          <a:pt x="498" y="829"/>
                        </a:lnTo>
                        <a:lnTo>
                          <a:pt x="487" y="831"/>
                        </a:lnTo>
                        <a:lnTo>
                          <a:pt x="477" y="834"/>
                        </a:lnTo>
                        <a:lnTo>
                          <a:pt x="467" y="834"/>
                        </a:lnTo>
                        <a:lnTo>
                          <a:pt x="460" y="833"/>
                        </a:lnTo>
                        <a:lnTo>
                          <a:pt x="455" y="830"/>
                        </a:lnTo>
                        <a:lnTo>
                          <a:pt x="449" y="828"/>
                        </a:lnTo>
                        <a:lnTo>
                          <a:pt x="441" y="822"/>
                        </a:lnTo>
                        <a:lnTo>
                          <a:pt x="437" y="818"/>
                        </a:lnTo>
                        <a:lnTo>
                          <a:pt x="432" y="813"/>
                        </a:lnTo>
                        <a:lnTo>
                          <a:pt x="428" y="808"/>
                        </a:lnTo>
                        <a:lnTo>
                          <a:pt x="424" y="802"/>
                        </a:lnTo>
                        <a:lnTo>
                          <a:pt x="417" y="789"/>
                        </a:lnTo>
                        <a:lnTo>
                          <a:pt x="414" y="774"/>
                        </a:lnTo>
                        <a:lnTo>
                          <a:pt x="411" y="759"/>
                        </a:lnTo>
                        <a:lnTo>
                          <a:pt x="411" y="745"/>
                        </a:lnTo>
                        <a:lnTo>
                          <a:pt x="412" y="737"/>
                        </a:lnTo>
                        <a:lnTo>
                          <a:pt x="415" y="730"/>
                        </a:lnTo>
                        <a:lnTo>
                          <a:pt x="417" y="724"/>
                        </a:lnTo>
                        <a:lnTo>
                          <a:pt x="420" y="719"/>
                        </a:lnTo>
                        <a:lnTo>
                          <a:pt x="428" y="710"/>
                        </a:lnTo>
                        <a:lnTo>
                          <a:pt x="438" y="698"/>
                        </a:lnTo>
                        <a:lnTo>
                          <a:pt x="442" y="692"/>
                        </a:lnTo>
                        <a:lnTo>
                          <a:pt x="446" y="686"/>
                        </a:lnTo>
                        <a:lnTo>
                          <a:pt x="449" y="681"/>
                        </a:lnTo>
                        <a:lnTo>
                          <a:pt x="449" y="677"/>
                        </a:lnTo>
                        <a:lnTo>
                          <a:pt x="436" y="679"/>
                        </a:lnTo>
                        <a:lnTo>
                          <a:pt x="424" y="680"/>
                        </a:lnTo>
                        <a:lnTo>
                          <a:pt x="412" y="684"/>
                        </a:lnTo>
                        <a:lnTo>
                          <a:pt x="401" y="686"/>
                        </a:lnTo>
                        <a:lnTo>
                          <a:pt x="390" y="689"/>
                        </a:lnTo>
                        <a:lnTo>
                          <a:pt x="379" y="690"/>
                        </a:lnTo>
                        <a:lnTo>
                          <a:pt x="366" y="690"/>
                        </a:lnTo>
                        <a:lnTo>
                          <a:pt x="351" y="688"/>
                        </a:lnTo>
                        <a:lnTo>
                          <a:pt x="333" y="682"/>
                        </a:lnTo>
                        <a:lnTo>
                          <a:pt x="320" y="680"/>
                        </a:lnTo>
                        <a:lnTo>
                          <a:pt x="310" y="681"/>
                        </a:lnTo>
                        <a:lnTo>
                          <a:pt x="302" y="682"/>
                        </a:lnTo>
                        <a:lnTo>
                          <a:pt x="288" y="693"/>
                        </a:lnTo>
                        <a:lnTo>
                          <a:pt x="262" y="704"/>
                        </a:lnTo>
                        <a:lnTo>
                          <a:pt x="211" y="724"/>
                        </a:lnTo>
                        <a:lnTo>
                          <a:pt x="205" y="719"/>
                        </a:lnTo>
                        <a:lnTo>
                          <a:pt x="197" y="712"/>
                        </a:lnTo>
                        <a:lnTo>
                          <a:pt x="193" y="710"/>
                        </a:lnTo>
                        <a:lnTo>
                          <a:pt x="189" y="706"/>
                        </a:lnTo>
                        <a:lnTo>
                          <a:pt x="187" y="701"/>
                        </a:lnTo>
                        <a:lnTo>
                          <a:pt x="187" y="697"/>
                        </a:lnTo>
                        <a:lnTo>
                          <a:pt x="189" y="675"/>
                        </a:lnTo>
                        <a:lnTo>
                          <a:pt x="193" y="654"/>
                        </a:lnTo>
                        <a:lnTo>
                          <a:pt x="199" y="645"/>
                        </a:lnTo>
                        <a:lnTo>
                          <a:pt x="204" y="637"/>
                        </a:lnTo>
                        <a:lnTo>
                          <a:pt x="208" y="633"/>
                        </a:lnTo>
                        <a:lnTo>
                          <a:pt x="213" y="631"/>
                        </a:lnTo>
                        <a:lnTo>
                          <a:pt x="218" y="627"/>
                        </a:lnTo>
                        <a:lnTo>
                          <a:pt x="223" y="625"/>
                        </a:lnTo>
                        <a:lnTo>
                          <a:pt x="250" y="618"/>
                        </a:lnTo>
                        <a:lnTo>
                          <a:pt x="283" y="606"/>
                        </a:lnTo>
                        <a:lnTo>
                          <a:pt x="300" y="601"/>
                        </a:lnTo>
                        <a:lnTo>
                          <a:pt x="314" y="593"/>
                        </a:lnTo>
                        <a:lnTo>
                          <a:pt x="325" y="585"/>
                        </a:lnTo>
                        <a:lnTo>
                          <a:pt x="335" y="578"/>
                        </a:lnTo>
                        <a:lnTo>
                          <a:pt x="341" y="568"/>
                        </a:lnTo>
                        <a:lnTo>
                          <a:pt x="345" y="562"/>
                        </a:lnTo>
                        <a:lnTo>
                          <a:pt x="345" y="559"/>
                        </a:lnTo>
                        <a:lnTo>
                          <a:pt x="345" y="558"/>
                        </a:lnTo>
                        <a:lnTo>
                          <a:pt x="344" y="557"/>
                        </a:lnTo>
                        <a:lnTo>
                          <a:pt x="341" y="557"/>
                        </a:lnTo>
                        <a:lnTo>
                          <a:pt x="328" y="559"/>
                        </a:lnTo>
                        <a:lnTo>
                          <a:pt x="309" y="566"/>
                        </a:lnTo>
                        <a:lnTo>
                          <a:pt x="288" y="574"/>
                        </a:lnTo>
                        <a:lnTo>
                          <a:pt x="268" y="578"/>
                        </a:lnTo>
                        <a:lnTo>
                          <a:pt x="259" y="579"/>
                        </a:lnTo>
                        <a:lnTo>
                          <a:pt x="253" y="578"/>
                        </a:lnTo>
                        <a:lnTo>
                          <a:pt x="250" y="576"/>
                        </a:lnTo>
                        <a:lnTo>
                          <a:pt x="249" y="574"/>
                        </a:lnTo>
                        <a:lnTo>
                          <a:pt x="248" y="571"/>
                        </a:lnTo>
                        <a:lnTo>
                          <a:pt x="248" y="567"/>
                        </a:lnTo>
                        <a:lnTo>
                          <a:pt x="249" y="558"/>
                        </a:lnTo>
                        <a:lnTo>
                          <a:pt x="253" y="550"/>
                        </a:lnTo>
                        <a:lnTo>
                          <a:pt x="258" y="544"/>
                        </a:lnTo>
                        <a:lnTo>
                          <a:pt x="265" y="539"/>
                        </a:lnTo>
                        <a:lnTo>
                          <a:pt x="279" y="530"/>
                        </a:lnTo>
                        <a:lnTo>
                          <a:pt x="293" y="522"/>
                        </a:lnTo>
                        <a:lnTo>
                          <a:pt x="313" y="515"/>
                        </a:lnTo>
                        <a:lnTo>
                          <a:pt x="332" y="510"/>
                        </a:lnTo>
                        <a:lnTo>
                          <a:pt x="341" y="508"/>
                        </a:lnTo>
                        <a:lnTo>
                          <a:pt x="349" y="502"/>
                        </a:lnTo>
                        <a:lnTo>
                          <a:pt x="351" y="500"/>
                        </a:lnTo>
                        <a:lnTo>
                          <a:pt x="354" y="496"/>
                        </a:lnTo>
                        <a:lnTo>
                          <a:pt x="357" y="491"/>
                        </a:lnTo>
                        <a:lnTo>
                          <a:pt x="359" y="486"/>
                        </a:lnTo>
                        <a:lnTo>
                          <a:pt x="360" y="480"/>
                        </a:lnTo>
                        <a:lnTo>
                          <a:pt x="359" y="476"/>
                        </a:lnTo>
                        <a:lnTo>
                          <a:pt x="357" y="474"/>
                        </a:lnTo>
                        <a:lnTo>
                          <a:pt x="351" y="473"/>
                        </a:lnTo>
                        <a:lnTo>
                          <a:pt x="338" y="471"/>
                        </a:lnTo>
                        <a:lnTo>
                          <a:pt x="323" y="473"/>
                        </a:lnTo>
                        <a:lnTo>
                          <a:pt x="305" y="475"/>
                        </a:lnTo>
                        <a:lnTo>
                          <a:pt x="288" y="476"/>
                        </a:lnTo>
                        <a:lnTo>
                          <a:pt x="280" y="476"/>
                        </a:lnTo>
                        <a:lnTo>
                          <a:pt x="272" y="475"/>
                        </a:lnTo>
                        <a:lnTo>
                          <a:pt x="266" y="473"/>
                        </a:lnTo>
                        <a:lnTo>
                          <a:pt x="262" y="470"/>
                        </a:lnTo>
                        <a:lnTo>
                          <a:pt x="259" y="467"/>
                        </a:lnTo>
                        <a:lnTo>
                          <a:pt x="259" y="464"/>
                        </a:lnTo>
                        <a:lnTo>
                          <a:pt x="262" y="461"/>
                        </a:lnTo>
                        <a:lnTo>
                          <a:pt x="265" y="457"/>
                        </a:lnTo>
                        <a:lnTo>
                          <a:pt x="274" y="448"/>
                        </a:lnTo>
                        <a:lnTo>
                          <a:pt x="285" y="438"/>
                        </a:lnTo>
                        <a:lnTo>
                          <a:pt x="298" y="427"/>
                        </a:lnTo>
                        <a:lnTo>
                          <a:pt x="311" y="417"/>
                        </a:lnTo>
                        <a:lnTo>
                          <a:pt x="322" y="407"/>
                        </a:lnTo>
                        <a:lnTo>
                          <a:pt x="329" y="397"/>
                        </a:lnTo>
                        <a:lnTo>
                          <a:pt x="340" y="385"/>
                        </a:lnTo>
                        <a:lnTo>
                          <a:pt x="351" y="373"/>
                        </a:lnTo>
                        <a:lnTo>
                          <a:pt x="354" y="370"/>
                        </a:lnTo>
                        <a:lnTo>
                          <a:pt x="355" y="368"/>
                        </a:lnTo>
                        <a:lnTo>
                          <a:pt x="355" y="365"/>
                        </a:lnTo>
                        <a:lnTo>
                          <a:pt x="354" y="364"/>
                        </a:lnTo>
                        <a:lnTo>
                          <a:pt x="353" y="362"/>
                        </a:lnTo>
                        <a:lnTo>
                          <a:pt x="350" y="361"/>
                        </a:lnTo>
                        <a:lnTo>
                          <a:pt x="345" y="361"/>
                        </a:lnTo>
                        <a:lnTo>
                          <a:pt x="338" y="361"/>
                        </a:lnTo>
                        <a:lnTo>
                          <a:pt x="328" y="361"/>
                        </a:lnTo>
                        <a:lnTo>
                          <a:pt x="318" y="364"/>
                        </a:lnTo>
                        <a:lnTo>
                          <a:pt x="309" y="366"/>
                        </a:lnTo>
                        <a:lnTo>
                          <a:pt x="300" y="370"/>
                        </a:lnTo>
                        <a:lnTo>
                          <a:pt x="290" y="377"/>
                        </a:lnTo>
                        <a:lnTo>
                          <a:pt x="281" y="383"/>
                        </a:lnTo>
                        <a:lnTo>
                          <a:pt x="275" y="391"/>
                        </a:lnTo>
                        <a:lnTo>
                          <a:pt x="267" y="400"/>
                        </a:lnTo>
                        <a:lnTo>
                          <a:pt x="262" y="407"/>
                        </a:lnTo>
                        <a:lnTo>
                          <a:pt x="257" y="413"/>
                        </a:lnTo>
                        <a:lnTo>
                          <a:pt x="252" y="417"/>
                        </a:lnTo>
                        <a:lnTo>
                          <a:pt x="248" y="421"/>
                        </a:lnTo>
                        <a:lnTo>
                          <a:pt x="244" y="422"/>
                        </a:lnTo>
                        <a:lnTo>
                          <a:pt x="240" y="423"/>
                        </a:lnTo>
                        <a:lnTo>
                          <a:pt x="236" y="422"/>
                        </a:lnTo>
                        <a:lnTo>
                          <a:pt x="233" y="421"/>
                        </a:lnTo>
                        <a:lnTo>
                          <a:pt x="232" y="418"/>
                        </a:lnTo>
                        <a:lnTo>
                          <a:pt x="230" y="416"/>
                        </a:lnTo>
                        <a:lnTo>
                          <a:pt x="228" y="410"/>
                        </a:lnTo>
                        <a:lnTo>
                          <a:pt x="228" y="405"/>
                        </a:lnTo>
                        <a:lnTo>
                          <a:pt x="228" y="392"/>
                        </a:lnTo>
                        <a:lnTo>
                          <a:pt x="230" y="377"/>
                        </a:lnTo>
                        <a:lnTo>
                          <a:pt x="245" y="361"/>
                        </a:lnTo>
                        <a:lnTo>
                          <a:pt x="261" y="346"/>
                        </a:lnTo>
                        <a:lnTo>
                          <a:pt x="276" y="330"/>
                        </a:lnTo>
                        <a:lnTo>
                          <a:pt x="290" y="315"/>
                        </a:lnTo>
                        <a:lnTo>
                          <a:pt x="296" y="311"/>
                        </a:lnTo>
                        <a:lnTo>
                          <a:pt x="302" y="307"/>
                        </a:lnTo>
                        <a:lnTo>
                          <a:pt x="309" y="304"/>
                        </a:lnTo>
                        <a:lnTo>
                          <a:pt x="315" y="302"/>
                        </a:lnTo>
                        <a:lnTo>
                          <a:pt x="320" y="299"/>
                        </a:lnTo>
                        <a:lnTo>
                          <a:pt x="323" y="294"/>
                        </a:lnTo>
                        <a:lnTo>
                          <a:pt x="324" y="291"/>
                        </a:lnTo>
                        <a:lnTo>
                          <a:pt x="324" y="287"/>
                        </a:lnTo>
                        <a:lnTo>
                          <a:pt x="324" y="283"/>
                        </a:lnTo>
                        <a:lnTo>
                          <a:pt x="323" y="278"/>
                        </a:lnTo>
                        <a:lnTo>
                          <a:pt x="322" y="277"/>
                        </a:lnTo>
                        <a:lnTo>
                          <a:pt x="302" y="283"/>
                        </a:lnTo>
                        <a:lnTo>
                          <a:pt x="274" y="296"/>
                        </a:lnTo>
                        <a:lnTo>
                          <a:pt x="267" y="299"/>
                        </a:lnTo>
                        <a:lnTo>
                          <a:pt x="261" y="300"/>
                        </a:lnTo>
                        <a:lnTo>
                          <a:pt x="256" y="300"/>
                        </a:lnTo>
                        <a:lnTo>
                          <a:pt x="252" y="300"/>
                        </a:lnTo>
                        <a:lnTo>
                          <a:pt x="249" y="298"/>
                        </a:lnTo>
                        <a:lnTo>
                          <a:pt x="246" y="295"/>
                        </a:lnTo>
                        <a:lnTo>
                          <a:pt x="248" y="290"/>
                        </a:lnTo>
                        <a:lnTo>
                          <a:pt x="249" y="282"/>
                        </a:lnTo>
                        <a:lnTo>
                          <a:pt x="252" y="273"/>
                        </a:lnTo>
                        <a:lnTo>
                          <a:pt x="253" y="264"/>
                        </a:lnTo>
                        <a:lnTo>
                          <a:pt x="253" y="258"/>
                        </a:lnTo>
                        <a:lnTo>
                          <a:pt x="250" y="252"/>
                        </a:lnTo>
                        <a:lnTo>
                          <a:pt x="248" y="248"/>
                        </a:lnTo>
                        <a:lnTo>
                          <a:pt x="244" y="245"/>
                        </a:lnTo>
                        <a:lnTo>
                          <a:pt x="240" y="241"/>
                        </a:lnTo>
                        <a:lnTo>
                          <a:pt x="235" y="238"/>
                        </a:lnTo>
                        <a:lnTo>
                          <a:pt x="226" y="234"/>
                        </a:lnTo>
                        <a:lnTo>
                          <a:pt x="218" y="230"/>
                        </a:lnTo>
                        <a:lnTo>
                          <a:pt x="215" y="228"/>
                        </a:lnTo>
                        <a:lnTo>
                          <a:pt x="215" y="225"/>
                        </a:lnTo>
                        <a:lnTo>
                          <a:pt x="215" y="221"/>
                        </a:lnTo>
                        <a:lnTo>
                          <a:pt x="218" y="216"/>
                        </a:lnTo>
                        <a:lnTo>
                          <a:pt x="228" y="204"/>
                        </a:lnTo>
                        <a:lnTo>
                          <a:pt x="241" y="193"/>
                        </a:lnTo>
                        <a:lnTo>
                          <a:pt x="245" y="186"/>
                        </a:lnTo>
                        <a:lnTo>
                          <a:pt x="248" y="180"/>
                        </a:lnTo>
                        <a:lnTo>
                          <a:pt x="249" y="176"/>
                        </a:lnTo>
                        <a:lnTo>
                          <a:pt x="248" y="172"/>
                        </a:lnTo>
                        <a:lnTo>
                          <a:pt x="248" y="168"/>
                        </a:lnTo>
                        <a:lnTo>
                          <a:pt x="245" y="164"/>
                        </a:lnTo>
                        <a:lnTo>
                          <a:pt x="243" y="158"/>
                        </a:lnTo>
                        <a:lnTo>
                          <a:pt x="241" y="154"/>
                        </a:lnTo>
                        <a:lnTo>
                          <a:pt x="243" y="150"/>
                        </a:lnTo>
                        <a:lnTo>
                          <a:pt x="245" y="147"/>
                        </a:lnTo>
                        <a:lnTo>
                          <a:pt x="249" y="145"/>
                        </a:lnTo>
                        <a:lnTo>
                          <a:pt x="253" y="145"/>
                        </a:lnTo>
                        <a:lnTo>
                          <a:pt x="259" y="144"/>
                        </a:lnTo>
                        <a:lnTo>
                          <a:pt x="265" y="144"/>
                        </a:lnTo>
                        <a:lnTo>
                          <a:pt x="279" y="144"/>
                        </a:lnTo>
                        <a:lnTo>
                          <a:pt x="292" y="145"/>
                        </a:lnTo>
                        <a:lnTo>
                          <a:pt x="302" y="145"/>
                        </a:lnTo>
                        <a:lnTo>
                          <a:pt x="309" y="142"/>
                        </a:lnTo>
                        <a:lnTo>
                          <a:pt x="303" y="133"/>
                        </a:lnTo>
                        <a:lnTo>
                          <a:pt x="294" y="120"/>
                        </a:lnTo>
                        <a:lnTo>
                          <a:pt x="290" y="112"/>
                        </a:lnTo>
                        <a:lnTo>
                          <a:pt x="289" y="106"/>
                        </a:lnTo>
                        <a:lnTo>
                          <a:pt x="289" y="103"/>
                        </a:lnTo>
                        <a:lnTo>
                          <a:pt x="289" y="102"/>
                        </a:lnTo>
                        <a:lnTo>
                          <a:pt x="292" y="100"/>
                        </a:lnTo>
                        <a:lnTo>
                          <a:pt x="294" y="98"/>
                        </a:lnTo>
                        <a:lnTo>
                          <a:pt x="305" y="98"/>
                        </a:lnTo>
                        <a:lnTo>
                          <a:pt x="319" y="100"/>
                        </a:lnTo>
                        <a:lnTo>
                          <a:pt x="335" y="101"/>
                        </a:lnTo>
                        <a:lnTo>
                          <a:pt x="345" y="105"/>
                        </a:lnTo>
                        <a:lnTo>
                          <a:pt x="354" y="110"/>
                        </a:lnTo>
                        <a:lnTo>
                          <a:pt x="362" y="112"/>
                        </a:lnTo>
                        <a:lnTo>
                          <a:pt x="368" y="115"/>
                        </a:lnTo>
                        <a:lnTo>
                          <a:pt x="373" y="115"/>
                        </a:lnTo>
                        <a:lnTo>
                          <a:pt x="377" y="114"/>
                        </a:lnTo>
                        <a:lnTo>
                          <a:pt x="381" y="112"/>
                        </a:lnTo>
                        <a:lnTo>
                          <a:pt x="385" y="109"/>
                        </a:lnTo>
                        <a:lnTo>
                          <a:pt x="388" y="106"/>
                        </a:lnTo>
                        <a:lnTo>
                          <a:pt x="393" y="98"/>
                        </a:lnTo>
                        <a:lnTo>
                          <a:pt x="398" y="90"/>
                        </a:lnTo>
                        <a:lnTo>
                          <a:pt x="402" y="87"/>
                        </a:lnTo>
                        <a:lnTo>
                          <a:pt x="406" y="84"/>
                        </a:lnTo>
                        <a:lnTo>
                          <a:pt x="411" y="81"/>
                        </a:lnTo>
                        <a:lnTo>
                          <a:pt x="416" y="80"/>
                        </a:lnTo>
                        <a:lnTo>
                          <a:pt x="424" y="81"/>
                        </a:lnTo>
                        <a:lnTo>
                          <a:pt x="430" y="83"/>
                        </a:lnTo>
                        <a:lnTo>
                          <a:pt x="438" y="87"/>
                        </a:lnTo>
                        <a:lnTo>
                          <a:pt x="445" y="92"/>
                        </a:lnTo>
                        <a:lnTo>
                          <a:pt x="459" y="101"/>
                        </a:lnTo>
                        <a:lnTo>
                          <a:pt x="471" y="110"/>
                        </a:lnTo>
                        <a:lnTo>
                          <a:pt x="482" y="114"/>
                        </a:lnTo>
                        <a:lnTo>
                          <a:pt x="495" y="118"/>
                        </a:lnTo>
                        <a:lnTo>
                          <a:pt x="511" y="122"/>
                        </a:lnTo>
                        <a:lnTo>
                          <a:pt x="525" y="125"/>
                        </a:lnTo>
                        <a:lnTo>
                          <a:pt x="541" y="129"/>
                        </a:lnTo>
                        <a:lnTo>
                          <a:pt x="553" y="133"/>
                        </a:lnTo>
                        <a:lnTo>
                          <a:pt x="559" y="137"/>
                        </a:lnTo>
                        <a:lnTo>
                          <a:pt x="564" y="140"/>
                        </a:lnTo>
                        <a:lnTo>
                          <a:pt x="568" y="144"/>
                        </a:lnTo>
                        <a:lnTo>
                          <a:pt x="572" y="147"/>
                        </a:lnTo>
                        <a:lnTo>
                          <a:pt x="579" y="159"/>
                        </a:lnTo>
                        <a:lnTo>
                          <a:pt x="586" y="169"/>
                        </a:lnTo>
                        <a:lnTo>
                          <a:pt x="592" y="176"/>
                        </a:lnTo>
                        <a:lnTo>
                          <a:pt x="599" y="181"/>
                        </a:lnTo>
                        <a:lnTo>
                          <a:pt x="605" y="184"/>
                        </a:lnTo>
                        <a:lnTo>
                          <a:pt x="610" y="185"/>
                        </a:lnTo>
                        <a:lnTo>
                          <a:pt x="614" y="185"/>
                        </a:lnTo>
                        <a:lnTo>
                          <a:pt x="620" y="182"/>
                        </a:lnTo>
                        <a:lnTo>
                          <a:pt x="622" y="179"/>
                        </a:lnTo>
                        <a:lnTo>
                          <a:pt x="626" y="173"/>
                        </a:lnTo>
                        <a:lnTo>
                          <a:pt x="629" y="167"/>
                        </a:lnTo>
                        <a:lnTo>
                          <a:pt x="631" y="159"/>
                        </a:lnTo>
                        <a:lnTo>
                          <a:pt x="634" y="141"/>
                        </a:lnTo>
                        <a:lnTo>
                          <a:pt x="635" y="120"/>
                        </a:lnTo>
                        <a:lnTo>
                          <a:pt x="636" y="118"/>
                        </a:lnTo>
                        <a:lnTo>
                          <a:pt x="636" y="115"/>
                        </a:lnTo>
                        <a:lnTo>
                          <a:pt x="636" y="112"/>
                        </a:lnTo>
                        <a:lnTo>
                          <a:pt x="635" y="110"/>
                        </a:lnTo>
                        <a:lnTo>
                          <a:pt x="631" y="105"/>
                        </a:lnTo>
                        <a:lnTo>
                          <a:pt x="629" y="101"/>
                        </a:lnTo>
                        <a:lnTo>
                          <a:pt x="626" y="96"/>
                        </a:lnTo>
                        <a:lnTo>
                          <a:pt x="626" y="92"/>
                        </a:lnTo>
                        <a:lnTo>
                          <a:pt x="627" y="88"/>
                        </a:lnTo>
                        <a:lnTo>
                          <a:pt x="630" y="83"/>
                        </a:lnTo>
                        <a:lnTo>
                          <a:pt x="631" y="77"/>
                        </a:lnTo>
                        <a:lnTo>
                          <a:pt x="631" y="72"/>
                        </a:lnTo>
                        <a:lnTo>
                          <a:pt x="630" y="67"/>
                        </a:lnTo>
                        <a:lnTo>
                          <a:pt x="629" y="62"/>
                        </a:lnTo>
                        <a:lnTo>
                          <a:pt x="626" y="57"/>
                        </a:lnTo>
                        <a:lnTo>
                          <a:pt x="626" y="52"/>
                        </a:lnTo>
                        <a:lnTo>
                          <a:pt x="626" y="46"/>
                        </a:lnTo>
                        <a:lnTo>
                          <a:pt x="629" y="41"/>
                        </a:lnTo>
                        <a:lnTo>
                          <a:pt x="634" y="39"/>
                        </a:lnTo>
                        <a:lnTo>
                          <a:pt x="640" y="37"/>
                        </a:lnTo>
                        <a:lnTo>
                          <a:pt x="647" y="36"/>
                        </a:lnTo>
                        <a:lnTo>
                          <a:pt x="652" y="36"/>
                        </a:lnTo>
                        <a:lnTo>
                          <a:pt x="666" y="35"/>
                        </a:lnTo>
                        <a:lnTo>
                          <a:pt x="680" y="32"/>
                        </a:lnTo>
                        <a:lnTo>
                          <a:pt x="712" y="27"/>
                        </a:lnTo>
                        <a:lnTo>
                          <a:pt x="731" y="22"/>
                        </a:lnTo>
                        <a:lnTo>
                          <a:pt x="740" y="19"/>
                        </a:lnTo>
                        <a:lnTo>
                          <a:pt x="749" y="15"/>
                        </a:lnTo>
                        <a:lnTo>
                          <a:pt x="759" y="10"/>
                        </a:lnTo>
                        <a:lnTo>
                          <a:pt x="772" y="2"/>
                        </a:lnTo>
                        <a:lnTo>
                          <a:pt x="776" y="0"/>
                        </a:lnTo>
                        <a:lnTo>
                          <a:pt x="780" y="0"/>
                        </a:lnTo>
                        <a:lnTo>
                          <a:pt x="784" y="0"/>
                        </a:lnTo>
                        <a:lnTo>
                          <a:pt x="787" y="1"/>
                        </a:lnTo>
                        <a:lnTo>
                          <a:pt x="792" y="5"/>
                        </a:lnTo>
                        <a:lnTo>
                          <a:pt x="796" y="11"/>
                        </a:lnTo>
                        <a:lnTo>
                          <a:pt x="798" y="19"/>
                        </a:lnTo>
                        <a:lnTo>
                          <a:pt x="801" y="27"/>
                        </a:lnTo>
                        <a:lnTo>
                          <a:pt x="804" y="33"/>
                        </a:lnTo>
                        <a:lnTo>
                          <a:pt x="807" y="37"/>
                        </a:lnTo>
                        <a:lnTo>
                          <a:pt x="826" y="39"/>
                        </a:lnTo>
                        <a:lnTo>
                          <a:pt x="844" y="41"/>
                        </a:lnTo>
                        <a:lnTo>
                          <a:pt x="846" y="44"/>
                        </a:lnTo>
                        <a:lnTo>
                          <a:pt x="846" y="48"/>
                        </a:lnTo>
                        <a:lnTo>
                          <a:pt x="848" y="53"/>
                        </a:lnTo>
                        <a:lnTo>
                          <a:pt x="848" y="59"/>
                        </a:lnTo>
                        <a:lnTo>
                          <a:pt x="848" y="65"/>
                        </a:lnTo>
                        <a:lnTo>
                          <a:pt x="849" y="70"/>
                        </a:lnTo>
                        <a:lnTo>
                          <a:pt x="851" y="75"/>
                        </a:lnTo>
                        <a:lnTo>
                          <a:pt x="855" y="80"/>
                        </a:lnTo>
                        <a:lnTo>
                          <a:pt x="864" y="84"/>
                        </a:lnTo>
                        <a:lnTo>
                          <a:pt x="871" y="87"/>
                        </a:lnTo>
                        <a:lnTo>
                          <a:pt x="879" y="89"/>
                        </a:lnTo>
                        <a:lnTo>
                          <a:pt x="886" y="90"/>
                        </a:lnTo>
                        <a:lnTo>
                          <a:pt x="893" y="92"/>
                        </a:lnTo>
                        <a:lnTo>
                          <a:pt x="901" y="96"/>
                        </a:lnTo>
                        <a:lnTo>
                          <a:pt x="908" y="102"/>
                        </a:lnTo>
                        <a:lnTo>
                          <a:pt x="918" y="112"/>
                        </a:lnTo>
                        <a:lnTo>
                          <a:pt x="933" y="137"/>
                        </a:lnTo>
                        <a:lnTo>
                          <a:pt x="954" y="168"/>
                        </a:lnTo>
                        <a:lnTo>
                          <a:pt x="964" y="184"/>
                        </a:lnTo>
                        <a:lnTo>
                          <a:pt x="975" y="197"/>
                        </a:lnTo>
                        <a:lnTo>
                          <a:pt x="980" y="202"/>
                        </a:lnTo>
                        <a:lnTo>
                          <a:pt x="985" y="207"/>
                        </a:lnTo>
                        <a:lnTo>
                          <a:pt x="990" y="210"/>
                        </a:lnTo>
                        <a:lnTo>
                          <a:pt x="995" y="212"/>
                        </a:lnTo>
                        <a:lnTo>
                          <a:pt x="1020" y="219"/>
                        </a:lnTo>
                        <a:lnTo>
                          <a:pt x="1044" y="223"/>
                        </a:lnTo>
                        <a:lnTo>
                          <a:pt x="1070" y="226"/>
                        </a:lnTo>
                        <a:lnTo>
                          <a:pt x="1096" y="230"/>
                        </a:lnTo>
                        <a:lnTo>
                          <a:pt x="1122" y="234"/>
                        </a:lnTo>
                        <a:lnTo>
                          <a:pt x="1148" y="239"/>
                        </a:lnTo>
                        <a:lnTo>
                          <a:pt x="1174" y="246"/>
                        </a:lnTo>
                        <a:lnTo>
                          <a:pt x="1200" y="254"/>
                        </a:lnTo>
                        <a:lnTo>
                          <a:pt x="1222" y="265"/>
                        </a:lnTo>
                        <a:lnTo>
                          <a:pt x="1248" y="281"/>
                        </a:lnTo>
                        <a:lnTo>
                          <a:pt x="1261" y="287"/>
                        </a:lnTo>
                        <a:lnTo>
                          <a:pt x="1272" y="293"/>
                        </a:lnTo>
                        <a:lnTo>
                          <a:pt x="1279" y="295"/>
                        </a:lnTo>
                        <a:lnTo>
                          <a:pt x="1284" y="296"/>
                        </a:lnTo>
                        <a:lnTo>
                          <a:pt x="1289" y="296"/>
                        </a:lnTo>
                        <a:lnTo>
                          <a:pt x="1295" y="296"/>
                        </a:lnTo>
                        <a:lnTo>
                          <a:pt x="1305" y="296"/>
                        </a:lnTo>
                        <a:lnTo>
                          <a:pt x="1318" y="298"/>
                        </a:lnTo>
                        <a:lnTo>
                          <a:pt x="1331" y="300"/>
                        </a:lnTo>
                        <a:lnTo>
                          <a:pt x="1344" y="303"/>
                        </a:lnTo>
                        <a:lnTo>
                          <a:pt x="1355" y="305"/>
                        </a:lnTo>
                        <a:lnTo>
                          <a:pt x="1366" y="308"/>
                        </a:lnTo>
                        <a:lnTo>
                          <a:pt x="1372" y="308"/>
                        </a:lnTo>
                        <a:lnTo>
                          <a:pt x="1376" y="308"/>
                        </a:lnTo>
                        <a:lnTo>
                          <a:pt x="1375" y="295"/>
                        </a:lnTo>
                        <a:lnTo>
                          <a:pt x="1372" y="285"/>
                        </a:lnTo>
                        <a:lnTo>
                          <a:pt x="1372" y="281"/>
                        </a:lnTo>
                        <a:lnTo>
                          <a:pt x="1375" y="277"/>
                        </a:lnTo>
                        <a:lnTo>
                          <a:pt x="1380" y="276"/>
                        </a:lnTo>
                        <a:lnTo>
                          <a:pt x="1388" y="274"/>
                        </a:lnTo>
                        <a:lnTo>
                          <a:pt x="1399" y="274"/>
                        </a:lnTo>
                        <a:lnTo>
                          <a:pt x="1407" y="277"/>
                        </a:lnTo>
                        <a:lnTo>
                          <a:pt x="1414" y="280"/>
                        </a:lnTo>
                        <a:lnTo>
                          <a:pt x="1418" y="283"/>
                        </a:lnTo>
                        <a:lnTo>
                          <a:pt x="1420" y="287"/>
                        </a:lnTo>
                        <a:lnTo>
                          <a:pt x="1421" y="293"/>
                        </a:lnTo>
                        <a:lnTo>
                          <a:pt x="1423" y="298"/>
                        </a:lnTo>
                        <a:lnTo>
                          <a:pt x="1421" y="303"/>
                        </a:lnTo>
                        <a:lnTo>
                          <a:pt x="1420" y="315"/>
                        </a:lnTo>
                        <a:lnTo>
                          <a:pt x="1420" y="326"/>
                        </a:lnTo>
                        <a:lnTo>
                          <a:pt x="1421" y="331"/>
                        </a:lnTo>
                        <a:lnTo>
                          <a:pt x="1424" y="337"/>
                        </a:lnTo>
                        <a:lnTo>
                          <a:pt x="1427" y="342"/>
                        </a:lnTo>
                        <a:lnTo>
                          <a:pt x="1433" y="344"/>
                        </a:lnTo>
                        <a:lnTo>
                          <a:pt x="1554" y="407"/>
                        </a:lnTo>
                        <a:lnTo>
                          <a:pt x="1582" y="421"/>
                        </a:lnTo>
                        <a:lnTo>
                          <a:pt x="1608" y="435"/>
                        </a:lnTo>
                        <a:lnTo>
                          <a:pt x="1634" y="449"/>
                        </a:lnTo>
                        <a:lnTo>
                          <a:pt x="1659" y="465"/>
                        </a:lnTo>
                        <a:lnTo>
                          <a:pt x="1706" y="495"/>
                        </a:lnTo>
                        <a:lnTo>
                          <a:pt x="1753" y="522"/>
                        </a:lnTo>
                        <a:lnTo>
                          <a:pt x="1776" y="533"/>
                        </a:lnTo>
                        <a:lnTo>
                          <a:pt x="1801" y="545"/>
                        </a:lnTo>
                        <a:lnTo>
                          <a:pt x="1827" y="556"/>
                        </a:lnTo>
                        <a:lnTo>
                          <a:pt x="1853" y="563"/>
                        </a:lnTo>
                        <a:lnTo>
                          <a:pt x="1880" y="570"/>
                        </a:lnTo>
                        <a:lnTo>
                          <a:pt x="1910" y="575"/>
                        </a:lnTo>
                        <a:lnTo>
                          <a:pt x="1941" y="578"/>
                        </a:lnTo>
                        <a:lnTo>
                          <a:pt x="1975" y="578"/>
                        </a:lnTo>
                        <a:lnTo>
                          <a:pt x="1986" y="578"/>
                        </a:lnTo>
                        <a:lnTo>
                          <a:pt x="1997" y="581"/>
                        </a:lnTo>
                        <a:lnTo>
                          <a:pt x="2008" y="585"/>
                        </a:lnTo>
                        <a:lnTo>
                          <a:pt x="2017" y="590"/>
                        </a:lnTo>
                        <a:lnTo>
                          <a:pt x="2026" y="594"/>
                        </a:lnTo>
                        <a:lnTo>
                          <a:pt x="2036" y="598"/>
                        </a:lnTo>
                        <a:lnTo>
                          <a:pt x="2038" y="598"/>
                        </a:lnTo>
                        <a:lnTo>
                          <a:pt x="2042" y="600"/>
                        </a:lnTo>
                        <a:lnTo>
                          <a:pt x="2046" y="598"/>
                        </a:lnTo>
                        <a:lnTo>
                          <a:pt x="2048" y="597"/>
                        </a:lnTo>
                        <a:lnTo>
                          <a:pt x="2055" y="593"/>
                        </a:lnTo>
                        <a:lnTo>
                          <a:pt x="2061" y="592"/>
                        </a:lnTo>
                        <a:lnTo>
                          <a:pt x="2069" y="590"/>
                        </a:lnTo>
                        <a:lnTo>
                          <a:pt x="2077" y="590"/>
                        </a:lnTo>
                        <a:lnTo>
                          <a:pt x="2093" y="594"/>
                        </a:lnTo>
                        <a:lnTo>
                          <a:pt x="2108" y="600"/>
                        </a:lnTo>
                        <a:lnTo>
                          <a:pt x="2121" y="606"/>
                        </a:lnTo>
                        <a:lnTo>
                          <a:pt x="2131" y="614"/>
                        </a:lnTo>
                        <a:lnTo>
                          <a:pt x="2134" y="616"/>
                        </a:lnTo>
                        <a:lnTo>
                          <a:pt x="2137" y="620"/>
                        </a:lnTo>
                        <a:lnTo>
                          <a:pt x="2137" y="623"/>
                        </a:lnTo>
                        <a:lnTo>
                          <a:pt x="2137" y="625"/>
                        </a:lnTo>
                        <a:lnTo>
                          <a:pt x="2125" y="637"/>
                        </a:lnTo>
                        <a:lnTo>
                          <a:pt x="2116" y="647"/>
                        </a:lnTo>
                        <a:lnTo>
                          <a:pt x="2111" y="657"/>
                        </a:lnTo>
                        <a:lnTo>
                          <a:pt x="2108" y="663"/>
                        </a:lnTo>
                        <a:lnTo>
                          <a:pt x="2109" y="668"/>
                        </a:lnTo>
                        <a:lnTo>
                          <a:pt x="2111" y="671"/>
                        </a:lnTo>
                        <a:lnTo>
                          <a:pt x="2116" y="673"/>
                        </a:lnTo>
                        <a:lnTo>
                          <a:pt x="2122" y="675"/>
                        </a:lnTo>
                        <a:lnTo>
                          <a:pt x="2138" y="676"/>
                        </a:lnTo>
                        <a:lnTo>
                          <a:pt x="2156" y="675"/>
                        </a:lnTo>
                        <a:lnTo>
                          <a:pt x="2174" y="675"/>
                        </a:lnTo>
                        <a:lnTo>
                          <a:pt x="2190" y="676"/>
                        </a:lnTo>
                        <a:lnTo>
                          <a:pt x="2199" y="681"/>
                        </a:lnTo>
                        <a:lnTo>
                          <a:pt x="2209" y="689"/>
                        </a:lnTo>
                        <a:lnTo>
                          <a:pt x="2221" y="699"/>
                        </a:lnTo>
                        <a:lnTo>
                          <a:pt x="2232" y="711"/>
                        </a:lnTo>
                        <a:lnTo>
                          <a:pt x="2244" y="720"/>
                        </a:lnTo>
                        <a:lnTo>
                          <a:pt x="2253" y="728"/>
                        </a:lnTo>
                        <a:lnTo>
                          <a:pt x="2258" y="729"/>
                        </a:lnTo>
                        <a:lnTo>
                          <a:pt x="2262" y="729"/>
                        </a:lnTo>
                        <a:lnTo>
                          <a:pt x="2266" y="728"/>
                        </a:lnTo>
                        <a:lnTo>
                          <a:pt x="2269" y="724"/>
                        </a:lnTo>
                        <a:lnTo>
                          <a:pt x="2275" y="715"/>
                        </a:lnTo>
                        <a:lnTo>
                          <a:pt x="2280" y="707"/>
                        </a:lnTo>
                        <a:lnTo>
                          <a:pt x="2286" y="701"/>
                        </a:lnTo>
                        <a:lnTo>
                          <a:pt x="2291" y="697"/>
                        </a:lnTo>
                        <a:lnTo>
                          <a:pt x="2296" y="694"/>
                        </a:lnTo>
                        <a:lnTo>
                          <a:pt x="2300" y="692"/>
                        </a:lnTo>
                        <a:lnTo>
                          <a:pt x="2304" y="692"/>
                        </a:lnTo>
                        <a:lnTo>
                          <a:pt x="2309" y="693"/>
                        </a:lnTo>
                        <a:lnTo>
                          <a:pt x="2318" y="697"/>
                        </a:lnTo>
                        <a:lnTo>
                          <a:pt x="2328" y="702"/>
                        </a:lnTo>
                        <a:lnTo>
                          <a:pt x="2341" y="707"/>
                        </a:lnTo>
                        <a:lnTo>
                          <a:pt x="2357" y="711"/>
                        </a:lnTo>
                        <a:lnTo>
                          <a:pt x="2371" y="721"/>
                        </a:lnTo>
                        <a:lnTo>
                          <a:pt x="2384" y="729"/>
                        </a:lnTo>
                        <a:lnTo>
                          <a:pt x="2396" y="734"/>
                        </a:lnTo>
                        <a:lnTo>
                          <a:pt x="2407" y="739"/>
                        </a:lnTo>
                        <a:lnTo>
                          <a:pt x="2419" y="746"/>
                        </a:lnTo>
                        <a:lnTo>
                          <a:pt x="2429" y="752"/>
                        </a:lnTo>
                        <a:lnTo>
                          <a:pt x="2435" y="758"/>
                        </a:lnTo>
                        <a:lnTo>
                          <a:pt x="2440" y="764"/>
                        </a:lnTo>
                        <a:lnTo>
                          <a:pt x="2445" y="771"/>
                        </a:lnTo>
                        <a:lnTo>
                          <a:pt x="2449" y="778"/>
                        </a:lnTo>
                        <a:lnTo>
                          <a:pt x="2455" y="787"/>
                        </a:lnTo>
                        <a:lnTo>
                          <a:pt x="2463" y="795"/>
                        </a:lnTo>
                        <a:lnTo>
                          <a:pt x="2473" y="803"/>
                        </a:lnTo>
                        <a:lnTo>
                          <a:pt x="2484" y="811"/>
                        </a:lnTo>
                        <a:lnTo>
                          <a:pt x="2506" y="825"/>
                        </a:lnTo>
                        <a:lnTo>
                          <a:pt x="2527" y="837"/>
                        </a:lnTo>
                        <a:lnTo>
                          <a:pt x="2537" y="842"/>
                        </a:lnTo>
                        <a:lnTo>
                          <a:pt x="2547" y="844"/>
                        </a:lnTo>
                        <a:lnTo>
                          <a:pt x="2558" y="846"/>
                        </a:lnTo>
                        <a:lnTo>
                          <a:pt x="2568" y="846"/>
                        </a:lnTo>
                        <a:lnTo>
                          <a:pt x="2578" y="843"/>
                        </a:lnTo>
                        <a:lnTo>
                          <a:pt x="2589" y="840"/>
                        </a:lnTo>
                        <a:lnTo>
                          <a:pt x="2599" y="838"/>
                        </a:lnTo>
                        <a:lnTo>
                          <a:pt x="2609" y="834"/>
                        </a:lnTo>
                        <a:lnTo>
                          <a:pt x="2630" y="826"/>
                        </a:lnTo>
                        <a:lnTo>
                          <a:pt x="2650" y="821"/>
                        </a:lnTo>
                        <a:lnTo>
                          <a:pt x="2659" y="821"/>
                        </a:lnTo>
                        <a:lnTo>
                          <a:pt x="2669" y="821"/>
                        </a:lnTo>
                        <a:lnTo>
                          <a:pt x="2678" y="824"/>
                        </a:lnTo>
                        <a:lnTo>
                          <a:pt x="2687" y="828"/>
                        </a:lnTo>
                        <a:close/>
                      </a:path>
                    </a:pathLst>
                  </a:custGeom>
                  <a:solidFill>
                    <a:srgbClr val="1394CA"/>
                  </a:solidFill>
                  <a:ln w="6350" cmpd="sng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28075">
                      <a:defRPr/>
                    </a:pPr>
                    <a:endParaRPr lang="en-US">
                      <a:solidFill>
                        <a:prstClr val="white"/>
                      </a:solidFill>
                      <a:latin typeface="Calibri"/>
                    </a:endParaRPr>
                  </a:p>
                </p:txBody>
              </p:sp>
            </p:grpSp>
            <p:sp>
              <p:nvSpPr>
                <p:cNvPr id="174" name="Freeform 235">
                  <a:extLst>
                    <a:ext uri="{FF2B5EF4-FFF2-40B4-BE49-F238E27FC236}">
                      <a16:creationId xmlns:a16="http://schemas.microsoft.com/office/drawing/2014/main" id="{0B013715-A423-9942-A6C0-9EB1833A5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517" y="5569948"/>
                  <a:ext cx="23757" cy="18940"/>
                </a:xfrm>
                <a:custGeom>
                  <a:avLst/>
                  <a:gdLst/>
                  <a:ahLst/>
                  <a:cxnLst>
                    <a:cxn ang="0">
                      <a:pos x="51" y="19"/>
                    </a:cxn>
                    <a:cxn ang="0">
                      <a:pos x="45" y="13"/>
                    </a:cxn>
                    <a:cxn ang="0">
                      <a:pos x="39" y="6"/>
                    </a:cxn>
                    <a:cxn ang="0">
                      <a:pos x="36" y="5"/>
                    </a:cxn>
                    <a:cxn ang="0">
                      <a:pos x="32" y="3"/>
                    </a:cxn>
                    <a:cxn ang="0">
                      <a:pos x="28" y="1"/>
                    </a:cxn>
                    <a:cxn ang="0">
                      <a:pos x="23" y="0"/>
                    </a:cxn>
                    <a:cxn ang="0">
                      <a:pos x="16" y="0"/>
                    </a:cxn>
                    <a:cxn ang="0">
                      <a:pos x="9" y="3"/>
                    </a:cxn>
                    <a:cxn ang="0">
                      <a:pos x="5" y="4"/>
                    </a:cxn>
                    <a:cxn ang="0">
                      <a:pos x="2" y="5"/>
                    </a:cxn>
                    <a:cxn ang="0">
                      <a:pos x="1" y="8"/>
                    </a:cxn>
                    <a:cxn ang="0">
                      <a:pos x="0" y="12"/>
                    </a:cxn>
                    <a:cxn ang="0">
                      <a:pos x="2" y="16"/>
                    </a:cxn>
                    <a:cxn ang="0">
                      <a:pos x="9" y="19"/>
                    </a:cxn>
                    <a:cxn ang="0">
                      <a:pos x="15" y="22"/>
                    </a:cxn>
                    <a:cxn ang="0">
                      <a:pos x="19" y="23"/>
                    </a:cxn>
                    <a:cxn ang="0">
                      <a:pos x="28" y="27"/>
                    </a:cxn>
                    <a:cxn ang="0">
                      <a:pos x="36" y="31"/>
                    </a:cxn>
                    <a:cxn ang="0">
                      <a:pos x="41" y="38"/>
                    </a:cxn>
                    <a:cxn ang="0">
                      <a:pos x="46" y="45"/>
                    </a:cxn>
                    <a:cxn ang="0">
                      <a:pos x="48" y="49"/>
                    </a:cxn>
                    <a:cxn ang="0">
                      <a:pos x="50" y="52"/>
                    </a:cxn>
                    <a:cxn ang="0">
                      <a:pos x="53" y="54"/>
                    </a:cxn>
                    <a:cxn ang="0">
                      <a:pos x="57" y="57"/>
                    </a:cxn>
                    <a:cxn ang="0">
                      <a:pos x="61" y="57"/>
                    </a:cxn>
                    <a:cxn ang="0">
                      <a:pos x="63" y="57"/>
                    </a:cxn>
                    <a:cxn ang="0">
                      <a:pos x="66" y="54"/>
                    </a:cxn>
                    <a:cxn ang="0">
                      <a:pos x="68" y="51"/>
                    </a:cxn>
                    <a:cxn ang="0">
                      <a:pos x="51" y="19"/>
                    </a:cxn>
                  </a:cxnLst>
                  <a:rect l="0" t="0" r="r" b="b"/>
                  <a:pathLst>
                    <a:path w="68" h="57">
                      <a:moveTo>
                        <a:pt x="51" y="19"/>
                      </a:moveTo>
                      <a:lnTo>
                        <a:pt x="45" y="13"/>
                      </a:lnTo>
                      <a:lnTo>
                        <a:pt x="39" y="6"/>
                      </a:lnTo>
                      <a:lnTo>
                        <a:pt x="36" y="5"/>
                      </a:lnTo>
                      <a:lnTo>
                        <a:pt x="32" y="3"/>
                      </a:lnTo>
                      <a:lnTo>
                        <a:pt x="28" y="1"/>
                      </a:lnTo>
                      <a:lnTo>
                        <a:pt x="23" y="0"/>
                      </a:lnTo>
                      <a:lnTo>
                        <a:pt x="16" y="0"/>
                      </a:lnTo>
                      <a:lnTo>
                        <a:pt x="9" y="3"/>
                      </a:lnTo>
                      <a:lnTo>
                        <a:pt x="5" y="4"/>
                      </a:lnTo>
                      <a:lnTo>
                        <a:pt x="2" y="5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2" y="16"/>
                      </a:lnTo>
                      <a:lnTo>
                        <a:pt x="9" y="19"/>
                      </a:lnTo>
                      <a:lnTo>
                        <a:pt x="15" y="22"/>
                      </a:lnTo>
                      <a:lnTo>
                        <a:pt x="19" y="23"/>
                      </a:lnTo>
                      <a:lnTo>
                        <a:pt x="28" y="27"/>
                      </a:lnTo>
                      <a:lnTo>
                        <a:pt x="36" y="31"/>
                      </a:lnTo>
                      <a:lnTo>
                        <a:pt x="41" y="38"/>
                      </a:lnTo>
                      <a:lnTo>
                        <a:pt x="46" y="45"/>
                      </a:lnTo>
                      <a:lnTo>
                        <a:pt x="48" y="49"/>
                      </a:lnTo>
                      <a:lnTo>
                        <a:pt x="50" y="52"/>
                      </a:lnTo>
                      <a:lnTo>
                        <a:pt x="53" y="54"/>
                      </a:lnTo>
                      <a:lnTo>
                        <a:pt x="57" y="57"/>
                      </a:lnTo>
                      <a:lnTo>
                        <a:pt x="61" y="57"/>
                      </a:lnTo>
                      <a:lnTo>
                        <a:pt x="63" y="57"/>
                      </a:lnTo>
                      <a:lnTo>
                        <a:pt x="66" y="54"/>
                      </a:lnTo>
                      <a:lnTo>
                        <a:pt x="68" y="51"/>
                      </a:lnTo>
                      <a:lnTo>
                        <a:pt x="51" y="19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5" name="Freeform 236">
                  <a:extLst>
                    <a:ext uri="{FF2B5EF4-FFF2-40B4-BE49-F238E27FC236}">
                      <a16:creationId xmlns:a16="http://schemas.microsoft.com/office/drawing/2014/main" id="{45AF82A4-C0EC-C044-BAAE-BFBACB3AF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4362" y="5495544"/>
                  <a:ext cx="64286" cy="51406"/>
                </a:xfrm>
                <a:custGeom>
                  <a:avLst/>
                  <a:gdLst/>
                  <a:ahLst/>
                  <a:cxnLst>
                    <a:cxn ang="0">
                      <a:pos x="53" y="147"/>
                    </a:cxn>
                    <a:cxn ang="0">
                      <a:pos x="49" y="146"/>
                    </a:cxn>
                    <a:cxn ang="0">
                      <a:pos x="44" y="142"/>
                    </a:cxn>
                    <a:cxn ang="0">
                      <a:pos x="39" y="138"/>
                    </a:cxn>
                    <a:cxn ang="0">
                      <a:pos x="32" y="132"/>
                    </a:cxn>
                    <a:cxn ang="0">
                      <a:pos x="23" y="120"/>
                    </a:cxn>
                    <a:cxn ang="0">
                      <a:pos x="17" y="111"/>
                    </a:cxn>
                    <a:cxn ang="0">
                      <a:pos x="10" y="100"/>
                    </a:cxn>
                    <a:cxn ang="0">
                      <a:pos x="3" y="83"/>
                    </a:cxn>
                    <a:cxn ang="0">
                      <a:pos x="0" y="75"/>
                    </a:cxn>
                    <a:cxn ang="0">
                      <a:pos x="0" y="67"/>
                    </a:cxn>
                    <a:cxn ang="0">
                      <a:pos x="0" y="65"/>
                    </a:cxn>
                    <a:cxn ang="0">
                      <a:pos x="1" y="63"/>
                    </a:cxn>
                    <a:cxn ang="0">
                      <a:pos x="4" y="62"/>
                    </a:cxn>
                    <a:cxn ang="0">
                      <a:pos x="6" y="61"/>
                    </a:cxn>
                    <a:cxn ang="0">
                      <a:pos x="22" y="63"/>
                    </a:cxn>
                    <a:cxn ang="0">
                      <a:pos x="35" y="66"/>
                    </a:cxn>
                    <a:cxn ang="0">
                      <a:pos x="41" y="65"/>
                    </a:cxn>
                    <a:cxn ang="0">
                      <a:pos x="48" y="62"/>
                    </a:cxn>
                    <a:cxn ang="0">
                      <a:pos x="53" y="58"/>
                    </a:cxn>
                    <a:cxn ang="0">
                      <a:pos x="57" y="49"/>
                    </a:cxn>
                    <a:cxn ang="0">
                      <a:pos x="61" y="36"/>
                    </a:cxn>
                    <a:cxn ang="0">
                      <a:pos x="65" y="24"/>
                    </a:cxn>
                    <a:cxn ang="0">
                      <a:pos x="67" y="19"/>
                    </a:cxn>
                    <a:cxn ang="0">
                      <a:pos x="70" y="15"/>
                    </a:cxn>
                    <a:cxn ang="0">
                      <a:pos x="75" y="10"/>
                    </a:cxn>
                    <a:cxn ang="0">
                      <a:pos x="82" y="6"/>
                    </a:cxn>
                    <a:cxn ang="0">
                      <a:pos x="93" y="2"/>
                    </a:cxn>
                    <a:cxn ang="0">
                      <a:pos x="102" y="0"/>
                    </a:cxn>
                    <a:cxn ang="0">
                      <a:pos x="111" y="0"/>
                    </a:cxn>
                    <a:cxn ang="0">
                      <a:pos x="120" y="1"/>
                    </a:cxn>
                    <a:cxn ang="0">
                      <a:pos x="139" y="4"/>
                    </a:cxn>
                    <a:cxn ang="0">
                      <a:pos x="161" y="4"/>
                    </a:cxn>
                    <a:cxn ang="0">
                      <a:pos x="170" y="5"/>
                    </a:cxn>
                    <a:cxn ang="0">
                      <a:pos x="175" y="6"/>
                    </a:cxn>
                    <a:cxn ang="0">
                      <a:pos x="180" y="10"/>
                    </a:cxn>
                    <a:cxn ang="0">
                      <a:pos x="181" y="15"/>
                    </a:cxn>
                    <a:cxn ang="0">
                      <a:pos x="183" y="22"/>
                    </a:cxn>
                    <a:cxn ang="0">
                      <a:pos x="181" y="28"/>
                    </a:cxn>
                    <a:cxn ang="0">
                      <a:pos x="180" y="35"/>
                    </a:cxn>
                    <a:cxn ang="0">
                      <a:pos x="177" y="43"/>
                    </a:cxn>
                    <a:cxn ang="0">
                      <a:pos x="171" y="54"/>
                    </a:cxn>
                    <a:cxn ang="0">
                      <a:pos x="165" y="65"/>
                    </a:cxn>
                    <a:cxn ang="0">
                      <a:pos x="157" y="72"/>
                    </a:cxn>
                    <a:cxn ang="0">
                      <a:pos x="148" y="79"/>
                    </a:cxn>
                    <a:cxn ang="0">
                      <a:pos x="139" y="85"/>
                    </a:cxn>
                    <a:cxn ang="0">
                      <a:pos x="130" y="92"/>
                    </a:cxn>
                    <a:cxn ang="0">
                      <a:pos x="119" y="98"/>
                    </a:cxn>
                    <a:cxn ang="0">
                      <a:pos x="110" y="107"/>
                    </a:cxn>
                    <a:cxn ang="0">
                      <a:pos x="105" y="115"/>
                    </a:cxn>
                    <a:cxn ang="0">
                      <a:pos x="102" y="123"/>
                    </a:cxn>
                    <a:cxn ang="0">
                      <a:pos x="98" y="131"/>
                    </a:cxn>
                    <a:cxn ang="0">
                      <a:pos x="96" y="138"/>
                    </a:cxn>
                    <a:cxn ang="0">
                      <a:pos x="92" y="146"/>
                    </a:cxn>
                    <a:cxn ang="0">
                      <a:pos x="87" y="150"/>
                    </a:cxn>
                    <a:cxn ang="0">
                      <a:pos x="84" y="151"/>
                    </a:cxn>
                    <a:cxn ang="0">
                      <a:pos x="79" y="153"/>
                    </a:cxn>
                    <a:cxn ang="0">
                      <a:pos x="75" y="153"/>
                    </a:cxn>
                    <a:cxn ang="0">
                      <a:pos x="69" y="151"/>
                    </a:cxn>
                    <a:cxn ang="0">
                      <a:pos x="53" y="147"/>
                    </a:cxn>
                  </a:cxnLst>
                  <a:rect l="0" t="0" r="r" b="b"/>
                  <a:pathLst>
                    <a:path w="183" h="153">
                      <a:moveTo>
                        <a:pt x="53" y="147"/>
                      </a:moveTo>
                      <a:lnTo>
                        <a:pt x="49" y="146"/>
                      </a:lnTo>
                      <a:lnTo>
                        <a:pt x="44" y="142"/>
                      </a:lnTo>
                      <a:lnTo>
                        <a:pt x="39" y="138"/>
                      </a:lnTo>
                      <a:lnTo>
                        <a:pt x="32" y="132"/>
                      </a:lnTo>
                      <a:lnTo>
                        <a:pt x="23" y="120"/>
                      </a:lnTo>
                      <a:lnTo>
                        <a:pt x="17" y="111"/>
                      </a:lnTo>
                      <a:lnTo>
                        <a:pt x="10" y="100"/>
                      </a:lnTo>
                      <a:lnTo>
                        <a:pt x="3" y="83"/>
                      </a:lnTo>
                      <a:lnTo>
                        <a:pt x="0" y="75"/>
                      </a:lnTo>
                      <a:lnTo>
                        <a:pt x="0" y="67"/>
                      </a:lnTo>
                      <a:lnTo>
                        <a:pt x="0" y="65"/>
                      </a:lnTo>
                      <a:lnTo>
                        <a:pt x="1" y="63"/>
                      </a:lnTo>
                      <a:lnTo>
                        <a:pt x="4" y="62"/>
                      </a:lnTo>
                      <a:lnTo>
                        <a:pt x="6" y="61"/>
                      </a:lnTo>
                      <a:lnTo>
                        <a:pt x="22" y="63"/>
                      </a:lnTo>
                      <a:lnTo>
                        <a:pt x="35" y="66"/>
                      </a:lnTo>
                      <a:lnTo>
                        <a:pt x="41" y="65"/>
                      </a:lnTo>
                      <a:lnTo>
                        <a:pt x="48" y="62"/>
                      </a:lnTo>
                      <a:lnTo>
                        <a:pt x="53" y="58"/>
                      </a:lnTo>
                      <a:lnTo>
                        <a:pt x="57" y="49"/>
                      </a:lnTo>
                      <a:lnTo>
                        <a:pt x="61" y="36"/>
                      </a:lnTo>
                      <a:lnTo>
                        <a:pt x="65" y="24"/>
                      </a:lnTo>
                      <a:lnTo>
                        <a:pt x="67" y="19"/>
                      </a:lnTo>
                      <a:lnTo>
                        <a:pt x="70" y="15"/>
                      </a:lnTo>
                      <a:lnTo>
                        <a:pt x="75" y="10"/>
                      </a:lnTo>
                      <a:lnTo>
                        <a:pt x="82" y="6"/>
                      </a:lnTo>
                      <a:lnTo>
                        <a:pt x="93" y="2"/>
                      </a:lnTo>
                      <a:lnTo>
                        <a:pt x="102" y="0"/>
                      </a:lnTo>
                      <a:lnTo>
                        <a:pt x="111" y="0"/>
                      </a:lnTo>
                      <a:lnTo>
                        <a:pt x="120" y="1"/>
                      </a:lnTo>
                      <a:lnTo>
                        <a:pt x="139" y="4"/>
                      </a:lnTo>
                      <a:lnTo>
                        <a:pt x="161" y="4"/>
                      </a:lnTo>
                      <a:lnTo>
                        <a:pt x="170" y="5"/>
                      </a:lnTo>
                      <a:lnTo>
                        <a:pt x="175" y="6"/>
                      </a:lnTo>
                      <a:lnTo>
                        <a:pt x="180" y="10"/>
                      </a:lnTo>
                      <a:lnTo>
                        <a:pt x="181" y="15"/>
                      </a:lnTo>
                      <a:lnTo>
                        <a:pt x="183" y="22"/>
                      </a:lnTo>
                      <a:lnTo>
                        <a:pt x="181" y="28"/>
                      </a:lnTo>
                      <a:lnTo>
                        <a:pt x="180" y="35"/>
                      </a:lnTo>
                      <a:lnTo>
                        <a:pt x="177" y="43"/>
                      </a:lnTo>
                      <a:lnTo>
                        <a:pt x="171" y="54"/>
                      </a:lnTo>
                      <a:lnTo>
                        <a:pt x="165" y="65"/>
                      </a:lnTo>
                      <a:lnTo>
                        <a:pt x="157" y="72"/>
                      </a:lnTo>
                      <a:lnTo>
                        <a:pt x="148" y="79"/>
                      </a:lnTo>
                      <a:lnTo>
                        <a:pt x="139" y="85"/>
                      </a:lnTo>
                      <a:lnTo>
                        <a:pt x="130" y="92"/>
                      </a:lnTo>
                      <a:lnTo>
                        <a:pt x="119" y="98"/>
                      </a:lnTo>
                      <a:lnTo>
                        <a:pt x="110" y="107"/>
                      </a:lnTo>
                      <a:lnTo>
                        <a:pt x="105" y="115"/>
                      </a:lnTo>
                      <a:lnTo>
                        <a:pt x="102" y="123"/>
                      </a:lnTo>
                      <a:lnTo>
                        <a:pt x="98" y="131"/>
                      </a:lnTo>
                      <a:lnTo>
                        <a:pt x="96" y="138"/>
                      </a:lnTo>
                      <a:lnTo>
                        <a:pt x="92" y="146"/>
                      </a:lnTo>
                      <a:lnTo>
                        <a:pt x="87" y="150"/>
                      </a:lnTo>
                      <a:lnTo>
                        <a:pt x="84" y="151"/>
                      </a:lnTo>
                      <a:lnTo>
                        <a:pt x="79" y="153"/>
                      </a:lnTo>
                      <a:lnTo>
                        <a:pt x="75" y="153"/>
                      </a:lnTo>
                      <a:lnTo>
                        <a:pt x="69" y="151"/>
                      </a:lnTo>
                      <a:lnTo>
                        <a:pt x="53" y="147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6" name="Freeform 237">
                  <a:extLst>
                    <a:ext uri="{FF2B5EF4-FFF2-40B4-BE49-F238E27FC236}">
                      <a16:creationId xmlns:a16="http://schemas.microsoft.com/office/drawing/2014/main" id="{F1BD82F0-40A6-9E45-AFAF-8757AF4A3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7873" y="5426553"/>
                  <a:ext cx="139753" cy="93343"/>
                </a:xfrm>
                <a:custGeom>
                  <a:avLst/>
                  <a:gdLst/>
                  <a:ahLst/>
                  <a:cxnLst>
                    <a:cxn ang="0">
                      <a:pos x="145" y="185"/>
                    </a:cxn>
                    <a:cxn ang="0">
                      <a:pos x="142" y="145"/>
                    </a:cxn>
                    <a:cxn ang="0">
                      <a:pos x="137" y="132"/>
                    </a:cxn>
                    <a:cxn ang="0">
                      <a:pos x="128" y="124"/>
                    </a:cxn>
                    <a:cxn ang="0">
                      <a:pos x="114" y="121"/>
                    </a:cxn>
                    <a:cxn ang="0">
                      <a:pos x="99" y="125"/>
                    </a:cxn>
                    <a:cxn ang="0">
                      <a:pos x="89" y="132"/>
                    </a:cxn>
                    <a:cxn ang="0">
                      <a:pos x="76" y="145"/>
                    </a:cxn>
                    <a:cxn ang="0">
                      <a:pos x="62" y="154"/>
                    </a:cxn>
                    <a:cxn ang="0">
                      <a:pos x="57" y="155"/>
                    </a:cxn>
                    <a:cxn ang="0">
                      <a:pos x="50" y="151"/>
                    </a:cxn>
                    <a:cxn ang="0">
                      <a:pos x="46" y="133"/>
                    </a:cxn>
                    <a:cxn ang="0">
                      <a:pos x="39" y="116"/>
                    </a:cxn>
                    <a:cxn ang="0">
                      <a:pos x="20" y="99"/>
                    </a:cxn>
                    <a:cxn ang="0">
                      <a:pos x="7" y="84"/>
                    </a:cxn>
                    <a:cxn ang="0">
                      <a:pos x="1" y="74"/>
                    </a:cxn>
                    <a:cxn ang="0">
                      <a:pos x="0" y="63"/>
                    </a:cxn>
                    <a:cxn ang="0">
                      <a:pos x="5" y="54"/>
                    </a:cxn>
                    <a:cxn ang="0">
                      <a:pos x="13" y="49"/>
                    </a:cxn>
                    <a:cxn ang="0">
                      <a:pos x="26" y="48"/>
                    </a:cxn>
                    <a:cxn ang="0">
                      <a:pos x="49" y="49"/>
                    </a:cxn>
                    <a:cxn ang="0">
                      <a:pos x="75" y="48"/>
                    </a:cxn>
                    <a:cxn ang="0">
                      <a:pos x="102" y="39"/>
                    </a:cxn>
                    <a:cxn ang="0">
                      <a:pos x="143" y="20"/>
                    </a:cxn>
                    <a:cxn ang="0">
                      <a:pos x="185" y="6"/>
                    </a:cxn>
                    <a:cxn ang="0">
                      <a:pos x="232" y="1"/>
                    </a:cxn>
                    <a:cxn ang="0">
                      <a:pos x="272" y="0"/>
                    </a:cxn>
                    <a:cxn ang="0">
                      <a:pos x="295" y="1"/>
                    </a:cxn>
                    <a:cxn ang="0">
                      <a:pos x="314" y="6"/>
                    </a:cxn>
                    <a:cxn ang="0">
                      <a:pos x="322" y="13"/>
                    </a:cxn>
                    <a:cxn ang="0">
                      <a:pos x="326" y="18"/>
                    </a:cxn>
                    <a:cxn ang="0">
                      <a:pos x="326" y="31"/>
                    </a:cxn>
                    <a:cxn ang="0">
                      <a:pos x="329" y="55"/>
                    </a:cxn>
                    <a:cxn ang="0">
                      <a:pos x="334" y="74"/>
                    </a:cxn>
                    <a:cxn ang="0">
                      <a:pos x="339" y="84"/>
                    </a:cxn>
                    <a:cxn ang="0">
                      <a:pos x="347" y="92"/>
                    </a:cxn>
                    <a:cxn ang="0">
                      <a:pos x="356" y="94"/>
                    </a:cxn>
                    <a:cxn ang="0">
                      <a:pos x="375" y="92"/>
                    </a:cxn>
                    <a:cxn ang="0">
                      <a:pos x="391" y="89"/>
                    </a:cxn>
                    <a:cxn ang="0">
                      <a:pos x="396" y="93"/>
                    </a:cxn>
                    <a:cxn ang="0">
                      <a:pos x="396" y="107"/>
                    </a:cxn>
                    <a:cxn ang="0">
                      <a:pos x="396" y="124"/>
                    </a:cxn>
                    <a:cxn ang="0">
                      <a:pos x="393" y="132"/>
                    </a:cxn>
                    <a:cxn ang="0">
                      <a:pos x="387" y="140"/>
                    </a:cxn>
                    <a:cxn ang="0">
                      <a:pos x="366" y="147"/>
                    </a:cxn>
                    <a:cxn ang="0">
                      <a:pos x="346" y="159"/>
                    </a:cxn>
                    <a:cxn ang="0">
                      <a:pos x="334" y="173"/>
                    </a:cxn>
                    <a:cxn ang="0">
                      <a:pos x="316" y="200"/>
                    </a:cxn>
                    <a:cxn ang="0">
                      <a:pos x="291" y="239"/>
                    </a:cxn>
                    <a:cxn ang="0">
                      <a:pos x="270" y="263"/>
                    </a:cxn>
                    <a:cxn ang="0">
                      <a:pos x="256" y="272"/>
                    </a:cxn>
                    <a:cxn ang="0">
                      <a:pos x="243" y="269"/>
                    </a:cxn>
                    <a:cxn ang="0">
                      <a:pos x="237" y="259"/>
                    </a:cxn>
                    <a:cxn ang="0">
                      <a:pos x="230" y="250"/>
                    </a:cxn>
                    <a:cxn ang="0">
                      <a:pos x="220" y="245"/>
                    </a:cxn>
                    <a:cxn ang="0">
                      <a:pos x="199" y="247"/>
                    </a:cxn>
                    <a:cxn ang="0">
                      <a:pos x="180" y="251"/>
                    </a:cxn>
                    <a:cxn ang="0">
                      <a:pos x="168" y="251"/>
                    </a:cxn>
                    <a:cxn ang="0">
                      <a:pos x="147" y="216"/>
                    </a:cxn>
                  </a:cxnLst>
                  <a:rect l="0" t="0" r="r" b="b"/>
                  <a:pathLst>
                    <a:path w="396" h="274">
                      <a:moveTo>
                        <a:pt x="147" y="216"/>
                      </a:moveTo>
                      <a:lnTo>
                        <a:pt x="145" y="185"/>
                      </a:lnTo>
                      <a:lnTo>
                        <a:pt x="143" y="151"/>
                      </a:lnTo>
                      <a:lnTo>
                        <a:pt x="142" y="145"/>
                      </a:lnTo>
                      <a:lnTo>
                        <a:pt x="140" y="138"/>
                      </a:lnTo>
                      <a:lnTo>
                        <a:pt x="137" y="132"/>
                      </a:lnTo>
                      <a:lnTo>
                        <a:pt x="133" y="128"/>
                      </a:lnTo>
                      <a:lnTo>
                        <a:pt x="128" y="124"/>
                      </a:lnTo>
                      <a:lnTo>
                        <a:pt x="121" y="123"/>
                      </a:lnTo>
                      <a:lnTo>
                        <a:pt x="114" y="121"/>
                      </a:lnTo>
                      <a:lnTo>
                        <a:pt x="105" y="123"/>
                      </a:lnTo>
                      <a:lnTo>
                        <a:pt x="99" y="125"/>
                      </a:lnTo>
                      <a:lnTo>
                        <a:pt x="94" y="128"/>
                      </a:lnTo>
                      <a:lnTo>
                        <a:pt x="89" y="132"/>
                      </a:lnTo>
                      <a:lnTo>
                        <a:pt x="85" y="136"/>
                      </a:lnTo>
                      <a:lnTo>
                        <a:pt x="76" y="145"/>
                      </a:lnTo>
                      <a:lnTo>
                        <a:pt x="66" y="153"/>
                      </a:lnTo>
                      <a:lnTo>
                        <a:pt x="62" y="154"/>
                      </a:lnTo>
                      <a:lnTo>
                        <a:pt x="59" y="155"/>
                      </a:lnTo>
                      <a:lnTo>
                        <a:pt x="57" y="155"/>
                      </a:lnTo>
                      <a:lnTo>
                        <a:pt x="54" y="154"/>
                      </a:lnTo>
                      <a:lnTo>
                        <a:pt x="50" y="151"/>
                      </a:lnTo>
                      <a:lnTo>
                        <a:pt x="48" y="146"/>
                      </a:lnTo>
                      <a:lnTo>
                        <a:pt x="46" y="133"/>
                      </a:lnTo>
                      <a:lnTo>
                        <a:pt x="46" y="121"/>
                      </a:lnTo>
                      <a:lnTo>
                        <a:pt x="39" y="116"/>
                      </a:lnTo>
                      <a:lnTo>
                        <a:pt x="29" y="108"/>
                      </a:lnTo>
                      <a:lnTo>
                        <a:pt x="20" y="99"/>
                      </a:lnTo>
                      <a:lnTo>
                        <a:pt x="11" y="89"/>
                      </a:lnTo>
                      <a:lnTo>
                        <a:pt x="7" y="84"/>
                      </a:lnTo>
                      <a:lnTo>
                        <a:pt x="4" y="79"/>
                      </a:lnTo>
                      <a:lnTo>
                        <a:pt x="1" y="74"/>
                      </a:lnTo>
                      <a:lnTo>
                        <a:pt x="0" y="68"/>
                      </a:lnTo>
                      <a:lnTo>
                        <a:pt x="0" y="63"/>
                      </a:lnTo>
                      <a:lnTo>
                        <a:pt x="1" y="58"/>
                      </a:lnTo>
                      <a:lnTo>
                        <a:pt x="5" y="54"/>
                      </a:lnTo>
                      <a:lnTo>
                        <a:pt x="9" y="50"/>
                      </a:lnTo>
                      <a:lnTo>
                        <a:pt x="13" y="49"/>
                      </a:lnTo>
                      <a:lnTo>
                        <a:pt x="19" y="48"/>
                      </a:lnTo>
                      <a:lnTo>
                        <a:pt x="26" y="48"/>
                      </a:lnTo>
                      <a:lnTo>
                        <a:pt x="33" y="49"/>
                      </a:lnTo>
                      <a:lnTo>
                        <a:pt x="49" y="49"/>
                      </a:lnTo>
                      <a:lnTo>
                        <a:pt x="59" y="50"/>
                      </a:lnTo>
                      <a:lnTo>
                        <a:pt x="75" y="48"/>
                      </a:lnTo>
                      <a:lnTo>
                        <a:pt x="89" y="44"/>
                      </a:lnTo>
                      <a:lnTo>
                        <a:pt x="102" y="39"/>
                      </a:lnTo>
                      <a:lnTo>
                        <a:pt x="116" y="33"/>
                      </a:lnTo>
                      <a:lnTo>
                        <a:pt x="143" y="20"/>
                      </a:lnTo>
                      <a:lnTo>
                        <a:pt x="171" y="10"/>
                      </a:lnTo>
                      <a:lnTo>
                        <a:pt x="185" y="6"/>
                      </a:lnTo>
                      <a:lnTo>
                        <a:pt x="206" y="2"/>
                      </a:lnTo>
                      <a:lnTo>
                        <a:pt x="232" y="1"/>
                      </a:lnTo>
                      <a:lnTo>
                        <a:pt x="257" y="0"/>
                      </a:lnTo>
                      <a:lnTo>
                        <a:pt x="272" y="0"/>
                      </a:lnTo>
                      <a:lnTo>
                        <a:pt x="283" y="0"/>
                      </a:lnTo>
                      <a:lnTo>
                        <a:pt x="295" y="1"/>
                      </a:lnTo>
                      <a:lnTo>
                        <a:pt x="305" y="4"/>
                      </a:lnTo>
                      <a:lnTo>
                        <a:pt x="314" y="6"/>
                      </a:lnTo>
                      <a:lnTo>
                        <a:pt x="321" y="10"/>
                      </a:lnTo>
                      <a:lnTo>
                        <a:pt x="322" y="13"/>
                      </a:lnTo>
                      <a:lnTo>
                        <a:pt x="325" y="15"/>
                      </a:lnTo>
                      <a:lnTo>
                        <a:pt x="326" y="18"/>
                      </a:lnTo>
                      <a:lnTo>
                        <a:pt x="326" y="20"/>
                      </a:lnTo>
                      <a:lnTo>
                        <a:pt x="326" y="31"/>
                      </a:lnTo>
                      <a:lnTo>
                        <a:pt x="327" y="42"/>
                      </a:lnTo>
                      <a:lnTo>
                        <a:pt x="329" y="55"/>
                      </a:lnTo>
                      <a:lnTo>
                        <a:pt x="333" y="68"/>
                      </a:lnTo>
                      <a:lnTo>
                        <a:pt x="334" y="74"/>
                      </a:lnTo>
                      <a:lnTo>
                        <a:pt x="336" y="80"/>
                      </a:lnTo>
                      <a:lnTo>
                        <a:pt x="339" y="84"/>
                      </a:lnTo>
                      <a:lnTo>
                        <a:pt x="343" y="89"/>
                      </a:lnTo>
                      <a:lnTo>
                        <a:pt x="347" y="92"/>
                      </a:lnTo>
                      <a:lnTo>
                        <a:pt x="351" y="94"/>
                      </a:lnTo>
                      <a:lnTo>
                        <a:pt x="356" y="94"/>
                      </a:lnTo>
                      <a:lnTo>
                        <a:pt x="362" y="94"/>
                      </a:lnTo>
                      <a:lnTo>
                        <a:pt x="375" y="92"/>
                      </a:lnTo>
                      <a:lnTo>
                        <a:pt x="384" y="90"/>
                      </a:lnTo>
                      <a:lnTo>
                        <a:pt x="391" y="89"/>
                      </a:lnTo>
                      <a:lnTo>
                        <a:pt x="395" y="90"/>
                      </a:lnTo>
                      <a:lnTo>
                        <a:pt x="396" y="93"/>
                      </a:lnTo>
                      <a:lnTo>
                        <a:pt x="396" y="99"/>
                      </a:lnTo>
                      <a:lnTo>
                        <a:pt x="396" y="107"/>
                      </a:lnTo>
                      <a:lnTo>
                        <a:pt x="396" y="119"/>
                      </a:lnTo>
                      <a:lnTo>
                        <a:pt x="396" y="124"/>
                      </a:lnTo>
                      <a:lnTo>
                        <a:pt x="395" y="128"/>
                      </a:lnTo>
                      <a:lnTo>
                        <a:pt x="393" y="132"/>
                      </a:lnTo>
                      <a:lnTo>
                        <a:pt x="392" y="134"/>
                      </a:lnTo>
                      <a:lnTo>
                        <a:pt x="387" y="140"/>
                      </a:lnTo>
                      <a:lnTo>
                        <a:pt x="381" y="142"/>
                      </a:lnTo>
                      <a:lnTo>
                        <a:pt x="366" y="147"/>
                      </a:lnTo>
                      <a:lnTo>
                        <a:pt x="352" y="154"/>
                      </a:lnTo>
                      <a:lnTo>
                        <a:pt x="346" y="159"/>
                      </a:lnTo>
                      <a:lnTo>
                        <a:pt x="340" y="165"/>
                      </a:lnTo>
                      <a:lnTo>
                        <a:pt x="334" y="173"/>
                      </a:lnTo>
                      <a:lnTo>
                        <a:pt x="329" y="181"/>
                      </a:lnTo>
                      <a:lnTo>
                        <a:pt x="316" y="200"/>
                      </a:lnTo>
                      <a:lnTo>
                        <a:pt x="304" y="221"/>
                      </a:lnTo>
                      <a:lnTo>
                        <a:pt x="291" y="239"/>
                      </a:lnTo>
                      <a:lnTo>
                        <a:pt x="278" y="256"/>
                      </a:lnTo>
                      <a:lnTo>
                        <a:pt x="270" y="263"/>
                      </a:lnTo>
                      <a:lnTo>
                        <a:pt x="264" y="269"/>
                      </a:lnTo>
                      <a:lnTo>
                        <a:pt x="256" y="272"/>
                      </a:lnTo>
                      <a:lnTo>
                        <a:pt x="248" y="274"/>
                      </a:lnTo>
                      <a:lnTo>
                        <a:pt x="243" y="269"/>
                      </a:lnTo>
                      <a:lnTo>
                        <a:pt x="239" y="264"/>
                      </a:lnTo>
                      <a:lnTo>
                        <a:pt x="237" y="259"/>
                      </a:lnTo>
                      <a:lnTo>
                        <a:pt x="234" y="254"/>
                      </a:lnTo>
                      <a:lnTo>
                        <a:pt x="230" y="250"/>
                      </a:lnTo>
                      <a:lnTo>
                        <a:pt x="226" y="247"/>
                      </a:lnTo>
                      <a:lnTo>
                        <a:pt x="220" y="245"/>
                      </a:lnTo>
                      <a:lnTo>
                        <a:pt x="210" y="246"/>
                      </a:lnTo>
                      <a:lnTo>
                        <a:pt x="199" y="247"/>
                      </a:lnTo>
                      <a:lnTo>
                        <a:pt x="186" y="250"/>
                      </a:lnTo>
                      <a:lnTo>
                        <a:pt x="180" y="251"/>
                      </a:lnTo>
                      <a:lnTo>
                        <a:pt x="175" y="251"/>
                      </a:lnTo>
                      <a:lnTo>
                        <a:pt x="168" y="251"/>
                      </a:lnTo>
                      <a:lnTo>
                        <a:pt x="164" y="250"/>
                      </a:lnTo>
                      <a:lnTo>
                        <a:pt x="147" y="216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7" name="Freeform 238">
                  <a:extLst>
                    <a:ext uri="{FF2B5EF4-FFF2-40B4-BE49-F238E27FC236}">
                      <a16:creationId xmlns:a16="http://schemas.microsoft.com/office/drawing/2014/main" id="{111E0425-4908-2241-BBC9-0DFF5C492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7936" y="5418435"/>
                  <a:ext cx="74069" cy="56818"/>
                </a:xfrm>
                <a:custGeom>
                  <a:avLst/>
                  <a:gdLst/>
                  <a:ahLst/>
                  <a:cxnLst>
                    <a:cxn ang="0">
                      <a:pos x="136" y="119"/>
                    </a:cxn>
                    <a:cxn ang="0">
                      <a:pos x="127" y="118"/>
                    </a:cxn>
                    <a:cxn ang="0">
                      <a:pos x="119" y="114"/>
                    </a:cxn>
                    <a:cxn ang="0">
                      <a:pos x="112" y="109"/>
                    </a:cxn>
                    <a:cxn ang="0">
                      <a:pos x="103" y="105"/>
                    </a:cxn>
                    <a:cxn ang="0">
                      <a:pos x="95" y="100"/>
                    </a:cxn>
                    <a:cxn ang="0">
                      <a:pos x="86" y="95"/>
                    </a:cxn>
                    <a:cxn ang="0">
                      <a:pos x="78" y="91"/>
                    </a:cxn>
                    <a:cxn ang="0">
                      <a:pos x="69" y="88"/>
                    </a:cxn>
                    <a:cxn ang="0">
                      <a:pos x="55" y="86"/>
                    </a:cxn>
                    <a:cxn ang="0">
                      <a:pos x="42" y="84"/>
                    </a:cxn>
                    <a:cxn ang="0">
                      <a:pos x="27" y="84"/>
                    </a:cxn>
                    <a:cxn ang="0">
                      <a:pos x="13" y="83"/>
                    </a:cxn>
                    <a:cxn ang="0">
                      <a:pos x="5" y="80"/>
                    </a:cxn>
                    <a:cxn ang="0">
                      <a:pos x="1" y="78"/>
                    </a:cxn>
                    <a:cxn ang="0">
                      <a:pos x="0" y="74"/>
                    </a:cxn>
                    <a:cxn ang="0">
                      <a:pos x="1" y="70"/>
                    </a:cxn>
                    <a:cxn ang="0">
                      <a:pos x="8" y="60"/>
                    </a:cxn>
                    <a:cxn ang="0">
                      <a:pos x="14" y="49"/>
                    </a:cxn>
                    <a:cxn ang="0">
                      <a:pos x="20" y="36"/>
                    </a:cxn>
                    <a:cxn ang="0">
                      <a:pos x="21" y="21"/>
                    </a:cxn>
                    <a:cxn ang="0">
                      <a:pos x="24" y="14"/>
                    </a:cxn>
                    <a:cxn ang="0">
                      <a:pos x="26" y="8"/>
                    </a:cxn>
                    <a:cxn ang="0">
                      <a:pos x="29" y="5"/>
                    </a:cxn>
                    <a:cxn ang="0">
                      <a:pos x="31" y="4"/>
                    </a:cxn>
                    <a:cxn ang="0">
                      <a:pos x="34" y="1"/>
                    </a:cxn>
                    <a:cxn ang="0">
                      <a:pos x="38" y="1"/>
                    </a:cxn>
                    <a:cxn ang="0">
                      <a:pos x="49" y="0"/>
                    </a:cxn>
                    <a:cxn ang="0">
                      <a:pos x="64" y="0"/>
                    </a:cxn>
                    <a:cxn ang="0">
                      <a:pos x="78" y="1"/>
                    </a:cxn>
                    <a:cxn ang="0">
                      <a:pos x="93" y="4"/>
                    </a:cxn>
                    <a:cxn ang="0">
                      <a:pos x="123" y="10"/>
                    </a:cxn>
                    <a:cxn ang="0">
                      <a:pos x="149" y="16"/>
                    </a:cxn>
                    <a:cxn ang="0">
                      <a:pos x="169" y="17"/>
                    </a:cxn>
                    <a:cxn ang="0">
                      <a:pos x="188" y="20"/>
                    </a:cxn>
                    <a:cxn ang="0">
                      <a:pos x="196" y="22"/>
                    </a:cxn>
                    <a:cxn ang="0">
                      <a:pos x="202" y="27"/>
                    </a:cxn>
                    <a:cxn ang="0">
                      <a:pos x="204" y="30"/>
                    </a:cxn>
                    <a:cxn ang="0">
                      <a:pos x="206" y="34"/>
                    </a:cxn>
                    <a:cxn ang="0">
                      <a:pos x="207" y="39"/>
                    </a:cxn>
                    <a:cxn ang="0">
                      <a:pos x="209" y="44"/>
                    </a:cxn>
                    <a:cxn ang="0">
                      <a:pos x="210" y="69"/>
                    </a:cxn>
                    <a:cxn ang="0">
                      <a:pos x="213" y="92"/>
                    </a:cxn>
                    <a:cxn ang="0">
                      <a:pos x="214" y="115"/>
                    </a:cxn>
                    <a:cxn ang="0">
                      <a:pos x="213" y="140"/>
                    </a:cxn>
                    <a:cxn ang="0">
                      <a:pos x="213" y="146"/>
                    </a:cxn>
                    <a:cxn ang="0">
                      <a:pos x="211" y="156"/>
                    </a:cxn>
                    <a:cxn ang="0">
                      <a:pos x="211" y="159"/>
                    </a:cxn>
                    <a:cxn ang="0">
                      <a:pos x="210" y="163"/>
                    </a:cxn>
                    <a:cxn ang="0">
                      <a:pos x="207" y="166"/>
                    </a:cxn>
                    <a:cxn ang="0">
                      <a:pos x="205" y="168"/>
                    </a:cxn>
                    <a:cxn ang="0">
                      <a:pos x="200" y="168"/>
                    </a:cxn>
                    <a:cxn ang="0">
                      <a:pos x="193" y="167"/>
                    </a:cxn>
                    <a:cxn ang="0">
                      <a:pos x="185" y="165"/>
                    </a:cxn>
                    <a:cxn ang="0">
                      <a:pos x="178" y="159"/>
                    </a:cxn>
                    <a:cxn ang="0">
                      <a:pos x="163" y="150"/>
                    </a:cxn>
                    <a:cxn ang="0">
                      <a:pos x="153" y="141"/>
                    </a:cxn>
                    <a:cxn ang="0">
                      <a:pos x="149" y="135"/>
                    </a:cxn>
                    <a:cxn ang="0">
                      <a:pos x="144" y="127"/>
                    </a:cxn>
                    <a:cxn ang="0">
                      <a:pos x="141" y="123"/>
                    </a:cxn>
                    <a:cxn ang="0">
                      <a:pos x="140" y="121"/>
                    </a:cxn>
                    <a:cxn ang="0">
                      <a:pos x="138" y="119"/>
                    </a:cxn>
                    <a:cxn ang="0">
                      <a:pos x="136" y="119"/>
                    </a:cxn>
                  </a:cxnLst>
                  <a:rect l="0" t="0" r="r" b="b"/>
                  <a:pathLst>
                    <a:path w="214" h="168">
                      <a:moveTo>
                        <a:pt x="136" y="119"/>
                      </a:moveTo>
                      <a:lnTo>
                        <a:pt x="127" y="118"/>
                      </a:lnTo>
                      <a:lnTo>
                        <a:pt x="119" y="114"/>
                      </a:lnTo>
                      <a:lnTo>
                        <a:pt x="112" y="109"/>
                      </a:lnTo>
                      <a:lnTo>
                        <a:pt x="103" y="105"/>
                      </a:lnTo>
                      <a:lnTo>
                        <a:pt x="95" y="100"/>
                      </a:lnTo>
                      <a:lnTo>
                        <a:pt x="86" y="95"/>
                      </a:lnTo>
                      <a:lnTo>
                        <a:pt x="78" y="91"/>
                      </a:lnTo>
                      <a:lnTo>
                        <a:pt x="69" y="88"/>
                      </a:lnTo>
                      <a:lnTo>
                        <a:pt x="55" y="86"/>
                      </a:lnTo>
                      <a:lnTo>
                        <a:pt x="42" y="84"/>
                      </a:lnTo>
                      <a:lnTo>
                        <a:pt x="27" y="84"/>
                      </a:lnTo>
                      <a:lnTo>
                        <a:pt x="13" y="83"/>
                      </a:lnTo>
                      <a:lnTo>
                        <a:pt x="5" y="80"/>
                      </a:lnTo>
                      <a:lnTo>
                        <a:pt x="1" y="78"/>
                      </a:lnTo>
                      <a:lnTo>
                        <a:pt x="0" y="74"/>
                      </a:lnTo>
                      <a:lnTo>
                        <a:pt x="1" y="70"/>
                      </a:lnTo>
                      <a:lnTo>
                        <a:pt x="8" y="60"/>
                      </a:lnTo>
                      <a:lnTo>
                        <a:pt x="14" y="49"/>
                      </a:lnTo>
                      <a:lnTo>
                        <a:pt x="20" y="36"/>
                      </a:lnTo>
                      <a:lnTo>
                        <a:pt x="21" y="21"/>
                      </a:lnTo>
                      <a:lnTo>
                        <a:pt x="24" y="14"/>
                      </a:lnTo>
                      <a:lnTo>
                        <a:pt x="26" y="8"/>
                      </a:lnTo>
                      <a:lnTo>
                        <a:pt x="29" y="5"/>
                      </a:lnTo>
                      <a:lnTo>
                        <a:pt x="31" y="4"/>
                      </a:lnTo>
                      <a:lnTo>
                        <a:pt x="34" y="1"/>
                      </a:lnTo>
                      <a:lnTo>
                        <a:pt x="38" y="1"/>
                      </a:lnTo>
                      <a:lnTo>
                        <a:pt x="49" y="0"/>
                      </a:lnTo>
                      <a:lnTo>
                        <a:pt x="64" y="0"/>
                      </a:lnTo>
                      <a:lnTo>
                        <a:pt x="78" y="1"/>
                      </a:lnTo>
                      <a:lnTo>
                        <a:pt x="93" y="4"/>
                      </a:lnTo>
                      <a:lnTo>
                        <a:pt x="123" y="10"/>
                      </a:lnTo>
                      <a:lnTo>
                        <a:pt x="149" y="16"/>
                      </a:lnTo>
                      <a:lnTo>
                        <a:pt x="169" y="17"/>
                      </a:lnTo>
                      <a:lnTo>
                        <a:pt x="188" y="20"/>
                      </a:lnTo>
                      <a:lnTo>
                        <a:pt x="196" y="22"/>
                      </a:lnTo>
                      <a:lnTo>
                        <a:pt x="202" y="27"/>
                      </a:lnTo>
                      <a:lnTo>
                        <a:pt x="204" y="30"/>
                      </a:lnTo>
                      <a:lnTo>
                        <a:pt x="206" y="34"/>
                      </a:lnTo>
                      <a:lnTo>
                        <a:pt x="207" y="39"/>
                      </a:lnTo>
                      <a:lnTo>
                        <a:pt x="209" y="44"/>
                      </a:lnTo>
                      <a:lnTo>
                        <a:pt x="210" y="69"/>
                      </a:lnTo>
                      <a:lnTo>
                        <a:pt x="213" y="92"/>
                      </a:lnTo>
                      <a:lnTo>
                        <a:pt x="214" y="115"/>
                      </a:lnTo>
                      <a:lnTo>
                        <a:pt x="213" y="140"/>
                      </a:lnTo>
                      <a:lnTo>
                        <a:pt x="213" y="146"/>
                      </a:lnTo>
                      <a:lnTo>
                        <a:pt x="211" y="156"/>
                      </a:lnTo>
                      <a:lnTo>
                        <a:pt x="211" y="159"/>
                      </a:lnTo>
                      <a:lnTo>
                        <a:pt x="210" y="163"/>
                      </a:lnTo>
                      <a:lnTo>
                        <a:pt x="207" y="166"/>
                      </a:lnTo>
                      <a:lnTo>
                        <a:pt x="205" y="168"/>
                      </a:lnTo>
                      <a:lnTo>
                        <a:pt x="200" y="168"/>
                      </a:lnTo>
                      <a:lnTo>
                        <a:pt x="193" y="167"/>
                      </a:lnTo>
                      <a:lnTo>
                        <a:pt x="185" y="165"/>
                      </a:lnTo>
                      <a:lnTo>
                        <a:pt x="178" y="159"/>
                      </a:lnTo>
                      <a:lnTo>
                        <a:pt x="163" y="150"/>
                      </a:lnTo>
                      <a:lnTo>
                        <a:pt x="153" y="141"/>
                      </a:lnTo>
                      <a:lnTo>
                        <a:pt x="149" y="135"/>
                      </a:lnTo>
                      <a:lnTo>
                        <a:pt x="144" y="127"/>
                      </a:lnTo>
                      <a:lnTo>
                        <a:pt x="141" y="123"/>
                      </a:lnTo>
                      <a:lnTo>
                        <a:pt x="140" y="121"/>
                      </a:lnTo>
                      <a:lnTo>
                        <a:pt x="138" y="119"/>
                      </a:lnTo>
                      <a:lnTo>
                        <a:pt x="136" y="119"/>
                      </a:lnTo>
                      <a:close/>
                    </a:path>
                  </a:pathLst>
                </a:custGeom>
                <a:solidFill>
                  <a:srgbClr val="1394CA"/>
                </a:solidFill>
                <a:ln w="6350" cmpd="sng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8" name="Freeform 240">
                  <a:extLst>
                    <a:ext uri="{FF2B5EF4-FFF2-40B4-BE49-F238E27FC236}">
                      <a16:creationId xmlns:a16="http://schemas.microsoft.com/office/drawing/2014/main" id="{7C27B2A5-EBA4-C446-9DA4-ACBFFD85EA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121" y="4691989"/>
                  <a:ext cx="540844" cy="777855"/>
                </a:xfrm>
                <a:custGeom>
                  <a:avLst/>
                  <a:gdLst/>
                  <a:ahLst/>
                  <a:cxnLst>
                    <a:cxn ang="0">
                      <a:pos x="954" y="13"/>
                    </a:cxn>
                    <a:cxn ang="0">
                      <a:pos x="1034" y="9"/>
                    </a:cxn>
                    <a:cxn ang="0">
                      <a:pos x="999" y="82"/>
                    </a:cxn>
                    <a:cxn ang="0">
                      <a:pos x="1043" y="153"/>
                    </a:cxn>
                    <a:cxn ang="0">
                      <a:pos x="1129" y="145"/>
                    </a:cxn>
                    <a:cxn ang="0">
                      <a:pos x="1246" y="231"/>
                    </a:cxn>
                    <a:cxn ang="0">
                      <a:pos x="1354" y="219"/>
                    </a:cxn>
                    <a:cxn ang="0">
                      <a:pos x="1459" y="272"/>
                    </a:cxn>
                    <a:cxn ang="0">
                      <a:pos x="1478" y="345"/>
                    </a:cxn>
                    <a:cxn ang="0">
                      <a:pos x="1504" y="443"/>
                    </a:cxn>
                    <a:cxn ang="0">
                      <a:pos x="1543" y="507"/>
                    </a:cxn>
                    <a:cxn ang="0">
                      <a:pos x="1476" y="586"/>
                    </a:cxn>
                    <a:cxn ang="0">
                      <a:pos x="1305" y="639"/>
                    </a:cxn>
                    <a:cxn ang="0">
                      <a:pos x="1274" y="698"/>
                    </a:cxn>
                    <a:cxn ang="0">
                      <a:pos x="1248" y="844"/>
                    </a:cxn>
                    <a:cxn ang="0">
                      <a:pos x="1170" y="916"/>
                    </a:cxn>
                    <a:cxn ang="0">
                      <a:pos x="1126" y="964"/>
                    </a:cxn>
                    <a:cxn ang="0">
                      <a:pos x="1101" y="1107"/>
                    </a:cxn>
                    <a:cxn ang="0">
                      <a:pos x="919" y="1202"/>
                    </a:cxn>
                    <a:cxn ang="0">
                      <a:pos x="919" y="1292"/>
                    </a:cxn>
                    <a:cxn ang="0">
                      <a:pos x="932" y="1421"/>
                    </a:cxn>
                    <a:cxn ang="0">
                      <a:pos x="960" y="1494"/>
                    </a:cxn>
                    <a:cxn ang="0">
                      <a:pos x="816" y="1674"/>
                    </a:cxn>
                    <a:cxn ang="0">
                      <a:pos x="821" y="1838"/>
                    </a:cxn>
                    <a:cxn ang="0">
                      <a:pos x="876" y="1876"/>
                    </a:cxn>
                    <a:cxn ang="0">
                      <a:pos x="801" y="1923"/>
                    </a:cxn>
                    <a:cxn ang="0">
                      <a:pos x="737" y="1933"/>
                    </a:cxn>
                    <a:cxn ang="0">
                      <a:pos x="675" y="2015"/>
                    </a:cxn>
                    <a:cxn ang="0">
                      <a:pos x="605" y="2116"/>
                    </a:cxn>
                    <a:cxn ang="0">
                      <a:pos x="533" y="2269"/>
                    </a:cxn>
                    <a:cxn ang="0">
                      <a:pos x="421" y="2296"/>
                    </a:cxn>
                    <a:cxn ang="0">
                      <a:pos x="302" y="2204"/>
                    </a:cxn>
                    <a:cxn ang="0">
                      <a:pos x="206" y="2155"/>
                    </a:cxn>
                    <a:cxn ang="0">
                      <a:pos x="44" y="2143"/>
                    </a:cxn>
                    <a:cxn ang="0">
                      <a:pos x="12" y="2117"/>
                    </a:cxn>
                    <a:cxn ang="0">
                      <a:pos x="100" y="1987"/>
                    </a:cxn>
                    <a:cxn ang="0">
                      <a:pos x="191" y="1779"/>
                    </a:cxn>
                    <a:cxn ang="0">
                      <a:pos x="191" y="1719"/>
                    </a:cxn>
                    <a:cxn ang="0">
                      <a:pos x="258" y="1653"/>
                    </a:cxn>
                    <a:cxn ang="0">
                      <a:pos x="279" y="1535"/>
                    </a:cxn>
                    <a:cxn ang="0">
                      <a:pos x="303" y="1544"/>
                    </a:cxn>
                    <a:cxn ang="0">
                      <a:pos x="372" y="1564"/>
                    </a:cxn>
                    <a:cxn ang="0">
                      <a:pos x="362" y="1513"/>
                    </a:cxn>
                    <a:cxn ang="0">
                      <a:pos x="316" y="1520"/>
                    </a:cxn>
                    <a:cxn ang="0">
                      <a:pos x="272" y="1495"/>
                    </a:cxn>
                    <a:cxn ang="0">
                      <a:pos x="179" y="1503"/>
                    </a:cxn>
                    <a:cxn ang="0">
                      <a:pos x="140" y="1446"/>
                    </a:cxn>
                    <a:cxn ang="0">
                      <a:pos x="161" y="1381"/>
                    </a:cxn>
                    <a:cxn ang="0">
                      <a:pos x="257" y="1375"/>
                    </a:cxn>
                    <a:cxn ang="0">
                      <a:pos x="275" y="1331"/>
                    </a:cxn>
                    <a:cxn ang="0">
                      <a:pos x="134" y="1327"/>
                    </a:cxn>
                    <a:cxn ang="0">
                      <a:pos x="141" y="1249"/>
                    </a:cxn>
                    <a:cxn ang="0">
                      <a:pos x="206" y="1171"/>
                    </a:cxn>
                    <a:cxn ang="0">
                      <a:pos x="239" y="1109"/>
                    </a:cxn>
                    <a:cxn ang="0">
                      <a:pos x="262" y="1053"/>
                    </a:cxn>
                    <a:cxn ang="0">
                      <a:pos x="349" y="977"/>
                    </a:cxn>
                    <a:cxn ang="0">
                      <a:pos x="410" y="888"/>
                    </a:cxn>
                    <a:cxn ang="0">
                      <a:pos x="666" y="548"/>
                    </a:cxn>
                    <a:cxn ang="0">
                      <a:pos x="635" y="526"/>
                    </a:cxn>
                    <a:cxn ang="0">
                      <a:pos x="684" y="408"/>
                    </a:cxn>
                    <a:cxn ang="0">
                      <a:pos x="761" y="110"/>
                    </a:cxn>
                    <a:cxn ang="0">
                      <a:pos x="801" y="51"/>
                    </a:cxn>
                  </a:cxnLst>
                  <a:rect l="0" t="0" r="r" b="b"/>
                  <a:pathLst>
                    <a:path w="1550" h="2298">
                      <a:moveTo>
                        <a:pt x="799" y="47"/>
                      </a:moveTo>
                      <a:lnTo>
                        <a:pt x="850" y="27"/>
                      </a:lnTo>
                      <a:lnTo>
                        <a:pt x="876" y="16"/>
                      </a:lnTo>
                      <a:lnTo>
                        <a:pt x="890" y="5"/>
                      </a:lnTo>
                      <a:lnTo>
                        <a:pt x="898" y="4"/>
                      </a:lnTo>
                      <a:lnTo>
                        <a:pt x="908" y="3"/>
                      </a:lnTo>
                      <a:lnTo>
                        <a:pt x="921" y="5"/>
                      </a:lnTo>
                      <a:lnTo>
                        <a:pt x="939" y="11"/>
                      </a:lnTo>
                      <a:lnTo>
                        <a:pt x="954" y="13"/>
                      </a:lnTo>
                      <a:lnTo>
                        <a:pt x="967" y="13"/>
                      </a:lnTo>
                      <a:lnTo>
                        <a:pt x="978" y="12"/>
                      </a:lnTo>
                      <a:lnTo>
                        <a:pt x="989" y="9"/>
                      </a:lnTo>
                      <a:lnTo>
                        <a:pt x="1000" y="7"/>
                      </a:lnTo>
                      <a:lnTo>
                        <a:pt x="1012" y="3"/>
                      </a:lnTo>
                      <a:lnTo>
                        <a:pt x="1024" y="2"/>
                      </a:lnTo>
                      <a:lnTo>
                        <a:pt x="1037" y="0"/>
                      </a:lnTo>
                      <a:lnTo>
                        <a:pt x="1037" y="4"/>
                      </a:lnTo>
                      <a:lnTo>
                        <a:pt x="1034" y="9"/>
                      </a:lnTo>
                      <a:lnTo>
                        <a:pt x="1030" y="15"/>
                      </a:lnTo>
                      <a:lnTo>
                        <a:pt x="1026" y="21"/>
                      </a:lnTo>
                      <a:lnTo>
                        <a:pt x="1016" y="33"/>
                      </a:lnTo>
                      <a:lnTo>
                        <a:pt x="1008" y="42"/>
                      </a:lnTo>
                      <a:lnTo>
                        <a:pt x="1005" y="47"/>
                      </a:lnTo>
                      <a:lnTo>
                        <a:pt x="1003" y="53"/>
                      </a:lnTo>
                      <a:lnTo>
                        <a:pt x="1000" y="60"/>
                      </a:lnTo>
                      <a:lnTo>
                        <a:pt x="999" y="68"/>
                      </a:lnTo>
                      <a:lnTo>
                        <a:pt x="999" y="82"/>
                      </a:lnTo>
                      <a:lnTo>
                        <a:pt x="1002" y="97"/>
                      </a:lnTo>
                      <a:lnTo>
                        <a:pt x="1005" y="112"/>
                      </a:lnTo>
                      <a:lnTo>
                        <a:pt x="1012" y="125"/>
                      </a:lnTo>
                      <a:lnTo>
                        <a:pt x="1016" y="131"/>
                      </a:lnTo>
                      <a:lnTo>
                        <a:pt x="1020" y="136"/>
                      </a:lnTo>
                      <a:lnTo>
                        <a:pt x="1025" y="141"/>
                      </a:lnTo>
                      <a:lnTo>
                        <a:pt x="1029" y="145"/>
                      </a:lnTo>
                      <a:lnTo>
                        <a:pt x="1037" y="151"/>
                      </a:lnTo>
                      <a:lnTo>
                        <a:pt x="1043" y="153"/>
                      </a:lnTo>
                      <a:lnTo>
                        <a:pt x="1048" y="156"/>
                      </a:lnTo>
                      <a:lnTo>
                        <a:pt x="1055" y="157"/>
                      </a:lnTo>
                      <a:lnTo>
                        <a:pt x="1065" y="157"/>
                      </a:lnTo>
                      <a:lnTo>
                        <a:pt x="1075" y="154"/>
                      </a:lnTo>
                      <a:lnTo>
                        <a:pt x="1086" y="152"/>
                      </a:lnTo>
                      <a:lnTo>
                        <a:pt x="1097" y="148"/>
                      </a:lnTo>
                      <a:lnTo>
                        <a:pt x="1109" y="145"/>
                      </a:lnTo>
                      <a:lnTo>
                        <a:pt x="1123" y="144"/>
                      </a:lnTo>
                      <a:lnTo>
                        <a:pt x="1129" y="145"/>
                      </a:lnTo>
                      <a:lnTo>
                        <a:pt x="1134" y="148"/>
                      </a:lnTo>
                      <a:lnTo>
                        <a:pt x="1141" y="151"/>
                      </a:lnTo>
                      <a:lnTo>
                        <a:pt x="1148" y="154"/>
                      </a:lnTo>
                      <a:lnTo>
                        <a:pt x="1164" y="165"/>
                      </a:lnTo>
                      <a:lnTo>
                        <a:pt x="1179" y="176"/>
                      </a:lnTo>
                      <a:lnTo>
                        <a:pt x="1208" y="202"/>
                      </a:lnTo>
                      <a:lnTo>
                        <a:pt x="1230" y="222"/>
                      </a:lnTo>
                      <a:lnTo>
                        <a:pt x="1237" y="227"/>
                      </a:lnTo>
                      <a:lnTo>
                        <a:pt x="1246" y="231"/>
                      </a:lnTo>
                      <a:lnTo>
                        <a:pt x="1255" y="233"/>
                      </a:lnTo>
                      <a:lnTo>
                        <a:pt x="1265" y="233"/>
                      </a:lnTo>
                      <a:lnTo>
                        <a:pt x="1285" y="231"/>
                      </a:lnTo>
                      <a:lnTo>
                        <a:pt x="1306" y="226"/>
                      </a:lnTo>
                      <a:lnTo>
                        <a:pt x="1315" y="223"/>
                      </a:lnTo>
                      <a:lnTo>
                        <a:pt x="1325" y="220"/>
                      </a:lnTo>
                      <a:lnTo>
                        <a:pt x="1336" y="219"/>
                      </a:lnTo>
                      <a:lnTo>
                        <a:pt x="1345" y="219"/>
                      </a:lnTo>
                      <a:lnTo>
                        <a:pt x="1354" y="219"/>
                      </a:lnTo>
                      <a:lnTo>
                        <a:pt x="1363" y="223"/>
                      </a:lnTo>
                      <a:lnTo>
                        <a:pt x="1371" y="227"/>
                      </a:lnTo>
                      <a:lnTo>
                        <a:pt x="1377" y="235"/>
                      </a:lnTo>
                      <a:lnTo>
                        <a:pt x="1393" y="239"/>
                      </a:lnTo>
                      <a:lnTo>
                        <a:pt x="1406" y="244"/>
                      </a:lnTo>
                      <a:lnTo>
                        <a:pt x="1419" y="252"/>
                      </a:lnTo>
                      <a:lnTo>
                        <a:pt x="1432" y="258"/>
                      </a:lnTo>
                      <a:lnTo>
                        <a:pt x="1445" y="266"/>
                      </a:lnTo>
                      <a:lnTo>
                        <a:pt x="1459" y="272"/>
                      </a:lnTo>
                      <a:lnTo>
                        <a:pt x="1473" y="277"/>
                      </a:lnTo>
                      <a:lnTo>
                        <a:pt x="1487" y="283"/>
                      </a:lnTo>
                      <a:lnTo>
                        <a:pt x="1490" y="289"/>
                      </a:lnTo>
                      <a:lnTo>
                        <a:pt x="1490" y="297"/>
                      </a:lnTo>
                      <a:lnTo>
                        <a:pt x="1489" y="302"/>
                      </a:lnTo>
                      <a:lnTo>
                        <a:pt x="1487" y="309"/>
                      </a:lnTo>
                      <a:lnTo>
                        <a:pt x="1483" y="320"/>
                      </a:lnTo>
                      <a:lnTo>
                        <a:pt x="1480" y="334"/>
                      </a:lnTo>
                      <a:lnTo>
                        <a:pt x="1478" y="345"/>
                      </a:lnTo>
                      <a:lnTo>
                        <a:pt x="1477" y="357"/>
                      </a:lnTo>
                      <a:lnTo>
                        <a:pt x="1476" y="369"/>
                      </a:lnTo>
                      <a:lnTo>
                        <a:pt x="1476" y="382"/>
                      </a:lnTo>
                      <a:lnTo>
                        <a:pt x="1477" y="395"/>
                      </a:lnTo>
                      <a:lnTo>
                        <a:pt x="1478" y="408"/>
                      </a:lnTo>
                      <a:lnTo>
                        <a:pt x="1482" y="419"/>
                      </a:lnTo>
                      <a:lnTo>
                        <a:pt x="1487" y="426"/>
                      </a:lnTo>
                      <a:lnTo>
                        <a:pt x="1495" y="436"/>
                      </a:lnTo>
                      <a:lnTo>
                        <a:pt x="1504" y="443"/>
                      </a:lnTo>
                      <a:lnTo>
                        <a:pt x="1515" y="450"/>
                      </a:lnTo>
                      <a:lnTo>
                        <a:pt x="1525" y="456"/>
                      </a:lnTo>
                      <a:lnTo>
                        <a:pt x="1534" y="464"/>
                      </a:lnTo>
                      <a:lnTo>
                        <a:pt x="1542" y="472"/>
                      </a:lnTo>
                      <a:lnTo>
                        <a:pt x="1544" y="477"/>
                      </a:lnTo>
                      <a:lnTo>
                        <a:pt x="1547" y="482"/>
                      </a:lnTo>
                      <a:lnTo>
                        <a:pt x="1548" y="487"/>
                      </a:lnTo>
                      <a:lnTo>
                        <a:pt x="1550" y="494"/>
                      </a:lnTo>
                      <a:lnTo>
                        <a:pt x="1543" y="507"/>
                      </a:lnTo>
                      <a:lnTo>
                        <a:pt x="1538" y="520"/>
                      </a:lnTo>
                      <a:lnTo>
                        <a:pt x="1530" y="534"/>
                      </a:lnTo>
                      <a:lnTo>
                        <a:pt x="1522" y="547"/>
                      </a:lnTo>
                      <a:lnTo>
                        <a:pt x="1512" y="559"/>
                      </a:lnTo>
                      <a:lnTo>
                        <a:pt x="1502" y="570"/>
                      </a:lnTo>
                      <a:lnTo>
                        <a:pt x="1495" y="574"/>
                      </a:lnTo>
                      <a:lnTo>
                        <a:pt x="1490" y="579"/>
                      </a:lnTo>
                      <a:lnTo>
                        <a:pt x="1483" y="582"/>
                      </a:lnTo>
                      <a:lnTo>
                        <a:pt x="1476" y="586"/>
                      </a:lnTo>
                      <a:lnTo>
                        <a:pt x="1451" y="595"/>
                      </a:lnTo>
                      <a:lnTo>
                        <a:pt x="1428" y="604"/>
                      </a:lnTo>
                      <a:lnTo>
                        <a:pt x="1404" y="610"/>
                      </a:lnTo>
                      <a:lnTo>
                        <a:pt x="1377" y="616"/>
                      </a:lnTo>
                      <a:lnTo>
                        <a:pt x="1364" y="618"/>
                      </a:lnTo>
                      <a:lnTo>
                        <a:pt x="1349" y="622"/>
                      </a:lnTo>
                      <a:lnTo>
                        <a:pt x="1333" y="626"/>
                      </a:lnTo>
                      <a:lnTo>
                        <a:pt x="1318" y="632"/>
                      </a:lnTo>
                      <a:lnTo>
                        <a:pt x="1305" y="639"/>
                      </a:lnTo>
                      <a:lnTo>
                        <a:pt x="1292" y="648"/>
                      </a:lnTo>
                      <a:lnTo>
                        <a:pt x="1287" y="653"/>
                      </a:lnTo>
                      <a:lnTo>
                        <a:pt x="1281" y="658"/>
                      </a:lnTo>
                      <a:lnTo>
                        <a:pt x="1278" y="665"/>
                      </a:lnTo>
                      <a:lnTo>
                        <a:pt x="1275" y="671"/>
                      </a:lnTo>
                      <a:lnTo>
                        <a:pt x="1274" y="678"/>
                      </a:lnTo>
                      <a:lnTo>
                        <a:pt x="1272" y="684"/>
                      </a:lnTo>
                      <a:lnTo>
                        <a:pt x="1272" y="692"/>
                      </a:lnTo>
                      <a:lnTo>
                        <a:pt x="1274" y="698"/>
                      </a:lnTo>
                      <a:lnTo>
                        <a:pt x="1275" y="713"/>
                      </a:lnTo>
                      <a:lnTo>
                        <a:pt x="1275" y="727"/>
                      </a:lnTo>
                      <a:lnTo>
                        <a:pt x="1272" y="746"/>
                      </a:lnTo>
                      <a:lnTo>
                        <a:pt x="1268" y="766"/>
                      </a:lnTo>
                      <a:lnTo>
                        <a:pt x="1265" y="784"/>
                      </a:lnTo>
                      <a:lnTo>
                        <a:pt x="1261" y="803"/>
                      </a:lnTo>
                      <a:lnTo>
                        <a:pt x="1257" y="816"/>
                      </a:lnTo>
                      <a:lnTo>
                        <a:pt x="1253" y="829"/>
                      </a:lnTo>
                      <a:lnTo>
                        <a:pt x="1248" y="844"/>
                      </a:lnTo>
                      <a:lnTo>
                        <a:pt x="1243" y="858"/>
                      </a:lnTo>
                      <a:lnTo>
                        <a:pt x="1235" y="872"/>
                      </a:lnTo>
                      <a:lnTo>
                        <a:pt x="1227" y="885"/>
                      </a:lnTo>
                      <a:lnTo>
                        <a:pt x="1219" y="895"/>
                      </a:lnTo>
                      <a:lnTo>
                        <a:pt x="1210" y="904"/>
                      </a:lnTo>
                      <a:lnTo>
                        <a:pt x="1200" y="910"/>
                      </a:lnTo>
                      <a:lnTo>
                        <a:pt x="1191" y="914"/>
                      </a:lnTo>
                      <a:lnTo>
                        <a:pt x="1180" y="915"/>
                      </a:lnTo>
                      <a:lnTo>
                        <a:pt x="1170" y="916"/>
                      </a:lnTo>
                      <a:lnTo>
                        <a:pt x="1161" y="917"/>
                      </a:lnTo>
                      <a:lnTo>
                        <a:pt x="1152" y="917"/>
                      </a:lnTo>
                      <a:lnTo>
                        <a:pt x="1144" y="920"/>
                      </a:lnTo>
                      <a:lnTo>
                        <a:pt x="1136" y="924"/>
                      </a:lnTo>
                      <a:lnTo>
                        <a:pt x="1132" y="929"/>
                      </a:lnTo>
                      <a:lnTo>
                        <a:pt x="1130" y="934"/>
                      </a:lnTo>
                      <a:lnTo>
                        <a:pt x="1127" y="941"/>
                      </a:lnTo>
                      <a:lnTo>
                        <a:pt x="1126" y="947"/>
                      </a:lnTo>
                      <a:lnTo>
                        <a:pt x="1126" y="964"/>
                      </a:lnTo>
                      <a:lnTo>
                        <a:pt x="1127" y="982"/>
                      </a:lnTo>
                      <a:lnTo>
                        <a:pt x="1130" y="1000"/>
                      </a:lnTo>
                      <a:lnTo>
                        <a:pt x="1131" y="1018"/>
                      </a:lnTo>
                      <a:lnTo>
                        <a:pt x="1132" y="1035"/>
                      </a:lnTo>
                      <a:lnTo>
                        <a:pt x="1131" y="1048"/>
                      </a:lnTo>
                      <a:lnTo>
                        <a:pt x="1127" y="1061"/>
                      </a:lnTo>
                      <a:lnTo>
                        <a:pt x="1121" y="1077"/>
                      </a:lnTo>
                      <a:lnTo>
                        <a:pt x="1112" y="1091"/>
                      </a:lnTo>
                      <a:lnTo>
                        <a:pt x="1101" y="1107"/>
                      </a:lnTo>
                      <a:lnTo>
                        <a:pt x="1078" y="1136"/>
                      </a:lnTo>
                      <a:lnTo>
                        <a:pt x="1059" y="1160"/>
                      </a:lnTo>
                      <a:lnTo>
                        <a:pt x="1033" y="1191"/>
                      </a:lnTo>
                      <a:lnTo>
                        <a:pt x="930" y="1166"/>
                      </a:lnTo>
                      <a:lnTo>
                        <a:pt x="926" y="1177"/>
                      </a:lnTo>
                      <a:lnTo>
                        <a:pt x="923" y="1186"/>
                      </a:lnTo>
                      <a:lnTo>
                        <a:pt x="920" y="1191"/>
                      </a:lnTo>
                      <a:lnTo>
                        <a:pt x="919" y="1196"/>
                      </a:lnTo>
                      <a:lnTo>
                        <a:pt x="919" y="1202"/>
                      </a:lnTo>
                      <a:lnTo>
                        <a:pt x="919" y="1209"/>
                      </a:lnTo>
                      <a:lnTo>
                        <a:pt x="920" y="1219"/>
                      </a:lnTo>
                      <a:lnTo>
                        <a:pt x="920" y="1230"/>
                      </a:lnTo>
                      <a:lnTo>
                        <a:pt x="919" y="1240"/>
                      </a:lnTo>
                      <a:lnTo>
                        <a:pt x="917" y="1250"/>
                      </a:lnTo>
                      <a:lnTo>
                        <a:pt x="916" y="1261"/>
                      </a:lnTo>
                      <a:lnTo>
                        <a:pt x="916" y="1271"/>
                      </a:lnTo>
                      <a:lnTo>
                        <a:pt x="916" y="1281"/>
                      </a:lnTo>
                      <a:lnTo>
                        <a:pt x="919" y="1292"/>
                      </a:lnTo>
                      <a:lnTo>
                        <a:pt x="924" y="1306"/>
                      </a:lnTo>
                      <a:lnTo>
                        <a:pt x="926" y="1320"/>
                      </a:lnTo>
                      <a:lnTo>
                        <a:pt x="928" y="1333"/>
                      </a:lnTo>
                      <a:lnTo>
                        <a:pt x="928" y="1346"/>
                      </a:lnTo>
                      <a:lnTo>
                        <a:pt x="928" y="1372"/>
                      </a:lnTo>
                      <a:lnTo>
                        <a:pt x="926" y="1401"/>
                      </a:lnTo>
                      <a:lnTo>
                        <a:pt x="926" y="1407"/>
                      </a:lnTo>
                      <a:lnTo>
                        <a:pt x="929" y="1414"/>
                      </a:lnTo>
                      <a:lnTo>
                        <a:pt x="932" y="1421"/>
                      </a:lnTo>
                      <a:lnTo>
                        <a:pt x="936" y="1428"/>
                      </a:lnTo>
                      <a:lnTo>
                        <a:pt x="945" y="1441"/>
                      </a:lnTo>
                      <a:lnTo>
                        <a:pt x="954" y="1452"/>
                      </a:lnTo>
                      <a:lnTo>
                        <a:pt x="961" y="1465"/>
                      </a:lnTo>
                      <a:lnTo>
                        <a:pt x="965" y="1476"/>
                      </a:lnTo>
                      <a:lnTo>
                        <a:pt x="967" y="1481"/>
                      </a:lnTo>
                      <a:lnTo>
                        <a:pt x="967" y="1485"/>
                      </a:lnTo>
                      <a:lnTo>
                        <a:pt x="964" y="1490"/>
                      </a:lnTo>
                      <a:lnTo>
                        <a:pt x="960" y="1494"/>
                      </a:lnTo>
                      <a:lnTo>
                        <a:pt x="889" y="1555"/>
                      </a:lnTo>
                      <a:lnTo>
                        <a:pt x="875" y="1568"/>
                      </a:lnTo>
                      <a:lnTo>
                        <a:pt x="863" y="1581"/>
                      </a:lnTo>
                      <a:lnTo>
                        <a:pt x="851" y="1594"/>
                      </a:lnTo>
                      <a:lnTo>
                        <a:pt x="842" y="1608"/>
                      </a:lnTo>
                      <a:lnTo>
                        <a:pt x="834" y="1622"/>
                      </a:lnTo>
                      <a:lnTo>
                        <a:pt x="827" y="1639"/>
                      </a:lnTo>
                      <a:lnTo>
                        <a:pt x="821" y="1656"/>
                      </a:lnTo>
                      <a:lnTo>
                        <a:pt x="816" y="1674"/>
                      </a:lnTo>
                      <a:lnTo>
                        <a:pt x="810" y="1704"/>
                      </a:lnTo>
                      <a:lnTo>
                        <a:pt x="805" y="1734"/>
                      </a:lnTo>
                      <a:lnTo>
                        <a:pt x="801" y="1765"/>
                      </a:lnTo>
                      <a:lnTo>
                        <a:pt x="799" y="1794"/>
                      </a:lnTo>
                      <a:lnTo>
                        <a:pt x="801" y="1806"/>
                      </a:lnTo>
                      <a:lnTo>
                        <a:pt x="803" y="1816"/>
                      </a:lnTo>
                      <a:lnTo>
                        <a:pt x="809" y="1824"/>
                      </a:lnTo>
                      <a:lnTo>
                        <a:pt x="815" y="1832"/>
                      </a:lnTo>
                      <a:lnTo>
                        <a:pt x="821" y="1838"/>
                      </a:lnTo>
                      <a:lnTo>
                        <a:pt x="831" y="1844"/>
                      </a:lnTo>
                      <a:lnTo>
                        <a:pt x="838" y="1848"/>
                      </a:lnTo>
                      <a:lnTo>
                        <a:pt x="846" y="1851"/>
                      </a:lnTo>
                      <a:lnTo>
                        <a:pt x="854" y="1855"/>
                      </a:lnTo>
                      <a:lnTo>
                        <a:pt x="862" y="1859"/>
                      </a:lnTo>
                      <a:lnTo>
                        <a:pt x="867" y="1862"/>
                      </a:lnTo>
                      <a:lnTo>
                        <a:pt x="872" y="1867"/>
                      </a:lnTo>
                      <a:lnTo>
                        <a:pt x="875" y="1871"/>
                      </a:lnTo>
                      <a:lnTo>
                        <a:pt x="876" y="1876"/>
                      </a:lnTo>
                      <a:lnTo>
                        <a:pt x="875" y="1883"/>
                      </a:lnTo>
                      <a:lnTo>
                        <a:pt x="869" y="1890"/>
                      </a:lnTo>
                      <a:lnTo>
                        <a:pt x="860" y="1902"/>
                      </a:lnTo>
                      <a:lnTo>
                        <a:pt x="853" y="1911"/>
                      </a:lnTo>
                      <a:lnTo>
                        <a:pt x="844" y="1917"/>
                      </a:lnTo>
                      <a:lnTo>
                        <a:pt x="834" y="1921"/>
                      </a:lnTo>
                      <a:lnTo>
                        <a:pt x="825" y="1924"/>
                      </a:lnTo>
                      <a:lnTo>
                        <a:pt x="814" y="1924"/>
                      </a:lnTo>
                      <a:lnTo>
                        <a:pt x="801" y="1923"/>
                      </a:lnTo>
                      <a:lnTo>
                        <a:pt x="787" y="1921"/>
                      </a:lnTo>
                      <a:lnTo>
                        <a:pt x="779" y="1920"/>
                      </a:lnTo>
                      <a:lnTo>
                        <a:pt x="771" y="1920"/>
                      </a:lnTo>
                      <a:lnTo>
                        <a:pt x="764" y="1921"/>
                      </a:lnTo>
                      <a:lnTo>
                        <a:pt x="758" y="1923"/>
                      </a:lnTo>
                      <a:lnTo>
                        <a:pt x="752" y="1924"/>
                      </a:lnTo>
                      <a:lnTo>
                        <a:pt x="746" y="1927"/>
                      </a:lnTo>
                      <a:lnTo>
                        <a:pt x="741" y="1930"/>
                      </a:lnTo>
                      <a:lnTo>
                        <a:pt x="737" y="1933"/>
                      </a:lnTo>
                      <a:lnTo>
                        <a:pt x="728" y="1942"/>
                      </a:lnTo>
                      <a:lnTo>
                        <a:pt x="720" y="1951"/>
                      </a:lnTo>
                      <a:lnTo>
                        <a:pt x="713" y="1962"/>
                      </a:lnTo>
                      <a:lnTo>
                        <a:pt x="705" y="1973"/>
                      </a:lnTo>
                      <a:lnTo>
                        <a:pt x="701" y="1982"/>
                      </a:lnTo>
                      <a:lnTo>
                        <a:pt x="697" y="1989"/>
                      </a:lnTo>
                      <a:lnTo>
                        <a:pt x="692" y="1997"/>
                      </a:lnTo>
                      <a:lnTo>
                        <a:pt x="687" y="2003"/>
                      </a:lnTo>
                      <a:lnTo>
                        <a:pt x="675" y="2015"/>
                      </a:lnTo>
                      <a:lnTo>
                        <a:pt x="662" y="2026"/>
                      </a:lnTo>
                      <a:lnTo>
                        <a:pt x="649" y="2038"/>
                      </a:lnTo>
                      <a:lnTo>
                        <a:pt x="638" y="2050"/>
                      </a:lnTo>
                      <a:lnTo>
                        <a:pt x="631" y="2056"/>
                      </a:lnTo>
                      <a:lnTo>
                        <a:pt x="626" y="2063"/>
                      </a:lnTo>
                      <a:lnTo>
                        <a:pt x="622" y="2070"/>
                      </a:lnTo>
                      <a:lnTo>
                        <a:pt x="618" y="2078"/>
                      </a:lnTo>
                      <a:lnTo>
                        <a:pt x="612" y="2096"/>
                      </a:lnTo>
                      <a:lnTo>
                        <a:pt x="605" y="2116"/>
                      </a:lnTo>
                      <a:lnTo>
                        <a:pt x="600" y="2138"/>
                      </a:lnTo>
                      <a:lnTo>
                        <a:pt x="596" y="2160"/>
                      </a:lnTo>
                      <a:lnTo>
                        <a:pt x="592" y="2183"/>
                      </a:lnTo>
                      <a:lnTo>
                        <a:pt x="591" y="2205"/>
                      </a:lnTo>
                      <a:lnTo>
                        <a:pt x="588" y="2226"/>
                      </a:lnTo>
                      <a:lnTo>
                        <a:pt x="588" y="2245"/>
                      </a:lnTo>
                      <a:lnTo>
                        <a:pt x="569" y="2252"/>
                      </a:lnTo>
                      <a:lnTo>
                        <a:pt x="551" y="2259"/>
                      </a:lnTo>
                      <a:lnTo>
                        <a:pt x="533" y="2269"/>
                      </a:lnTo>
                      <a:lnTo>
                        <a:pt x="514" y="2278"/>
                      </a:lnTo>
                      <a:lnTo>
                        <a:pt x="495" y="2285"/>
                      </a:lnTo>
                      <a:lnTo>
                        <a:pt x="477" y="2292"/>
                      </a:lnTo>
                      <a:lnTo>
                        <a:pt x="467" y="2294"/>
                      </a:lnTo>
                      <a:lnTo>
                        <a:pt x="456" y="2297"/>
                      </a:lnTo>
                      <a:lnTo>
                        <a:pt x="447" y="2298"/>
                      </a:lnTo>
                      <a:lnTo>
                        <a:pt x="435" y="2298"/>
                      </a:lnTo>
                      <a:lnTo>
                        <a:pt x="429" y="2298"/>
                      </a:lnTo>
                      <a:lnTo>
                        <a:pt x="421" y="2296"/>
                      </a:lnTo>
                      <a:lnTo>
                        <a:pt x="413" y="2292"/>
                      </a:lnTo>
                      <a:lnTo>
                        <a:pt x="406" y="2288"/>
                      </a:lnTo>
                      <a:lnTo>
                        <a:pt x="389" y="2276"/>
                      </a:lnTo>
                      <a:lnTo>
                        <a:pt x="373" y="2262"/>
                      </a:lnTo>
                      <a:lnTo>
                        <a:pt x="356" y="2248"/>
                      </a:lnTo>
                      <a:lnTo>
                        <a:pt x="341" y="2232"/>
                      </a:lnTo>
                      <a:lnTo>
                        <a:pt x="327" y="2219"/>
                      </a:lnTo>
                      <a:lnTo>
                        <a:pt x="312" y="2209"/>
                      </a:lnTo>
                      <a:lnTo>
                        <a:pt x="302" y="2204"/>
                      </a:lnTo>
                      <a:lnTo>
                        <a:pt x="292" y="2199"/>
                      </a:lnTo>
                      <a:lnTo>
                        <a:pt x="281" y="2196"/>
                      </a:lnTo>
                      <a:lnTo>
                        <a:pt x="271" y="2192"/>
                      </a:lnTo>
                      <a:lnTo>
                        <a:pt x="259" y="2190"/>
                      </a:lnTo>
                      <a:lnTo>
                        <a:pt x="249" y="2186"/>
                      </a:lnTo>
                      <a:lnTo>
                        <a:pt x="239" y="2179"/>
                      </a:lnTo>
                      <a:lnTo>
                        <a:pt x="228" y="2173"/>
                      </a:lnTo>
                      <a:lnTo>
                        <a:pt x="216" y="2164"/>
                      </a:lnTo>
                      <a:lnTo>
                        <a:pt x="206" y="2155"/>
                      </a:lnTo>
                      <a:lnTo>
                        <a:pt x="196" y="2147"/>
                      </a:lnTo>
                      <a:lnTo>
                        <a:pt x="184" y="2142"/>
                      </a:lnTo>
                      <a:lnTo>
                        <a:pt x="172" y="2136"/>
                      </a:lnTo>
                      <a:lnTo>
                        <a:pt x="161" y="2133"/>
                      </a:lnTo>
                      <a:lnTo>
                        <a:pt x="148" y="2131"/>
                      </a:lnTo>
                      <a:lnTo>
                        <a:pt x="132" y="2131"/>
                      </a:lnTo>
                      <a:lnTo>
                        <a:pt x="104" y="2135"/>
                      </a:lnTo>
                      <a:lnTo>
                        <a:pt x="65" y="2140"/>
                      </a:lnTo>
                      <a:lnTo>
                        <a:pt x="44" y="2143"/>
                      </a:lnTo>
                      <a:lnTo>
                        <a:pt x="25" y="2144"/>
                      </a:lnTo>
                      <a:lnTo>
                        <a:pt x="17" y="2144"/>
                      </a:lnTo>
                      <a:lnTo>
                        <a:pt x="11" y="2143"/>
                      </a:lnTo>
                      <a:lnTo>
                        <a:pt x="4" y="2142"/>
                      </a:lnTo>
                      <a:lnTo>
                        <a:pt x="0" y="2140"/>
                      </a:lnTo>
                      <a:lnTo>
                        <a:pt x="0" y="2135"/>
                      </a:lnTo>
                      <a:lnTo>
                        <a:pt x="3" y="2130"/>
                      </a:lnTo>
                      <a:lnTo>
                        <a:pt x="7" y="2123"/>
                      </a:lnTo>
                      <a:lnTo>
                        <a:pt x="12" y="2117"/>
                      </a:lnTo>
                      <a:lnTo>
                        <a:pt x="25" y="2101"/>
                      </a:lnTo>
                      <a:lnTo>
                        <a:pt x="40" y="2085"/>
                      </a:lnTo>
                      <a:lnTo>
                        <a:pt x="55" y="2066"/>
                      </a:lnTo>
                      <a:lnTo>
                        <a:pt x="69" y="2048"/>
                      </a:lnTo>
                      <a:lnTo>
                        <a:pt x="74" y="2038"/>
                      </a:lnTo>
                      <a:lnTo>
                        <a:pt x="78" y="2029"/>
                      </a:lnTo>
                      <a:lnTo>
                        <a:pt x="82" y="2020"/>
                      </a:lnTo>
                      <a:lnTo>
                        <a:pt x="83" y="2011"/>
                      </a:lnTo>
                      <a:lnTo>
                        <a:pt x="100" y="1987"/>
                      </a:lnTo>
                      <a:lnTo>
                        <a:pt x="119" y="1958"/>
                      </a:lnTo>
                      <a:lnTo>
                        <a:pt x="140" y="1924"/>
                      </a:lnTo>
                      <a:lnTo>
                        <a:pt x="158" y="1886"/>
                      </a:lnTo>
                      <a:lnTo>
                        <a:pt x="167" y="1868"/>
                      </a:lnTo>
                      <a:lnTo>
                        <a:pt x="174" y="1849"/>
                      </a:lnTo>
                      <a:lnTo>
                        <a:pt x="180" y="1831"/>
                      </a:lnTo>
                      <a:lnTo>
                        <a:pt x="185" y="1813"/>
                      </a:lnTo>
                      <a:lnTo>
                        <a:pt x="189" y="1796"/>
                      </a:lnTo>
                      <a:lnTo>
                        <a:pt x="191" y="1779"/>
                      </a:lnTo>
                      <a:lnTo>
                        <a:pt x="191" y="1765"/>
                      </a:lnTo>
                      <a:lnTo>
                        <a:pt x="188" y="1750"/>
                      </a:lnTo>
                      <a:lnTo>
                        <a:pt x="185" y="1744"/>
                      </a:lnTo>
                      <a:lnTo>
                        <a:pt x="185" y="1737"/>
                      </a:lnTo>
                      <a:lnTo>
                        <a:pt x="185" y="1732"/>
                      </a:lnTo>
                      <a:lnTo>
                        <a:pt x="185" y="1728"/>
                      </a:lnTo>
                      <a:lnTo>
                        <a:pt x="187" y="1724"/>
                      </a:lnTo>
                      <a:lnTo>
                        <a:pt x="188" y="1722"/>
                      </a:lnTo>
                      <a:lnTo>
                        <a:pt x="191" y="1719"/>
                      </a:lnTo>
                      <a:lnTo>
                        <a:pt x="193" y="1717"/>
                      </a:lnTo>
                      <a:lnTo>
                        <a:pt x="200" y="1713"/>
                      </a:lnTo>
                      <a:lnTo>
                        <a:pt x="207" y="1709"/>
                      </a:lnTo>
                      <a:lnTo>
                        <a:pt x="215" y="1702"/>
                      </a:lnTo>
                      <a:lnTo>
                        <a:pt x="222" y="1695"/>
                      </a:lnTo>
                      <a:lnTo>
                        <a:pt x="229" y="1684"/>
                      </a:lnTo>
                      <a:lnTo>
                        <a:pt x="240" y="1674"/>
                      </a:lnTo>
                      <a:lnTo>
                        <a:pt x="249" y="1665"/>
                      </a:lnTo>
                      <a:lnTo>
                        <a:pt x="258" y="1653"/>
                      </a:lnTo>
                      <a:lnTo>
                        <a:pt x="263" y="1645"/>
                      </a:lnTo>
                      <a:lnTo>
                        <a:pt x="268" y="1638"/>
                      </a:lnTo>
                      <a:lnTo>
                        <a:pt x="271" y="1629"/>
                      </a:lnTo>
                      <a:lnTo>
                        <a:pt x="273" y="1621"/>
                      </a:lnTo>
                      <a:lnTo>
                        <a:pt x="276" y="1604"/>
                      </a:lnTo>
                      <a:lnTo>
                        <a:pt x="277" y="1587"/>
                      </a:lnTo>
                      <a:lnTo>
                        <a:pt x="277" y="1569"/>
                      </a:lnTo>
                      <a:lnTo>
                        <a:pt x="277" y="1552"/>
                      </a:lnTo>
                      <a:lnTo>
                        <a:pt x="279" y="1535"/>
                      </a:lnTo>
                      <a:lnTo>
                        <a:pt x="283" y="1518"/>
                      </a:lnTo>
                      <a:lnTo>
                        <a:pt x="284" y="1520"/>
                      </a:lnTo>
                      <a:lnTo>
                        <a:pt x="285" y="1521"/>
                      </a:lnTo>
                      <a:lnTo>
                        <a:pt x="288" y="1522"/>
                      </a:lnTo>
                      <a:lnTo>
                        <a:pt x="289" y="1525"/>
                      </a:lnTo>
                      <a:lnTo>
                        <a:pt x="292" y="1531"/>
                      </a:lnTo>
                      <a:lnTo>
                        <a:pt x="293" y="1537"/>
                      </a:lnTo>
                      <a:lnTo>
                        <a:pt x="298" y="1541"/>
                      </a:lnTo>
                      <a:lnTo>
                        <a:pt x="303" y="1544"/>
                      </a:lnTo>
                      <a:lnTo>
                        <a:pt x="310" y="1547"/>
                      </a:lnTo>
                      <a:lnTo>
                        <a:pt x="315" y="1550"/>
                      </a:lnTo>
                      <a:lnTo>
                        <a:pt x="327" y="1556"/>
                      </a:lnTo>
                      <a:lnTo>
                        <a:pt x="343" y="1564"/>
                      </a:lnTo>
                      <a:lnTo>
                        <a:pt x="353" y="1566"/>
                      </a:lnTo>
                      <a:lnTo>
                        <a:pt x="360" y="1569"/>
                      </a:lnTo>
                      <a:lnTo>
                        <a:pt x="367" y="1570"/>
                      </a:lnTo>
                      <a:lnTo>
                        <a:pt x="373" y="1570"/>
                      </a:lnTo>
                      <a:lnTo>
                        <a:pt x="372" y="1564"/>
                      </a:lnTo>
                      <a:lnTo>
                        <a:pt x="369" y="1557"/>
                      </a:lnTo>
                      <a:lnTo>
                        <a:pt x="367" y="1553"/>
                      </a:lnTo>
                      <a:lnTo>
                        <a:pt x="364" y="1550"/>
                      </a:lnTo>
                      <a:lnTo>
                        <a:pt x="362" y="1544"/>
                      </a:lnTo>
                      <a:lnTo>
                        <a:pt x="359" y="1539"/>
                      </a:lnTo>
                      <a:lnTo>
                        <a:pt x="359" y="1533"/>
                      </a:lnTo>
                      <a:lnTo>
                        <a:pt x="360" y="1524"/>
                      </a:lnTo>
                      <a:lnTo>
                        <a:pt x="362" y="1517"/>
                      </a:lnTo>
                      <a:lnTo>
                        <a:pt x="362" y="1513"/>
                      </a:lnTo>
                      <a:lnTo>
                        <a:pt x="362" y="1509"/>
                      </a:lnTo>
                      <a:lnTo>
                        <a:pt x="360" y="1508"/>
                      </a:lnTo>
                      <a:lnTo>
                        <a:pt x="358" y="1507"/>
                      </a:lnTo>
                      <a:lnTo>
                        <a:pt x="356" y="1507"/>
                      </a:lnTo>
                      <a:lnTo>
                        <a:pt x="354" y="1507"/>
                      </a:lnTo>
                      <a:lnTo>
                        <a:pt x="350" y="1508"/>
                      </a:lnTo>
                      <a:lnTo>
                        <a:pt x="337" y="1516"/>
                      </a:lnTo>
                      <a:lnTo>
                        <a:pt x="323" y="1521"/>
                      </a:lnTo>
                      <a:lnTo>
                        <a:pt x="316" y="1520"/>
                      </a:lnTo>
                      <a:lnTo>
                        <a:pt x="311" y="1517"/>
                      </a:lnTo>
                      <a:lnTo>
                        <a:pt x="308" y="1513"/>
                      </a:lnTo>
                      <a:lnTo>
                        <a:pt x="306" y="1508"/>
                      </a:lnTo>
                      <a:lnTo>
                        <a:pt x="303" y="1503"/>
                      </a:lnTo>
                      <a:lnTo>
                        <a:pt x="299" y="1499"/>
                      </a:lnTo>
                      <a:lnTo>
                        <a:pt x="294" y="1495"/>
                      </a:lnTo>
                      <a:lnTo>
                        <a:pt x="288" y="1493"/>
                      </a:lnTo>
                      <a:lnTo>
                        <a:pt x="280" y="1494"/>
                      </a:lnTo>
                      <a:lnTo>
                        <a:pt x="272" y="1495"/>
                      </a:lnTo>
                      <a:lnTo>
                        <a:pt x="263" y="1498"/>
                      </a:lnTo>
                      <a:lnTo>
                        <a:pt x="255" y="1502"/>
                      </a:lnTo>
                      <a:lnTo>
                        <a:pt x="240" y="1508"/>
                      </a:lnTo>
                      <a:lnTo>
                        <a:pt x="224" y="1513"/>
                      </a:lnTo>
                      <a:lnTo>
                        <a:pt x="215" y="1513"/>
                      </a:lnTo>
                      <a:lnTo>
                        <a:pt x="207" y="1513"/>
                      </a:lnTo>
                      <a:lnTo>
                        <a:pt x="200" y="1512"/>
                      </a:lnTo>
                      <a:lnTo>
                        <a:pt x="193" y="1509"/>
                      </a:lnTo>
                      <a:lnTo>
                        <a:pt x="179" y="1503"/>
                      </a:lnTo>
                      <a:lnTo>
                        <a:pt x="165" y="1496"/>
                      </a:lnTo>
                      <a:lnTo>
                        <a:pt x="135" y="1487"/>
                      </a:lnTo>
                      <a:lnTo>
                        <a:pt x="119" y="1481"/>
                      </a:lnTo>
                      <a:lnTo>
                        <a:pt x="118" y="1478"/>
                      </a:lnTo>
                      <a:lnTo>
                        <a:pt x="117" y="1476"/>
                      </a:lnTo>
                      <a:lnTo>
                        <a:pt x="118" y="1473"/>
                      </a:lnTo>
                      <a:lnTo>
                        <a:pt x="119" y="1469"/>
                      </a:lnTo>
                      <a:lnTo>
                        <a:pt x="127" y="1460"/>
                      </a:lnTo>
                      <a:lnTo>
                        <a:pt x="140" y="1446"/>
                      </a:lnTo>
                      <a:lnTo>
                        <a:pt x="144" y="1441"/>
                      </a:lnTo>
                      <a:lnTo>
                        <a:pt x="148" y="1436"/>
                      </a:lnTo>
                      <a:lnTo>
                        <a:pt x="150" y="1429"/>
                      </a:lnTo>
                      <a:lnTo>
                        <a:pt x="153" y="1423"/>
                      </a:lnTo>
                      <a:lnTo>
                        <a:pt x="156" y="1408"/>
                      </a:lnTo>
                      <a:lnTo>
                        <a:pt x="157" y="1394"/>
                      </a:lnTo>
                      <a:lnTo>
                        <a:pt x="157" y="1389"/>
                      </a:lnTo>
                      <a:lnTo>
                        <a:pt x="159" y="1385"/>
                      </a:lnTo>
                      <a:lnTo>
                        <a:pt x="161" y="1381"/>
                      </a:lnTo>
                      <a:lnTo>
                        <a:pt x="165" y="1379"/>
                      </a:lnTo>
                      <a:lnTo>
                        <a:pt x="172" y="1376"/>
                      </a:lnTo>
                      <a:lnTo>
                        <a:pt x="182" y="1375"/>
                      </a:lnTo>
                      <a:lnTo>
                        <a:pt x="204" y="1377"/>
                      </a:lnTo>
                      <a:lnTo>
                        <a:pt x="220" y="1381"/>
                      </a:lnTo>
                      <a:lnTo>
                        <a:pt x="233" y="1381"/>
                      </a:lnTo>
                      <a:lnTo>
                        <a:pt x="245" y="1380"/>
                      </a:lnTo>
                      <a:lnTo>
                        <a:pt x="251" y="1377"/>
                      </a:lnTo>
                      <a:lnTo>
                        <a:pt x="257" y="1375"/>
                      </a:lnTo>
                      <a:lnTo>
                        <a:pt x="262" y="1372"/>
                      </a:lnTo>
                      <a:lnTo>
                        <a:pt x="266" y="1368"/>
                      </a:lnTo>
                      <a:lnTo>
                        <a:pt x="273" y="1357"/>
                      </a:lnTo>
                      <a:lnTo>
                        <a:pt x="280" y="1349"/>
                      </a:lnTo>
                      <a:lnTo>
                        <a:pt x="283" y="1342"/>
                      </a:lnTo>
                      <a:lnTo>
                        <a:pt x="284" y="1337"/>
                      </a:lnTo>
                      <a:lnTo>
                        <a:pt x="283" y="1333"/>
                      </a:lnTo>
                      <a:lnTo>
                        <a:pt x="280" y="1332"/>
                      </a:lnTo>
                      <a:lnTo>
                        <a:pt x="275" y="1331"/>
                      </a:lnTo>
                      <a:lnTo>
                        <a:pt x="268" y="1331"/>
                      </a:lnTo>
                      <a:lnTo>
                        <a:pt x="236" y="1337"/>
                      </a:lnTo>
                      <a:lnTo>
                        <a:pt x="204" y="1342"/>
                      </a:lnTo>
                      <a:lnTo>
                        <a:pt x="187" y="1342"/>
                      </a:lnTo>
                      <a:lnTo>
                        <a:pt x="172" y="1341"/>
                      </a:lnTo>
                      <a:lnTo>
                        <a:pt x="161" y="1338"/>
                      </a:lnTo>
                      <a:lnTo>
                        <a:pt x="149" y="1336"/>
                      </a:lnTo>
                      <a:lnTo>
                        <a:pt x="141" y="1332"/>
                      </a:lnTo>
                      <a:lnTo>
                        <a:pt x="134" y="1327"/>
                      </a:lnTo>
                      <a:lnTo>
                        <a:pt x="128" y="1322"/>
                      </a:lnTo>
                      <a:lnTo>
                        <a:pt x="125" y="1315"/>
                      </a:lnTo>
                      <a:lnTo>
                        <a:pt x="123" y="1309"/>
                      </a:lnTo>
                      <a:lnTo>
                        <a:pt x="122" y="1301"/>
                      </a:lnTo>
                      <a:lnTo>
                        <a:pt x="123" y="1292"/>
                      </a:lnTo>
                      <a:lnTo>
                        <a:pt x="126" y="1283"/>
                      </a:lnTo>
                      <a:lnTo>
                        <a:pt x="130" y="1272"/>
                      </a:lnTo>
                      <a:lnTo>
                        <a:pt x="135" y="1261"/>
                      </a:lnTo>
                      <a:lnTo>
                        <a:pt x="141" y="1249"/>
                      </a:lnTo>
                      <a:lnTo>
                        <a:pt x="149" y="1237"/>
                      </a:lnTo>
                      <a:lnTo>
                        <a:pt x="158" y="1227"/>
                      </a:lnTo>
                      <a:lnTo>
                        <a:pt x="166" y="1218"/>
                      </a:lnTo>
                      <a:lnTo>
                        <a:pt x="176" y="1209"/>
                      </a:lnTo>
                      <a:lnTo>
                        <a:pt x="185" y="1201"/>
                      </a:lnTo>
                      <a:lnTo>
                        <a:pt x="193" y="1192"/>
                      </a:lnTo>
                      <a:lnTo>
                        <a:pt x="201" y="1182"/>
                      </a:lnTo>
                      <a:lnTo>
                        <a:pt x="204" y="1177"/>
                      </a:lnTo>
                      <a:lnTo>
                        <a:pt x="206" y="1171"/>
                      </a:lnTo>
                      <a:lnTo>
                        <a:pt x="209" y="1165"/>
                      </a:lnTo>
                      <a:lnTo>
                        <a:pt x="210" y="1158"/>
                      </a:lnTo>
                      <a:lnTo>
                        <a:pt x="218" y="1145"/>
                      </a:lnTo>
                      <a:lnTo>
                        <a:pt x="226" y="1132"/>
                      </a:lnTo>
                      <a:lnTo>
                        <a:pt x="229" y="1129"/>
                      </a:lnTo>
                      <a:lnTo>
                        <a:pt x="233" y="1125"/>
                      </a:lnTo>
                      <a:lnTo>
                        <a:pt x="236" y="1120"/>
                      </a:lnTo>
                      <a:lnTo>
                        <a:pt x="239" y="1114"/>
                      </a:lnTo>
                      <a:lnTo>
                        <a:pt x="239" y="1109"/>
                      </a:lnTo>
                      <a:lnTo>
                        <a:pt x="239" y="1103"/>
                      </a:lnTo>
                      <a:lnTo>
                        <a:pt x="237" y="1091"/>
                      </a:lnTo>
                      <a:lnTo>
                        <a:pt x="232" y="1079"/>
                      </a:lnTo>
                      <a:lnTo>
                        <a:pt x="229" y="1074"/>
                      </a:lnTo>
                      <a:lnTo>
                        <a:pt x="228" y="1073"/>
                      </a:lnTo>
                      <a:lnTo>
                        <a:pt x="231" y="1069"/>
                      </a:lnTo>
                      <a:lnTo>
                        <a:pt x="237" y="1060"/>
                      </a:lnTo>
                      <a:lnTo>
                        <a:pt x="249" y="1059"/>
                      </a:lnTo>
                      <a:lnTo>
                        <a:pt x="262" y="1053"/>
                      </a:lnTo>
                      <a:lnTo>
                        <a:pt x="273" y="1047"/>
                      </a:lnTo>
                      <a:lnTo>
                        <a:pt x="285" y="1040"/>
                      </a:lnTo>
                      <a:lnTo>
                        <a:pt x="307" y="1024"/>
                      </a:lnTo>
                      <a:lnTo>
                        <a:pt x="327" y="1007"/>
                      </a:lnTo>
                      <a:lnTo>
                        <a:pt x="332" y="1003"/>
                      </a:lnTo>
                      <a:lnTo>
                        <a:pt x="337" y="998"/>
                      </a:lnTo>
                      <a:lnTo>
                        <a:pt x="341" y="993"/>
                      </a:lnTo>
                      <a:lnTo>
                        <a:pt x="343" y="987"/>
                      </a:lnTo>
                      <a:lnTo>
                        <a:pt x="349" y="977"/>
                      </a:lnTo>
                      <a:lnTo>
                        <a:pt x="353" y="967"/>
                      </a:lnTo>
                      <a:lnTo>
                        <a:pt x="355" y="956"/>
                      </a:lnTo>
                      <a:lnTo>
                        <a:pt x="359" y="946"/>
                      </a:lnTo>
                      <a:lnTo>
                        <a:pt x="364" y="936"/>
                      </a:lnTo>
                      <a:lnTo>
                        <a:pt x="372" y="925"/>
                      </a:lnTo>
                      <a:lnTo>
                        <a:pt x="385" y="912"/>
                      </a:lnTo>
                      <a:lnTo>
                        <a:pt x="398" y="901"/>
                      </a:lnTo>
                      <a:lnTo>
                        <a:pt x="404" y="894"/>
                      </a:lnTo>
                      <a:lnTo>
                        <a:pt x="410" y="888"/>
                      </a:lnTo>
                      <a:lnTo>
                        <a:pt x="415" y="880"/>
                      </a:lnTo>
                      <a:lnTo>
                        <a:pt x="420" y="871"/>
                      </a:lnTo>
                      <a:lnTo>
                        <a:pt x="556" y="670"/>
                      </a:lnTo>
                      <a:lnTo>
                        <a:pt x="570" y="653"/>
                      </a:lnTo>
                      <a:lnTo>
                        <a:pt x="588" y="634"/>
                      </a:lnTo>
                      <a:lnTo>
                        <a:pt x="609" y="613"/>
                      </a:lnTo>
                      <a:lnTo>
                        <a:pt x="630" y="592"/>
                      </a:lnTo>
                      <a:lnTo>
                        <a:pt x="649" y="570"/>
                      </a:lnTo>
                      <a:lnTo>
                        <a:pt x="666" y="548"/>
                      </a:lnTo>
                      <a:lnTo>
                        <a:pt x="673" y="538"/>
                      </a:lnTo>
                      <a:lnTo>
                        <a:pt x="678" y="529"/>
                      </a:lnTo>
                      <a:lnTo>
                        <a:pt x="680" y="518"/>
                      </a:lnTo>
                      <a:lnTo>
                        <a:pt x="682" y="509"/>
                      </a:lnTo>
                      <a:lnTo>
                        <a:pt x="680" y="508"/>
                      </a:lnTo>
                      <a:lnTo>
                        <a:pt x="670" y="512"/>
                      </a:lnTo>
                      <a:lnTo>
                        <a:pt x="654" y="518"/>
                      </a:lnTo>
                      <a:lnTo>
                        <a:pt x="641" y="524"/>
                      </a:lnTo>
                      <a:lnTo>
                        <a:pt x="635" y="526"/>
                      </a:lnTo>
                      <a:lnTo>
                        <a:pt x="638" y="517"/>
                      </a:lnTo>
                      <a:lnTo>
                        <a:pt x="641" y="505"/>
                      </a:lnTo>
                      <a:lnTo>
                        <a:pt x="644" y="500"/>
                      </a:lnTo>
                      <a:lnTo>
                        <a:pt x="647" y="495"/>
                      </a:lnTo>
                      <a:lnTo>
                        <a:pt x="649" y="491"/>
                      </a:lnTo>
                      <a:lnTo>
                        <a:pt x="652" y="490"/>
                      </a:lnTo>
                      <a:lnTo>
                        <a:pt x="658" y="469"/>
                      </a:lnTo>
                      <a:lnTo>
                        <a:pt x="671" y="439"/>
                      </a:lnTo>
                      <a:lnTo>
                        <a:pt x="684" y="408"/>
                      </a:lnTo>
                      <a:lnTo>
                        <a:pt x="693" y="385"/>
                      </a:lnTo>
                      <a:lnTo>
                        <a:pt x="733" y="220"/>
                      </a:lnTo>
                      <a:lnTo>
                        <a:pt x="740" y="200"/>
                      </a:lnTo>
                      <a:lnTo>
                        <a:pt x="752" y="170"/>
                      </a:lnTo>
                      <a:lnTo>
                        <a:pt x="757" y="156"/>
                      </a:lnTo>
                      <a:lnTo>
                        <a:pt x="761" y="143"/>
                      </a:lnTo>
                      <a:lnTo>
                        <a:pt x="763" y="132"/>
                      </a:lnTo>
                      <a:lnTo>
                        <a:pt x="763" y="125"/>
                      </a:lnTo>
                      <a:lnTo>
                        <a:pt x="761" y="110"/>
                      </a:lnTo>
                      <a:lnTo>
                        <a:pt x="758" y="100"/>
                      </a:lnTo>
                      <a:lnTo>
                        <a:pt x="759" y="91"/>
                      </a:lnTo>
                      <a:lnTo>
                        <a:pt x="762" y="84"/>
                      </a:lnTo>
                      <a:lnTo>
                        <a:pt x="767" y="78"/>
                      </a:lnTo>
                      <a:lnTo>
                        <a:pt x="775" y="72"/>
                      </a:lnTo>
                      <a:lnTo>
                        <a:pt x="785" y="64"/>
                      </a:lnTo>
                      <a:lnTo>
                        <a:pt x="798" y="55"/>
                      </a:lnTo>
                      <a:lnTo>
                        <a:pt x="799" y="53"/>
                      </a:lnTo>
                      <a:lnTo>
                        <a:pt x="801" y="51"/>
                      </a:lnTo>
                      <a:lnTo>
                        <a:pt x="801" y="49"/>
                      </a:lnTo>
                      <a:lnTo>
                        <a:pt x="799" y="4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9" name="Freeform 241">
                  <a:extLst>
                    <a:ext uri="{FF2B5EF4-FFF2-40B4-BE49-F238E27FC236}">
                      <a16:creationId xmlns:a16="http://schemas.microsoft.com/office/drawing/2014/main" id="{68FFED07-4AC0-5741-90F3-8B0C9B6E0F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121" y="4691989"/>
                  <a:ext cx="540844" cy="777855"/>
                </a:xfrm>
                <a:custGeom>
                  <a:avLst/>
                  <a:gdLst/>
                  <a:ahLst/>
                  <a:cxnLst>
                    <a:cxn ang="0">
                      <a:pos x="954" y="13"/>
                    </a:cxn>
                    <a:cxn ang="0">
                      <a:pos x="1034" y="9"/>
                    </a:cxn>
                    <a:cxn ang="0">
                      <a:pos x="999" y="82"/>
                    </a:cxn>
                    <a:cxn ang="0">
                      <a:pos x="1043" y="153"/>
                    </a:cxn>
                    <a:cxn ang="0">
                      <a:pos x="1129" y="145"/>
                    </a:cxn>
                    <a:cxn ang="0">
                      <a:pos x="1246" y="231"/>
                    </a:cxn>
                    <a:cxn ang="0">
                      <a:pos x="1354" y="219"/>
                    </a:cxn>
                    <a:cxn ang="0">
                      <a:pos x="1459" y="272"/>
                    </a:cxn>
                    <a:cxn ang="0">
                      <a:pos x="1478" y="345"/>
                    </a:cxn>
                    <a:cxn ang="0">
                      <a:pos x="1504" y="443"/>
                    </a:cxn>
                    <a:cxn ang="0">
                      <a:pos x="1543" y="507"/>
                    </a:cxn>
                    <a:cxn ang="0">
                      <a:pos x="1476" y="586"/>
                    </a:cxn>
                    <a:cxn ang="0">
                      <a:pos x="1305" y="639"/>
                    </a:cxn>
                    <a:cxn ang="0">
                      <a:pos x="1274" y="698"/>
                    </a:cxn>
                    <a:cxn ang="0">
                      <a:pos x="1248" y="844"/>
                    </a:cxn>
                    <a:cxn ang="0">
                      <a:pos x="1170" y="916"/>
                    </a:cxn>
                    <a:cxn ang="0">
                      <a:pos x="1126" y="964"/>
                    </a:cxn>
                    <a:cxn ang="0">
                      <a:pos x="1101" y="1107"/>
                    </a:cxn>
                    <a:cxn ang="0">
                      <a:pos x="919" y="1202"/>
                    </a:cxn>
                    <a:cxn ang="0">
                      <a:pos x="919" y="1292"/>
                    </a:cxn>
                    <a:cxn ang="0">
                      <a:pos x="932" y="1421"/>
                    </a:cxn>
                    <a:cxn ang="0">
                      <a:pos x="960" y="1494"/>
                    </a:cxn>
                    <a:cxn ang="0">
                      <a:pos x="816" y="1674"/>
                    </a:cxn>
                    <a:cxn ang="0">
                      <a:pos x="821" y="1838"/>
                    </a:cxn>
                    <a:cxn ang="0">
                      <a:pos x="876" y="1876"/>
                    </a:cxn>
                    <a:cxn ang="0">
                      <a:pos x="801" y="1923"/>
                    </a:cxn>
                    <a:cxn ang="0">
                      <a:pos x="737" y="1933"/>
                    </a:cxn>
                    <a:cxn ang="0">
                      <a:pos x="675" y="2015"/>
                    </a:cxn>
                    <a:cxn ang="0">
                      <a:pos x="605" y="2116"/>
                    </a:cxn>
                    <a:cxn ang="0">
                      <a:pos x="551" y="2259"/>
                    </a:cxn>
                    <a:cxn ang="0">
                      <a:pos x="429" y="2298"/>
                    </a:cxn>
                    <a:cxn ang="0">
                      <a:pos x="312" y="2209"/>
                    </a:cxn>
                    <a:cxn ang="0">
                      <a:pos x="216" y="2164"/>
                    </a:cxn>
                    <a:cxn ang="0">
                      <a:pos x="65" y="2140"/>
                    </a:cxn>
                    <a:cxn ang="0">
                      <a:pos x="7" y="2123"/>
                    </a:cxn>
                    <a:cxn ang="0">
                      <a:pos x="83" y="2011"/>
                    </a:cxn>
                    <a:cxn ang="0">
                      <a:pos x="189" y="1796"/>
                    </a:cxn>
                    <a:cxn ang="0">
                      <a:pos x="188" y="1722"/>
                    </a:cxn>
                    <a:cxn ang="0">
                      <a:pos x="249" y="1665"/>
                    </a:cxn>
                    <a:cxn ang="0">
                      <a:pos x="277" y="1552"/>
                    </a:cxn>
                    <a:cxn ang="0">
                      <a:pos x="298" y="1541"/>
                    </a:cxn>
                    <a:cxn ang="0">
                      <a:pos x="373" y="1570"/>
                    </a:cxn>
                    <a:cxn ang="0">
                      <a:pos x="362" y="1517"/>
                    </a:cxn>
                    <a:cxn ang="0">
                      <a:pos x="323" y="1521"/>
                    </a:cxn>
                    <a:cxn ang="0">
                      <a:pos x="280" y="1494"/>
                    </a:cxn>
                    <a:cxn ang="0">
                      <a:pos x="193" y="1509"/>
                    </a:cxn>
                    <a:cxn ang="0">
                      <a:pos x="127" y="1460"/>
                    </a:cxn>
                    <a:cxn ang="0">
                      <a:pos x="159" y="1385"/>
                    </a:cxn>
                    <a:cxn ang="0">
                      <a:pos x="251" y="1377"/>
                    </a:cxn>
                    <a:cxn ang="0">
                      <a:pos x="280" y="1332"/>
                    </a:cxn>
                    <a:cxn ang="0">
                      <a:pos x="141" y="1332"/>
                    </a:cxn>
                    <a:cxn ang="0">
                      <a:pos x="135" y="1261"/>
                    </a:cxn>
                    <a:cxn ang="0">
                      <a:pos x="204" y="1177"/>
                    </a:cxn>
                    <a:cxn ang="0">
                      <a:pos x="239" y="1114"/>
                    </a:cxn>
                    <a:cxn ang="0">
                      <a:pos x="249" y="1059"/>
                    </a:cxn>
                    <a:cxn ang="0">
                      <a:pos x="343" y="987"/>
                    </a:cxn>
                    <a:cxn ang="0">
                      <a:pos x="404" y="894"/>
                    </a:cxn>
                    <a:cxn ang="0">
                      <a:pos x="649" y="570"/>
                    </a:cxn>
                    <a:cxn ang="0">
                      <a:pos x="641" y="524"/>
                    </a:cxn>
                    <a:cxn ang="0">
                      <a:pos x="671" y="439"/>
                    </a:cxn>
                    <a:cxn ang="0">
                      <a:pos x="763" y="125"/>
                    </a:cxn>
                    <a:cxn ang="0">
                      <a:pos x="799" y="53"/>
                    </a:cxn>
                  </a:cxnLst>
                  <a:rect l="0" t="0" r="r" b="b"/>
                  <a:pathLst>
                    <a:path w="1550" h="2298">
                      <a:moveTo>
                        <a:pt x="799" y="47"/>
                      </a:moveTo>
                      <a:lnTo>
                        <a:pt x="850" y="27"/>
                      </a:lnTo>
                      <a:lnTo>
                        <a:pt x="876" y="16"/>
                      </a:lnTo>
                      <a:lnTo>
                        <a:pt x="890" y="5"/>
                      </a:lnTo>
                      <a:lnTo>
                        <a:pt x="898" y="4"/>
                      </a:lnTo>
                      <a:lnTo>
                        <a:pt x="908" y="3"/>
                      </a:lnTo>
                      <a:lnTo>
                        <a:pt x="921" y="5"/>
                      </a:lnTo>
                      <a:lnTo>
                        <a:pt x="939" y="11"/>
                      </a:lnTo>
                      <a:lnTo>
                        <a:pt x="954" y="13"/>
                      </a:lnTo>
                      <a:lnTo>
                        <a:pt x="967" y="13"/>
                      </a:lnTo>
                      <a:lnTo>
                        <a:pt x="978" y="12"/>
                      </a:lnTo>
                      <a:lnTo>
                        <a:pt x="989" y="9"/>
                      </a:lnTo>
                      <a:lnTo>
                        <a:pt x="1000" y="7"/>
                      </a:lnTo>
                      <a:lnTo>
                        <a:pt x="1012" y="3"/>
                      </a:lnTo>
                      <a:lnTo>
                        <a:pt x="1024" y="2"/>
                      </a:lnTo>
                      <a:lnTo>
                        <a:pt x="1037" y="0"/>
                      </a:lnTo>
                      <a:lnTo>
                        <a:pt x="1037" y="4"/>
                      </a:lnTo>
                      <a:lnTo>
                        <a:pt x="1034" y="9"/>
                      </a:lnTo>
                      <a:lnTo>
                        <a:pt x="1030" y="15"/>
                      </a:lnTo>
                      <a:lnTo>
                        <a:pt x="1026" y="21"/>
                      </a:lnTo>
                      <a:lnTo>
                        <a:pt x="1016" y="33"/>
                      </a:lnTo>
                      <a:lnTo>
                        <a:pt x="1008" y="42"/>
                      </a:lnTo>
                      <a:lnTo>
                        <a:pt x="1005" y="47"/>
                      </a:lnTo>
                      <a:lnTo>
                        <a:pt x="1003" y="53"/>
                      </a:lnTo>
                      <a:lnTo>
                        <a:pt x="1000" y="60"/>
                      </a:lnTo>
                      <a:lnTo>
                        <a:pt x="999" y="68"/>
                      </a:lnTo>
                      <a:lnTo>
                        <a:pt x="999" y="82"/>
                      </a:lnTo>
                      <a:lnTo>
                        <a:pt x="1002" y="97"/>
                      </a:lnTo>
                      <a:lnTo>
                        <a:pt x="1005" y="112"/>
                      </a:lnTo>
                      <a:lnTo>
                        <a:pt x="1012" y="125"/>
                      </a:lnTo>
                      <a:lnTo>
                        <a:pt x="1016" y="131"/>
                      </a:lnTo>
                      <a:lnTo>
                        <a:pt x="1020" y="136"/>
                      </a:lnTo>
                      <a:lnTo>
                        <a:pt x="1025" y="141"/>
                      </a:lnTo>
                      <a:lnTo>
                        <a:pt x="1029" y="145"/>
                      </a:lnTo>
                      <a:lnTo>
                        <a:pt x="1037" y="151"/>
                      </a:lnTo>
                      <a:lnTo>
                        <a:pt x="1043" y="153"/>
                      </a:lnTo>
                      <a:lnTo>
                        <a:pt x="1048" y="156"/>
                      </a:lnTo>
                      <a:lnTo>
                        <a:pt x="1055" y="157"/>
                      </a:lnTo>
                      <a:lnTo>
                        <a:pt x="1065" y="157"/>
                      </a:lnTo>
                      <a:lnTo>
                        <a:pt x="1075" y="154"/>
                      </a:lnTo>
                      <a:lnTo>
                        <a:pt x="1086" y="152"/>
                      </a:lnTo>
                      <a:lnTo>
                        <a:pt x="1097" y="148"/>
                      </a:lnTo>
                      <a:lnTo>
                        <a:pt x="1109" y="145"/>
                      </a:lnTo>
                      <a:lnTo>
                        <a:pt x="1123" y="144"/>
                      </a:lnTo>
                      <a:lnTo>
                        <a:pt x="1129" y="145"/>
                      </a:lnTo>
                      <a:lnTo>
                        <a:pt x="1134" y="148"/>
                      </a:lnTo>
                      <a:lnTo>
                        <a:pt x="1141" y="151"/>
                      </a:lnTo>
                      <a:lnTo>
                        <a:pt x="1148" y="154"/>
                      </a:lnTo>
                      <a:lnTo>
                        <a:pt x="1164" y="165"/>
                      </a:lnTo>
                      <a:lnTo>
                        <a:pt x="1179" y="176"/>
                      </a:lnTo>
                      <a:lnTo>
                        <a:pt x="1208" y="202"/>
                      </a:lnTo>
                      <a:lnTo>
                        <a:pt x="1230" y="222"/>
                      </a:lnTo>
                      <a:lnTo>
                        <a:pt x="1237" y="227"/>
                      </a:lnTo>
                      <a:lnTo>
                        <a:pt x="1246" y="231"/>
                      </a:lnTo>
                      <a:lnTo>
                        <a:pt x="1255" y="233"/>
                      </a:lnTo>
                      <a:lnTo>
                        <a:pt x="1265" y="233"/>
                      </a:lnTo>
                      <a:lnTo>
                        <a:pt x="1285" y="231"/>
                      </a:lnTo>
                      <a:lnTo>
                        <a:pt x="1306" y="226"/>
                      </a:lnTo>
                      <a:lnTo>
                        <a:pt x="1315" y="223"/>
                      </a:lnTo>
                      <a:lnTo>
                        <a:pt x="1325" y="220"/>
                      </a:lnTo>
                      <a:lnTo>
                        <a:pt x="1336" y="219"/>
                      </a:lnTo>
                      <a:lnTo>
                        <a:pt x="1345" y="219"/>
                      </a:lnTo>
                      <a:lnTo>
                        <a:pt x="1354" y="219"/>
                      </a:lnTo>
                      <a:lnTo>
                        <a:pt x="1363" y="223"/>
                      </a:lnTo>
                      <a:lnTo>
                        <a:pt x="1371" y="227"/>
                      </a:lnTo>
                      <a:lnTo>
                        <a:pt x="1377" y="235"/>
                      </a:lnTo>
                      <a:lnTo>
                        <a:pt x="1393" y="239"/>
                      </a:lnTo>
                      <a:lnTo>
                        <a:pt x="1406" y="244"/>
                      </a:lnTo>
                      <a:lnTo>
                        <a:pt x="1419" y="252"/>
                      </a:lnTo>
                      <a:lnTo>
                        <a:pt x="1432" y="258"/>
                      </a:lnTo>
                      <a:lnTo>
                        <a:pt x="1445" y="266"/>
                      </a:lnTo>
                      <a:lnTo>
                        <a:pt x="1459" y="272"/>
                      </a:lnTo>
                      <a:lnTo>
                        <a:pt x="1473" y="277"/>
                      </a:lnTo>
                      <a:lnTo>
                        <a:pt x="1487" y="283"/>
                      </a:lnTo>
                      <a:lnTo>
                        <a:pt x="1490" y="289"/>
                      </a:lnTo>
                      <a:lnTo>
                        <a:pt x="1490" y="297"/>
                      </a:lnTo>
                      <a:lnTo>
                        <a:pt x="1489" y="302"/>
                      </a:lnTo>
                      <a:lnTo>
                        <a:pt x="1487" y="309"/>
                      </a:lnTo>
                      <a:lnTo>
                        <a:pt x="1483" y="320"/>
                      </a:lnTo>
                      <a:lnTo>
                        <a:pt x="1480" y="334"/>
                      </a:lnTo>
                      <a:lnTo>
                        <a:pt x="1478" y="345"/>
                      </a:lnTo>
                      <a:lnTo>
                        <a:pt x="1477" y="357"/>
                      </a:lnTo>
                      <a:lnTo>
                        <a:pt x="1476" y="369"/>
                      </a:lnTo>
                      <a:lnTo>
                        <a:pt x="1476" y="382"/>
                      </a:lnTo>
                      <a:lnTo>
                        <a:pt x="1477" y="395"/>
                      </a:lnTo>
                      <a:lnTo>
                        <a:pt x="1478" y="408"/>
                      </a:lnTo>
                      <a:lnTo>
                        <a:pt x="1482" y="419"/>
                      </a:lnTo>
                      <a:lnTo>
                        <a:pt x="1487" y="426"/>
                      </a:lnTo>
                      <a:lnTo>
                        <a:pt x="1495" y="436"/>
                      </a:lnTo>
                      <a:lnTo>
                        <a:pt x="1504" y="443"/>
                      </a:lnTo>
                      <a:lnTo>
                        <a:pt x="1515" y="450"/>
                      </a:lnTo>
                      <a:lnTo>
                        <a:pt x="1525" y="456"/>
                      </a:lnTo>
                      <a:lnTo>
                        <a:pt x="1534" y="464"/>
                      </a:lnTo>
                      <a:lnTo>
                        <a:pt x="1542" y="472"/>
                      </a:lnTo>
                      <a:lnTo>
                        <a:pt x="1544" y="477"/>
                      </a:lnTo>
                      <a:lnTo>
                        <a:pt x="1547" y="482"/>
                      </a:lnTo>
                      <a:lnTo>
                        <a:pt x="1548" y="487"/>
                      </a:lnTo>
                      <a:lnTo>
                        <a:pt x="1550" y="494"/>
                      </a:lnTo>
                      <a:lnTo>
                        <a:pt x="1543" y="507"/>
                      </a:lnTo>
                      <a:lnTo>
                        <a:pt x="1538" y="520"/>
                      </a:lnTo>
                      <a:lnTo>
                        <a:pt x="1530" y="534"/>
                      </a:lnTo>
                      <a:lnTo>
                        <a:pt x="1522" y="547"/>
                      </a:lnTo>
                      <a:lnTo>
                        <a:pt x="1512" y="559"/>
                      </a:lnTo>
                      <a:lnTo>
                        <a:pt x="1502" y="570"/>
                      </a:lnTo>
                      <a:lnTo>
                        <a:pt x="1495" y="574"/>
                      </a:lnTo>
                      <a:lnTo>
                        <a:pt x="1490" y="579"/>
                      </a:lnTo>
                      <a:lnTo>
                        <a:pt x="1483" y="582"/>
                      </a:lnTo>
                      <a:lnTo>
                        <a:pt x="1476" y="586"/>
                      </a:lnTo>
                      <a:lnTo>
                        <a:pt x="1451" y="595"/>
                      </a:lnTo>
                      <a:lnTo>
                        <a:pt x="1428" y="604"/>
                      </a:lnTo>
                      <a:lnTo>
                        <a:pt x="1404" y="610"/>
                      </a:lnTo>
                      <a:lnTo>
                        <a:pt x="1377" y="616"/>
                      </a:lnTo>
                      <a:lnTo>
                        <a:pt x="1364" y="618"/>
                      </a:lnTo>
                      <a:lnTo>
                        <a:pt x="1349" y="622"/>
                      </a:lnTo>
                      <a:lnTo>
                        <a:pt x="1333" y="626"/>
                      </a:lnTo>
                      <a:lnTo>
                        <a:pt x="1318" y="632"/>
                      </a:lnTo>
                      <a:lnTo>
                        <a:pt x="1305" y="639"/>
                      </a:lnTo>
                      <a:lnTo>
                        <a:pt x="1292" y="648"/>
                      </a:lnTo>
                      <a:lnTo>
                        <a:pt x="1287" y="653"/>
                      </a:lnTo>
                      <a:lnTo>
                        <a:pt x="1281" y="658"/>
                      </a:lnTo>
                      <a:lnTo>
                        <a:pt x="1278" y="665"/>
                      </a:lnTo>
                      <a:lnTo>
                        <a:pt x="1275" y="671"/>
                      </a:lnTo>
                      <a:lnTo>
                        <a:pt x="1274" y="678"/>
                      </a:lnTo>
                      <a:lnTo>
                        <a:pt x="1272" y="684"/>
                      </a:lnTo>
                      <a:lnTo>
                        <a:pt x="1272" y="692"/>
                      </a:lnTo>
                      <a:lnTo>
                        <a:pt x="1274" y="698"/>
                      </a:lnTo>
                      <a:lnTo>
                        <a:pt x="1275" y="713"/>
                      </a:lnTo>
                      <a:lnTo>
                        <a:pt x="1275" y="727"/>
                      </a:lnTo>
                      <a:lnTo>
                        <a:pt x="1272" y="746"/>
                      </a:lnTo>
                      <a:lnTo>
                        <a:pt x="1268" y="766"/>
                      </a:lnTo>
                      <a:lnTo>
                        <a:pt x="1265" y="784"/>
                      </a:lnTo>
                      <a:lnTo>
                        <a:pt x="1261" y="803"/>
                      </a:lnTo>
                      <a:lnTo>
                        <a:pt x="1257" y="816"/>
                      </a:lnTo>
                      <a:lnTo>
                        <a:pt x="1253" y="829"/>
                      </a:lnTo>
                      <a:lnTo>
                        <a:pt x="1248" y="844"/>
                      </a:lnTo>
                      <a:lnTo>
                        <a:pt x="1243" y="858"/>
                      </a:lnTo>
                      <a:lnTo>
                        <a:pt x="1235" y="872"/>
                      </a:lnTo>
                      <a:lnTo>
                        <a:pt x="1227" y="885"/>
                      </a:lnTo>
                      <a:lnTo>
                        <a:pt x="1219" y="895"/>
                      </a:lnTo>
                      <a:lnTo>
                        <a:pt x="1210" y="904"/>
                      </a:lnTo>
                      <a:lnTo>
                        <a:pt x="1200" y="910"/>
                      </a:lnTo>
                      <a:lnTo>
                        <a:pt x="1191" y="914"/>
                      </a:lnTo>
                      <a:lnTo>
                        <a:pt x="1180" y="915"/>
                      </a:lnTo>
                      <a:lnTo>
                        <a:pt x="1170" y="916"/>
                      </a:lnTo>
                      <a:lnTo>
                        <a:pt x="1161" y="917"/>
                      </a:lnTo>
                      <a:lnTo>
                        <a:pt x="1152" y="917"/>
                      </a:lnTo>
                      <a:lnTo>
                        <a:pt x="1144" y="920"/>
                      </a:lnTo>
                      <a:lnTo>
                        <a:pt x="1136" y="924"/>
                      </a:lnTo>
                      <a:lnTo>
                        <a:pt x="1132" y="929"/>
                      </a:lnTo>
                      <a:lnTo>
                        <a:pt x="1130" y="934"/>
                      </a:lnTo>
                      <a:lnTo>
                        <a:pt x="1127" y="941"/>
                      </a:lnTo>
                      <a:lnTo>
                        <a:pt x="1126" y="947"/>
                      </a:lnTo>
                      <a:lnTo>
                        <a:pt x="1126" y="964"/>
                      </a:lnTo>
                      <a:lnTo>
                        <a:pt x="1127" y="982"/>
                      </a:lnTo>
                      <a:lnTo>
                        <a:pt x="1130" y="1000"/>
                      </a:lnTo>
                      <a:lnTo>
                        <a:pt x="1131" y="1018"/>
                      </a:lnTo>
                      <a:lnTo>
                        <a:pt x="1132" y="1035"/>
                      </a:lnTo>
                      <a:lnTo>
                        <a:pt x="1131" y="1048"/>
                      </a:lnTo>
                      <a:lnTo>
                        <a:pt x="1127" y="1061"/>
                      </a:lnTo>
                      <a:lnTo>
                        <a:pt x="1121" y="1077"/>
                      </a:lnTo>
                      <a:lnTo>
                        <a:pt x="1112" y="1091"/>
                      </a:lnTo>
                      <a:lnTo>
                        <a:pt x="1101" y="1107"/>
                      </a:lnTo>
                      <a:lnTo>
                        <a:pt x="1078" y="1136"/>
                      </a:lnTo>
                      <a:lnTo>
                        <a:pt x="1059" y="1160"/>
                      </a:lnTo>
                      <a:lnTo>
                        <a:pt x="1033" y="1191"/>
                      </a:lnTo>
                      <a:lnTo>
                        <a:pt x="930" y="1166"/>
                      </a:lnTo>
                      <a:lnTo>
                        <a:pt x="926" y="1177"/>
                      </a:lnTo>
                      <a:lnTo>
                        <a:pt x="923" y="1186"/>
                      </a:lnTo>
                      <a:lnTo>
                        <a:pt x="920" y="1191"/>
                      </a:lnTo>
                      <a:lnTo>
                        <a:pt x="919" y="1196"/>
                      </a:lnTo>
                      <a:lnTo>
                        <a:pt x="919" y="1202"/>
                      </a:lnTo>
                      <a:lnTo>
                        <a:pt x="919" y="1209"/>
                      </a:lnTo>
                      <a:lnTo>
                        <a:pt x="920" y="1219"/>
                      </a:lnTo>
                      <a:lnTo>
                        <a:pt x="920" y="1230"/>
                      </a:lnTo>
                      <a:lnTo>
                        <a:pt x="919" y="1240"/>
                      </a:lnTo>
                      <a:lnTo>
                        <a:pt x="917" y="1250"/>
                      </a:lnTo>
                      <a:lnTo>
                        <a:pt x="916" y="1261"/>
                      </a:lnTo>
                      <a:lnTo>
                        <a:pt x="916" y="1271"/>
                      </a:lnTo>
                      <a:lnTo>
                        <a:pt x="916" y="1281"/>
                      </a:lnTo>
                      <a:lnTo>
                        <a:pt x="919" y="1292"/>
                      </a:lnTo>
                      <a:lnTo>
                        <a:pt x="924" y="1306"/>
                      </a:lnTo>
                      <a:lnTo>
                        <a:pt x="926" y="1320"/>
                      </a:lnTo>
                      <a:lnTo>
                        <a:pt x="928" y="1333"/>
                      </a:lnTo>
                      <a:lnTo>
                        <a:pt x="928" y="1346"/>
                      </a:lnTo>
                      <a:lnTo>
                        <a:pt x="928" y="1372"/>
                      </a:lnTo>
                      <a:lnTo>
                        <a:pt x="926" y="1401"/>
                      </a:lnTo>
                      <a:lnTo>
                        <a:pt x="926" y="1407"/>
                      </a:lnTo>
                      <a:lnTo>
                        <a:pt x="929" y="1414"/>
                      </a:lnTo>
                      <a:lnTo>
                        <a:pt x="932" y="1421"/>
                      </a:lnTo>
                      <a:lnTo>
                        <a:pt x="936" y="1428"/>
                      </a:lnTo>
                      <a:lnTo>
                        <a:pt x="945" y="1441"/>
                      </a:lnTo>
                      <a:lnTo>
                        <a:pt x="954" y="1452"/>
                      </a:lnTo>
                      <a:lnTo>
                        <a:pt x="961" y="1465"/>
                      </a:lnTo>
                      <a:lnTo>
                        <a:pt x="965" y="1476"/>
                      </a:lnTo>
                      <a:lnTo>
                        <a:pt x="967" y="1481"/>
                      </a:lnTo>
                      <a:lnTo>
                        <a:pt x="967" y="1485"/>
                      </a:lnTo>
                      <a:lnTo>
                        <a:pt x="964" y="1490"/>
                      </a:lnTo>
                      <a:lnTo>
                        <a:pt x="960" y="1494"/>
                      </a:lnTo>
                      <a:lnTo>
                        <a:pt x="889" y="1555"/>
                      </a:lnTo>
                      <a:lnTo>
                        <a:pt x="875" y="1568"/>
                      </a:lnTo>
                      <a:lnTo>
                        <a:pt x="863" y="1581"/>
                      </a:lnTo>
                      <a:lnTo>
                        <a:pt x="851" y="1594"/>
                      </a:lnTo>
                      <a:lnTo>
                        <a:pt x="842" y="1608"/>
                      </a:lnTo>
                      <a:lnTo>
                        <a:pt x="834" y="1622"/>
                      </a:lnTo>
                      <a:lnTo>
                        <a:pt x="827" y="1639"/>
                      </a:lnTo>
                      <a:lnTo>
                        <a:pt x="821" y="1656"/>
                      </a:lnTo>
                      <a:lnTo>
                        <a:pt x="816" y="1674"/>
                      </a:lnTo>
                      <a:lnTo>
                        <a:pt x="810" y="1704"/>
                      </a:lnTo>
                      <a:lnTo>
                        <a:pt x="805" y="1734"/>
                      </a:lnTo>
                      <a:lnTo>
                        <a:pt x="801" y="1765"/>
                      </a:lnTo>
                      <a:lnTo>
                        <a:pt x="799" y="1794"/>
                      </a:lnTo>
                      <a:lnTo>
                        <a:pt x="801" y="1806"/>
                      </a:lnTo>
                      <a:lnTo>
                        <a:pt x="803" y="1816"/>
                      </a:lnTo>
                      <a:lnTo>
                        <a:pt x="809" y="1824"/>
                      </a:lnTo>
                      <a:lnTo>
                        <a:pt x="815" y="1832"/>
                      </a:lnTo>
                      <a:lnTo>
                        <a:pt x="821" y="1838"/>
                      </a:lnTo>
                      <a:lnTo>
                        <a:pt x="831" y="1844"/>
                      </a:lnTo>
                      <a:lnTo>
                        <a:pt x="838" y="1848"/>
                      </a:lnTo>
                      <a:lnTo>
                        <a:pt x="846" y="1851"/>
                      </a:lnTo>
                      <a:lnTo>
                        <a:pt x="854" y="1855"/>
                      </a:lnTo>
                      <a:lnTo>
                        <a:pt x="862" y="1859"/>
                      </a:lnTo>
                      <a:lnTo>
                        <a:pt x="867" y="1862"/>
                      </a:lnTo>
                      <a:lnTo>
                        <a:pt x="872" y="1867"/>
                      </a:lnTo>
                      <a:lnTo>
                        <a:pt x="875" y="1871"/>
                      </a:lnTo>
                      <a:lnTo>
                        <a:pt x="876" y="1876"/>
                      </a:lnTo>
                      <a:lnTo>
                        <a:pt x="875" y="1883"/>
                      </a:lnTo>
                      <a:lnTo>
                        <a:pt x="869" y="1890"/>
                      </a:lnTo>
                      <a:lnTo>
                        <a:pt x="860" y="1902"/>
                      </a:lnTo>
                      <a:lnTo>
                        <a:pt x="853" y="1911"/>
                      </a:lnTo>
                      <a:lnTo>
                        <a:pt x="844" y="1917"/>
                      </a:lnTo>
                      <a:lnTo>
                        <a:pt x="834" y="1921"/>
                      </a:lnTo>
                      <a:lnTo>
                        <a:pt x="825" y="1924"/>
                      </a:lnTo>
                      <a:lnTo>
                        <a:pt x="814" y="1924"/>
                      </a:lnTo>
                      <a:lnTo>
                        <a:pt x="801" y="1923"/>
                      </a:lnTo>
                      <a:lnTo>
                        <a:pt x="787" y="1921"/>
                      </a:lnTo>
                      <a:lnTo>
                        <a:pt x="779" y="1920"/>
                      </a:lnTo>
                      <a:lnTo>
                        <a:pt x="771" y="1920"/>
                      </a:lnTo>
                      <a:lnTo>
                        <a:pt x="764" y="1921"/>
                      </a:lnTo>
                      <a:lnTo>
                        <a:pt x="758" y="1923"/>
                      </a:lnTo>
                      <a:lnTo>
                        <a:pt x="752" y="1924"/>
                      </a:lnTo>
                      <a:lnTo>
                        <a:pt x="746" y="1927"/>
                      </a:lnTo>
                      <a:lnTo>
                        <a:pt x="741" y="1930"/>
                      </a:lnTo>
                      <a:lnTo>
                        <a:pt x="737" y="1933"/>
                      </a:lnTo>
                      <a:lnTo>
                        <a:pt x="728" y="1942"/>
                      </a:lnTo>
                      <a:lnTo>
                        <a:pt x="720" y="1951"/>
                      </a:lnTo>
                      <a:lnTo>
                        <a:pt x="713" y="1962"/>
                      </a:lnTo>
                      <a:lnTo>
                        <a:pt x="705" y="1973"/>
                      </a:lnTo>
                      <a:lnTo>
                        <a:pt x="701" y="1982"/>
                      </a:lnTo>
                      <a:lnTo>
                        <a:pt x="697" y="1989"/>
                      </a:lnTo>
                      <a:lnTo>
                        <a:pt x="692" y="1997"/>
                      </a:lnTo>
                      <a:lnTo>
                        <a:pt x="687" y="2003"/>
                      </a:lnTo>
                      <a:lnTo>
                        <a:pt x="675" y="2015"/>
                      </a:lnTo>
                      <a:lnTo>
                        <a:pt x="662" y="2026"/>
                      </a:lnTo>
                      <a:lnTo>
                        <a:pt x="649" y="2038"/>
                      </a:lnTo>
                      <a:lnTo>
                        <a:pt x="638" y="2050"/>
                      </a:lnTo>
                      <a:lnTo>
                        <a:pt x="631" y="2056"/>
                      </a:lnTo>
                      <a:lnTo>
                        <a:pt x="626" y="2063"/>
                      </a:lnTo>
                      <a:lnTo>
                        <a:pt x="622" y="2070"/>
                      </a:lnTo>
                      <a:lnTo>
                        <a:pt x="618" y="2078"/>
                      </a:lnTo>
                      <a:lnTo>
                        <a:pt x="612" y="2096"/>
                      </a:lnTo>
                      <a:lnTo>
                        <a:pt x="605" y="2116"/>
                      </a:lnTo>
                      <a:lnTo>
                        <a:pt x="600" y="2138"/>
                      </a:lnTo>
                      <a:lnTo>
                        <a:pt x="596" y="2160"/>
                      </a:lnTo>
                      <a:lnTo>
                        <a:pt x="592" y="2183"/>
                      </a:lnTo>
                      <a:lnTo>
                        <a:pt x="591" y="2205"/>
                      </a:lnTo>
                      <a:lnTo>
                        <a:pt x="588" y="2226"/>
                      </a:lnTo>
                      <a:lnTo>
                        <a:pt x="588" y="2245"/>
                      </a:lnTo>
                      <a:lnTo>
                        <a:pt x="588" y="2245"/>
                      </a:lnTo>
                      <a:lnTo>
                        <a:pt x="569" y="2252"/>
                      </a:lnTo>
                      <a:lnTo>
                        <a:pt x="551" y="2259"/>
                      </a:lnTo>
                      <a:lnTo>
                        <a:pt x="533" y="2269"/>
                      </a:lnTo>
                      <a:lnTo>
                        <a:pt x="514" y="2278"/>
                      </a:lnTo>
                      <a:lnTo>
                        <a:pt x="495" y="2285"/>
                      </a:lnTo>
                      <a:lnTo>
                        <a:pt x="477" y="2292"/>
                      </a:lnTo>
                      <a:lnTo>
                        <a:pt x="467" y="2294"/>
                      </a:lnTo>
                      <a:lnTo>
                        <a:pt x="456" y="2297"/>
                      </a:lnTo>
                      <a:lnTo>
                        <a:pt x="447" y="2298"/>
                      </a:lnTo>
                      <a:lnTo>
                        <a:pt x="435" y="2298"/>
                      </a:lnTo>
                      <a:lnTo>
                        <a:pt x="429" y="2298"/>
                      </a:lnTo>
                      <a:lnTo>
                        <a:pt x="421" y="2296"/>
                      </a:lnTo>
                      <a:lnTo>
                        <a:pt x="413" y="2292"/>
                      </a:lnTo>
                      <a:lnTo>
                        <a:pt x="406" y="2288"/>
                      </a:lnTo>
                      <a:lnTo>
                        <a:pt x="389" y="2276"/>
                      </a:lnTo>
                      <a:lnTo>
                        <a:pt x="373" y="2262"/>
                      </a:lnTo>
                      <a:lnTo>
                        <a:pt x="356" y="2248"/>
                      </a:lnTo>
                      <a:lnTo>
                        <a:pt x="341" y="2232"/>
                      </a:lnTo>
                      <a:lnTo>
                        <a:pt x="327" y="2219"/>
                      </a:lnTo>
                      <a:lnTo>
                        <a:pt x="312" y="2209"/>
                      </a:lnTo>
                      <a:lnTo>
                        <a:pt x="302" y="2204"/>
                      </a:lnTo>
                      <a:lnTo>
                        <a:pt x="292" y="2199"/>
                      </a:lnTo>
                      <a:lnTo>
                        <a:pt x="281" y="2196"/>
                      </a:lnTo>
                      <a:lnTo>
                        <a:pt x="271" y="2192"/>
                      </a:lnTo>
                      <a:lnTo>
                        <a:pt x="259" y="2190"/>
                      </a:lnTo>
                      <a:lnTo>
                        <a:pt x="249" y="2186"/>
                      </a:lnTo>
                      <a:lnTo>
                        <a:pt x="239" y="2179"/>
                      </a:lnTo>
                      <a:lnTo>
                        <a:pt x="228" y="2173"/>
                      </a:lnTo>
                      <a:lnTo>
                        <a:pt x="216" y="2164"/>
                      </a:lnTo>
                      <a:lnTo>
                        <a:pt x="206" y="2155"/>
                      </a:lnTo>
                      <a:lnTo>
                        <a:pt x="196" y="2147"/>
                      </a:lnTo>
                      <a:lnTo>
                        <a:pt x="184" y="2142"/>
                      </a:lnTo>
                      <a:lnTo>
                        <a:pt x="172" y="2136"/>
                      </a:lnTo>
                      <a:lnTo>
                        <a:pt x="161" y="2133"/>
                      </a:lnTo>
                      <a:lnTo>
                        <a:pt x="148" y="2131"/>
                      </a:lnTo>
                      <a:lnTo>
                        <a:pt x="132" y="2131"/>
                      </a:lnTo>
                      <a:lnTo>
                        <a:pt x="104" y="2135"/>
                      </a:lnTo>
                      <a:lnTo>
                        <a:pt x="65" y="2140"/>
                      </a:lnTo>
                      <a:lnTo>
                        <a:pt x="44" y="2143"/>
                      </a:lnTo>
                      <a:lnTo>
                        <a:pt x="25" y="2144"/>
                      </a:lnTo>
                      <a:lnTo>
                        <a:pt x="17" y="2144"/>
                      </a:lnTo>
                      <a:lnTo>
                        <a:pt x="11" y="2143"/>
                      </a:lnTo>
                      <a:lnTo>
                        <a:pt x="4" y="2142"/>
                      </a:lnTo>
                      <a:lnTo>
                        <a:pt x="0" y="2140"/>
                      </a:lnTo>
                      <a:lnTo>
                        <a:pt x="0" y="2135"/>
                      </a:lnTo>
                      <a:lnTo>
                        <a:pt x="3" y="2130"/>
                      </a:lnTo>
                      <a:lnTo>
                        <a:pt x="7" y="2123"/>
                      </a:lnTo>
                      <a:lnTo>
                        <a:pt x="12" y="2117"/>
                      </a:lnTo>
                      <a:lnTo>
                        <a:pt x="25" y="2101"/>
                      </a:lnTo>
                      <a:lnTo>
                        <a:pt x="40" y="2085"/>
                      </a:lnTo>
                      <a:lnTo>
                        <a:pt x="55" y="2066"/>
                      </a:lnTo>
                      <a:lnTo>
                        <a:pt x="69" y="2048"/>
                      </a:lnTo>
                      <a:lnTo>
                        <a:pt x="74" y="2038"/>
                      </a:lnTo>
                      <a:lnTo>
                        <a:pt x="78" y="2029"/>
                      </a:lnTo>
                      <a:lnTo>
                        <a:pt x="82" y="2020"/>
                      </a:lnTo>
                      <a:lnTo>
                        <a:pt x="83" y="2011"/>
                      </a:lnTo>
                      <a:lnTo>
                        <a:pt x="100" y="1987"/>
                      </a:lnTo>
                      <a:lnTo>
                        <a:pt x="119" y="1958"/>
                      </a:lnTo>
                      <a:lnTo>
                        <a:pt x="140" y="1924"/>
                      </a:lnTo>
                      <a:lnTo>
                        <a:pt x="158" y="1886"/>
                      </a:lnTo>
                      <a:lnTo>
                        <a:pt x="167" y="1868"/>
                      </a:lnTo>
                      <a:lnTo>
                        <a:pt x="174" y="1849"/>
                      </a:lnTo>
                      <a:lnTo>
                        <a:pt x="180" y="1831"/>
                      </a:lnTo>
                      <a:lnTo>
                        <a:pt x="185" y="1813"/>
                      </a:lnTo>
                      <a:lnTo>
                        <a:pt x="189" y="1796"/>
                      </a:lnTo>
                      <a:lnTo>
                        <a:pt x="191" y="1779"/>
                      </a:lnTo>
                      <a:lnTo>
                        <a:pt x="191" y="1765"/>
                      </a:lnTo>
                      <a:lnTo>
                        <a:pt x="188" y="1750"/>
                      </a:lnTo>
                      <a:lnTo>
                        <a:pt x="185" y="1744"/>
                      </a:lnTo>
                      <a:lnTo>
                        <a:pt x="185" y="1737"/>
                      </a:lnTo>
                      <a:lnTo>
                        <a:pt x="185" y="1732"/>
                      </a:lnTo>
                      <a:lnTo>
                        <a:pt x="185" y="1728"/>
                      </a:lnTo>
                      <a:lnTo>
                        <a:pt x="187" y="1724"/>
                      </a:lnTo>
                      <a:lnTo>
                        <a:pt x="188" y="1722"/>
                      </a:lnTo>
                      <a:lnTo>
                        <a:pt x="191" y="1719"/>
                      </a:lnTo>
                      <a:lnTo>
                        <a:pt x="193" y="1717"/>
                      </a:lnTo>
                      <a:lnTo>
                        <a:pt x="200" y="1713"/>
                      </a:lnTo>
                      <a:lnTo>
                        <a:pt x="207" y="1709"/>
                      </a:lnTo>
                      <a:lnTo>
                        <a:pt x="215" y="1702"/>
                      </a:lnTo>
                      <a:lnTo>
                        <a:pt x="222" y="1695"/>
                      </a:lnTo>
                      <a:lnTo>
                        <a:pt x="229" y="1684"/>
                      </a:lnTo>
                      <a:lnTo>
                        <a:pt x="240" y="1674"/>
                      </a:lnTo>
                      <a:lnTo>
                        <a:pt x="249" y="1665"/>
                      </a:lnTo>
                      <a:lnTo>
                        <a:pt x="258" y="1653"/>
                      </a:lnTo>
                      <a:lnTo>
                        <a:pt x="263" y="1645"/>
                      </a:lnTo>
                      <a:lnTo>
                        <a:pt x="268" y="1638"/>
                      </a:lnTo>
                      <a:lnTo>
                        <a:pt x="271" y="1629"/>
                      </a:lnTo>
                      <a:lnTo>
                        <a:pt x="273" y="1621"/>
                      </a:lnTo>
                      <a:lnTo>
                        <a:pt x="276" y="1604"/>
                      </a:lnTo>
                      <a:lnTo>
                        <a:pt x="277" y="1587"/>
                      </a:lnTo>
                      <a:lnTo>
                        <a:pt x="277" y="1569"/>
                      </a:lnTo>
                      <a:lnTo>
                        <a:pt x="277" y="1552"/>
                      </a:lnTo>
                      <a:lnTo>
                        <a:pt x="279" y="1535"/>
                      </a:lnTo>
                      <a:lnTo>
                        <a:pt x="283" y="1518"/>
                      </a:lnTo>
                      <a:lnTo>
                        <a:pt x="284" y="1520"/>
                      </a:lnTo>
                      <a:lnTo>
                        <a:pt x="285" y="1521"/>
                      </a:lnTo>
                      <a:lnTo>
                        <a:pt x="288" y="1522"/>
                      </a:lnTo>
                      <a:lnTo>
                        <a:pt x="289" y="1525"/>
                      </a:lnTo>
                      <a:lnTo>
                        <a:pt x="292" y="1531"/>
                      </a:lnTo>
                      <a:lnTo>
                        <a:pt x="293" y="1537"/>
                      </a:lnTo>
                      <a:lnTo>
                        <a:pt x="298" y="1541"/>
                      </a:lnTo>
                      <a:lnTo>
                        <a:pt x="303" y="1544"/>
                      </a:lnTo>
                      <a:lnTo>
                        <a:pt x="310" y="1547"/>
                      </a:lnTo>
                      <a:lnTo>
                        <a:pt x="315" y="1550"/>
                      </a:lnTo>
                      <a:lnTo>
                        <a:pt x="327" y="1556"/>
                      </a:lnTo>
                      <a:lnTo>
                        <a:pt x="343" y="1564"/>
                      </a:lnTo>
                      <a:lnTo>
                        <a:pt x="353" y="1566"/>
                      </a:lnTo>
                      <a:lnTo>
                        <a:pt x="360" y="1569"/>
                      </a:lnTo>
                      <a:lnTo>
                        <a:pt x="367" y="1570"/>
                      </a:lnTo>
                      <a:lnTo>
                        <a:pt x="373" y="1570"/>
                      </a:lnTo>
                      <a:lnTo>
                        <a:pt x="372" y="1564"/>
                      </a:lnTo>
                      <a:lnTo>
                        <a:pt x="369" y="1557"/>
                      </a:lnTo>
                      <a:lnTo>
                        <a:pt x="367" y="1553"/>
                      </a:lnTo>
                      <a:lnTo>
                        <a:pt x="364" y="1550"/>
                      </a:lnTo>
                      <a:lnTo>
                        <a:pt x="362" y="1544"/>
                      </a:lnTo>
                      <a:lnTo>
                        <a:pt x="359" y="1539"/>
                      </a:lnTo>
                      <a:lnTo>
                        <a:pt x="359" y="1533"/>
                      </a:lnTo>
                      <a:lnTo>
                        <a:pt x="360" y="1524"/>
                      </a:lnTo>
                      <a:lnTo>
                        <a:pt x="362" y="1517"/>
                      </a:lnTo>
                      <a:lnTo>
                        <a:pt x="362" y="1513"/>
                      </a:lnTo>
                      <a:lnTo>
                        <a:pt x="362" y="1509"/>
                      </a:lnTo>
                      <a:lnTo>
                        <a:pt x="360" y="1508"/>
                      </a:lnTo>
                      <a:lnTo>
                        <a:pt x="358" y="1507"/>
                      </a:lnTo>
                      <a:lnTo>
                        <a:pt x="356" y="1507"/>
                      </a:lnTo>
                      <a:lnTo>
                        <a:pt x="354" y="1507"/>
                      </a:lnTo>
                      <a:lnTo>
                        <a:pt x="350" y="1508"/>
                      </a:lnTo>
                      <a:lnTo>
                        <a:pt x="337" y="1516"/>
                      </a:lnTo>
                      <a:lnTo>
                        <a:pt x="323" y="1521"/>
                      </a:lnTo>
                      <a:lnTo>
                        <a:pt x="316" y="1520"/>
                      </a:lnTo>
                      <a:lnTo>
                        <a:pt x="311" y="1517"/>
                      </a:lnTo>
                      <a:lnTo>
                        <a:pt x="308" y="1513"/>
                      </a:lnTo>
                      <a:lnTo>
                        <a:pt x="306" y="1508"/>
                      </a:lnTo>
                      <a:lnTo>
                        <a:pt x="303" y="1503"/>
                      </a:lnTo>
                      <a:lnTo>
                        <a:pt x="299" y="1499"/>
                      </a:lnTo>
                      <a:lnTo>
                        <a:pt x="294" y="1495"/>
                      </a:lnTo>
                      <a:lnTo>
                        <a:pt x="288" y="1493"/>
                      </a:lnTo>
                      <a:lnTo>
                        <a:pt x="280" y="1494"/>
                      </a:lnTo>
                      <a:lnTo>
                        <a:pt x="272" y="1495"/>
                      </a:lnTo>
                      <a:lnTo>
                        <a:pt x="263" y="1498"/>
                      </a:lnTo>
                      <a:lnTo>
                        <a:pt x="255" y="1502"/>
                      </a:lnTo>
                      <a:lnTo>
                        <a:pt x="240" y="1508"/>
                      </a:lnTo>
                      <a:lnTo>
                        <a:pt x="224" y="1513"/>
                      </a:lnTo>
                      <a:lnTo>
                        <a:pt x="215" y="1513"/>
                      </a:lnTo>
                      <a:lnTo>
                        <a:pt x="207" y="1513"/>
                      </a:lnTo>
                      <a:lnTo>
                        <a:pt x="200" y="1512"/>
                      </a:lnTo>
                      <a:lnTo>
                        <a:pt x="193" y="1509"/>
                      </a:lnTo>
                      <a:lnTo>
                        <a:pt x="179" y="1503"/>
                      </a:lnTo>
                      <a:lnTo>
                        <a:pt x="165" y="1496"/>
                      </a:lnTo>
                      <a:lnTo>
                        <a:pt x="135" y="1487"/>
                      </a:lnTo>
                      <a:lnTo>
                        <a:pt x="119" y="1481"/>
                      </a:lnTo>
                      <a:lnTo>
                        <a:pt x="118" y="1478"/>
                      </a:lnTo>
                      <a:lnTo>
                        <a:pt x="117" y="1476"/>
                      </a:lnTo>
                      <a:lnTo>
                        <a:pt x="118" y="1473"/>
                      </a:lnTo>
                      <a:lnTo>
                        <a:pt x="119" y="1469"/>
                      </a:lnTo>
                      <a:lnTo>
                        <a:pt x="127" y="1460"/>
                      </a:lnTo>
                      <a:lnTo>
                        <a:pt x="140" y="1446"/>
                      </a:lnTo>
                      <a:lnTo>
                        <a:pt x="144" y="1441"/>
                      </a:lnTo>
                      <a:lnTo>
                        <a:pt x="148" y="1436"/>
                      </a:lnTo>
                      <a:lnTo>
                        <a:pt x="150" y="1429"/>
                      </a:lnTo>
                      <a:lnTo>
                        <a:pt x="153" y="1423"/>
                      </a:lnTo>
                      <a:lnTo>
                        <a:pt x="156" y="1408"/>
                      </a:lnTo>
                      <a:lnTo>
                        <a:pt x="157" y="1394"/>
                      </a:lnTo>
                      <a:lnTo>
                        <a:pt x="157" y="1389"/>
                      </a:lnTo>
                      <a:lnTo>
                        <a:pt x="159" y="1385"/>
                      </a:lnTo>
                      <a:lnTo>
                        <a:pt x="161" y="1381"/>
                      </a:lnTo>
                      <a:lnTo>
                        <a:pt x="165" y="1379"/>
                      </a:lnTo>
                      <a:lnTo>
                        <a:pt x="172" y="1376"/>
                      </a:lnTo>
                      <a:lnTo>
                        <a:pt x="182" y="1375"/>
                      </a:lnTo>
                      <a:lnTo>
                        <a:pt x="204" y="1377"/>
                      </a:lnTo>
                      <a:lnTo>
                        <a:pt x="220" y="1381"/>
                      </a:lnTo>
                      <a:lnTo>
                        <a:pt x="233" y="1381"/>
                      </a:lnTo>
                      <a:lnTo>
                        <a:pt x="245" y="1380"/>
                      </a:lnTo>
                      <a:lnTo>
                        <a:pt x="251" y="1377"/>
                      </a:lnTo>
                      <a:lnTo>
                        <a:pt x="257" y="1375"/>
                      </a:lnTo>
                      <a:lnTo>
                        <a:pt x="262" y="1372"/>
                      </a:lnTo>
                      <a:lnTo>
                        <a:pt x="266" y="1368"/>
                      </a:lnTo>
                      <a:lnTo>
                        <a:pt x="273" y="1357"/>
                      </a:lnTo>
                      <a:lnTo>
                        <a:pt x="280" y="1349"/>
                      </a:lnTo>
                      <a:lnTo>
                        <a:pt x="283" y="1342"/>
                      </a:lnTo>
                      <a:lnTo>
                        <a:pt x="284" y="1337"/>
                      </a:lnTo>
                      <a:lnTo>
                        <a:pt x="283" y="1333"/>
                      </a:lnTo>
                      <a:lnTo>
                        <a:pt x="280" y="1332"/>
                      </a:lnTo>
                      <a:lnTo>
                        <a:pt x="275" y="1331"/>
                      </a:lnTo>
                      <a:lnTo>
                        <a:pt x="268" y="1331"/>
                      </a:lnTo>
                      <a:lnTo>
                        <a:pt x="236" y="1337"/>
                      </a:lnTo>
                      <a:lnTo>
                        <a:pt x="204" y="1342"/>
                      </a:lnTo>
                      <a:lnTo>
                        <a:pt x="187" y="1342"/>
                      </a:lnTo>
                      <a:lnTo>
                        <a:pt x="172" y="1341"/>
                      </a:lnTo>
                      <a:lnTo>
                        <a:pt x="161" y="1338"/>
                      </a:lnTo>
                      <a:lnTo>
                        <a:pt x="149" y="1336"/>
                      </a:lnTo>
                      <a:lnTo>
                        <a:pt x="141" y="1332"/>
                      </a:lnTo>
                      <a:lnTo>
                        <a:pt x="134" y="1327"/>
                      </a:lnTo>
                      <a:lnTo>
                        <a:pt x="128" y="1322"/>
                      </a:lnTo>
                      <a:lnTo>
                        <a:pt x="125" y="1315"/>
                      </a:lnTo>
                      <a:lnTo>
                        <a:pt x="123" y="1309"/>
                      </a:lnTo>
                      <a:lnTo>
                        <a:pt x="122" y="1301"/>
                      </a:lnTo>
                      <a:lnTo>
                        <a:pt x="123" y="1292"/>
                      </a:lnTo>
                      <a:lnTo>
                        <a:pt x="126" y="1283"/>
                      </a:lnTo>
                      <a:lnTo>
                        <a:pt x="130" y="1272"/>
                      </a:lnTo>
                      <a:lnTo>
                        <a:pt x="135" y="1261"/>
                      </a:lnTo>
                      <a:lnTo>
                        <a:pt x="141" y="1249"/>
                      </a:lnTo>
                      <a:lnTo>
                        <a:pt x="149" y="1237"/>
                      </a:lnTo>
                      <a:lnTo>
                        <a:pt x="158" y="1227"/>
                      </a:lnTo>
                      <a:lnTo>
                        <a:pt x="166" y="1218"/>
                      </a:lnTo>
                      <a:lnTo>
                        <a:pt x="176" y="1209"/>
                      </a:lnTo>
                      <a:lnTo>
                        <a:pt x="185" y="1201"/>
                      </a:lnTo>
                      <a:lnTo>
                        <a:pt x="193" y="1192"/>
                      </a:lnTo>
                      <a:lnTo>
                        <a:pt x="201" y="1182"/>
                      </a:lnTo>
                      <a:lnTo>
                        <a:pt x="204" y="1177"/>
                      </a:lnTo>
                      <a:lnTo>
                        <a:pt x="206" y="1171"/>
                      </a:lnTo>
                      <a:lnTo>
                        <a:pt x="209" y="1165"/>
                      </a:lnTo>
                      <a:lnTo>
                        <a:pt x="210" y="1158"/>
                      </a:lnTo>
                      <a:lnTo>
                        <a:pt x="218" y="1145"/>
                      </a:lnTo>
                      <a:lnTo>
                        <a:pt x="226" y="1132"/>
                      </a:lnTo>
                      <a:lnTo>
                        <a:pt x="229" y="1129"/>
                      </a:lnTo>
                      <a:lnTo>
                        <a:pt x="233" y="1125"/>
                      </a:lnTo>
                      <a:lnTo>
                        <a:pt x="236" y="1120"/>
                      </a:lnTo>
                      <a:lnTo>
                        <a:pt x="239" y="1114"/>
                      </a:lnTo>
                      <a:lnTo>
                        <a:pt x="239" y="1109"/>
                      </a:lnTo>
                      <a:lnTo>
                        <a:pt x="239" y="1103"/>
                      </a:lnTo>
                      <a:lnTo>
                        <a:pt x="237" y="1091"/>
                      </a:lnTo>
                      <a:lnTo>
                        <a:pt x="232" y="1079"/>
                      </a:lnTo>
                      <a:lnTo>
                        <a:pt x="229" y="1074"/>
                      </a:lnTo>
                      <a:lnTo>
                        <a:pt x="228" y="1073"/>
                      </a:lnTo>
                      <a:lnTo>
                        <a:pt x="231" y="1069"/>
                      </a:lnTo>
                      <a:lnTo>
                        <a:pt x="237" y="1060"/>
                      </a:lnTo>
                      <a:lnTo>
                        <a:pt x="249" y="1059"/>
                      </a:lnTo>
                      <a:lnTo>
                        <a:pt x="262" y="1053"/>
                      </a:lnTo>
                      <a:lnTo>
                        <a:pt x="273" y="1047"/>
                      </a:lnTo>
                      <a:lnTo>
                        <a:pt x="285" y="1040"/>
                      </a:lnTo>
                      <a:lnTo>
                        <a:pt x="307" y="1024"/>
                      </a:lnTo>
                      <a:lnTo>
                        <a:pt x="327" y="1007"/>
                      </a:lnTo>
                      <a:lnTo>
                        <a:pt x="332" y="1003"/>
                      </a:lnTo>
                      <a:lnTo>
                        <a:pt x="337" y="998"/>
                      </a:lnTo>
                      <a:lnTo>
                        <a:pt x="341" y="993"/>
                      </a:lnTo>
                      <a:lnTo>
                        <a:pt x="343" y="987"/>
                      </a:lnTo>
                      <a:lnTo>
                        <a:pt x="349" y="977"/>
                      </a:lnTo>
                      <a:lnTo>
                        <a:pt x="353" y="967"/>
                      </a:lnTo>
                      <a:lnTo>
                        <a:pt x="355" y="956"/>
                      </a:lnTo>
                      <a:lnTo>
                        <a:pt x="359" y="946"/>
                      </a:lnTo>
                      <a:lnTo>
                        <a:pt x="364" y="936"/>
                      </a:lnTo>
                      <a:lnTo>
                        <a:pt x="372" y="925"/>
                      </a:lnTo>
                      <a:lnTo>
                        <a:pt x="385" y="912"/>
                      </a:lnTo>
                      <a:lnTo>
                        <a:pt x="398" y="901"/>
                      </a:lnTo>
                      <a:lnTo>
                        <a:pt x="404" y="894"/>
                      </a:lnTo>
                      <a:lnTo>
                        <a:pt x="410" y="888"/>
                      </a:lnTo>
                      <a:lnTo>
                        <a:pt x="415" y="880"/>
                      </a:lnTo>
                      <a:lnTo>
                        <a:pt x="420" y="871"/>
                      </a:lnTo>
                      <a:lnTo>
                        <a:pt x="556" y="670"/>
                      </a:lnTo>
                      <a:lnTo>
                        <a:pt x="570" y="653"/>
                      </a:lnTo>
                      <a:lnTo>
                        <a:pt x="588" y="634"/>
                      </a:lnTo>
                      <a:lnTo>
                        <a:pt x="609" y="613"/>
                      </a:lnTo>
                      <a:lnTo>
                        <a:pt x="630" y="592"/>
                      </a:lnTo>
                      <a:lnTo>
                        <a:pt x="649" y="570"/>
                      </a:lnTo>
                      <a:lnTo>
                        <a:pt x="666" y="548"/>
                      </a:lnTo>
                      <a:lnTo>
                        <a:pt x="673" y="538"/>
                      </a:lnTo>
                      <a:lnTo>
                        <a:pt x="678" y="529"/>
                      </a:lnTo>
                      <a:lnTo>
                        <a:pt x="680" y="518"/>
                      </a:lnTo>
                      <a:lnTo>
                        <a:pt x="682" y="509"/>
                      </a:lnTo>
                      <a:lnTo>
                        <a:pt x="680" y="508"/>
                      </a:lnTo>
                      <a:lnTo>
                        <a:pt x="670" y="512"/>
                      </a:lnTo>
                      <a:lnTo>
                        <a:pt x="654" y="518"/>
                      </a:lnTo>
                      <a:lnTo>
                        <a:pt x="641" y="524"/>
                      </a:lnTo>
                      <a:lnTo>
                        <a:pt x="635" y="526"/>
                      </a:lnTo>
                      <a:lnTo>
                        <a:pt x="638" y="517"/>
                      </a:lnTo>
                      <a:lnTo>
                        <a:pt x="641" y="505"/>
                      </a:lnTo>
                      <a:lnTo>
                        <a:pt x="644" y="500"/>
                      </a:lnTo>
                      <a:lnTo>
                        <a:pt x="647" y="495"/>
                      </a:lnTo>
                      <a:lnTo>
                        <a:pt x="649" y="491"/>
                      </a:lnTo>
                      <a:lnTo>
                        <a:pt x="652" y="490"/>
                      </a:lnTo>
                      <a:lnTo>
                        <a:pt x="658" y="469"/>
                      </a:lnTo>
                      <a:lnTo>
                        <a:pt x="671" y="439"/>
                      </a:lnTo>
                      <a:lnTo>
                        <a:pt x="684" y="408"/>
                      </a:lnTo>
                      <a:lnTo>
                        <a:pt x="693" y="385"/>
                      </a:lnTo>
                      <a:lnTo>
                        <a:pt x="733" y="220"/>
                      </a:lnTo>
                      <a:lnTo>
                        <a:pt x="740" y="200"/>
                      </a:lnTo>
                      <a:lnTo>
                        <a:pt x="752" y="170"/>
                      </a:lnTo>
                      <a:lnTo>
                        <a:pt x="757" y="156"/>
                      </a:lnTo>
                      <a:lnTo>
                        <a:pt x="761" y="143"/>
                      </a:lnTo>
                      <a:lnTo>
                        <a:pt x="763" y="132"/>
                      </a:lnTo>
                      <a:lnTo>
                        <a:pt x="763" y="125"/>
                      </a:lnTo>
                      <a:lnTo>
                        <a:pt x="761" y="110"/>
                      </a:lnTo>
                      <a:lnTo>
                        <a:pt x="758" y="100"/>
                      </a:lnTo>
                      <a:lnTo>
                        <a:pt x="759" y="91"/>
                      </a:lnTo>
                      <a:lnTo>
                        <a:pt x="762" y="84"/>
                      </a:lnTo>
                      <a:lnTo>
                        <a:pt x="767" y="78"/>
                      </a:lnTo>
                      <a:lnTo>
                        <a:pt x="775" y="72"/>
                      </a:lnTo>
                      <a:lnTo>
                        <a:pt x="785" y="64"/>
                      </a:lnTo>
                      <a:lnTo>
                        <a:pt x="798" y="55"/>
                      </a:lnTo>
                      <a:lnTo>
                        <a:pt x="799" y="53"/>
                      </a:lnTo>
                      <a:lnTo>
                        <a:pt x="801" y="51"/>
                      </a:lnTo>
                      <a:lnTo>
                        <a:pt x="801" y="49"/>
                      </a:lnTo>
                      <a:lnTo>
                        <a:pt x="799" y="47"/>
                      </a:lnTo>
                      <a:lnTo>
                        <a:pt x="799" y="47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80" name="Freeform 242">
                  <a:extLst>
                    <a:ext uri="{FF2B5EF4-FFF2-40B4-BE49-F238E27FC236}">
                      <a16:creationId xmlns:a16="http://schemas.microsoft.com/office/drawing/2014/main" id="{F1E729F9-CBF9-054F-A819-F5A08095C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4114" y="4953075"/>
                  <a:ext cx="51708" cy="43290"/>
                </a:xfrm>
                <a:custGeom>
                  <a:avLst/>
                  <a:gdLst/>
                  <a:ahLst/>
                  <a:cxnLst>
                    <a:cxn ang="0">
                      <a:pos x="24" y="3"/>
                    </a:cxn>
                    <a:cxn ang="0">
                      <a:pos x="17" y="12"/>
                    </a:cxn>
                    <a:cxn ang="0">
                      <a:pos x="9" y="21"/>
                    </a:cxn>
                    <a:cxn ang="0">
                      <a:pos x="5" y="26"/>
                    </a:cxn>
                    <a:cxn ang="0">
                      <a:pos x="2" y="31"/>
                    </a:cxn>
                    <a:cxn ang="0">
                      <a:pos x="1" y="37"/>
                    </a:cxn>
                    <a:cxn ang="0">
                      <a:pos x="0" y="43"/>
                    </a:cxn>
                    <a:cxn ang="0">
                      <a:pos x="0" y="55"/>
                    </a:cxn>
                    <a:cxn ang="0">
                      <a:pos x="0" y="68"/>
                    </a:cxn>
                    <a:cxn ang="0">
                      <a:pos x="1" y="81"/>
                    </a:cxn>
                    <a:cxn ang="0">
                      <a:pos x="4" y="92"/>
                    </a:cxn>
                    <a:cxn ang="0">
                      <a:pos x="5" y="97"/>
                    </a:cxn>
                    <a:cxn ang="0">
                      <a:pos x="7" y="104"/>
                    </a:cxn>
                    <a:cxn ang="0">
                      <a:pos x="10" y="108"/>
                    </a:cxn>
                    <a:cxn ang="0">
                      <a:pos x="14" y="113"/>
                    </a:cxn>
                    <a:cxn ang="0">
                      <a:pos x="18" y="117"/>
                    </a:cxn>
                    <a:cxn ang="0">
                      <a:pos x="23" y="121"/>
                    </a:cxn>
                    <a:cxn ang="0">
                      <a:pos x="30" y="123"/>
                    </a:cxn>
                    <a:cxn ang="0">
                      <a:pos x="36" y="126"/>
                    </a:cxn>
                    <a:cxn ang="0">
                      <a:pos x="42" y="127"/>
                    </a:cxn>
                    <a:cxn ang="0">
                      <a:pos x="49" y="127"/>
                    </a:cxn>
                    <a:cxn ang="0">
                      <a:pos x="57" y="126"/>
                    </a:cxn>
                    <a:cxn ang="0">
                      <a:pos x="64" y="123"/>
                    </a:cxn>
                    <a:cxn ang="0">
                      <a:pos x="80" y="117"/>
                    </a:cxn>
                    <a:cxn ang="0">
                      <a:pos x="93" y="112"/>
                    </a:cxn>
                    <a:cxn ang="0">
                      <a:pos x="105" y="107"/>
                    </a:cxn>
                    <a:cxn ang="0">
                      <a:pos x="116" y="103"/>
                    </a:cxn>
                    <a:cxn ang="0">
                      <a:pos x="129" y="101"/>
                    </a:cxn>
                    <a:cxn ang="0">
                      <a:pos x="142" y="101"/>
                    </a:cxn>
                    <a:cxn ang="0">
                      <a:pos x="146" y="82"/>
                    </a:cxn>
                    <a:cxn ang="0">
                      <a:pos x="140" y="63"/>
                    </a:cxn>
                    <a:cxn ang="0">
                      <a:pos x="132" y="44"/>
                    </a:cxn>
                    <a:cxn ang="0">
                      <a:pos x="128" y="35"/>
                    </a:cxn>
                    <a:cxn ang="0">
                      <a:pos x="121" y="28"/>
                    </a:cxn>
                    <a:cxn ang="0">
                      <a:pos x="115" y="21"/>
                    </a:cxn>
                    <a:cxn ang="0">
                      <a:pos x="107" y="15"/>
                    </a:cxn>
                    <a:cxn ang="0">
                      <a:pos x="97" y="9"/>
                    </a:cxn>
                    <a:cxn ang="0">
                      <a:pos x="87" y="6"/>
                    </a:cxn>
                    <a:cxn ang="0">
                      <a:pos x="76" y="3"/>
                    </a:cxn>
                    <a:cxn ang="0">
                      <a:pos x="66" y="2"/>
                    </a:cxn>
                    <a:cxn ang="0">
                      <a:pos x="46" y="0"/>
                    </a:cxn>
                    <a:cxn ang="0">
                      <a:pos x="24" y="0"/>
                    </a:cxn>
                    <a:cxn ang="0">
                      <a:pos x="24" y="2"/>
                    </a:cxn>
                    <a:cxn ang="0">
                      <a:pos x="24" y="3"/>
                    </a:cxn>
                  </a:cxnLst>
                  <a:rect l="0" t="0" r="r" b="b"/>
                  <a:pathLst>
                    <a:path w="146" h="127">
                      <a:moveTo>
                        <a:pt x="24" y="3"/>
                      </a:moveTo>
                      <a:lnTo>
                        <a:pt x="17" y="12"/>
                      </a:lnTo>
                      <a:lnTo>
                        <a:pt x="9" y="21"/>
                      </a:lnTo>
                      <a:lnTo>
                        <a:pt x="5" y="26"/>
                      </a:lnTo>
                      <a:lnTo>
                        <a:pt x="2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1" y="81"/>
                      </a:lnTo>
                      <a:lnTo>
                        <a:pt x="4" y="92"/>
                      </a:lnTo>
                      <a:lnTo>
                        <a:pt x="5" y="97"/>
                      </a:lnTo>
                      <a:lnTo>
                        <a:pt x="7" y="104"/>
                      </a:lnTo>
                      <a:lnTo>
                        <a:pt x="10" y="108"/>
                      </a:lnTo>
                      <a:lnTo>
                        <a:pt x="14" y="113"/>
                      </a:lnTo>
                      <a:lnTo>
                        <a:pt x="18" y="117"/>
                      </a:lnTo>
                      <a:lnTo>
                        <a:pt x="23" y="121"/>
                      </a:lnTo>
                      <a:lnTo>
                        <a:pt x="30" y="123"/>
                      </a:lnTo>
                      <a:lnTo>
                        <a:pt x="36" y="126"/>
                      </a:lnTo>
                      <a:lnTo>
                        <a:pt x="42" y="127"/>
                      </a:lnTo>
                      <a:lnTo>
                        <a:pt x="49" y="127"/>
                      </a:lnTo>
                      <a:lnTo>
                        <a:pt x="57" y="126"/>
                      </a:lnTo>
                      <a:lnTo>
                        <a:pt x="64" y="123"/>
                      </a:lnTo>
                      <a:lnTo>
                        <a:pt x="80" y="117"/>
                      </a:lnTo>
                      <a:lnTo>
                        <a:pt x="93" y="112"/>
                      </a:lnTo>
                      <a:lnTo>
                        <a:pt x="105" y="107"/>
                      </a:lnTo>
                      <a:lnTo>
                        <a:pt x="116" y="103"/>
                      </a:lnTo>
                      <a:lnTo>
                        <a:pt x="129" y="101"/>
                      </a:lnTo>
                      <a:lnTo>
                        <a:pt x="142" y="101"/>
                      </a:lnTo>
                      <a:lnTo>
                        <a:pt x="146" y="82"/>
                      </a:lnTo>
                      <a:lnTo>
                        <a:pt x="140" y="63"/>
                      </a:lnTo>
                      <a:lnTo>
                        <a:pt x="132" y="44"/>
                      </a:lnTo>
                      <a:lnTo>
                        <a:pt x="128" y="35"/>
                      </a:lnTo>
                      <a:lnTo>
                        <a:pt x="121" y="28"/>
                      </a:lnTo>
                      <a:lnTo>
                        <a:pt x="115" y="21"/>
                      </a:lnTo>
                      <a:lnTo>
                        <a:pt x="107" y="15"/>
                      </a:lnTo>
                      <a:lnTo>
                        <a:pt x="97" y="9"/>
                      </a:lnTo>
                      <a:lnTo>
                        <a:pt x="87" y="6"/>
                      </a:lnTo>
                      <a:lnTo>
                        <a:pt x="76" y="3"/>
                      </a:lnTo>
                      <a:lnTo>
                        <a:pt x="66" y="2"/>
                      </a:lnTo>
                      <a:lnTo>
                        <a:pt x="46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4" y="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81" name="Freeform 243">
                  <a:extLst>
                    <a:ext uri="{FF2B5EF4-FFF2-40B4-BE49-F238E27FC236}">
                      <a16:creationId xmlns:a16="http://schemas.microsoft.com/office/drawing/2014/main" id="{66472030-2134-264B-8700-D51101249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4114" y="4953075"/>
                  <a:ext cx="51708" cy="43290"/>
                </a:xfrm>
                <a:custGeom>
                  <a:avLst/>
                  <a:gdLst/>
                  <a:ahLst/>
                  <a:cxnLst>
                    <a:cxn ang="0">
                      <a:pos x="24" y="3"/>
                    </a:cxn>
                    <a:cxn ang="0">
                      <a:pos x="17" y="12"/>
                    </a:cxn>
                    <a:cxn ang="0">
                      <a:pos x="9" y="21"/>
                    </a:cxn>
                    <a:cxn ang="0">
                      <a:pos x="5" y="26"/>
                    </a:cxn>
                    <a:cxn ang="0">
                      <a:pos x="2" y="31"/>
                    </a:cxn>
                    <a:cxn ang="0">
                      <a:pos x="1" y="37"/>
                    </a:cxn>
                    <a:cxn ang="0">
                      <a:pos x="0" y="43"/>
                    </a:cxn>
                    <a:cxn ang="0">
                      <a:pos x="0" y="55"/>
                    </a:cxn>
                    <a:cxn ang="0">
                      <a:pos x="0" y="68"/>
                    </a:cxn>
                    <a:cxn ang="0">
                      <a:pos x="1" y="81"/>
                    </a:cxn>
                    <a:cxn ang="0">
                      <a:pos x="4" y="92"/>
                    </a:cxn>
                    <a:cxn ang="0">
                      <a:pos x="5" y="97"/>
                    </a:cxn>
                    <a:cxn ang="0">
                      <a:pos x="7" y="104"/>
                    </a:cxn>
                    <a:cxn ang="0">
                      <a:pos x="10" y="108"/>
                    </a:cxn>
                    <a:cxn ang="0">
                      <a:pos x="14" y="113"/>
                    </a:cxn>
                    <a:cxn ang="0">
                      <a:pos x="18" y="117"/>
                    </a:cxn>
                    <a:cxn ang="0">
                      <a:pos x="23" y="121"/>
                    </a:cxn>
                    <a:cxn ang="0">
                      <a:pos x="30" y="123"/>
                    </a:cxn>
                    <a:cxn ang="0">
                      <a:pos x="36" y="126"/>
                    </a:cxn>
                    <a:cxn ang="0">
                      <a:pos x="42" y="127"/>
                    </a:cxn>
                    <a:cxn ang="0">
                      <a:pos x="49" y="127"/>
                    </a:cxn>
                    <a:cxn ang="0">
                      <a:pos x="57" y="126"/>
                    </a:cxn>
                    <a:cxn ang="0">
                      <a:pos x="64" y="123"/>
                    </a:cxn>
                    <a:cxn ang="0">
                      <a:pos x="80" y="117"/>
                    </a:cxn>
                    <a:cxn ang="0">
                      <a:pos x="93" y="112"/>
                    </a:cxn>
                    <a:cxn ang="0">
                      <a:pos x="105" y="107"/>
                    </a:cxn>
                    <a:cxn ang="0">
                      <a:pos x="116" y="103"/>
                    </a:cxn>
                    <a:cxn ang="0">
                      <a:pos x="129" y="101"/>
                    </a:cxn>
                    <a:cxn ang="0">
                      <a:pos x="142" y="101"/>
                    </a:cxn>
                    <a:cxn ang="0">
                      <a:pos x="142" y="101"/>
                    </a:cxn>
                    <a:cxn ang="0">
                      <a:pos x="146" y="82"/>
                    </a:cxn>
                    <a:cxn ang="0">
                      <a:pos x="140" y="63"/>
                    </a:cxn>
                    <a:cxn ang="0">
                      <a:pos x="132" y="44"/>
                    </a:cxn>
                    <a:cxn ang="0">
                      <a:pos x="128" y="35"/>
                    </a:cxn>
                    <a:cxn ang="0">
                      <a:pos x="121" y="28"/>
                    </a:cxn>
                    <a:cxn ang="0">
                      <a:pos x="115" y="21"/>
                    </a:cxn>
                    <a:cxn ang="0">
                      <a:pos x="107" y="15"/>
                    </a:cxn>
                    <a:cxn ang="0">
                      <a:pos x="97" y="9"/>
                    </a:cxn>
                    <a:cxn ang="0">
                      <a:pos x="87" y="6"/>
                    </a:cxn>
                    <a:cxn ang="0">
                      <a:pos x="76" y="3"/>
                    </a:cxn>
                    <a:cxn ang="0">
                      <a:pos x="66" y="2"/>
                    </a:cxn>
                    <a:cxn ang="0">
                      <a:pos x="46" y="0"/>
                    </a:cxn>
                    <a:cxn ang="0">
                      <a:pos x="24" y="0"/>
                    </a:cxn>
                    <a:cxn ang="0">
                      <a:pos x="24" y="2"/>
                    </a:cxn>
                    <a:cxn ang="0">
                      <a:pos x="24" y="3"/>
                    </a:cxn>
                    <a:cxn ang="0">
                      <a:pos x="24" y="3"/>
                    </a:cxn>
                  </a:cxnLst>
                  <a:rect l="0" t="0" r="r" b="b"/>
                  <a:pathLst>
                    <a:path w="146" h="127">
                      <a:moveTo>
                        <a:pt x="24" y="3"/>
                      </a:moveTo>
                      <a:lnTo>
                        <a:pt x="17" y="12"/>
                      </a:lnTo>
                      <a:lnTo>
                        <a:pt x="9" y="21"/>
                      </a:lnTo>
                      <a:lnTo>
                        <a:pt x="5" y="26"/>
                      </a:lnTo>
                      <a:lnTo>
                        <a:pt x="2" y="31"/>
                      </a:lnTo>
                      <a:lnTo>
                        <a:pt x="1" y="37"/>
                      </a:lnTo>
                      <a:lnTo>
                        <a:pt x="0" y="43"/>
                      </a:lnTo>
                      <a:lnTo>
                        <a:pt x="0" y="55"/>
                      </a:lnTo>
                      <a:lnTo>
                        <a:pt x="0" y="68"/>
                      </a:lnTo>
                      <a:lnTo>
                        <a:pt x="1" y="81"/>
                      </a:lnTo>
                      <a:lnTo>
                        <a:pt x="4" y="92"/>
                      </a:lnTo>
                      <a:lnTo>
                        <a:pt x="5" y="97"/>
                      </a:lnTo>
                      <a:lnTo>
                        <a:pt x="7" y="104"/>
                      </a:lnTo>
                      <a:lnTo>
                        <a:pt x="10" y="108"/>
                      </a:lnTo>
                      <a:lnTo>
                        <a:pt x="14" y="113"/>
                      </a:lnTo>
                      <a:lnTo>
                        <a:pt x="18" y="117"/>
                      </a:lnTo>
                      <a:lnTo>
                        <a:pt x="23" y="121"/>
                      </a:lnTo>
                      <a:lnTo>
                        <a:pt x="30" y="123"/>
                      </a:lnTo>
                      <a:lnTo>
                        <a:pt x="36" y="126"/>
                      </a:lnTo>
                      <a:lnTo>
                        <a:pt x="42" y="127"/>
                      </a:lnTo>
                      <a:lnTo>
                        <a:pt x="49" y="127"/>
                      </a:lnTo>
                      <a:lnTo>
                        <a:pt x="57" y="126"/>
                      </a:lnTo>
                      <a:lnTo>
                        <a:pt x="64" y="123"/>
                      </a:lnTo>
                      <a:lnTo>
                        <a:pt x="80" y="117"/>
                      </a:lnTo>
                      <a:lnTo>
                        <a:pt x="93" y="112"/>
                      </a:lnTo>
                      <a:lnTo>
                        <a:pt x="105" y="107"/>
                      </a:lnTo>
                      <a:lnTo>
                        <a:pt x="116" y="103"/>
                      </a:lnTo>
                      <a:lnTo>
                        <a:pt x="129" y="101"/>
                      </a:lnTo>
                      <a:lnTo>
                        <a:pt x="142" y="101"/>
                      </a:lnTo>
                      <a:lnTo>
                        <a:pt x="142" y="101"/>
                      </a:lnTo>
                      <a:lnTo>
                        <a:pt x="146" y="82"/>
                      </a:lnTo>
                      <a:lnTo>
                        <a:pt x="140" y="63"/>
                      </a:lnTo>
                      <a:lnTo>
                        <a:pt x="132" y="44"/>
                      </a:lnTo>
                      <a:lnTo>
                        <a:pt x="128" y="35"/>
                      </a:lnTo>
                      <a:lnTo>
                        <a:pt x="121" y="28"/>
                      </a:lnTo>
                      <a:lnTo>
                        <a:pt x="115" y="21"/>
                      </a:lnTo>
                      <a:lnTo>
                        <a:pt x="107" y="15"/>
                      </a:lnTo>
                      <a:lnTo>
                        <a:pt x="97" y="9"/>
                      </a:lnTo>
                      <a:lnTo>
                        <a:pt x="87" y="6"/>
                      </a:lnTo>
                      <a:lnTo>
                        <a:pt x="76" y="3"/>
                      </a:lnTo>
                      <a:lnTo>
                        <a:pt x="66" y="2"/>
                      </a:lnTo>
                      <a:lnTo>
                        <a:pt x="46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4" y="3"/>
                      </a:lnTo>
                      <a:lnTo>
                        <a:pt x="24" y="3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82" name="Freeform 181">
                  <a:extLst>
                    <a:ext uri="{FF2B5EF4-FFF2-40B4-BE49-F238E27FC236}">
                      <a16:creationId xmlns:a16="http://schemas.microsoft.com/office/drawing/2014/main" id="{55E08F5C-B535-174B-BD41-708D58BB3FE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907412" y="1338693"/>
                  <a:ext cx="660461" cy="469594"/>
                </a:xfrm>
                <a:custGeom>
                  <a:avLst/>
                  <a:gdLst>
                    <a:gd name="connsiteX0" fmla="*/ 449385 w 2555631"/>
                    <a:gd name="connsiteY0" fmla="*/ 1582616 h 1817077"/>
                    <a:gd name="connsiteX1" fmla="*/ 449385 w 2555631"/>
                    <a:gd name="connsiteY1" fmla="*/ 1582616 h 1817077"/>
                    <a:gd name="connsiteX2" fmla="*/ 613508 w 2555631"/>
                    <a:gd name="connsiteY2" fmla="*/ 1574800 h 1817077"/>
                    <a:gd name="connsiteX3" fmla="*/ 629138 w 2555631"/>
                    <a:gd name="connsiteY3" fmla="*/ 1570893 h 1817077"/>
                    <a:gd name="connsiteX4" fmla="*/ 633046 w 2555631"/>
                    <a:gd name="connsiteY4" fmla="*/ 1555262 h 1817077"/>
                    <a:gd name="connsiteX5" fmla="*/ 719015 w 2555631"/>
                    <a:gd name="connsiteY5" fmla="*/ 1555262 h 1817077"/>
                    <a:gd name="connsiteX6" fmla="*/ 765908 w 2555631"/>
                    <a:gd name="connsiteY6" fmla="*/ 1543539 h 1817077"/>
                    <a:gd name="connsiteX7" fmla="*/ 769815 w 2555631"/>
                    <a:gd name="connsiteY7" fmla="*/ 1531816 h 1817077"/>
                    <a:gd name="connsiteX8" fmla="*/ 789354 w 2555631"/>
                    <a:gd name="connsiteY8" fmla="*/ 1547446 h 1817077"/>
                    <a:gd name="connsiteX9" fmla="*/ 793262 w 2555631"/>
                    <a:gd name="connsiteY9" fmla="*/ 1559170 h 1817077"/>
                    <a:gd name="connsiteX10" fmla="*/ 828431 w 2555631"/>
                    <a:gd name="connsiteY10" fmla="*/ 1578708 h 1817077"/>
                    <a:gd name="connsiteX11" fmla="*/ 847969 w 2555631"/>
                    <a:gd name="connsiteY11" fmla="*/ 1594339 h 1817077"/>
                    <a:gd name="connsiteX12" fmla="*/ 875323 w 2555631"/>
                    <a:gd name="connsiteY12" fmla="*/ 1609970 h 1817077"/>
                    <a:gd name="connsiteX13" fmla="*/ 887046 w 2555631"/>
                    <a:gd name="connsiteY13" fmla="*/ 1621693 h 1817077"/>
                    <a:gd name="connsiteX14" fmla="*/ 910492 w 2555631"/>
                    <a:gd name="connsiteY14" fmla="*/ 1629508 h 1817077"/>
                    <a:gd name="connsiteX15" fmla="*/ 926123 w 2555631"/>
                    <a:gd name="connsiteY15" fmla="*/ 1649046 h 1817077"/>
                    <a:gd name="connsiteX16" fmla="*/ 941754 w 2555631"/>
                    <a:gd name="connsiteY16" fmla="*/ 1664677 h 1817077"/>
                    <a:gd name="connsiteX17" fmla="*/ 949569 w 2555631"/>
                    <a:gd name="connsiteY17" fmla="*/ 1672493 h 1817077"/>
                    <a:gd name="connsiteX18" fmla="*/ 957385 w 2555631"/>
                    <a:gd name="connsiteY18" fmla="*/ 1680308 h 1817077"/>
                    <a:gd name="connsiteX19" fmla="*/ 976923 w 2555631"/>
                    <a:gd name="connsiteY19" fmla="*/ 1699846 h 1817077"/>
                    <a:gd name="connsiteX20" fmla="*/ 988646 w 2555631"/>
                    <a:gd name="connsiteY20" fmla="*/ 1723293 h 1817077"/>
                    <a:gd name="connsiteX21" fmla="*/ 1012092 w 2555631"/>
                    <a:gd name="connsiteY21" fmla="*/ 1731108 h 1817077"/>
                    <a:gd name="connsiteX22" fmla="*/ 1137138 w 2555631"/>
                    <a:gd name="connsiteY22" fmla="*/ 1738923 h 1817077"/>
                    <a:gd name="connsiteX23" fmla="*/ 1176215 w 2555631"/>
                    <a:gd name="connsiteY23" fmla="*/ 1754554 h 1817077"/>
                    <a:gd name="connsiteX24" fmla="*/ 1180123 w 2555631"/>
                    <a:gd name="connsiteY24" fmla="*/ 1770185 h 1817077"/>
                    <a:gd name="connsiteX25" fmla="*/ 1191846 w 2555631"/>
                    <a:gd name="connsiteY25" fmla="*/ 1778000 h 1817077"/>
                    <a:gd name="connsiteX26" fmla="*/ 1199662 w 2555631"/>
                    <a:gd name="connsiteY26" fmla="*/ 1785816 h 1817077"/>
                    <a:gd name="connsiteX27" fmla="*/ 1215292 w 2555631"/>
                    <a:gd name="connsiteY27" fmla="*/ 1789723 h 1817077"/>
                    <a:gd name="connsiteX28" fmla="*/ 1227015 w 2555631"/>
                    <a:gd name="connsiteY28" fmla="*/ 1793631 h 1817077"/>
                    <a:gd name="connsiteX29" fmla="*/ 1250462 w 2555631"/>
                    <a:gd name="connsiteY29" fmla="*/ 1805354 h 1817077"/>
                    <a:gd name="connsiteX30" fmla="*/ 1266092 w 2555631"/>
                    <a:gd name="connsiteY30" fmla="*/ 1809262 h 1817077"/>
                    <a:gd name="connsiteX31" fmla="*/ 1281723 w 2555631"/>
                    <a:gd name="connsiteY31" fmla="*/ 1817077 h 1817077"/>
                    <a:gd name="connsiteX32" fmla="*/ 1426308 w 2555631"/>
                    <a:gd name="connsiteY32" fmla="*/ 1805354 h 1817077"/>
                    <a:gd name="connsiteX33" fmla="*/ 1516185 w 2555631"/>
                    <a:gd name="connsiteY33" fmla="*/ 1762370 h 1817077"/>
                    <a:gd name="connsiteX34" fmla="*/ 1551354 w 2555631"/>
                    <a:gd name="connsiteY34" fmla="*/ 1711570 h 1817077"/>
                    <a:gd name="connsiteX35" fmla="*/ 1598246 w 2555631"/>
                    <a:gd name="connsiteY35" fmla="*/ 1637323 h 1817077"/>
                    <a:gd name="connsiteX36" fmla="*/ 1672492 w 2555631"/>
                    <a:gd name="connsiteY36" fmla="*/ 1602154 h 1817077"/>
                    <a:gd name="connsiteX37" fmla="*/ 1731108 w 2555631"/>
                    <a:gd name="connsiteY37" fmla="*/ 1598246 h 1817077"/>
                    <a:gd name="connsiteX38" fmla="*/ 1727200 w 2555631"/>
                    <a:gd name="connsiteY38" fmla="*/ 1551354 h 1817077"/>
                    <a:gd name="connsiteX39" fmla="*/ 1774092 w 2555631"/>
                    <a:gd name="connsiteY39" fmla="*/ 1563077 h 1817077"/>
                    <a:gd name="connsiteX40" fmla="*/ 1820985 w 2555631"/>
                    <a:gd name="connsiteY40" fmla="*/ 1574800 h 1817077"/>
                    <a:gd name="connsiteX41" fmla="*/ 1985108 w 2555631"/>
                    <a:gd name="connsiteY41" fmla="*/ 1395046 h 1817077"/>
                    <a:gd name="connsiteX42" fmla="*/ 2098431 w 2555631"/>
                    <a:gd name="connsiteY42" fmla="*/ 1359877 h 1817077"/>
                    <a:gd name="connsiteX43" fmla="*/ 2129692 w 2555631"/>
                    <a:gd name="connsiteY43" fmla="*/ 1312985 h 1817077"/>
                    <a:gd name="connsiteX44" fmla="*/ 2207846 w 2555631"/>
                    <a:gd name="connsiteY44" fmla="*/ 1359877 h 1817077"/>
                    <a:gd name="connsiteX45" fmla="*/ 2239108 w 2555631"/>
                    <a:gd name="connsiteY45" fmla="*/ 1305170 h 1817077"/>
                    <a:gd name="connsiteX46" fmla="*/ 2286000 w 2555631"/>
                    <a:gd name="connsiteY46" fmla="*/ 1254370 h 1817077"/>
                    <a:gd name="connsiteX47" fmla="*/ 2336800 w 2555631"/>
                    <a:gd name="connsiteY47" fmla="*/ 1238739 h 1817077"/>
                    <a:gd name="connsiteX48" fmla="*/ 2332892 w 2555631"/>
                    <a:gd name="connsiteY48" fmla="*/ 1184031 h 1817077"/>
                    <a:gd name="connsiteX49" fmla="*/ 2332892 w 2555631"/>
                    <a:gd name="connsiteY49" fmla="*/ 1184031 h 1817077"/>
                    <a:gd name="connsiteX50" fmla="*/ 2340708 w 2555631"/>
                    <a:gd name="connsiteY50" fmla="*/ 1113693 h 1817077"/>
                    <a:gd name="connsiteX51" fmla="*/ 2379785 w 2555631"/>
                    <a:gd name="connsiteY51" fmla="*/ 1109785 h 1817077"/>
                    <a:gd name="connsiteX52" fmla="*/ 2348523 w 2555631"/>
                    <a:gd name="connsiteY52" fmla="*/ 1062893 h 1817077"/>
                    <a:gd name="connsiteX53" fmla="*/ 2430585 w 2555631"/>
                    <a:gd name="connsiteY53" fmla="*/ 1090246 h 1817077"/>
                    <a:gd name="connsiteX54" fmla="*/ 2446215 w 2555631"/>
                    <a:gd name="connsiteY54" fmla="*/ 1039446 h 1817077"/>
                    <a:gd name="connsiteX55" fmla="*/ 2481385 w 2555631"/>
                    <a:gd name="connsiteY55" fmla="*/ 1016000 h 1817077"/>
                    <a:gd name="connsiteX56" fmla="*/ 2481385 w 2555631"/>
                    <a:gd name="connsiteY56" fmla="*/ 1016000 h 1817077"/>
                    <a:gd name="connsiteX57" fmla="*/ 2457938 w 2555631"/>
                    <a:gd name="connsiteY57" fmla="*/ 976923 h 1817077"/>
                    <a:gd name="connsiteX58" fmla="*/ 2504831 w 2555631"/>
                    <a:gd name="connsiteY58" fmla="*/ 961293 h 1817077"/>
                    <a:gd name="connsiteX59" fmla="*/ 2430585 w 2555631"/>
                    <a:gd name="connsiteY59" fmla="*/ 906585 h 1817077"/>
                    <a:gd name="connsiteX60" fmla="*/ 2454031 w 2555631"/>
                    <a:gd name="connsiteY60" fmla="*/ 871416 h 1817077"/>
                    <a:gd name="connsiteX61" fmla="*/ 2508738 w 2555631"/>
                    <a:gd name="connsiteY61" fmla="*/ 898770 h 1817077"/>
                    <a:gd name="connsiteX62" fmla="*/ 2555631 w 2555631"/>
                    <a:gd name="connsiteY62" fmla="*/ 890954 h 1817077"/>
                    <a:gd name="connsiteX63" fmla="*/ 2555631 w 2555631"/>
                    <a:gd name="connsiteY63" fmla="*/ 890954 h 1817077"/>
                    <a:gd name="connsiteX64" fmla="*/ 2520462 w 2555631"/>
                    <a:gd name="connsiteY64" fmla="*/ 836246 h 1817077"/>
                    <a:gd name="connsiteX65" fmla="*/ 2500923 w 2555631"/>
                    <a:gd name="connsiteY65" fmla="*/ 804985 h 1817077"/>
                    <a:gd name="connsiteX66" fmla="*/ 2540000 w 2555631"/>
                    <a:gd name="connsiteY66" fmla="*/ 777631 h 1817077"/>
                    <a:gd name="connsiteX67" fmla="*/ 2500923 w 2555631"/>
                    <a:gd name="connsiteY67" fmla="*/ 746370 h 1817077"/>
                    <a:gd name="connsiteX68" fmla="*/ 2457938 w 2555631"/>
                    <a:gd name="connsiteY68" fmla="*/ 750277 h 1817077"/>
                    <a:gd name="connsiteX69" fmla="*/ 2520462 w 2555631"/>
                    <a:gd name="connsiteY69" fmla="*/ 687754 h 1817077"/>
                    <a:gd name="connsiteX70" fmla="*/ 2540000 w 2555631"/>
                    <a:gd name="connsiteY70" fmla="*/ 629139 h 1817077"/>
                    <a:gd name="connsiteX71" fmla="*/ 2528277 w 2555631"/>
                    <a:gd name="connsiteY71" fmla="*/ 597877 h 1817077"/>
                    <a:gd name="connsiteX72" fmla="*/ 2481385 w 2555631"/>
                    <a:gd name="connsiteY72" fmla="*/ 597877 h 1817077"/>
                    <a:gd name="connsiteX73" fmla="*/ 2481385 w 2555631"/>
                    <a:gd name="connsiteY73" fmla="*/ 597877 h 1817077"/>
                    <a:gd name="connsiteX74" fmla="*/ 2446215 w 2555631"/>
                    <a:gd name="connsiteY74" fmla="*/ 562708 h 1817077"/>
                    <a:gd name="connsiteX75" fmla="*/ 2379785 w 2555631"/>
                    <a:gd name="connsiteY75" fmla="*/ 519723 h 1817077"/>
                    <a:gd name="connsiteX76" fmla="*/ 2364154 w 2555631"/>
                    <a:gd name="connsiteY76" fmla="*/ 488462 h 1817077"/>
                    <a:gd name="connsiteX77" fmla="*/ 2356338 w 2555631"/>
                    <a:gd name="connsiteY77" fmla="*/ 449385 h 1817077"/>
                    <a:gd name="connsiteX78" fmla="*/ 2278185 w 2555631"/>
                    <a:gd name="connsiteY78" fmla="*/ 484554 h 1817077"/>
                    <a:gd name="connsiteX79" fmla="*/ 2278185 w 2555631"/>
                    <a:gd name="connsiteY79" fmla="*/ 484554 h 1817077"/>
                    <a:gd name="connsiteX80" fmla="*/ 2258646 w 2555631"/>
                    <a:gd name="connsiteY80" fmla="*/ 422031 h 1817077"/>
                    <a:gd name="connsiteX81" fmla="*/ 2305538 w 2555631"/>
                    <a:gd name="connsiteY81" fmla="*/ 371231 h 1817077"/>
                    <a:gd name="connsiteX82" fmla="*/ 2297723 w 2555631"/>
                    <a:gd name="connsiteY82" fmla="*/ 324339 h 1817077"/>
                    <a:gd name="connsiteX83" fmla="*/ 2274277 w 2555631"/>
                    <a:gd name="connsiteY83" fmla="*/ 289170 h 1817077"/>
                    <a:gd name="connsiteX84" fmla="*/ 2219569 w 2555631"/>
                    <a:gd name="connsiteY84" fmla="*/ 304800 h 1817077"/>
                    <a:gd name="connsiteX85" fmla="*/ 2188308 w 2555631"/>
                    <a:gd name="connsiteY85" fmla="*/ 273539 h 1817077"/>
                    <a:gd name="connsiteX86" fmla="*/ 2188308 w 2555631"/>
                    <a:gd name="connsiteY86" fmla="*/ 273539 h 1817077"/>
                    <a:gd name="connsiteX87" fmla="*/ 2235200 w 2555631"/>
                    <a:gd name="connsiteY87" fmla="*/ 207108 h 1817077"/>
                    <a:gd name="connsiteX88" fmla="*/ 2231292 w 2555631"/>
                    <a:gd name="connsiteY88" fmla="*/ 156308 h 1817077"/>
                    <a:gd name="connsiteX89" fmla="*/ 2293815 w 2555631"/>
                    <a:gd name="connsiteY89" fmla="*/ 136770 h 1817077"/>
                    <a:gd name="connsiteX90" fmla="*/ 2250831 w 2555631"/>
                    <a:gd name="connsiteY90" fmla="*/ 89877 h 1817077"/>
                    <a:gd name="connsiteX91" fmla="*/ 2196123 w 2555631"/>
                    <a:gd name="connsiteY91" fmla="*/ 113323 h 1817077"/>
                    <a:gd name="connsiteX92" fmla="*/ 2176585 w 2555631"/>
                    <a:gd name="connsiteY92" fmla="*/ 160216 h 1817077"/>
                    <a:gd name="connsiteX93" fmla="*/ 2133600 w 2555631"/>
                    <a:gd name="connsiteY93" fmla="*/ 164123 h 1817077"/>
                    <a:gd name="connsiteX94" fmla="*/ 2133600 w 2555631"/>
                    <a:gd name="connsiteY94" fmla="*/ 222739 h 1817077"/>
                    <a:gd name="connsiteX95" fmla="*/ 2055446 w 2555631"/>
                    <a:gd name="connsiteY95" fmla="*/ 175846 h 1817077"/>
                    <a:gd name="connsiteX96" fmla="*/ 2063262 w 2555631"/>
                    <a:gd name="connsiteY96" fmla="*/ 113323 h 1817077"/>
                    <a:gd name="connsiteX97" fmla="*/ 2028092 w 2555631"/>
                    <a:gd name="connsiteY97" fmla="*/ 78154 h 1817077"/>
                    <a:gd name="connsiteX98" fmla="*/ 2028092 w 2555631"/>
                    <a:gd name="connsiteY98" fmla="*/ 78154 h 1817077"/>
                    <a:gd name="connsiteX99" fmla="*/ 2028092 w 2555631"/>
                    <a:gd name="connsiteY99" fmla="*/ 78154 h 1817077"/>
                    <a:gd name="connsiteX100" fmla="*/ 1985108 w 2555631"/>
                    <a:gd name="connsiteY100" fmla="*/ 74246 h 1817077"/>
                    <a:gd name="connsiteX101" fmla="*/ 1977292 w 2555631"/>
                    <a:gd name="connsiteY101" fmla="*/ 3908 h 1817077"/>
                    <a:gd name="connsiteX102" fmla="*/ 1934308 w 2555631"/>
                    <a:gd name="connsiteY102" fmla="*/ 0 h 1817077"/>
                    <a:gd name="connsiteX103" fmla="*/ 1906954 w 2555631"/>
                    <a:gd name="connsiteY103" fmla="*/ 39077 h 1817077"/>
                    <a:gd name="connsiteX104" fmla="*/ 1856154 w 2555631"/>
                    <a:gd name="connsiteY104" fmla="*/ 19539 h 1817077"/>
                    <a:gd name="connsiteX105" fmla="*/ 1824892 w 2555631"/>
                    <a:gd name="connsiteY105" fmla="*/ 54708 h 1817077"/>
                    <a:gd name="connsiteX106" fmla="*/ 1860062 w 2555631"/>
                    <a:gd name="connsiteY106" fmla="*/ 109416 h 1817077"/>
                    <a:gd name="connsiteX107" fmla="*/ 1871785 w 2555631"/>
                    <a:gd name="connsiteY107" fmla="*/ 160216 h 1817077"/>
                    <a:gd name="connsiteX108" fmla="*/ 1875692 w 2555631"/>
                    <a:gd name="connsiteY108" fmla="*/ 207108 h 1817077"/>
                    <a:gd name="connsiteX109" fmla="*/ 1762369 w 2555631"/>
                    <a:gd name="connsiteY109" fmla="*/ 265723 h 1817077"/>
                    <a:gd name="connsiteX110" fmla="*/ 1742831 w 2555631"/>
                    <a:gd name="connsiteY110" fmla="*/ 211016 h 1817077"/>
                    <a:gd name="connsiteX111" fmla="*/ 1707662 w 2555631"/>
                    <a:gd name="connsiteY111" fmla="*/ 214923 h 1817077"/>
                    <a:gd name="connsiteX112" fmla="*/ 1680308 w 2555631"/>
                    <a:gd name="connsiteY112" fmla="*/ 254000 h 1817077"/>
                    <a:gd name="connsiteX113" fmla="*/ 1664677 w 2555631"/>
                    <a:gd name="connsiteY113" fmla="*/ 320431 h 1817077"/>
                    <a:gd name="connsiteX114" fmla="*/ 1606062 w 2555631"/>
                    <a:gd name="connsiteY114" fmla="*/ 336062 h 1817077"/>
                    <a:gd name="connsiteX115" fmla="*/ 1582615 w 2555631"/>
                    <a:gd name="connsiteY115" fmla="*/ 289170 h 1817077"/>
                    <a:gd name="connsiteX116" fmla="*/ 1547446 w 2555631"/>
                    <a:gd name="connsiteY116" fmla="*/ 246185 h 1817077"/>
                    <a:gd name="connsiteX117" fmla="*/ 1500554 w 2555631"/>
                    <a:gd name="connsiteY117" fmla="*/ 238370 h 1817077"/>
                    <a:gd name="connsiteX118" fmla="*/ 1461477 w 2555631"/>
                    <a:gd name="connsiteY118" fmla="*/ 226646 h 1817077"/>
                    <a:gd name="connsiteX119" fmla="*/ 1434123 w 2555631"/>
                    <a:gd name="connsiteY119" fmla="*/ 257908 h 1817077"/>
                    <a:gd name="connsiteX120" fmla="*/ 1445846 w 2555631"/>
                    <a:gd name="connsiteY120" fmla="*/ 304800 h 1817077"/>
                    <a:gd name="connsiteX121" fmla="*/ 1457569 w 2555631"/>
                    <a:gd name="connsiteY121" fmla="*/ 351693 h 1817077"/>
                    <a:gd name="connsiteX122" fmla="*/ 1504462 w 2555631"/>
                    <a:gd name="connsiteY122" fmla="*/ 394677 h 1817077"/>
                    <a:gd name="connsiteX123" fmla="*/ 1508369 w 2555631"/>
                    <a:gd name="connsiteY123" fmla="*/ 445477 h 1817077"/>
                    <a:gd name="connsiteX124" fmla="*/ 1508369 w 2555631"/>
                    <a:gd name="connsiteY124" fmla="*/ 492370 h 1817077"/>
                    <a:gd name="connsiteX125" fmla="*/ 1508369 w 2555631"/>
                    <a:gd name="connsiteY125" fmla="*/ 492370 h 1817077"/>
                    <a:gd name="connsiteX126" fmla="*/ 1465385 w 2555631"/>
                    <a:gd name="connsiteY126" fmla="*/ 422031 h 1817077"/>
                    <a:gd name="connsiteX127" fmla="*/ 1441938 w 2555631"/>
                    <a:gd name="connsiteY127" fmla="*/ 371231 h 1817077"/>
                    <a:gd name="connsiteX128" fmla="*/ 1414585 w 2555631"/>
                    <a:gd name="connsiteY128" fmla="*/ 343877 h 1817077"/>
                    <a:gd name="connsiteX129" fmla="*/ 1395046 w 2555631"/>
                    <a:gd name="connsiteY129" fmla="*/ 281354 h 1817077"/>
                    <a:gd name="connsiteX130" fmla="*/ 1367692 w 2555631"/>
                    <a:gd name="connsiteY130" fmla="*/ 250093 h 1817077"/>
                    <a:gd name="connsiteX131" fmla="*/ 1367692 w 2555631"/>
                    <a:gd name="connsiteY131" fmla="*/ 250093 h 1817077"/>
                    <a:gd name="connsiteX132" fmla="*/ 1293446 w 2555631"/>
                    <a:gd name="connsiteY132" fmla="*/ 214923 h 1817077"/>
                    <a:gd name="connsiteX133" fmla="*/ 1293446 w 2555631"/>
                    <a:gd name="connsiteY133" fmla="*/ 214923 h 1817077"/>
                    <a:gd name="connsiteX134" fmla="*/ 1258277 w 2555631"/>
                    <a:gd name="connsiteY134" fmla="*/ 265723 h 1817077"/>
                    <a:gd name="connsiteX135" fmla="*/ 1195754 w 2555631"/>
                    <a:gd name="connsiteY135" fmla="*/ 285262 h 1817077"/>
                    <a:gd name="connsiteX136" fmla="*/ 1195754 w 2555631"/>
                    <a:gd name="connsiteY136" fmla="*/ 285262 h 1817077"/>
                    <a:gd name="connsiteX137" fmla="*/ 1199662 w 2555631"/>
                    <a:gd name="connsiteY137" fmla="*/ 332154 h 1817077"/>
                    <a:gd name="connsiteX138" fmla="*/ 1160585 w 2555631"/>
                    <a:gd name="connsiteY138" fmla="*/ 351693 h 1817077"/>
                    <a:gd name="connsiteX139" fmla="*/ 1168400 w 2555631"/>
                    <a:gd name="connsiteY139" fmla="*/ 386862 h 1817077"/>
                    <a:gd name="connsiteX140" fmla="*/ 1199662 w 2555631"/>
                    <a:gd name="connsiteY140" fmla="*/ 418123 h 1817077"/>
                    <a:gd name="connsiteX141" fmla="*/ 1203569 w 2555631"/>
                    <a:gd name="connsiteY141" fmla="*/ 457200 h 1817077"/>
                    <a:gd name="connsiteX142" fmla="*/ 1203569 w 2555631"/>
                    <a:gd name="connsiteY142" fmla="*/ 457200 h 1817077"/>
                    <a:gd name="connsiteX143" fmla="*/ 1144954 w 2555631"/>
                    <a:gd name="connsiteY143" fmla="*/ 484554 h 1817077"/>
                    <a:gd name="connsiteX144" fmla="*/ 1129323 w 2555631"/>
                    <a:gd name="connsiteY144" fmla="*/ 422031 h 1817077"/>
                    <a:gd name="connsiteX145" fmla="*/ 1109785 w 2555631"/>
                    <a:gd name="connsiteY145" fmla="*/ 379046 h 1817077"/>
                    <a:gd name="connsiteX146" fmla="*/ 1109785 w 2555631"/>
                    <a:gd name="connsiteY146" fmla="*/ 379046 h 1817077"/>
                    <a:gd name="connsiteX147" fmla="*/ 1062892 w 2555631"/>
                    <a:gd name="connsiteY147" fmla="*/ 379046 h 1817077"/>
                    <a:gd name="connsiteX148" fmla="*/ 1062892 w 2555631"/>
                    <a:gd name="connsiteY148" fmla="*/ 289170 h 1817077"/>
                    <a:gd name="connsiteX149" fmla="*/ 1019908 w 2555631"/>
                    <a:gd name="connsiteY149" fmla="*/ 250093 h 1817077"/>
                    <a:gd name="connsiteX150" fmla="*/ 969108 w 2555631"/>
                    <a:gd name="connsiteY150" fmla="*/ 265723 h 1817077"/>
                    <a:gd name="connsiteX151" fmla="*/ 949569 w 2555631"/>
                    <a:gd name="connsiteY151" fmla="*/ 304800 h 1817077"/>
                    <a:gd name="connsiteX152" fmla="*/ 957385 w 2555631"/>
                    <a:gd name="connsiteY152" fmla="*/ 363416 h 1817077"/>
                    <a:gd name="connsiteX153" fmla="*/ 957385 w 2555631"/>
                    <a:gd name="connsiteY153" fmla="*/ 363416 h 1817077"/>
                    <a:gd name="connsiteX154" fmla="*/ 984738 w 2555631"/>
                    <a:gd name="connsiteY154" fmla="*/ 433754 h 1817077"/>
                    <a:gd name="connsiteX155" fmla="*/ 992554 w 2555631"/>
                    <a:gd name="connsiteY155" fmla="*/ 484554 h 1817077"/>
                    <a:gd name="connsiteX156" fmla="*/ 984738 w 2555631"/>
                    <a:gd name="connsiteY156" fmla="*/ 531446 h 1817077"/>
                    <a:gd name="connsiteX157" fmla="*/ 980831 w 2555631"/>
                    <a:gd name="connsiteY157" fmla="*/ 570523 h 1817077"/>
                    <a:gd name="connsiteX158" fmla="*/ 949569 w 2555631"/>
                    <a:gd name="connsiteY158" fmla="*/ 625231 h 1817077"/>
                    <a:gd name="connsiteX159" fmla="*/ 949569 w 2555631"/>
                    <a:gd name="connsiteY159" fmla="*/ 625231 h 1817077"/>
                    <a:gd name="connsiteX160" fmla="*/ 894862 w 2555631"/>
                    <a:gd name="connsiteY160" fmla="*/ 550985 h 1817077"/>
                    <a:gd name="connsiteX161" fmla="*/ 898769 w 2555631"/>
                    <a:gd name="connsiteY161" fmla="*/ 500185 h 1817077"/>
                    <a:gd name="connsiteX162" fmla="*/ 847969 w 2555631"/>
                    <a:gd name="connsiteY162" fmla="*/ 593970 h 1817077"/>
                    <a:gd name="connsiteX163" fmla="*/ 820615 w 2555631"/>
                    <a:gd name="connsiteY163" fmla="*/ 636954 h 1817077"/>
                    <a:gd name="connsiteX164" fmla="*/ 840154 w 2555631"/>
                    <a:gd name="connsiteY164" fmla="*/ 691662 h 1817077"/>
                    <a:gd name="connsiteX165" fmla="*/ 820615 w 2555631"/>
                    <a:gd name="connsiteY165" fmla="*/ 738554 h 1817077"/>
                    <a:gd name="connsiteX166" fmla="*/ 816708 w 2555631"/>
                    <a:gd name="connsiteY166" fmla="*/ 793262 h 1817077"/>
                    <a:gd name="connsiteX167" fmla="*/ 793262 w 2555631"/>
                    <a:gd name="connsiteY167" fmla="*/ 746370 h 1817077"/>
                    <a:gd name="connsiteX168" fmla="*/ 793262 w 2555631"/>
                    <a:gd name="connsiteY168" fmla="*/ 746370 h 1817077"/>
                    <a:gd name="connsiteX169" fmla="*/ 781538 w 2555631"/>
                    <a:gd name="connsiteY169" fmla="*/ 664308 h 1817077"/>
                    <a:gd name="connsiteX170" fmla="*/ 746369 w 2555631"/>
                    <a:gd name="connsiteY170" fmla="*/ 640862 h 1817077"/>
                    <a:gd name="connsiteX171" fmla="*/ 781538 w 2555631"/>
                    <a:gd name="connsiteY171" fmla="*/ 578339 h 1817077"/>
                    <a:gd name="connsiteX172" fmla="*/ 722923 w 2555631"/>
                    <a:gd name="connsiteY172" fmla="*/ 543170 h 1817077"/>
                    <a:gd name="connsiteX173" fmla="*/ 679938 w 2555631"/>
                    <a:gd name="connsiteY173" fmla="*/ 539262 h 1817077"/>
                    <a:gd name="connsiteX174" fmla="*/ 652585 w 2555631"/>
                    <a:gd name="connsiteY174" fmla="*/ 492370 h 1817077"/>
                    <a:gd name="connsiteX175" fmla="*/ 652585 w 2555631"/>
                    <a:gd name="connsiteY175" fmla="*/ 492370 h 1817077"/>
                    <a:gd name="connsiteX176" fmla="*/ 719015 w 2555631"/>
                    <a:gd name="connsiteY176" fmla="*/ 508000 h 1817077"/>
                    <a:gd name="connsiteX177" fmla="*/ 746369 w 2555631"/>
                    <a:gd name="connsiteY177" fmla="*/ 472831 h 1817077"/>
                    <a:gd name="connsiteX178" fmla="*/ 777631 w 2555631"/>
                    <a:gd name="connsiteY178" fmla="*/ 445477 h 1817077"/>
                    <a:gd name="connsiteX179" fmla="*/ 758092 w 2555631"/>
                    <a:gd name="connsiteY179" fmla="*/ 351693 h 1817077"/>
                    <a:gd name="connsiteX180" fmla="*/ 719015 w 2555631"/>
                    <a:gd name="connsiteY180" fmla="*/ 312616 h 1817077"/>
                    <a:gd name="connsiteX181" fmla="*/ 715108 w 2555631"/>
                    <a:gd name="connsiteY181" fmla="*/ 265723 h 1817077"/>
                    <a:gd name="connsiteX182" fmla="*/ 676031 w 2555631"/>
                    <a:gd name="connsiteY182" fmla="*/ 281354 h 1817077"/>
                    <a:gd name="connsiteX183" fmla="*/ 652585 w 2555631"/>
                    <a:gd name="connsiteY183" fmla="*/ 218831 h 1817077"/>
                    <a:gd name="connsiteX184" fmla="*/ 621323 w 2555631"/>
                    <a:gd name="connsiteY184" fmla="*/ 207108 h 1817077"/>
                    <a:gd name="connsiteX185" fmla="*/ 578338 w 2555631"/>
                    <a:gd name="connsiteY185" fmla="*/ 175846 h 1817077"/>
                    <a:gd name="connsiteX186" fmla="*/ 578338 w 2555631"/>
                    <a:gd name="connsiteY186" fmla="*/ 175846 h 1817077"/>
                    <a:gd name="connsiteX187" fmla="*/ 496277 w 2555631"/>
                    <a:gd name="connsiteY187" fmla="*/ 70339 h 1817077"/>
                    <a:gd name="connsiteX188" fmla="*/ 461108 w 2555631"/>
                    <a:gd name="connsiteY188" fmla="*/ 31262 h 1817077"/>
                    <a:gd name="connsiteX189" fmla="*/ 437662 w 2555631"/>
                    <a:gd name="connsiteY189" fmla="*/ 66431 h 1817077"/>
                    <a:gd name="connsiteX190" fmla="*/ 379046 w 2555631"/>
                    <a:gd name="connsiteY190" fmla="*/ 39077 h 1817077"/>
                    <a:gd name="connsiteX191" fmla="*/ 339969 w 2555631"/>
                    <a:gd name="connsiteY191" fmla="*/ 54708 h 1817077"/>
                    <a:gd name="connsiteX192" fmla="*/ 324338 w 2555631"/>
                    <a:gd name="connsiteY192" fmla="*/ 109416 h 1817077"/>
                    <a:gd name="connsiteX193" fmla="*/ 363415 w 2555631"/>
                    <a:gd name="connsiteY193" fmla="*/ 160216 h 1817077"/>
                    <a:gd name="connsiteX194" fmla="*/ 425938 w 2555631"/>
                    <a:gd name="connsiteY194" fmla="*/ 144585 h 1817077"/>
                    <a:gd name="connsiteX195" fmla="*/ 468923 w 2555631"/>
                    <a:gd name="connsiteY195" fmla="*/ 175846 h 1817077"/>
                    <a:gd name="connsiteX196" fmla="*/ 410308 w 2555631"/>
                    <a:gd name="connsiteY196" fmla="*/ 183662 h 1817077"/>
                    <a:gd name="connsiteX197" fmla="*/ 375138 w 2555631"/>
                    <a:gd name="connsiteY197" fmla="*/ 214923 h 1817077"/>
                    <a:gd name="connsiteX198" fmla="*/ 418123 w 2555631"/>
                    <a:gd name="connsiteY198" fmla="*/ 254000 h 1817077"/>
                    <a:gd name="connsiteX199" fmla="*/ 480646 w 2555631"/>
                    <a:gd name="connsiteY199" fmla="*/ 281354 h 1817077"/>
                    <a:gd name="connsiteX200" fmla="*/ 488462 w 2555631"/>
                    <a:gd name="connsiteY200" fmla="*/ 324339 h 1817077"/>
                    <a:gd name="connsiteX201" fmla="*/ 488462 w 2555631"/>
                    <a:gd name="connsiteY201" fmla="*/ 324339 h 1817077"/>
                    <a:gd name="connsiteX202" fmla="*/ 508000 w 2555631"/>
                    <a:gd name="connsiteY202" fmla="*/ 422031 h 1817077"/>
                    <a:gd name="connsiteX203" fmla="*/ 457200 w 2555631"/>
                    <a:gd name="connsiteY203" fmla="*/ 332154 h 1817077"/>
                    <a:gd name="connsiteX204" fmla="*/ 433754 w 2555631"/>
                    <a:gd name="connsiteY204" fmla="*/ 289170 h 1817077"/>
                    <a:gd name="connsiteX205" fmla="*/ 394677 w 2555631"/>
                    <a:gd name="connsiteY205" fmla="*/ 336062 h 1817077"/>
                    <a:gd name="connsiteX206" fmla="*/ 394677 w 2555631"/>
                    <a:gd name="connsiteY206" fmla="*/ 336062 h 1817077"/>
                    <a:gd name="connsiteX207" fmla="*/ 316523 w 2555631"/>
                    <a:gd name="connsiteY207" fmla="*/ 222739 h 1817077"/>
                    <a:gd name="connsiteX208" fmla="*/ 277446 w 2555631"/>
                    <a:gd name="connsiteY208" fmla="*/ 218831 h 1817077"/>
                    <a:gd name="connsiteX209" fmla="*/ 214923 w 2555631"/>
                    <a:gd name="connsiteY209" fmla="*/ 242277 h 1817077"/>
                    <a:gd name="connsiteX210" fmla="*/ 214923 w 2555631"/>
                    <a:gd name="connsiteY210" fmla="*/ 242277 h 1817077"/>
                    <a:gd name="connsiteX211" fmla="*/ 250092 w 2555631"/>
                    <a:gd name="connsiteY211" fmla="*/ 300893 h 1817077"/>
                    <a:gd name="connsiteX212" fmla="*/ 187569 w 2555631"/>
                    <a:gd name="connsiteY212" fmla="*/ 304800 h 1817077"/>
                    <a:gd name="connsiteX213" fmla="*/ 175846 w 2555631"/>
                    <a:gd name="connsiteY213" fmla="*/ 351693 h 1817077"/>
                    <a:gd name="connsiteX214" fmla="*/ 250092 w 2555631"/>
                    <a:gd name="connsiteY214" fmla="*/ 402493 h 1817077"/>
                    <a:gd name="connsiteX215" fmla="*/ 293077 w 2555631"/>
                    <a:gd name="connsiteY215" fmla="*/ 422031 h 1817077"/>
                    <a:gd name="connsiteX216" fmla="*/ 160215 w 2555631"/>
                    <a:gd name="connsiteY216" fmla="*/ 390770 h 1817077"/>
                    <a:gd name="connsiteX217" fmla="*/ 171938 w 2555631"/>
                    <a:gd name="connsiteY217" fmla="*/ 441570 h 1817077"/>
                    <a:gd name="connsiteX218" fmla="*/ 257908 w 2555631"/>
                    <a:gd name="connsiteY218" fmla="*/ 476739 h 1817077"/>
                    <a:gd name="connsiteX219" fmla="*/ 308708 w 2555631"/>
                    <a:gd name="connsiteY219" fmla="*/ 476739 h 1817077"/>
                    <a:gd name="connsiteX220" fmla="*/ 308708 w 2555631"/>
                    <a:gd name="connsiteY220" fmla="*/ 476739 h 1817077"/>
                    <a:gd name="connsiteX221" fmla="*/ 242277 w 2555631"/>
                    <a:gd name="connsiteY221" fmla="*/ 504093 h 1817077"/>
                    <a:gd name="connsiteX222" fmla="*/ 281354 w 2555631"/>
                    <a:gd name="connsiteY222" fmla="*/ 539262 h 1817077"/>
                    <a:gd name="connsiteX223" fmla="*/ 281354 w 2555631"/>
                    <a:gd name="connsiteY223" fmla="*/ 539262 h 1817077"/>
                    <a:gd name="connsiteX224" fmla="*/ 160215 w 2555631"/>
                    <a:gd name="connsiteY224" fmla="*/ 484554 h 1817077"/>
                    <a:gd name="connsiteX225" fmla="*/ 113323 w 2555631"/>
                    <a:gd name="connsiteY225" fmla="*/ 449385 h 1817077"/>
                    <a:gd name="connsiteX226" fmla="*/ 97692 w 2555631"/>
                    <a:gd name="connsiteY226" fmla="*/ 504093 h 1817077"/>
                    <a:gd name="connsiteX227" fmla="*/ 132862 w 2555631"/>
                    <a:gd name="connsiteY227" fmla="*/ 543170 h 1817077"/>
                    <a:gd name="connsiteX228" fmla="*/ 128954 w 2555631"/>
                    <a:gd name="connsiteY228" fmla="*/ 586154 h 1817077"/>
                    <a:gd name="connsiteX229" fmla="*/ 46892 w 2555631"/>
                    <a:gd name="connsiteY229" fmla="*/ 554893 h 1817077"/>
                    <a:gd name="connsiteX230" fmla="*/ 35169 w 2555631"/>
                    <a:gd name="connsiteY230" fmla="*/ 597877 h 1817077"/>
                    <a:gd name="connsiteX231" fmla="*/ 0 w 2555631"/>
                    <a:gd name="connsiteY231" fmla="*/ 625231 h 1817077"/>
                    <a:gd name="connsiteX232" fmla="*/ 121138 w 2555631"/>
                    <a:gd name="connsiteY232" fmla="*/ 648677 h 1817077"/>
                    <a:gd name="connsiteX233" fmla="*/ 160215 w 2555631"/>
                    <a:gd name="connsiteY233" fmla="*/ 699477 h 1817077"/>
                    <a:gd name="connsiteX234" fmla="*/ 222738 w 2555631"/>
                    <a:gd name="connsiteY234" fmla="*/ 676031 h 1817077"/>
                    <a:gd name="connsiteX235" fmla="*/ 269631 w 2555631"/>
                    <a:gd name="connsiteY235" fmla="*/ 640862 h 1817077"/>
                    <a:gd name="connsiteX236" fmla="*/ 375138 w 2555631"/>
                    <a:gd name="connsiteY236" fmla="*/ 593970 h 1817077"/>
                    <a:gd name="connsiteX237" fmla="*/ 418123 w 2555631"/>
                    <a:gd name="connsiteY237" fmla="*/ 562708 h 1817077"/>
                    <a:gd name="connsiteX238" fmla="*/ 418123 w 2555631"/>
                    <a:gd name="connsiteY238" fmla="*/ 625231 h 1817077"/>
                    <a:gd name="connsiteX239" fmla="*/ 511908 w 2555631"/>
                    <a:gd name="connsiteY239" fmla="*/ 601785 h 1817077"/>
                    <a:gd name="connsiteX240" fmla="*/ 515815 w 2555631"/>
                    <a:gd name="connsiteY240" fmla="*/ 660400 h 1817077"/>
                    <a:gd name="connsiteX241" fmla="*/ 566615 w 2555631"/>
                    <a:gd name="connsiteY241" fmla="*/ 660400 h 1817077"/>
                    <a:gd name="connsiteX242" fmla="*/ 566615 w 2555631"/>
                    <a:gd name="connsiteY242" fmla="*/ 660400 h 1817077"/>
                    <a:gd name="connsiteX243" fmla="*/ 617415 w 2555631"/>
                    <a:gd name="connsiteY243" fmla="*/ 629139 h 1817077"/>
                    <a:gd name="connsiteX244" fmla="*/ 664308 w 2555631"/>
                    <a:gd name="connsiteY244" fmla="*/ 660400 h 1817077"/>
                    <a:gd name="connsiteX245" fmla="*/ 488462 w 2555631"/>
                    <a:gd name="connsiteY245" fmla="*/ 769816 h 1817077"/>
                    <a:gd name="connsiteX246" fmla="*/ 453292 w 2555631"/>
                    <a:gd name="connsiteY246" fmla="*/ 797170 h 1817077"/>
                    <a:gd name="connsiteX247" fmla="*/ 492369 w 2555631"/>
                    <a:gd name="connsiteY247" fmla="*/ 832339 h 1817077"/>
                    <a:gd name="connsiteX248" fmla="*/ 566615 w 2555631"/>
                    <a:gd name="connsiteY248" fmla="*/ 851877 h 1817077"/>
                    <a:gd name="connsiteX249" fmla="*/ 613508 w 2555631"/>
                    <a:gd name="connsiteY249" fmla="*/ 859693 h 1817077"/>
                    <a:gd name="connsiteX250" fmla="*/ 629138 w 2555631"/>
                    <a:gd name="connsiteY250" fmla="*/ 797170 h 1817077"/>
                    <a:gd name="connsiteX251" fmla="*/ 672123 w 2555631"/>
                    <a:gd name="connsiteY251" fmla="*/ 801077 h 1817077"/>
                    <a:gd name="connsiteX252" fmla="*/ 672123 w 2555631"/>
                    <a:gd name="connsiteY252" fmla="*/ 855785 h 1817077"/>
                    <a:gd name="connsiteX253" fmla="*/ 625231 w 2555631"/>
                    <a:gd name="connsiteY253" fmla="*/ 910493 h 1817077"/>
                    <a:gd name="connsiteX254" fmla="*/ 484554 w 2555631"/>
                    <a:gd name="connsiteY254" fmla="*/ 871416 h 1817077"/>
                    <a:gd name="connsiteX255" fmla="*/ 461108 w 2555631"/>
                    <a:gd name="connsiteY255" fmla="*/ 902677 h 1817077"/>
                    <a:gd name="connsiteX256" fmla="*/ 418123 w 2555631"/>
                    <a:gd name="connsiteY256" fmla="*/ 902677 h 1817077"/>
                    <a:gd name="connsiteX257" fmla="*/ 343877 w 2555631"/>
                    <a:gd name="connsiteY257" fmla="*/ 910493 h 1817077"/>
                    <a:gd name="connsiteX258" fmla="*/ 324338 w 2555631"/>
                    <a:gd name="connsiteY258" fmla="*/ 945662 h 1817077"/>
                    <a:gd name="connsiteX259" fmla="*/ 250092 w 2555631"/>
                    <a:gd name="connsiteY259" fmla="*/ 941754 h 1817077"/>
                    <a:gd name="connsiteX260" fmla="*/ 207108 w 2555631"/>
                    <a:gd name="connsiteY260" fmla="*/ 984739 h 1817077"/>
                    <a:gd name="connsiteX261" fmla="*/ 156308 w 2555631"/>
                    <a:gd name="connsiteY261" fmla="*/ 953477 h 1817077"/>
                    <a:gd name="connsiteX262" fmla="*/ 117231 w 2555631"/>
                    <a:gd name="connsiteY262" fmla="*/ 996462 h 1817077"/>
                    <a:gd name="connsiteX263" fmla="*/ 156308 w 2555631"/>
                    <a:gd name="connsiteY263" fmla="*/ 1058985 h 1817077"/>
                    <a:gd name="connsiteX264" fmla="*/ 218831 w 2555631"/>
                    <a:gd name="connsiteY264" fmla="*/ 1098062 h 1817077"/>
                    <a:gd name="connsiteX265" fmla="*/ 246185 w 2555631"/>
                    <a:gd name="connsiteY265" fmla="*/ 1039446 h 1817077"/>
                    <a:gd name="connsiteX266" fmla="*/ 293077 w 2555631"/>
                    <a:gd name="connsiteY266" fmla="*/ 1043354 h 1817077"/>
                    <a:gd name="connsiteX267" fmla="*/ 375138 w 2555631"/>
                    <a:gd name="connsiteY267" fmla="*/ 1023816 h 1817077"/>
                    <a:gd name="connsiteX268" fmla="*/ 433754 w 2555631"/>
                    <a:gd name="connsiteY268" fmla="*/ 1039446 h 1817077"/>
                    <a:gd name="connsiteX269" fmla="*/ 492369 w 2555631"/>
                    <a:gd name="connsiteY269" fmla="*/ 1031631 h 1817077"/>
                    <a:gd name="connsiteX270" fmla="*/ 511908 w 2555631"/>
                    <a:gd name="connsiteY270" fmla="*/ 1094154 h 1817077"/>
                    <a:gd name="connsiteX271" fmla="*/ 500185 w 2555631"/>
                    <a:gd name="connsiteY271" fmla="*/ 1144954 h 1817077"/>
                    <a:gd name="connsiteX272" fmla="*/ 531446 w 2555631"/>
                    <a:gd name="connsiteY272" fmla="*/ 1184031 h 1817077"/>
                    <a:gd name="connsiteX273" fmla="*/ 656492 w 2555631"/>
                    <a:gd name="connsiteY273" fmla="*/ 1160585 h 1817077"/>
                    <a:gd name="connsiteX274" fmla="*/ 586154 w 2555631"/>
                    <a:gd name="connsiteY274" fmla="*/ 1215293 h 1817077"/>
                    <a:gd name="connsiteX275" fmla="*/ 586154 w 2555631"/>
                    <a:gd name="connsiteY275" fmla="*/ 1266093 h 1817077"/>
                    <a:gd name="connsiteX276" fmla="*/ 586154 w 2555631"/>
                    <a:gd name="connsiteY276" fmla="*/ 1266093 h 1817077"/>
                    <a:gd name="connsiteX277" fmla="*/ 609600 w 2555631"/>
                    <a:gd name="connsiteY277" fmla="*/ 1305170 h 1817077"/>
                    <a:gd name="connsiteX278" fmla="*/ 672123 w 2555631"/>
                    <a:gd name="connsiteY278" fmla="*/ 1254370 h 1817077"/>
                    <a:gd name="connsiteX279" fmla="*/ 750277 w 2555631"/>
                    <a:gd name="connsiteY279" fmla="*/ 1270000 h 1817077"/>
                    <a:gd name="connsiteX280" fmla="*/ 668215 w 2555631"/>
                    <a:gd name="connsiteY280" fmla="*/ 1289539 h 1817077"/>
                    <a:gd name="connsiteX281" fmla="*/ 633046 w 2555631"/>
                    <a:gd name="connsiteY281" fmla="*/ 1312985 h 1817077"/>
                    <a:gd name="connsiteX282" fmla="*/ 644769 w 2555631"/>
                    <a:gd name="connsiteY282" fmla="*/ 1363785 h 1817077"/>
                    <a:gd name="connsiteX283" fmla="*/ 593969 w 2555631"/>
                    <a:gd name="connsiteY283" fmla="*/ 1426308 h 1817077"/>
                    <a:gd name="connsiteX284" fmla="*/ 558800 w 2555631"/>
                    <a:gd name="connsiteY284" fmla="*/ 1461477 h 1817077"/>
                    <a:gd name="connsiteX285" fmla="*/ 515815 w 2555631"/>
                    <a:gd name="connsiteY285" fmla="*/ 1481016 h 1817077"/>
                    <a:gd name="connsiteX286" fmla="*/ 480646 w 2555631"/>
                    <a:gd name="connsiteY286" fmla="*/ 1488831 h 1817077"/>
                    <a:gd name="connsiteX287" fmla="*/ 441569 w 2555631"/>
                    <a:gd name="connsiteY287" fmla="*/ 1438031 h 1817077"/>
                    <a:gd name="connsiteX288" fmla="*/ 418123 w 2555631"/>
                    <a:gd name="connsiteY288" fmla="*/ 1488831 h 1817077"/>
                    <a:gd name="connsiteX289" fmla="*/ 449385 w 2555631"/>
                    <a:gd name="connsiteY289" fmla="*/ 1582616 h 1817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</a:cxnLst>
                  <a:rect l="l" t="t" r="r" b="b"/>
                  <a:pathLst>
                    <a:path w="2555631" h="1817077">
                      <a:moveTo>
                        <a:pt x="449385" y="1582616"/>
                      </a:moveTo>
                      <a:lnTo>
                        <a:pt x="449385" y="1582616"/>
                      </a:lnTo>
                      <a:cubicBezTo>
                        <a:pt x="518133" y="1580706"/>
                        <a:pt x="557277" y="1586046"/>
                        <a:pt x="613508" y="1574800"/>
                      </a:cubicBezTo>
                      <a:cubicBezTo>
                        <a:pt x="618774" y="1573747"/>
                        <a:pt x="623928" y="1572195"/>
                        <a:pt x="629138" y="1570893"/>
                      </a:cubicBezTo>
                      <a:cubicBezTo>
                        <a:pt x="630441" y="1565683"/>
                        <a:pt x="628351" y="1557870"/>
                        <a:pt x="633046" y="1555262"/>
                      </a:cubicBezTo>
                      <a:cubicBezTo>
                        <a:pt x="648524" y="1546663"/>
                        <a:pt x="712891" y="1554825"/>
                        <a:pt x="719015" y="1555262"/>
                      </a:cubicBezTo>
                      <a:cubicBezTo>
                        <a:pt x="735940" y="1553569"/>
                        <a:pt x="756101" y="1559883"/>
                        <a:pt x="765908" y="1543539"/>
                      </a:cubicBezTo>
                      <a:cubicBezTo>
                        <a:pt x="768027" y="1540007"/>
                        <a:pt x="768513" y="1535724"/>
                        <a:pt x="769815" y="1531816"/>
                      </a:cubicBezTo>
                      <a:cubicBezTo>
                        <a:pt x="775138" y="1535365"/>
                        <a:pt x="785643" y="1541261"/>
                        <a:pt x="789354" y="1547446"/>
                      </a:cubicBezTo>
                      <a:cubicBezTo>
                        <a:pt x="791473" y="1550978"/>
                        <a:pt x="790349" y="1556257"/>
                        <a:pt x="793262" y="1559170"/>
                      </a:cubicBezTo>
                      <a:cubicBezTo>
                        <a:pt x="806697" y="1572605"/>
                        <a:pt x="813691" y="1573794"/>
                        <a:pt x="828431" y="1578708"/>
                      </a:cubicBezTo>
                      <a:cubicBezTo>
                        <a:pt x="845908" y="1604925"/>
                        <a:pt x="825320" y="1579239"/>
                        <a:pt x="847969" y="1594339"/>
                      </a:cubicBezTo>
                      <a:cubicBezTo>
                        <a:pt x="875906" y="1612964"/>
                        <a:pt x="842264" y="1601705"/>
                        <a:pt x="875323" y="1609970"/>
                      </a:cubicBezTo>
                      <a:cubicBezTo>
                        <a:pt x="879231" y="1613878"/>
                        <a:pt x="882215" y="1619009"/>
                        <a:pt x="887046" y="1621693"/>
                      </a:cubicBezTo>
                      <a:cubicBezTo>
                        <a:pt x="894247" y="1625694"/>
                        <a:pt x="910492" y="1629508"/>
                        <a:pt x="910492" y="1629508"/>
                      </a:cubicBezTo>
                      <a:cubicBezTo>
                        <a:pt x="937086" y="1656099"/>
                        <a:pt x="896561" y="1614557"/>
                        <a:pt x="926123" y="1649046"/>
                      </a:cubicBezTo>
                      <a:cubicBezTo>
                        <a:pt x="930918" y="1654641"/>
                        <a:pt x="936544" y="1659467"/>
                        <a:pt x="941754" y="1664677"/>
                      </a:cubicBezTo>
                      <a:lnTo>
                        <a:pt x="949569" y="1672493"/>
                      </a:lnTo>
                      <a:cubicBezTo>
                        <a:pt x="952174" y="1675098"/>
                        <a:pt x="955341" y="1677242"/>
                        <a:pt x="957385" y="1680308"/>
                      </a:cubicBezTo>
                      <a:cubicBezTo>
                        <a:pt x="967805" y="1695939"/>
                        <a:pt x="961292" y="1689426"/>
                        <a:pt x="976923" y="1699846"/>
                      </a:cubicBezTo>
                      <a:cubicBezTo>
                        <a:pt x="979052" y="1706233"/>
                        <a:pt x="982267" y="1719306"/>
                        <a:pt x="988646" y="1723293"/>
                      </a:cubicBezTo>
                      <a:cubicBezTo>
                        <a:pt x="995632" y="1727659"/>
                        <a:pt x="1003870" y="1730594"/>
                        <a:pt x="1012092" y="1731108"/>
                      </a:cubicBezTo>
                      <a:lnTo>
                        <a:pt x="1137138" y="1738923"/>
                      </a:lnTo>
                      <a:cubicBezTo>
                        <a:pt x="1151189" y="1741733"/>
                        <a:pt x="1165774" y="1742372"/>
                        <a:pt x="1176215" y="1754554"/>
                      </a:cubicBezTo>
                      <a:cubicBezTo>
                        <a:pt x="1179710" y="1758632"/>
                        <a:pt x="1177144" y="1765716"/>
                        <a:pt x="1180123" y="1770185"/>
                      </a:cubicBezTo>
                      <a:cubicBezTo>
                        <a:pt x="1182728" y="1774093"/>
                        <a:pt x="1188179" y="1775066"/>
                        <a:pt x="1191846" y="1778000"/>
                      </a:cubicBezTo>
                      <a:cubicBezTo>
                        <a:pt x="1194723" y="1780302"/>
                        <a:pt x="1196366" y="1784168"/>
                        <a:pt x="1199662" y="1785816"/>
                      </a:cubicBezTo>
                      <a:cubicBezTo>
                        <a:pt x="1204465" y="1788218"/>
                        <a:pt x="1210128" y="1788248"/>
                        <a:pt x="1215292" y="1789723"/>
                      </a:cubicBezTo>
                      <a:cubicBezTo>
                        <a:pt x="1219253" y="1790855"/>
                        <a:pt x="1223331" y="1791789"/>
                        <a:pt x="1227015" y="1793631"/>
                      </a:cubicBezTo>
                      <a:cubicBezTo>
                        <a:pt x="1249851" y="1805049"/>
                        <a:pt x="1227541" y="1798805"/>
                        <a:pt x="1250462" y="1805354"/>
                      </a:cubicBezTo>
                      <a:cubicBezTo>
                        <a:pt x="1255626" y="1806829"/>
                        <a:pt x="1261064" y="1807376"/>
                        <a:pt x="1266092" y="1809262"/>
                      </a:cubicBezTo>
                      <a:cubicBezTo>
                        <a:pt x="1271546" y="1811307"/>
                        <a:pt x="1281723" y="1817077"/>
                        <a:pt x="1281723" y="1817077"/>
                      </a:cubicBezTo>
                      <a:lnTo>
                        <a:pt x="1426308" y="1805354"/>
                      </a:lnTo>
                      <a:lnTo>
                        <a:pt x="1516185" y="1762370"/>
                      </a:lnTo>
                      <a:lnTo>
                        <a:pt x="1551354" y="1711570"/>
                      </a:lnTo>
                      <a:lnTo>
                        <a:pt x="1598246" y="1637323"/>
                      </a:lnTo>
                      <a:lnTo>
                        <a:pt x="1672492" y="1602154"/>
                      </a:lnTo>
                      <a:lnTo>
                        <a:pt x="1731108" y="1598246"/>
                      </a:lnTo>
                      <a:lnTo>
                        <a:pt x="1727200" y="1551354"/>
                      </a:lnTo>
                      <a:lnTo>
                        <a:pt x="1774092" y="1563077"/>
                      </a:lnTo>
                      <a:lnTo>
                        <a:pt x="1820985" y="1574800"/>
                      </a:lnTo>
                      <a:lnTo>
                        <a:pt x="1985108" y="1395046"/>
                      </a:lnTo>
                      <a:lnTo>
                        <a:pt x="2098431" y="1359877"/>
                      </a:lnTo>
                      <a:lnTo>
                        <a:pt x="2129692" y="1312985"/>
                      </a:lnTo>
                      <a:lnTo>
                        <a:pt x="2207846" y="1359877"/>
                      </a:lnTo>
                      <a:lnTo>
                        <a:pt x="2239108" y="1305170"/>
                      </a:lnTo>
                      <a:lnTo>
                        <a:pt x="2286000" y="1254370"/>
                      </a:lnTo>
                      <a:lnTo>
                        <a:pt x="2336800" y="1238739"/>
                      </a:lnTo>
                      <a:lnTo>
                        <a:pt x="2332892" y="1184031"/>
                      </a:lnTo>
                      <a:lnTo>
                        <a:pt x="2332892" y="1184031"/>
                      </a:lnTo>
                      <a:lnTo>
                        <a:pt x="2340708" y="1113693"/>
                      </a:lnTo>
                      <a:lnTo>
                        <a:pt x="2379785" y="1109785"/>
                      </a:lnTo>
                      <a:lnTo>
                        <a:pt x="2348523" y="1062893"/>
                      </a:lnTo>
                      <a:lnTo>
                        <a:pt x="2430585" y="1090246"/>
                      </a:lnTo>
                      <a:lnTo>
                        <a:pt x="2446215" y="1039446"/>
                      </a:lnTo>
                      <a:lnTo>
                        <a:pt x="2481385" y="1016000"/>
                      </a:lnTo>
                      <a:lnTo>
                        <a:pt x="2481385" y="1016000"/>
                      </a:lnTo>
                      <a:lnTo>
                        <a:pt x="2457938" y="976923"/>
                      </a:lnTo>
                      <a:lnTo>
                        <a:pt x="2504831" y="961293"/>
                      </a:lnTo>
                      <a:lnTo>
                        <a:pt x="2430585" y="906585"/>
                      </a:lnTo>
                      <a:lnTo>
                        <a:pt x="2454031" y="871416"/>
                      </a:lnTo>
                      <a:lnTo>
                        <a:pt x="2508738" y="898770"/>
                      </a:lnTo>
                      <a:lnTo>
                        <a:pt x="2555631" y="890954"/>
                      </a:lnTo>
                      <a:lnTo>
                        <a:pt x="2555631" y="890954"/>
                      </a:lnTo>
                      <a:lnTo>
                        <a:pt x="2520462" y="836246"/>
                      </a:lnTo>
                      <a:lnTo>
                        <a:pt x="2500923" y="804985"/>
                      </a:lnTo>
                      <a:lnTo>
                        <a:pt x="2540000" y="777631"/>
                      </a:lnTo>
                      <a:lnTo>
                        <a:pt x="2500923" y="746370"/>
                      </a:lnTo>
                      <a:lnTo>
                        <a:pt x="2457938" y="750277"/>
                      </a:lnTo>
                      <a:lnTo>
                        <a:pt x="2520462" y="687754"/>
                      </a:lnTo>
                      <a:lnTo>
                        <a:pt x="2540000" y="629139"/>
                      </a:lnTo>
                      <a:lnTo>
                        <a:pt x="2528277" y="597877"/>
                      </a:lnTo>
                      <a:lnTo>
                        <a:pt x="2481385" y="597877"/>
                      </a:lnTo>
                      <a:lnTo>
                        <a:pt x="2481385" y="597877"/>
                      </a:lnTo>
                      <a:lnTo>
                        <a:pt x="2446215" y="562708"/>
                      </a:lnTo>
                      <a:lnTo>
                        <a:pt x="2379785" y="519723"/>
                      </a:lnTo>
                      <a:lnTo>
                        <a:pt x="2364154" y="488462"/>
                      </a:lnTo>
                      <a:lnTo>
                        <a:pt x="2356338" y="449385"/>
                      </a:lnTo>
                      <a:lnTo>
                        <a:pt x="2278185" y="484554"/>
                      </a:lnTo>
                      <a:lnTo>
                        <a:pt x="2278185" y="484554"/>
                      </a:lnTo>
                      <a:lnTo>
                        <a:pt x="2258646" y="422031"/>
                      </a:lnTo>
                      <a:lnTo>
                        <a:pt x="2305538" y="371231"/>
                      </a:lnTo>
                      <a:lnTo>
                        <a:pt x="2297723" y="324339"/>
                      </a:lnTo>
                      <a:lnTo>
                        <a:pt x="2274277" y="289170"/>
                      </a:lnTo>
                      <a:lnTo>
                        <a:pt x="2219569" y="304800"/>
                      </a:lnTo>
                      <a:lnTo>
                        <a:pt x="2188308" y="273539"/>
                      </a:lnTo>
                      <a:lnTo>
                        <a:pt x="2188308" y="273539"/>
                      </a:lnTo>
                      <a:lnTo>
                        <a:pt x="2235200" y="207108"/>
                      </a:lnTo>
                      <a:lnTo>
                        <a:pt x="2231292" y="156308"/>
                      </a:lnTo>
                      <a:lnTo>
                        <a:pt x="2293815" y="136770"/>
                      </a:lnTo>
                      <a:lnTo>
                        <a:pt x="2250831" y="89877"/>
                      </a:lnTo>
                      <a:lnTo>
                        <a:pt x="2196123" y="113323"/>
                      </a:lnTo>
                      <a:lnTo>
                        <a:pt x="2176585" y="160216"/>
                      </a:lnTo>
                      <a:lnTo>
                        <a:pt x="2133600" y="164123"/>
                      </a:lnTo>
                      <a:lnTo>
                        <a:pt x="2133600" y="222739"/>
                      </a:lnTo>
                      <a:lnTo>
                        <a:pt x="2055446" y="175846"/>
                      </a:lnTo>
                      <a:lnTo>
                        <a:pt x="2063262" y="113323"/>
                      </a:lnTo>
                      <a:lnTo>
                        <a:pt x="2028092" y="78154"/>
                      </a:lnTo>
                      <a:lnTo>
                        <a:pt x="2028092" y="78154"/>
                      </a:lnTo>
                      <a:lnTo>
                        <a:pt x="2028092" y="78154"/>
                      </a:lnTo>
                      <a:lnTo>
                        <a:pt x="1985108" y="74246"/>
                      </a:lnTo>
                      <a:lnTo>
                        <a:pt x="1977292" y="3908"/>
                      </a:lnTo>
                      <a:lnTo>
                        <a:pt x="1934308" y="0"/>
                      </a:lnTo>
                      <a:lnTo>
                        <a:pt x="1906954" y="39077"/>
                      </a:lnTo>
                      <a:lnTo>
                        <a:pt x="1856154" y="19539"/>
                      </a:lnTo>
                      <a:lnTo>
                        <a:pt x="1824892" y="54708"/>
                      </a:lnTo>
                      <a:lnTo>
                        <a:pt x="1860062" y="109416"/>
                      </a:lnTo>
                      <a:lnTo>
                        <a:pt x="1871785" y="160216"/>
                      </a:lnTo>
                      <a:lnTo>
                        <a:pt x="1875692" y="207108"/>
                      </a:lnTo>
                      <a:lnTo>
                        <a:pt x="1762369" y="265723"/>
                      </a:lnTo>
                      <a:lnTo>
                        <a:pt x="1742831" y="211016"/>
                      </a:lnTo>
                      <a:lnTo>
                        <a:pt x="1707662" y="214923"/>
                      </a:lnTo>
                      <a:lnTo>
                        <a:pt x="1680308" y="254000"/>
                      </a:lnTo>
                      <a:lnTo>
                        <a:pt x="1664677" y="320431"/>
                      </a:lnTo>
                      <a:lnTo>
                        <a:pt x="1606062" y="336062"/>
                      </a:lnTo>
                      <a:lnTo>
                        <a:pt x="1582615" y="289170"/>
                      </a:lnTo>
                      <a:lnTo>
                        <a:pt x="1547446" y="246185"/>
                      </a:lnTo>
                      <a:lnTo>
                        <a:pt x="1500554" y="238370"/>
                      </a:lnTo>
                      <a:lnTo>
                        <a:pt x="1461477" y="226646"/>
                      </a:lnTo>
                      <a:lnTo>
                        <a:pt x="1434123" y="257908"/>
                      </a:lnTo>
                      <a:lnTo>
                        <a:pt x="1445846" y="304800"/>
                      </a:lnTo>
                      <a:lnTo>
                        <a:pt x="1457569" y="351693"/>
                      </a:lnTo>
                      <a:lnTo>
                        <a:pt x="1504462" y="394677"/>
                      </a:lnTo>
                      <a:lnTo>
                        <a:pt x="1508369" y="445477"/>
                      </a:lnTo>
                      <a:lnTo>
                        <a:pt x="1508369" y="492370"/>
                      </a:lnTo>
                      <a:lnTo>
                        <a:pt x="1508369" y="492370"/>
                      </a:lnTo>
                      <a:lnTo>
                        <a:pt x="1465385" y="422031"/>
                      </a:lnTo>
                      <a:lnTo>
                        <a:pt x="1441938" y="371231"/>
                      </a:lnTo>
                      <a:lnTo>
                        <a:pt x="1414585" y="343877"/>
                      </a:lnTo>
                      <a:lnTo>
                        <a:pt x="1395046" y="281354"/>
                      </a:lnTo>
                      <a:lnTo>
                        <a:pt x="1367692" y="250093"/>
                      </a:lnTo>
                      <a:lnTo>
                        <a:pt x="1367692" y="250093"/>
                      </a:lnTo>
                      <a:lnTo>
                        <a:pt x="1293446" y="214923"/>
                      </a:lnTo>
                      <a:lnTo>
                        <a:pt x="1293446" y="214923"/>
                      </a:lnTo>
                      <a:lnTo>
                        <a:pt x="1258277" y="265723"/>
                      </a:lnTo>
                      <a:lnTo>
                        <a:pt x="1195754" y="285262"/>
                      </a:lnTo>
                      <a:lnTo>
                        <a:pt x="1195754" y="285262"/>
                      </a:lnTo>
                      <a:lnTo>
                        <a:pt x="1199662" y="332154"/>
                      </a:lnTo>
                      <a:lnTo>
                        <a:pt x="1160585" y="351693"/>
                      </a:lnTo>
                      <a:lnTo>
                        <a:pt x="1168400" y="386862"/>
                      </a:lnTo>
                      <a:lnTo>
                        <a:pt x="1199662" y="418123"/>
                      </a:lnTo>
                      <a:lnTo>
                        <a:pt x="1203569" y="457200"/>
                      </a:lnTo>
                      <a:lnTo>
                        <a:pt x="1203569" y="457200"/>
                      </a:lnTo>
                      <a:lnTo>
                        <a:pt x="1144954" y="484554"/>
                      </a:lnTo>
                      <a:lnTo>
                        <a:pt x="1129323" y="422031"/>
                      </a:lnTo>
                      <a:lnTo>
                        <a:pt x="1109785" y="379046"/>
                      </a:lnTo>
                      <a:lnTo>
                        <a:pt x="1109785" y="379046"/>
                      </a:lnTo>
                      <a:lnTo>
                        <a:pt x="1062892" y="379046"/>
                      </a:lnTo>
                      <a:lnTo>
                        <a:pt x="1062892" y="289170"/>
                      </a:lnTo>
                      <a:lnTo>
                        <a:pt x="1019908" y="250093"/>
                      </a:lnTo>
                      <a:lnTo>
                        <a:pt x="969108" y="265723"/>
                      </a:lnTo>
                      <a:lnTo>
                        <a:pt x="949569" y="304800"/>
                      </a:lnTo>
                      <a:lnTo>
                        <a:pt x="957385" y="363416"/>
                      </a:lnTo>
                      <a:lnTo>
                        <a:pt x="957385" y="363416"/>
                      </a:lnTo>
                      <a:lnTo>
                        <a:pt x="984738" y="433754"/>
                      </a:lnTo>
                      <a:lnTo>
                        <a:pt x="992554" y="484554"/>
                      </a:lnTo>
                      <a:lnTo>
                        <a:pt x="984738" y="531446"/>
                      </a:lnTo>
                      <a:lnTo>
                        <a:pt x="980831" y="570523"/>
                      </a:lnTo>
                      <a:lnTo>
                        <a:pt x="949569" y="625231"/>
                      </a:lnTo>
                      <a:lnTo>
                        <a:pt x="949569" y="625231"/>
                      </a:lnTo>
                      <a:lnTo>
                        <a:pt x="894862" y="550985"/>
                      </a:lnTo>
                      <a:lnTo>
                        <a:pt x="898769" y="500185"/>
                      </a:lnTo>
                      <a:lnTo>
                        <a:pt x="847969" y="593970"/>
                      </a:lnTo>
                      <a:lnTo>
                        <a:pt x="820615" y="636954"/>
                      </a:lnTo>
                      <a:lnTo>
                        <a:pt x="840154" y="691662"/>
                      </a:lnTo>
                      <a:lnTo>
                        <a:pt x="820615" y="738554"/>
                      </a:lnTo>
                      <a:lnTo>
                        <a:pt x="816708" y="793262"/>
                      </a:lnTo>
                      <a:lnTo>
                        <a:pt x="793262" y="746370"/>
                      </a:lnTo>
                      <a:lnTo>
                        <a:pt x="793262" y="746370"/>
                      </a:lnTo>
                      <a:lnTo>
                        <a:pt x="781538" y="664308"/>
                      </a:lnTo>
                      <a:lnTo>
                        <a:pt x="746369" y="640862"/>
                      </a:lnTo>
                      <a:lnTo>
                        <a:pt x="781538" y="578339"/>
                      </a:lnTo>
                      <a:lnTo>
                        <a:pt x="722923" y="543170"/>
                      </a:lnTo>
                      <a:lnTo>
                        <a:pt x="679938" y="539262"/>
                      </a:lnTo>
                      <a:lnTo>
                        <a:pt x="652585" y="492370"/>
                      </a:lnTo>
                      <a:lnTo>
                        <a:pt x="652585" y="492370"/>
                      </a:lnTo>
                      <a:lnTo>
                        <a:pt x="719015" y="508000"/>
                      </a:lnTo>
                      <a:lnTo>
                        <a:pt x="746369" y="472831"/>
                      </a:lnTo>
                      <a:lnTo>
                        <a:pt x="777631" y="445477"/>
                      </a:lnTo>
                      <a:lnTo>
                        <a:pt x="758092" y="351693"/>
                      </a:lnTo>
                      <a:lnTo>
                        <a:pt x="719015" y="312616"/>
                      </a:lnTo>
                      <a:lnTo>
                        <a:pt x="715108" y="265723"/>
                      </a:lnTo>
                      <a:lnTo>
                        <a:pt x="676031" y="281354"/>
                      </a:lnTo>
                      <a:lnTo>
                        <a:pt x="652585" y="218831"/>
                      </a:lnTo>
                      <a:lnTo>
                        <a:pt x="621323" y="207108"/>
                      </a:lnTo>
                      <a:lnTo>
                        <a:pt x="578338" y="175846"/>
                      </a:lnTo>
                      <a:lnTo>
                        <a:pt x="578338" y="175846"/>
                      </a:lnTo>
                      <a:lnTo>
                        <a:pt x="496277" y="70339"/>
                      </a:lnTo>
                      <a:lnTo>
                        <a:pt x="461108" y="31262"/>
                      </a:lnTo>
                      <a:lnTo>
                        <a:pt x="437662" y="66431"/>
                      </a:lnTo>
                      <a:lnTo>
                        <a:pt x="379046" y="39077"/>
                      </a:lnTo>
                      <a:lnTo>
                        <a:pt x="339969" y="54708"/>
                      </a:lnTo>
                      <a:lnTo>
                        <a:pt x="324338" y="109416"/>
                      </a:lnTo>
                      <a:lnTo>
                        <a:pt x="363415" y="160216"/>
                      </a:lnTo>
                      <a:lnTo>
                        <a:pt x="425938" y="144585"/>
                      </a:lnTo>
                      <a:lnTo>
                        <a:pt x="468923" y="175846"/>
                      </a:lnTo>
                      <a:lnTo>
                        <a:pt x="410308" y="183662"/>
                      </a:lnTo>
                      <a:lnTo>
                        <a:pt x="375138" y="214923"/>
                      </a:lnTo>
                      <a:lnTo>
                        <a:pt x="418123" y="254000"/>
                      </a:lnTo>
                      <a:lnTo>
                        <a:pt x="480646" y="281354"/>
                      </a:lnTo>
                      <a:lnTo>
                        <a:pt x="488462" y="324339"/>
                      </a:lnTo>
                      <a:lnTo>
                        <a:pt x="488462" y="324339"/>
                      </a:lnTo>
                      <a:lnTo>
                        <a:pt x="508000" y="422031"/>
                      </a:lnTo>
                      <a:lnTo>
                        <a:pt x="457200" y="332154"/>
                      </a:lnTo>
                      <a:lnTo>
                        <a:pt x="433754" y="289170"/>
                      </a:lnTo>
                      <a:lnTo>
                        <a:pt x="394677" y="336062"/>
                      </a:lnTo>
                      <a:lnTo>
                        <a:pt x="394677" y="336062"/>
                      </a:lnTo>
                      <a:lnTo>
                        <a:pt x="316523" y="222739"/>
                      </a:lnTo>
                      <a:lnTo>
                        <a:pt x="277446" y="218831"/>
                      </a:lnTo>
                      <a:lnTo>
                        <a:pt x="214923" y="242277"/>
                      </a:lnTo>
                      <a:lnTo>
                        <a:pt x="214923" y="242277"/>
                      </a:lnTo>
                      <a:lnTo>
                        <a:pt x="250092" y="300893"/>
                      </a:lnTo>
                      <a:lnTo>
                        <a:pt x="187569" y="304800"/>
                      </a:lnTo>
                      <a:lnTo>
                        <a:pt x="175846" y="351693"/>
                      </a:lnTo>
                      <a:lnTo>
                        <a:pt x="250092" y="402493"/>
                      </a:lnTo>
                      <a:lnTo>
                        <a:pt x="293077" y="422031"/>
                      </a:lnTo>
                      <a:lnTo>
                        <a:pt x="160215" y="390770"/>
                      </a:lnTo>
                      <a:lnTo>
                        <a:pt x="171938" y="441570"/>
                      </a:lnTo>
                      <a:lnTo>
                        <a:pt x="257908" y="476739"/>
                      </a:lnTo>
                      <a:lnTo>
                        <a:pt x="308708" y="476739"/>
                      </a:lnTo>
                      <a:lnTo>
                        <a:pt x="308708" y="476739"/>
                      </a:lnTo>
                      <a:lnTo>
                        <a:pt x="242277" y="504093"/>
                      </a:lnTo>
                      <a:lnTo>
                        <a:pt x="281354" y="539262"/>
                      </a:lnTo>
                      <a:lnTo>
                        <a:pt x="281354" y="539262"/>
                      </a:lnTo>
                      <a:lnTo>
                        <a:pt x="160215" y="484554"/>
                      </a:lnTo>
                      <a:lnTo>
                        <a:pt x="113323" y="449385"/>
                      </a:lnTo>
                      <a:lnTo>
                        <a:pt x="97692" y="504093"/>
                      </a:lnTo>
                      <a:lnTo>
                        <a:pt x="132862" y="543170"/>
                      </a:lnTo>
                      <a:lnTo>
                        <a:pt x="128954" y="586154"/>
                      </a:lnTo>
                      <a:lnTo>
                        <a:pt x="46892" y="554893"/>
                      </a:lnTo>
                      <a:lnTo>
                        <a:pt x="35169" y="597877"/>
                      </a:lnTo>
                      <a:lnTo>
                        <a:pt x="0" y="625231"/>
                      </a:lnTo>
                      <a:lnTo>
                        <a:pt x="121138" y="648677"/>
                      </a:lnTo>
                      <a:lnTo>
                        <a:pt x="160215" y="699477"/>
                      </a:lnTo>
                      <a:lnTo>
                        <a:pt x="222738" y="676031"/>
                      </a:lnTo>
                      <a:lnTo>
                        <a:pt x="269631" y="640862"/>
                      </a:lnTo>
                      <a:lnTo>
                        <a:pt x="375138" y="593970"/>
                      </a:lnTo>
                      <a:lnTo>
                        <a:pt x="418123" y="562708"/>
                      </a:lnTo>
                      <a:lnTo>
                        <a:pt x="418123" y="625231"/>
                      </a:lnTo>
                      <a:lnTo>
                        <a:pt x="511908" y="601785"/>
                      </a:lnTo>
                      <a:lnTo>
                        <a:pt x="515815" y="660400"/>
                      </a:lnTo>
                      <a:lnTo>
                        <a:pt x="566615" y="660400"/>
                      </a:lnTo>
                      <a:lnTo>
                        <a:pt x="566615" y="660400"/>
                      </a:lnTo>
                      <a:lnTo>
                        <a:pt x="617415" y="629139"/>
                      </a:lnTo>
                      <a:lnTo>
                        <a:pt x="664308" y="660400"/>
                      </a:lnTo>
                      <a:lnTo>
                        <a:pt x="488462" y="769816"/>
                      </a:lnTo>
                      <a:lnTo>
                        <a:pt x="453292" y="797170"/>
                      </a:lnTo>
                      <a:lnTo>
                        <a:pt x="492369" y="832339"/>
                      </a:lnTo>
                      <a:lnTo>
                        <a:pt x="566615" y="851877"/>
                      </a:lnTo>
                      <a:lnTo>
                        <a:pt x="613508" y="859693"/>
                      </a:lnTo>
                      <a:lnTo>
                        <a:pt x="629138" y="797170"/>
                      </a:lnTo>
                      <a:lnTo>
                        <a:pt x="672123" y="801077"/>
                      </a:lnTo>
                      <a:lnTo>
                        <a:pt x="672123" y="855785"/>
                      </a:lnTo>
                      <a:lnTo>
                        <a:pt x="625231" y="910493"/>
                      </a:lnTo>
                      <a:lnTo>
                        <a:pt x="484554" y="871416"/>
                      </a:lnTo>
                      <a:lnTo>
                        <a:pt x="461108" y="902677"/>
                      </a:lnTo>
                      <a:lnTo>
                        <a:pt x="418123" y="902677"/>
                      </a:lnTo>
                      <a:lnTo>
                        <a:pt x="343877" y="910493"/>
                      </a:lnTo>
                      <a:lnTo>
                        <a:pt x="324338" y="945662"/>
                      </a:lnTo>
                      <a:lnTo>
                        <a:pt x="250092" y="941754"/>
                      </a:lnTo>
                      <a:lnTo>
                        <a:pt x="207108" y="984739"/>
                      </a:lnTo>
                      <a:lnTo>
                        <a:pt x="156308" y="953477"/>
                      </a:lnTo>
                      <a:lnTo>
                        <a:pt x="117231" y="996462"/>
                      </a:lnTo>
                      <a:lnTo>
                        <a:pt x="156308" y="1058985"/>
                      </a:lnTo>
                      <a:lnTo>
                        <a:pt x="218831" y="1098062"/>
                      </a:lnTo>
                      <a:lnTo>
                        <a:pt x="246185" y="1039446"/>
                      </a:lnTo>
                      <a:lnTo>
                        <a:pt x="293077" y="1043354"/>
                      </a:lnTo>
                      <a:lnTo>
                        <a:pt x="375138" y="1023816"/>
                      </a:lnTo>
                      <a:lnTo>
                        <a:pt x="433754" y="1039446"/>
                      </a:lnTo>
                      <a:lnTo>
                        <a:pt x="492369" y="1031631"/>
                      </a:lnTo>
                      <a:lnTo>
                        <a:pt x="511908" y="1094154"/>
                      </a:lnTo>
                      <a:lnTo>
                        <a:pt x="500185" y="1144954"/>
                      </a:lnTo>
                      <a:lnTo>
                        <a:pt x="531446" y="1184031"/>
                      </a:lnTo>
                      <a:lnTo>
                        <a:pt x="656492" y="1160585"/>
                      </a:lnTo>
                      <a:lnTo>
                        <a:pt x="586154" y="1215293"/>
                      </a:lnTo>
                      <a:lnTo>
                        <a:pt x="586154" y="1266093"/>
                      </a:lnTo>
                      <a:lnTo>
                        <a:pt x="586154" y="1266093"/>
                      </a:lnTo>
                      <a:lnTo>
                        <a:pt x="609600" y="1305170"/>
                      </a:lnTo>
                      <a:lnTo>
                        <a:pt x="672123" y="1254370"/>
                      </a:lnTo>
                      <a:lnTo>
                        <a:pt x="750277" y="1270000"/>
                      </a:lnTo>
                      <a:lnTo>
                        <a:pt x="668215" y="1289539"/>
                      </a:lnTo>
                      <a:lnTo>
                        <a:pt x="633046" y="1312985"/>
                      </a:lnTo>
                      <a:lnTo>
                        <a:pt x="644769" y="1363785"/>
                      </a:lnTo>
                      <a:lnTo>
                        <a:pt x="593969" y="1426308"/>
                      </a:lnTo>
                      <a:lnTo>
                        <a:pt x="558800" y="1461477"/>
                      </a:lnTo>
                      <a:lnTo>
                        <a:pt x="515815" y="1481016"/>
                      </a:lnTo>
                      <a:lnTo>
                        <a:pt x="480646" y="1488831"/>
                      </a:lnTo>
                      <a:lnTo>
                        <a:pt x="441569" y="1438031"/>
                      </a:lnTo>
                      <a:lnTo>
                        <a:pt x="418123" y="1488831"/>
                      </a:lnTo>
                      <a:lnTo>
                        <a:pt x="449385" y="1582616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 w="3175">
                  <a:headEnd/>
                  <a:tailEnd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5A1670D1-8882-0442-BCD5-4B027FC57890}"/>
                  </a:ext>
                </a:extLst>
              </p:cNvPr>
              <p:cNvGrpSpPr/>
              <p:nvPr/>
            </p:nvGrpSpPr>
            <p:grpSpPr>
              <a:xfrm>
                <a:off x="1215577" y="2482746"/>
                <a:ext cx="3462088" cy="3828313"/>
                <a:chOff x="1215577" y="2482746"/>
                <a:chExt cx="3462088" cy="3828313"/>
              </a:xfrm>
            </p:grpSpPr>
            <p:sp>
              <p:nvSpPr>
                <p:cNvPr id="18" name="Freeform 89">
                  <a:extLst>
                    <a:ext uri="{FF2B5EF4-FFF2-40B4-BE49-F238E27FC236}">
                      <a16:creationId xmlns:a16="http://schemas.microsoft.com/office/drawing/2014/main" id="{535819E3-8626-AF4D-9BC3-67F1EF1ED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2860" y="6274533"/>
                  <a:ext cx="27951" cy="36526"/>
                </a:xfrm>
                <a:custGeom>
                  <a:avLst/>
                  <a:gdLst/>
                  <a:ahLst/>
                  <a:cxnLst>
                    <a:cxn ang="0">
                      <a:pos x="0" y="74"/>
                    </a:cxn>
                    <a:cxn ang="0">
                      <a:pos x="4" y="56"/>
                    </a:cxn>
                    <a:cxn ang="0">
                      <a:pos x="8" y="39"/>
                    </a:cxn>
                    <a:cxn ang="0">
                      <a:pos x="8" y="26"/>
                    </a:cxn>
                    <a:cxn ang="0">
                      <a:pos x="10" y="11"/>
                    </a:cxn>
                    <a:cxn ang="0">
                      <a:pos x="12" y="4"/>
                    </a:cxn>
                    <a:cxn ang="0">
                      <a:pos x="16" y="0"/>
                    </a:cxn>
                    <a:cxn ang="0">
                      <a:pos x="17" y="0"/>
                    </a:cxn>
                    <a:cxn ang="0">
                      <a:pos x="19" y="2"/>
                    </a:cxn>
                    <a:cxn ang="0">
                      <a:pos x="23" y="3"/>
                    </a:cxn>
                    <a:cxn ang="0">
                      <a:pos x="26" y="6"/>
                    </a:cxn>
                    <a:cxn ang="0">
                      <a:pos x="35" y="13"/>
                    </a:cxn>
                    <a:cxn ang="0">
                      <a:pos x="43" y="21"/>
                    </a:cxn>
                    <a:cxn ang="0">
                      <a:pos x="57" y="37"/>
                    </a:cxn>
                    <a:cxn ang="0">
                      <a:pos x="73" y="51"/>
                    </a:cxn>
                    <a:cxn ang="0">
                      <a:pos x="76" y="56"/>
                    </a:cxn>
                    <a:cxn ang="0">
                      <a:pos x="79" y="63"/>
                    </a:cxn>
                    <a:cxn ang="0">
                      <a:pos x="78" y="68"/>
                    </a:cxn>
                    <a:cxn ang="0">
                      <a:pos x="76" y="73"/>
                    </a:cxn>
                    <a:cxn ang="0">
                      <a:pos x="69" y="83"/>
                    </a:cxn>
                    <a:cxn ang="0">
                      <a:pos x="60" y="94"/>
                    </a:cxn>
                    <a:cxn ang="0">
                      <a:pos x="54" y="100"/>
                    </a:cxn>
                    <a:cxn ang="0">
                      <a:pos x="48" y="105"/>
                    </a:cxn>
                    <a:cxn ang="0">
                      <a:pos x="41" y="107"/>
                    </a:cxn>
                    <a:cxn ang="0">
                      <a:pos x="35" y="108"/>
                    </a:cxn>
                    <a:cxn ang="0">
                      <a:pos x="27" y="107"/>
                    </a:cxn>
                    <a:cxn ang="0">
                      <a:pos x="21" y="103"/>
                    </a:cxn>
                    <a:cxn ang="0">
                      <a:pos x="13" y="99"/>
                    </a:cxn>
                    <a:cxn ang="0">
                      <a:pos x="5" y="94"/>
                    </a:cxn>
                    <a:cxn ang="0">
                      <a:pos x="0" y="74"/>
                    </a:cxn>
                  </a:cxnLst>
                  <a:rect l="0" t="0" r="r" b="b"/>
                  <a:pathLst>
                    <a:path w="79" h="108">
                      <a:moveTo>
                        <a:pt x="0" y="74"/>
                      </a:moveTo>
                      <a:lnTo>
                        <a:pt x="4" y="56"/>
                      </a:lnTo>
                      <a:lnTo>
                        <a:pt x="8" y="39"/>
                      </a:lnTo>
                      <a:lnTo>
                        <a:pt x="8" y="26"/>
                      </a:lnTo>
                      <a:lnTo>
                        <a:pt x="10" y="11"/>
                      </a:lnTo>
                      <a:lnTo>
                        <a:pt x="12" y="4"/>
                      </a:lnTo>
                      <a:lnTo>
                        <a:pt x="16" y="0"/>
                      </a:lnTo>
                      <a:lnTo>
                        <a:pt x="17" y="0"/>
                      </a:lnTo>
                      <a:lnTo>
                        <a:pt x="19" y="2"/>
                      </a:lnTo>
                      <a:lnTo>
                        <a:pt x="23" y="3"/>
                      </a:lnTo>
                      <a:lnTo>
                        <a:pt x="26" y="6"/>
                      </a:lnTo>
                      <a:lnTo>
                        <a:pt x="35" y="13"/>
                      </a:lnTo>
                      <a:lnTo>
                        <a:pt x="43" y="21"/>
                      </a:lnTo>
                      <a:lnTo>
                        <a:pt x="57" y="37"/>
                      </a:lnTo>
                      <a:lnTo>
                        <a:pt x="73" y="51"/>
                      </a:lnTo>
                      <a:lnTo>
                        <a:pt x="76" y="56"/>
                      </a:lnTo>
                      <a:lnTo>
                        <a:pt x="79" y="63"/>
                      </a:lnTo>
                      <a:lnTo>
                        <a:pt x="78" y="68"/>
                      </a:lnTo>
                      <a:lnTo>
                        <a:pt x="76" y="73"/>
                      </a:lnTo>
                      <a:lnTo>
                        <a:pt x="69" y="83"/>
                      </a:lnTo>
                      <a:lnTo>
                        <a:pt x="60" y="94"/>
                      </a:lnTo>
                      <a:lnTo>
                        <a:pt x="54" y="100"/>
                      </a:lnTo>
                      <a:lnTo>
                        <a:pt x="48" y="105"/>
                      </a:lnTo>
                      <a:lnTo>
                        <a:pt x="41" y="107"/>
                      </a:lnTo>
                      <a:lnTo>
                        <a:pt x="35" y="108"/>
                      </a:lnTo>
                      <a:lnTo>
                        <a:pt x="27" y="107"/>
                      </a:lnTo>
                      <a:lnTo>
                        <a:pt x="21" y="103"/>
                      </a:lnTo>
                      <a:lnTo>
                        <a:pt x="13" y="99"/>
                      </a:lnTo>
                      <a:lnTo>
                        <a:pt x="5" y="9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F5912C"/>
                </a:solidFill>
                <a:ln w="3175">
                  <a:noFill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3">
                  <a:schemeClr val="lt1"/>
                </a:lnRef>
                <a:fillRef idx="1">
                  <a:schemeClr val="accent5"/>
                </a:fillRef>
                <a:effectRef idx="1">
                  <a:schemeClr val="accent5"/>
                </a:effectRef>
                <a:fontRef idx="minor">
                  <a:schemeClr val="lt1"/>
                </a:fontRef>
              </p:style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8153">
                    <a:defRPr/>
                  </a:pPr>
                  <a:endParaRPr lang="en-US" sz="320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9" name="Connector 18">
                  <a:extLst>
                    <a:ext uri="{FF2B5EF4-FFF2-40B4-BE49-F238E27FC236}">
                      <a16:creationId xmlns:a16="http://schemas.microsoft.com/office/drawing/2014/main" id="{5A376493-6618-B446-BF09-4656A6241C3C}"/>
                    </a:ext>
                  </a:extLst>
                </p:cNvPr>
                <p:cNvSpPr/>
                <p:nvPr/>
              </p:nvSpPr>
              <p:spPr>
                <a:xfrm>
                  <a:off x="4168102" y="381187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0" name="Connector 19">
                  <a:extLst>
                    <a:ext uri="{FF2B5EF4-FFF2-40B4-BE49-F238E27FC236}">
                      <a16:creationId xmlns:a16="http://schemas.microsoft.com/office/drawing/2014/main" id="{2E13E034-9283-C046-B775-09CBCFFB1980}"/>
                    </a:ext>
                  </a:extLst>
                </p:cNvPr>
                <p:cNvSpPr/>
                <p:nvPr/>
              </p:nvSpPr>
              <p:spPr>
                <a:xfrm>
                  <a:off x="4218581" y="393264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1" name="Connector 20">
                  <a:extLst>
                    <a:ext uri="{FF2B5EF4-FFF2-40B4-BE49-F238E27FC236}">
                      <a16:creationId xmlns:a16="http://schemas.microsoft.com/office/drawing/2014/main" id="{9D30DB35-6E33-624D-91F6-22CBA9F4D4B0}"/>
                    </a:ext>
                  </a:extLst>
                </p:cNvPr>
                <p:cNvSpPr/>
                <p:nvPr/>
              </p:nvSpPr>
              <p:spPr>
                <a:xfrm>
                  <a:off x="3987370" y="416120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2" name="Connector 21">
                  <a:extLst>
                    <a:ext uri="{FF2B5EF4-FFF2-40B4-BE49-F238E27FC236}">
                      <a16:creationId xmlns:a16="http://schemas.microsoft.com/office/drawing/2014/main" id="{6904A0EA-F38A-3841-BD0B-A19B9F0CC585}"/>
                    </a:ext>
                  </a:extLst>
                </p:cNvPr>
                <p:cNvSpPr/>
                <p:nvPr/>
              </p:nvSpPr>
              <p:spPr>
                <a:xfrm>
                  <a:off x="3702046" y="397669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3" name="Connector 22">
                  <a:extLst>
                    <a:ext uri="{FF2B5EF4-FFF2-40B4-BE49-F238E27FC236}">
                      <a16:creationId xmlns:a16="http://schemas.microsoft.com/office/drawing/2014/main" id="{AA0FF571-985B-7145-BE91-D8B980BBE460}"/>
                    </a:ext>
                  </a:extLst>
                </p:cNvPr>
                <p:cNvSpPr/>
                <p:nvPr/>
              </p:nvSpPr>
              <p:spPr>
                <a:xfrm>
                  <a:off x="4586059" y="281563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4" name="Connector 23">
                  <a:extLst>
                    <a:ext uri="{FF2B5EF4-FFF2-40B4-BE49-F238E27FC236}">
                      <a16:creationId xmlns:a16="http://schemas.microsoft.com/office/drawing/2014/main" id="{DC5BA8A8-64B8-D44B-BD65-58B2D9B18931}"/>
                    </a:ext>
                  </a:extLst>
                </p:cNvPr>
                <p:cNvSpPr/>
                <p:nvPr/>
              </p:nvSpPr>
              <p:spPr>
                <a:xfrm>
                  <a:off x="4427785" y="2649985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5" name="Connector 24">
                  <a:extLst>
                    <a:ext uri="{FF2B5EF4-FFF2-40B4-BE49-F238E27FC236}">
                      <a16:creationId xmlns:a16="http://schemas.microsoft.com/office/drawing/2014/main" id="{484A1D6B-FF6B-B949-AD4D-28E040AD4E33}"/>
                    </a:ext>
                  </a:extLst>
                </p:cNvPr>
                <p:cNvSpPr/>
                <p:nvPr/>
              </p:nvSpPr>
              <p:spPr>
                <a:xfrm>
                  <a:off x="4175227" y="453610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6" name="Connector 25">
                  <a:extLst>
                    <a:ext uri="{FF2B5EF4-FFF2-40B4-BE49-F238E27FC236}">
                      <a16:creationId xmlns:a16="http://schemas.microsoft.com/office/drawing/2014/main" id="{1BE477F0-BD04-6546-AEB3-9AD7DDECB3DB}"/>
                    </a:ext>
                  </a:extLst>
                </p:cNvPr>
                <p:cNvSpPr/>
                <p:nvPr/>
              </p:nvSpPr>
              <p:spPr>
                <a:xfrm>
                  <a:off x="3941217" y="461658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7" name="Connector 26">
                  <a:extLst>
                    <a:ext uri="{FF2B5EF4-FFF2-40B4-BE49-F238E27FC236}">
                      <a16:creationId xmlns:a16="http://schemas.microsoft.com/office/drawing/2014/main" id="{330B06C0-8D1B-6248-99F3-1B25B4D93C9B}"/>
                    </a:ext>
                  </a:extLst>
                </p:cNvPr>
                <p:cNvSpPr/>
                <p:nvPr/>
              </p:nvSpPr>
              <p:spPr>
                <a:xfrm>
                  <a:off x="3883401" y="459965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8" name="Connector 27">
                  <a:extLst>
                    <a:ext uri="{FF2B5EF4-FFF2-40B4-BE49-F238E27FC236}">
                      <a16:creationId xmlns:a16="http://schemas.microsoft.com/office/drawing/2014/main" id="{AF9D4681-C84B-0A46-806A-E369672C1F7B}"/>
                    </a:ext>
                  </a:extLst>
                </p:cNvPr>
                <p:cNvSpPr/>
                <p:nvPr/>
              </p:nvSpPr>
              <p:spPr>
                <a:xfrm>
                  <a:off x="3430957" y="413056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29" name="Connector 28">
                  <a:extLst>
                    <a:ext uri="{FF2B5EF4-FFF2-40B4-BE49-F238E27FC236}">
                      <a16:creationId xmlns:a16="http://schemas.microsoft.com/office/drawing/2014/main" id="{30161272-B06F-834B-BC9D-6C0D036136EE}"/>
                    </a:ext>
                  </a:extLst>
                </p:cNvPr>
                <p:cNvSpPr/>
                <p:nvPr/>
              </p:nvSpPr>
              <p:spPr>
                <a:xfrm>
                  <a:off x="3041249" y="4432642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0" name="Connector 29">
                  <a:extLst>
                    <a:ext uri="{FF2B5EF4-FFF2-40B4-BE49-F238E27FC236}">
                      <a16:creationId xmlns:a16="http://schemas.microsoft.com/office/drawing/2014/main" id="{0853F534-71DB-3946-A8B8-589D506F1074}"/>
                    </a:ext>
                  </a:extLst>
                </p:cNvPr>
                <p:cNvSpPr/>
                <p:nvPr/>
              </p:nvSpPr>
              <p:spPr>
                <a:xfrm>
                  <a:off x="2605209" y="393879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1" name="Connector 30">
                  <a:extLst>
                    <a:ext uri="{FF2B5EF4-FFF2-40B4-BE49-F238E27FC236}">
                      <a16:creationId xmlns:a16="http://schemas.microsoft.com/office/drawing/2014/main" id="{2179D847-D711-3B42-B264-0768DF656935}"/>
                    </a:ext>
                  </a:extLst>
                </p:cNvPr>
                <p:cNvSpPr/>
                <p:nvPr/>
              </p:nvSpPr>
              <p:spPr>
                <a:xfrm>
                  <a:off x="3074180" y="358789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2" name="Connector 31">
                  <a:extLst>
                    <a:ext uri="{FF2B5EF4-FFF2-40B4-BE49-F238E27FC236}">
                      <a16:creationId xmlns:a16="http://schemas.microsoft.com/office/drawing/2014/main" id="{5F53D059-5800-924B-9BEC-19D0D8D605DB}"/>
                    </a:ext>
                  </a:extLst>
                </p:cNvPr>
                <p:cNvSpPr/>
                <p:nvPr/>
              </p:nvSpPr>
              <p:spPr>
                <a:xfrm>
                  <a:off x="3780835" y="257012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3" name="Connector 32">
                  <a:extLst>
                    <a:ext uri="{FF2B5EF4-FFF2-40B4-BE49-F238E27FC236}">
                      <a16:creationId xmlns:a16="http://schemas.microsoft.com/office/drawing/2014/main" id="{D61E5E55-AC0E-DD49-A50D-C16C0EA047FE}"/>
                    </a:ext>
                  </a:extLst>
                </p:cNvPr>
                <p:cNvSpPr/>
                <p:nvPr/>
              </p:nvSpPr>
              <p:spPr>
                <a:xfrm>
                  <a:off x="3389139" y="3207677"/>
                  <a:ext cx="93935" cy="93606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4" name="Connector 33">
                  <a:extLst>
                    <a:ext uri="{FF2B5EF4-FFF2-40B4-BE49-F238E27FC236}">
                      <a16:creationId xmlns:a16="http://schemas.microsoft.com/office/drawing/2014/main" id="{CD4BBCC6-AF7B-204D-BB91-D476FBC4EBF6}"/>
                    </a:ext>
                  </a:extLst>
                </p:cNvPr>
                <p:cNvSpPr/>
                <p:nvPr/>
              </p:nvSpPr>
              <p:spPr>
                <a:xfrm>
                  <a:off x="3250786" y="326372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5" name="Connector 34">
                  <a:extLst>
                    <a:ext uri="{FF2B5EF4-FFF2-40B4-BE49-F238E27FC236}">
                      <a16:creationId xmlns:a16="http://schemas.microsoft.com/office/drawing/2014/main" id="{97B600F2-04EE-2241-96EF-4EA77E6B9B90}"/>
                    </a:ext>
                  </a:extLst>
                </p:cNvPr>
                <p:cNvSpPr/>
                <p:nvPr/>
              </p:nvSpPr>
              <p:spPr>
                <a:xfrm>
                  <a:off x="3096193" y="312086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" name="Connector 35">
                  <a:extLst>
                    <a:ext uri="{FF2B5EF4-FFF2-40B4-BE49-F238E27FC236}">
                      <a16:creationId xmlns:a16="http://schemas.microsoft.com/office/drawing/2014/main" id="{D82555E5-11BA-BB4E-93C5-473E77D38121}"/>
                    </a:ext>
                  </a:extLst>
                </p:cNvPr>
                <p:cNvSpPr/>
                <p:nvPr/>
              </p:nvSpPr>
              <p:spPr>
                <a:xfrm>
                  <a:off x="3287357" y="261518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7" name="Connector 36">
                  <a:extLst>
                    <a:ext uri="{FF2B5EF4-FFF2-40B4-BE49-F238E27FC236}">
                      <a16:creationId xmlns:a16="http://schemas.microsoft.com/office/drawing/2014/main" id="{CDBD7EED-4951-0B41-8CF4-BC3C102BD933}"/>
                    </a:ext>
                  </a:extLst>
                </p:cNvPr>
                <p:cNvSpPr/>
                <p:nvPr/>
              </p:nvSpPr>
              <p:spPr>
                <a:xfrm>
                  <a:off x="3239165" y="248274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8" name="Connector 37">
                  <a:extLst>
                    <a:ext uri="{FF2B5EF4-FFF2-40B4-BE49-F238E27FC236}">
                      <a16:creationId xmlns:a16="http://schemas.microsoft.com/office/drawing/2014/main" id="{15ADCE76-6D81-F144-9E6A-2BA8F867D96B}"/>
                    </a:ext>
                  </a:extLst>
                </p:cNvPr>
                <p:cNvSpPr/>
                <p:nvPr/>
              </p:nvSpPr>
              <p:spPr>
                <a:xfrm>
                  <a:off x="2190613" y="417580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9" name="Connector 38">
                  <a:extLst>
                    <a:ext uri="{FF2B5EF4-FFF2-40B4-BE49-F238E27FC236}">
                      <a16:creationId xmlns:a16="http://schemas.microsoft.com/office/drawing/2014/main" id="{787572AC-399E-5548-B217-5D956B2B2295}"/>
                    </a:ext>
                  </a:extLst>
                </p:cNvPr>
                <p:cNvSpPr/>
                <p:nvPr/>
              </p:nvSpPr>
              <p:spPr>
                <a:xfrm>
                  <a:off x="2134831" y="4139003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0" name="Connector 39">
                  <a:extLst>
                    <a:ext uri="{FF2B5EF4-FFF2-40B4-BE49-F238E27FC236}">
                      <a16:creationId xmlns:a16="http://schemas.microsoft.com/office/drawing/2014/main" id="{801E6FF8-BB98-DD4A-AB26-F007122127D6}"/>
                    </a:ext>
                  </a:extLst>
                </p:cNvPr>
                <p:cNvSpPr/>
                <p:nvPr/>
              </p:nvSpPr>
              <p:spPr>
                <a:xfrm>
                  <a:off x="1215577" y="490833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1" name="Connector 40">
                  <a:extLst>
                    <a:ext uri="{FF2B5EF4-FFF2-40B4-BE49-F238E27FC236}">
                      <a16:creationId xmlns:a16="http://schemas.microsoft.com/office/drawing/2014/main" id="{5041D57F-6275-B448-88ED-A21ABC785981}"/>
                    </a:ext>
                  </a:extLst>
                </p:cNvPr>
                <p:cNvSpPr/>
                <p:nvPr/>
              </p:nvSpPr>
              <p:spPr>
                <a:xfrm>
                  <a:off x="1868911" y="3558134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2" name="Connector 41">
                  <a:extLst>
                    <a:ext uri="{FF2B5EF4-FFF2-40B4-BE49-F238E27FC236}">
                      <a16:creationId xmlns:a16="http://schemas.microsoft.com/office/drawing/2014/main" id="{2300DC36-7236-AD4B-8A42-2F8664BD2EFD}"/>
                    </a:ext>
                  </a:extLst>
                </p:cNvPr>
                <p:cNvSpPr/>
                <p:nvPr/>
              </p:nvSpPr>
              <p:spPr>
                <a:xfrm>
                  <a:off x="1786187" y="3582123"/>
                  <a:ext cx="94938" cy="86766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3" name="Connector 42">
                  <a:extLst>
                    <a:ext uri="{FF2B5EF4-FFF2-40B4-BE49-F238E27FC236}">
                      <a16:creationId xmlns:a16="http://schemas.microsoft.com/office/drawing/2014/main" id="{B8F9813C-2652-AA4F-BEDC-C42A5CDEF4AC}"/>
                    </a:ext>
                  </a:extLst>
                </p:cNvPr>
                <p:cNvSpPr/>
                <p:nvPr/>
              </p:nvSpPr>
              <p:spPr>
                <a:xfrm>
                  <a:off x="1864162" y="3295673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4" name="Connector 43">
                  <a:extLst>
                    <a:ext uri="{FF2B5EF4-FFF2-40B4-BE49-F238E27FC236}">
                      <a16:creationId xmlns:a16="http://schemas.microsoft.com/office/drawing/2014/main" id="{F32C68D3-E4A1-F041-AA9C-83F325A07C06}"/>
                    </a:ext>
                  </a:extLst>
                </p:cNvPr>
                <p:cNvSpPr/>
                <p:nvPr/>
              </p:nvSpPr>
              <p:spPr>
                <a:xfrm>
                  <a:off x="1768797" y="333333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5" name="Connector 44">
                  <a:extLst>
                    <a:ext uri="{FF2B5EF4-FFF2-40B4-BE49-F238E27FC236}">
                      <a16:creationId xmlns:a16="http://schemas.microsoft.com/office/drawing/2014/main" id="{B942BFB5-F1BB-E74C-9B7E-EB27A09E0567}"/>
                    </a:ext>
                  </a:extLst>
                </p:cNvPr>
                <p:cNvSpPr/>
                <p:nvPr/>
              </p:nvSpPr>
              <p:spPr>
                <a:xfrm>
                  <a:off x="3274010" y="484907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6" name="Connector 45">
                  <a:extLst>
                    <a:ext uri="{FF2B5EF4-FFF2-40B4-BE49-F238E27FC236}">
                      <a16:creationId xmlns:a16="http://schemas.microsoft.com/office/drawing/2014/main" id="{FDBA4F76-8F9F-F248-97B5-D23A7E87F19B}"/>
                    </a:ext>
                  </a:extLst>
                </p:cNvPr>
                <p:cNvSpPr/>
                <p:nvPr/>
              </p:nvSpPr>
              <p:spPr>
                <a:xfrm>
                  <a:off x="3097166" y="5428966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7" name="Connector 46">
                  <a:extLst>
                    <a:ext uri="{FF2B5EF4-FFF2-40B4-BE49-F238E27FC236}">
                      <a16:creationId xmlns:a16="http://schemas.microsoft.com/office/drawing/2014/main" id="{2CF7195A-E738-2A41-B5F5-8B10D0DEC83A}"/>
                    </a:ext>
                  </a:extLst>
                </p:cNvPr>
                <p:cNvSpPr/>
                <p:nvPr/>
              </p:nvSpPr>
              <p:spPr>
                <a:xfrm>
                  <a:off x="3353049" y="6198499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8" name="Connector 47">
                  <a:extLst>
                    <a:ext uri="{FF2B5EF4-FFF2-40B4-BE49-F238E27FC236}">
                      <a16:creationId xmlns:a16="http://schemas.microsoft.com/office/drawing/2014/main" id="{5C26E012-448F-2B4F-B275-8DD4FA26EF34}"/>
                    </a:ext>
                  </a:extLst>
                </p:cNvPr>
                <p:cNvSpPr/>
                <p:nvPr/>
              </p:nvSpPr>
              <p:spPr>
                <a:xfrm>
                  <a:off x="3052894" y="4902821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9" name="Connector 48">
                  <a:extLst>
                    <a:ext uri="{FF2B5EF4-FFF2-40B4-BE49-F238E27FC236}">
                      <a16:creationId xmlns:a16="http://schemas.microsoft.com/office/drawing/2014/main" id="{71C01642-08B7-B94B-B97F-B31FA0EB65C4}"/>
                    </a:ext>
                  </a:extLst>
                </p:cNvPr>
                <p:cNvSpPr/>
                <p:nvPr/>
              </p:nvSpPr>
              <p:spPr>
                <a:xfrm>
                  <a:off x="2732806" y="4837765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50" name="Connector 49">
                  <a:extLst>
                    <a:ext uri="{FF2B5EF4-FFF2-40B4-BE49-F238E27FC236}">
                      <a16:creationId xmlns:a16="http://schemas.microsoft.com/office/drawing/2014/main" id="{978E1D57-B2AB-694D-9EFE-4CFAEDE74D19}"/>
                    </a:ext>
                  </a:extLst>
                </p:cNvPr>
                <p:cNvSpPr/>
                <p:nvPr/>
              </p:nvSpPr>
              <p:spPr>
                <a:xfrm>
                  <a:off x="2646510" y="4531398"/>
                  <a:ext cx="91606" cy="89773"/>
                </a:xfrm>
                <a:prstGeom prst="flowChartConnector">
                  <a:avLst/>
                </a:prstGeom>
                <a:solidFill>
                  <a:srgbClr val="F5912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28075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13" name="Connector 12">
              <a:extLst>
                <a:ext uri="{FF2B5EF4-FFF2-40B4-BE49-F238E27FC236}">
                  <a16:creationId xmlns:a16="http://schemas.microsoft.com/office/drawing/2014/main" id="{CBDC9AFC-1B7B-C54B-92C1-6FF529515F38}"/>
                </a:ext>
              </a:extLst>
            </p:cNvPr>
            <p:cNvSpPr/>
            <p:nvPr/>
          </p:nvSpPr>
          <p:spPr>
            <a:xfrm>
              <a:off x="4761063" y="2479622"/>
              <a:ext cx="96592" cy="96805"/>
            </a:xfrm>
            <a:prstGeom prst="flowChartConnector">
              <a:avLst/>
            </a:prstGeom>
            <a:solidFill>
              <a:srgbClr val="F5912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2815" tIns="51410" rIns="102815" bIns="51410" rtlCol="0" anchor="ctr"/>
            <a:lstStyle/>
            <a:p>
              <a:pPr algn="ctr" defTabSz="1028075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Connector 13">
              <a:extLst>
                <a:ext uri="{FF2B5EF4-FFF2-40B4-BE49-F238E27FC236}">
                  <a16:creationId xmlns:a16="http://schemas.microsoft.com/office/drawing/2014/main" id="{59B8C66D-7328-254B-8F41-BD5797C9E072}"/>
                </a:ext>
              </a:extLst>
            </p:cNvPr>
            <p:cNvSpPr/>
            <p:nvPr/>
          </p:nvSpPr>
          <p:spPr>
            <a:xfrm>
              <a:off x="4583109" y="4793708"/>
              <a:ext cx="96592" cy="96805"/>
            </a:xfrm>
            <a:prstGeom prst="flowChartConnector">
              <a:avLst/>
            </a:prstGeom>
            <a:solidFill>
              <a:srgbClr val="F5912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2815" tIns="51410" rIns="102815" bIns="51410" rtlCol="0" anchor="ctr"/>
            <a:lstStyle/>
            <a:p>
              <a:pPr algn="ctr" defTabSz="1028075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85B507-6A8D-CC4E-9A1D-FC1A30CC6449}"/>
                </a:ext>
              </a:extLst>
            </p:cNvPr>
            <p:cNvSpPr txBox="1"/>
            <p:nvPr/>
          </p:nvSpPr>
          <p:spPr>
            <a:xfrm>
              <a:off x="3819385" y="5742549"/>
              <a:ext cx="238536" cy="437355"/>
            </a:xfrm>
            <a:prstGeom prst="rect">
              <a:avLst/>
            </a:prstGeom>
            <a:noFill/>
          </p:spPr>
          <p:txBody>
            <a:bodyPr wrap="none" lIns="102815" tIns="51410" rIns="102815" bIns="51410" rtlCol="0">
              <a:spAutoFit/>
            </a:bodyPr>
            <a:lstStyle/>
            <a:p>
              <a:pPr defTabSz="1028075">
                <a:defRPr/>
              </a:pP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11043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CE12B-4846-F84A-80E0-880E3C90F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 - ESS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6729C7A-D31D-E545-BECF-232CC02B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256673-6CB7-9A4C-A408-5C68EE7B8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73A912-1936-1140-A10B-2F6CD8928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67" y="1406644"/>
            <a:ext cx="9516918" cy="5184166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1EB8DA9-ABEF-4641-B857-B19CC1040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107732"/>
              </p:ext>
            </p:extLst>
          </p:nvPr>
        </p:nvGraphicFramePr>
        <p:xfrm>
          <a:off x="8667885" y="2709352"/>
          <a:ext cx="3243808" cy="2356046"/>
        </p:xfrm>
        <a:graphic>
          <a:graphicData uri="http://schemas.openxmlformats.org/drawingml/2006/table">
            <a:tbl>
              <a:tblPr/>
              <a:tblGrid>
                <a:gridCol w="1551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Ion Species </a:t>
                      </a: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Protons</a:t>
                      </a:r>
                      <a:endParaRPr lang="en-GB" sz="1100" baseline="300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Output Energy 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GeV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Frequency 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352.21/704.42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MHz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Pulse Length </a:t>
                      </a: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2.86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</a:rPr>
                        <a:t>Ms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Peak Current</a:t>
                      </a: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62.5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Protons per Pulse</a:t>
                      </a: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 x 10</a:t>
                      </a:r>
                      <a:r>
                        <a:rPr lang="en-GB" sz="1100" baseline="30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Repetition Rate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Hz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Duty Cycle</a:t>
                      </a: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Average Beam Power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MW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Accelerating Structures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RFQ, DTL, SC Spokes/Elliptical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Accelerator Length</a:t>
                      </a:r>
                      <a:endParaRPr lang="en-GB" sz="11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~365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2703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6BEF-FD6E-A74B-B224-FF3DA885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 - ESS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169C00F-FF79-824D-8FDC-D4A791AA1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B6FB59-60E3-714E-B63F-0CF8799A8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57EDF6-FB7A-C24E-B2BB-205F84D3DA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9550" y="1323975"/>
            <a:ext cx="10783249" cy="574675"/>
          </a:xfrm>
        </p:spPr>
        <p:txBody>
          <a:bodyPr/>
          <a:lstStyle/>
          <a:p>
            <a:pPr marL="457200" lvl="1" indent="0">
              <a:buNone/>
            </a:pPr>
            <a:r>
              <a:rPr lang="en-GB" dirty="0"/>
              <a:t>IK Partners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EE5953-C317-7345-9F66-7EF1111F4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51" y="2101116"/>
            <a:ext cx="6138140" cy="3520800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187" name="Picture 186">
            <a:extLst>
              <a:ext uri="{FF2B5EF4-FFF2-40B4-BE49-F238E27FC236}">
                <a16:creationId xmlns:a16="http://schemas.microsoft.com/office/drawing/2014/main" id="{53AD0A3F-8D68-8F49-8382-8A561C615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168" y="2113673"/>
            <a:ext cx="5699351" cy="3519688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03641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3E9A7-DE9F-B144-95B0-1B93B387A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Source: 2017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EE79487-31AE-2440-B44E-E77223939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77E760-AEBA-434E-9A83-571730AB7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058122-4D75-204A-BB46-32FCB2636E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"/>
          <a:stretch/>
        </p:blipFill>
        <p:spPr>
          <a:xfrm>
            <a:off x="2573906" y="1240611"/>
            <a:ext cx="6593539" cy="4808497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796259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E89AE-2174-9445-BD53-CC0E8B1AE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Source: 2022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9BE62FB-1F72-4F44-BB18-19E268811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6A890E-58BC-EF41-8DA2-2E4AF39CF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2BF0D14-29F9-1C46-B386-A1D7E64A6C71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7773" y="1254125"/>
            <a:ext cx="7216775" cy="4733925"/>
          </a:xfrm>
        </p:spPr>
      </p:pic>
    </p:spTree>
    <p:extLst>
      <p:ext uri="{BB962C8B-B14F-4D97-AF65-F5344CB8AC3E}">
        <p14:creationId xmlns:p14="http://schemas.microsoft.com/office/powerpoint/2010/main" val="24690198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4B7BB-AD96-4744-A23B-FCCC3C611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 - Science</a:t>
            </a:r>
          </a:p>
        </p:txBody>
      </p:sp>
      <p:sp>
        <p:nvSpPr>
          <p:cNvPr id="186" name="Date Placeholder 185">
            <a:extLst>
              <a:ext uri="{FF2B5EF4-FFF2-40B4-BE49-F238E27FC236}">
                <a16:creationId xmlns:a16="http://schemas.microsoft.com/office/drawing/2014/main" id="{BDF21F31-8D72-85DE-FD60-9C4AAABE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187" name="Footer Placeholder 186">
            <a:extLst>
              <a:ext uri="{FF2B5EF4-FFF2-40B4-BE49-F238E27FC236}">
                <a16:creationId xmlns:a16="http://schemas.microsoft.com/office/drawing/2014/main" id="{060D5A2E-C781-0D98-CD62-894A882D2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183" name="Picture 182">
            <a:extLst>
              <a:ext uri="{FF2B5EF4-FFF2-40B4-BE49-F238E27FC236}">
                <a16:creationId xmlns:a16="http://schemas.microsoft.com/office/drawing/2014/main" id="{02CAE90C-B692-0524-5C99-343883AC6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3" y="1142168"/>
            <a:ext cx="7332785" cy="4965115"/>
          </a:xfrm>
          <a:prstGeom prst="rect">
            <a:avLst/>
          </a:prstGeom>
        </p:spPr>
      </p:pic>
      <p:pic>
        <p:nvPicPr>
          <p:cNvPr id="185" name="Picture 184">
            <a:extLst>
              <a:ext uri="{FF2B5EF4-FFF2-40B4-BE49-F238E27FC236}">
                <a16:creationId xmlns:a16="http://schemas.microsoft.com/office/drawing/2014/main" id="{3C9ACE23-48C6-32BD-F07C-94C2075F0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7802" y="2058522"/>
            <a:ext cx="4822289" cy="297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753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5FF81-4D9D-AB44-B6E0-8F023F218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 - Science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5A117AB-35FF-8C40-A62A-981AC815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545112-D591-2E4E-ABE6-D5EE34FE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D0A839-3998-8E49-BD24-34C27696EB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68" y="1394954"/>
            <a:ext cx="6057106" cy="45812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8A7C9B-9D21-5446-9FE2-9AF5ED61D490}"/>
              </a:ext>
            </a:extLst>
          </p:cNvPr>
          <p:cNvSpPr txBox="1"/>
          <p:nvPr/>
        </p:nvSpPr>
        <p:spPr>
          <a:xfrm>
            <a:off x="7482254" y="1278253"/>
            <a:ext cx="42037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666666"/>
                </a:solidFill>
              </a:rPr>
              <a:t>21</a:t>
            </a:r>
            <a:r>
              <a:rPr lang="en-GB" b="1" baseline="30000" dirty="0">
                <a:solidFill>
                  <a:srgbClr val="666666"/>
                </a:solidFill>
              </a:rPr>
              <a:t>st</a:t>
            </a:r>
            <a:r>
              <a:rPr lang="en-GB" b="1" dirty="0">
                <a:solidFill>
                  <a:srgbClr val="666666"/>
                </a:solidFill>
              </a:rPr>
              <a:t> Century Challenges</a:t>
            </a:r>
          </a:p>
          <a:p>
            <a:pPr algn="l"/>
            <a:endParaRPr lang="en-GB" dirty="0">
              <a:solidFill>
                <a:srgbClr val="666666"/>
              </a:solidFill>
            </a:endParaRP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Medicine and biotechnology 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Energy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Fuels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Batteries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Environment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New materials/Intelligent Materials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Day to Day Chemistry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Food</a:t>
            </a:r>
          </a:p>
          <a:p>
            <a:pPr marL="342900" lvl="0" indent="-342900">
              <a:spcBef>
                <a:spcPts val="1000"/>
              </a:spcBef>
              <a:buClr>
                <a:srgbClr val="666666"/>
              </a:buClr>
              <a:buFont typeface="Wingdings" pitchFamily="2" charset="2"/>
              <a:buChar char="§"/>
            </a:pPr>
            <a:r>
              <a:rPr lang="en-GB" sz="2000" dirty="0">
                <a:solidFill>
                  <a:srgbClr val="666666"/>
                </a:solidFill>
              </a:rPr>
              <a:t>Etc.</a:t>
            </a:r>
            <a:endParaRPr lang="en-GB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12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BB589-41EE-491C-BF14-375E599B1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 Science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E9BE65-74EC-F1D6-E850-8E487BDA6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F9F67-BD83-C7E6-1C7D-8B857F070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08CA99AF-C5BC-99EF-9C85-D9480BED6EAD}"/>
              </a:ext>
            </a:extLst>
          </p:cNvPr>
          <p:cNvSpPr txBox="1">
            <a:spLocks/>
          </p:cNvSpPr>
          <p:nvPr/>
        </p:nvSpPr>
        <p:spPr>
          <a:xfrm>
            <a:off x="1919536" y="5238353"/>
            <a:ext cx="9537358" cy="8217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Cross-sections of different atoms with photons and neutrons</a:t>
            </a:r>
          </a:p>
          <a:p>
            <a:r>
              <a:rPr lang="en-GB" sz="2400" dirty="0"/>
              <a:t>Neutrons and X-Rays are complementary</a:t>
            </a:r>
          </a:p>
          <a:p>
            <a:r>
              <a:rPr lang="en-GB" sz="2400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8AECDE-E180-E9E5-57BD-1C5882C89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680" y="1365864"/>
            <a:ext cx="7816135" cy="37354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7E8E86-B91D-B2B2-6005-F7392631DC9F}"/>
              </a:ext>
            </a:extLst>
          </p:cNvPr>
          <p:cNvSpPr txBox="1"/>
          <p:nvPr/>
        </p:nvSpPr>
        <p:spPr>
          <a:xfrm>
            <a:off x="7805057" y="189985"/>
            <a:ext cx="424827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See</a:t>
            </a:r>
            <a:r>
              <a:rPr lang="en-GB" b="1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Synchrotron Light Sources </a:t>
            </a:r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Tutorial</a:t>
            </a:r>
          </a:p>
          <a:p>
            <a:r>
              <a:rPr lang="en-GB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Ryutaro Nagaoka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8457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C8CEB-F461-F453-A5B6-B380CB8A5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European Spallation Source - ESS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E9E86-6099-0EDD-82BE-6070FA049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0F100-3AD7-2F6F-ADB8-F9D5A339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4521B4-0D2A-47D0-7A3E-3A2FF360075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09480" y="1562433"/>
            <a:ext cx="10363320" cy="739775"/>
          </a:xfrm>
        </p:spPr>
        <p:txBody>
          <a:bodyPr anchor="t"/>
          <a:lstStyle/>
          <a:p>
            <a:pPr marL="0" indent="0">
              <a:buNone/>
            </a:pPr>
            <a:r>
              <a:rPr lang="en-GB" dirty="0"/>
              <a:t>18 April 2023: First Beam to DTL4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2E93E05-47D7-3559-4DEC-B73506C7A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6523" y="2310517"/>
            <a:ext cx="4375397" cy="3280409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>
                <a:lumMod val="50000"/>
                <a:lumOff val="50000"/>
              </a:srgbClr>
            </a:solidFill>
          </a:ln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8E55DAE-5B21-3D5F-0B78-4DB7157F8F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80" y="2507288"/>
            <a:ext cx="6243694" cy="2886868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>
                <a:lumMod val="50000"/>
                <a:lumOff val="50000"/>
              </a:srgbClr>
            </a:solidFill>
          </a:ln>
        </p:spPr>
      </p:pic>
    </p:spTree>
    <p:extLst>
      <p:ext uri="{BB962C8B-B14F-4D97-AF65-F5344CB8AC3E}">
        <p14:creationId xmlns:p14="http://schemas.microsoft.com/office/powerpoint/2010/main" val="23750553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CW Spallation Neutron Sources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723C0-9A01-F535-07A1-9BA8A4B8A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CD730-B608-DA40-751C-EB69926E3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609480" y="1417638"/>
            <a:ext cx="10363320" cy="460851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Cyclotrons</a:t>
            </a:r>
          </a:p>
          <a:p>
            <a:pPr lvl="1"/>
            <a:r>
              <a:rPr lang="en-GB" dirty="0"/>
              <a:t>Long history (1931)</a:t>
            </a:r>
          </a:p>
          <a:p>
            <a:pPr lvl="1"/>
            <a:r>
              <a:rPr lang="en-GB" dirty="0"/>
              <a:t>Many applications</a:t>
            </a:r>
          </a:p>
          <a:p>
            <a:pPr lvl="1"/>
            <a:r>
              <a:rPr lang="en-GB" dirty="0"/>
              <a:t>CW injection, acceleration and extraction</a:t>
            </a:r>
          </a:p>
          <a:p>
            <a:pPr lvl="1"/>
            <a:r>
              <a:rPr lang="en-GB" dirty="0"/>
              <a:t>High beam power</a:t>
            </a:r>
          </a:p>
          <a:p>
            <a:pPr lvl="1"/>
            <a:r>
              <a:rPr lang="en-GB" dirty="0"/>
              <a:t>Sector Magnets, RF Cavities, Injection, Extraction, etc.</a:t>
            </a:r>
          </a:p>
          <a:p>
            <a:pPr lvl="2"/>
            <a:r>
              <a:rPr lang="en-GB" dirty="0"/>
              <a:t>No frequency sweeping or field ramping</a:t>
            </a:r>
          </a:p>
          <a:p>
            <a:pPr lvl="2"/>
            <a:r>
              <a:rPr lang="en-GB" dirty="0"/>
              <a:t>Magnets rather heavy and complex</a:t>
            </a:r>
          </a:p>
          <a:p>
            <a:pPr lvl="1"/>
            <a:r>
              <a:rPr lang="en-GB" dirty="0"/>
              <a:t>Issues</a:t>
            </a:r>
          </a:p>
          <a:p>
            <a:pPr lvl="2"/>
            <a:r>
              <a:rPr lang="en-GB" dirty="0"/>
              <a:t>Beam loss</a:t>
            </a:r>
          </a:p>
          <a:p>
            <a:pPr lvl="2"/>
            <a:r>
              <a:rPr lang="en-GB" dirty="0"/>
              <a:t>Clean extraction</a:t>
            </a:r>
          </a:p>
          <a:p>
            <a:pPr lvl="2"/>
            <a:r>
              <a:rPr lang="en-GB" dirty="0"/>
              <a:t>Space charge forces can limit high intensity operation</a:t>
            </a:r>
          </a:p>
          <a:p>
            <a:pPr lvl="2"/>
            <a:r>
              <a:rPr lang="en-GB" dirty="0"/>
              <a:t>For high power, larger diameter is needed</a:t>
            </a:r>
          </a:p>
        </p:txBody>
      </p:sp>
    </p:spTree>
    <p:extLst>
      <p:ext uri="{BB962C8B-B14F-4D97-AF65-F5344CB8AC3E}">
        <p14:creationId xmlns:p14="http://schemas.microsoft.com/office/powerpoint/2010/main" val="1058679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1299" y="1786508"/>
            <a:ext cx="7490701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PSI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5F598-5915-DAAB-410E-9A6F8C19C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C8F81-5430-7051-4426-8A8F5E9FD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1012" y="1511300"/>
            <a:ext cx="4622615" cy="397668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Multipurpose facility (1974)</a:t>
            </a:r>
          </a:p>
          <a:p>
            <a:endParaRPr lang="en-GB" dirty="0"/>
          </a:p>
          <a:p>
            <a:r>
              <a:rPr lang="en-GB" dirty="0"/>
              <a:t>1.3 MW beam power</a:t>
            </a:r>
          </a:p>
          <a:p>
            <a:pPr lvl="1"/>
            <a:r>
              <a:rPr lang="en-GB" dirty="0"/>
              <a:t>0.86 MW for spallation (SINQ)</a:t>
            </a:r>
          </a:p>
          <a:p>
            <a:endParaRPr lang="en-GB" dirty="0"/>
          </a:p>
          <a:p>
            <a:r>
              <a:rPr lang="en-GB" dirty="0"/>
              <a:t>Accelerator: 2.2 mA CW</a:t>
            </a:r>
          </a:p>
          <a:p>
            <a:pPr lvl="1"/>
            <a:r>
              <a:rPr lang="en-GB" dirty="0"/>
              <a:t>CW, 72 MeV Injector (Cyclotron), 590 MeV Cyclotron</a:t>
            </a:r>
          </a:p>
        </p:txBody>
      </p:sp>
    </p:spTree>
    <p:extLst>
      <p:ext uri="{BB962C8B-B14F-4D97-AF65-F5344CB8AC3E}">
        <p14:creationId xmlns:p14="http://schemas.microsoft.com/office/powerpoint/2010/main" val="1111464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36185670-29C9-7B0C-CE82-D651AE637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/>
              <a:t>PSI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06D8B09-1F1C-884A-BF9B-5C8D2679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B90B25-A85C-E14E-AC2C-268E9D23F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pic>
        <p:nvPicPr>
          <p:cNvPr id="46" name="Grafik 6">
            <a:extLst>
              <a:ext uri="{FF2B5EF4-FFF2-40B4-BE49-F238E27FC236}">
                <a16:creationId xmlns:a16="http://schemas.microsoft.com/office/drawing/2014/main" id="{E6801E99-3990-C92B-1948-8A97A28DAF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3692" y="1701536"/>
            <a:ext cx="5301529" cy="3710620"/>
          </a:xfrm>
          <a:prstGeom prst="rect">
            <a:avLst/>
          </a:prstGeom>
          <a:noFill/>
          <a:ln>
            <a:noFill/>
          </a:ln>
          <a:effectLst>
            <a:softEdge rad="1143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AD9F8F1-0864-F132-B151-CAF2F303A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19" y="1804464"/>
            <a:ext cx="5979541" cy="344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373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223CF-0485-9E24-D7DD-F484830EB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Compact accelerator based neutron sources (CANS)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1819A-CD91-9D13-C691-A96E425E7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F3C462-CF8A-FD1D-467C-BFF9C260A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38ADC-BA51-0A11-1F63-061D45C4A48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09480" y="1735138"/>
            <a:ext cx="10363320" cy="4243387"/>
          </a:xfrm>
        </p:spPr>
        <p:txBody>
          <a:bodyPr anchor="t">
            <a:normAutofit fontScale="92500" lnSpcReduction="10000"/>
          </a:bodyPr>
          <a:lstStyle/>
          <a:p>
            <a:pPr algn="l"/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From large facilities (SNS, ISIS, ESS, etc) to small local machines</a:t>
            </a:r>
          </a:p>
          <a:p>
            <a:pPr lvl="1"/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Important cost aspects, users/community needs</a:t>
            </a:r>
          </a:p>
          <a:p>
            <a:pPr algn="l"/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Neutrons are produced by the nuclear capture reaction between a low energy beam and light elements as beryllium or lithium.</a:t>
            </a:r>
          </a:p>
          <a:p>
            <a:pPr algn="l" fontAlgn="t"/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Some examples: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5888"/>
                </a:solidFill>
                <a:effectLst/>
                <a:latin typeface="-apple-system"/>
                <a:hlinkClick r:id="rId2"/>
              </a:rPr>
              <a:t>Jülich Centre for Neutron Science</a:t>
            </a:r>
            <a:r>
              <a:rPr lang="en-GB" dirty="0">
                <a:solidFill>
                  <a:srgbClr val="005888"/>
                </a:solidFill>
                <a:latin typeface="-apple-system"/>
              </a:rPr>
              <a:t>: </a:t>
            </a:r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electrostatic tandem accelerator producing a pulsed proton beam of 10 MeV at 1 mA peak current and an average power of 400 W. Beryllium target.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72727"/>
                </a:solidFill>
                <a:effectLst/>
                <a:latin typeface="-apple-system"/>
                <a:hlinkClick r:id="rId3"/>
              </a:rPr>
              <a:t>PC-CANS (proposed – Canada)</a:t>
            </a:r>
            <a: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  <a:t>: IS, LEBT, RFQ, MEBT, DTL. 10 MeV proton beam.</a:t>
            </a:r>
            <a:br>
              <a:rPr lang="en-GB" b="0" i="0" dirty="0">
                <a:solidFill>
                  <a:srgbClr val="272727"/>
                </a:solidFill>
                <a:effectLst/>
                <a:latin typeface="-apple-system"/>
              </a:rPr>
            </a:br>
            <a:endParaRPr lang="en-GB" b="0" i="0" dirty="0">
              <a:solidFill>
                <a:srgbClr val="272727"/>
              </a:solidFill>
              <a:effectLst/>
              <a:latin typeface="-apple-system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2060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BBCB6-33DF-D84F-AE34-16878ED3E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F5C0521-AA45-8D41-9023-0CBFCA6E3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C8B549-28AF-8144-9EC6-95745AD8E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C. Plostinar</a:t>
            </a:r>
            <a:endParaRPr lang="sv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FE14260-B3A2-4542-830F-C3415B60A7B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09480" y="3040912"/>
            <a:ext cx="10363320" cy="7230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https://www.youtube.com/watch?v=VESMU7JfVHU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3985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0FB8EB-1974-4F1B-9F83-4FDD9AB6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PhD and Postdoc position at ESS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38A5AF1C-CD2B-3242-88CF-04FA26AED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sv-SE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CE7790D-E878-42AC-AA2D-8A369B3D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Plostinar</a:t>
            </a:r>
            <a:endParaRPr lang="en-GB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FEF36EF-EA79-48B1-8977-F8AA6F2C6BC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9480" y="1417638"/>
            <a:ext cx="6025236" cy="4654550"/>
          </a:xfrm>
        </p:spPr>
        <p:txBody>
          <a:bodyPr>
            <a:normAutofit fontScale="85000" lnSpcReduction="10000"/>
          </a:bodyPr>
          <a:lstStyle/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are looking for motivated students and young scientists to work, together with the ESS team, on future high intensity hadron machines.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have a </a:t>
            </a:r>
            <a:r>
              <a: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PhD position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already open (see ESS vacancies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website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to work on high intensity effects and a simulator package for </a:t>
            </a:r>
            <a:r>
              <a:rPr lang="en-GB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linac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rings. 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will open soon a </a:t>
            </a:r>
            <a:r>
              <a:rPr lang="en-GB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Postdoc position 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work directly on the design and simulation of an accumulator and compressor ring for a future Muon Collider Facility (this is a EU project in connection with CERN and many other EU labs.)</a:t>
            </a:r>
          </a:p>
          <a:p>
            <a:pPr marL="72000" indent="-72000"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Contacts: </a:t>
            </a:r>
          </a:p>
          <a:p>
            <a:pPr marL="529200" lvl="1" indent="-720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Natalia Milas (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Natalia.milas@ess.eu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529200" lvl="1" indent="-72000">
              <a:spcBef>
                <a:spcPts val="60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Emanuele </a:t>
            </a:r>
            <a:r>
              <a:rPr lang="en-GB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Laface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Emanuele.laface@ess.eu</a:t>
            </a:r>
            <a:r>
              <a:rPr lang="en-GB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2400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6F79F00-4893-61A6-C4E2-47109F895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6551" y="1418400"/>
            <a:ext cx="4206260" cy="31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53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B35A6-DAA7-C57E-C34B-0AC9AC06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Neutrons?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1BC76-47FD-A7E6-5F5E-0BECC36B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15BDC7-B5CF-5134-E8D1-B86F9AF07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4CF654-661E-61D8-08F8-ED7BD6CAF5C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163599" y="3021013"/>
            <a:ext cx="5354637" cy="114458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Because “planes, trains and dinosaurs (and ice-cream)”!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6A66BC8-FD91-8E8F-5190-DD018160F24D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903" y="1604963"/>
            <a:ext cx="32639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339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782F560-0BED-FFF8-02ED-EFC7062E7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Mapping stress and fatigue in aircraft wings </a:t>
            </a:r>
            <a:br>
              <a:rPr lang="en-GB" sz="3600" dirty="0"/>
            </a:br>
            <a:r>
              <a:rPr lang="mr-IN" sz="3600" dirty="0"/>
              <a:t>–</a:t>
            </a:r>
            <a:r>
              <a:rPr lang="en-GB" sz="3600" dirty="0"/>
              <a:t> Airbus research @ISIS Spallation Neutron Source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9A512-4A32-97A7-8574-F53817EE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2D83A-0B33-4C3F-53CC-1A56C0D8A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E2133D2-B335-9972-498F-83F9D2C15CAD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1905000"/>
            <a:ext cx="12192000" cy="3048000"/>
            <a:chOff x="-3425672" y="1316800"/>
            <a:chExt cx="18288000" cy="4572000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387F7ADD-235D-FEEF-7776-331967039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0328" y="1316800"/>
              <a:ext cx="6096000" cy="45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>
              <a:extLst>
                <a:ext uri="{FF2B5EF4-FFF2-40B4-BE49-F238E27FC236}">
                  <a16:creationId xmlns:a16="http://schemas.microsoft.com/office/drawing/2014/main" id="{2E2C48A9-234D-B163-0A2C-25B7CA509B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425672" y="1316800"/>
              <a:ext cx="6096000" cy="45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>
              <a:extLst>
                <a:ext uri="{FF2B5EF4-FFF2-40B4-BE49-F238E27FC236}">
                  <a16:creationId xmlns:a16="http://schemas.microsoft.com/office/drawing/2014/main" id="{7C23125D-FD5E-EA35-7224-64B0A6AC21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6328" y="1316800"/>
              <a:ext cx="6096000" cy="45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71AF1CB-D6C0-3294-23D2-B84766432F91}"/>
              </a:ext>
            </a:extLst>
          </p:cNvPr>
          <p:cNvSpPr txBox="1"/>
          <p:nvPr/>
        </p:nvSpPr>
        <p:spPr>
          <a:xfrm>
            <a:off x="10091745" y="4953000"/>
            <a:ext cx="21002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Source: </a:t>
            </a:r>
            <a:r>
              <a:rPr lang="en-GB" sz="1600" b="1" dirty="0" err="1"/>
              <a:t>airbus.com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50514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CC9F7-78EC-50E1-A729-C90384CA0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Exploring unconventional superconductors using neutron spectroscopy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FB3331-3CA2-FCEF-434A-8D9195C92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485A5-A737-A91B-D204-A4266FEA6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97EA105-9000-C44C-C839-ABF1B7465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93" y="1463188"/>
            <a:ext cx="7712613" cy="434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30E3B9-5879-5909-37BA-137CB77721C9}"/>
              </a:ext>
            </a:extLst>
          </p:cNvPr>
          <p:cNvSpPr txBox="1"/>
          <p:nvPr/>
        </p:nvSpPr>
        <p:spPr>
          <a:xfrm>
            <a:off x="7746752" y="5781975"/>
            <a:ext cx="231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Source: </a:t>
            </a:r>
            <a:r>
              <a:rPr lang="en-GB" sz="1600" b="1" dirty="0" err="1"/>
              <a:t>wikipedia.org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614284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44C71-77BC-069E-8555-102678467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Neutron characterisation reveals fossilised </a:t>
            </a:r>
            <a:r>
              <a:rPr lang="en-GB" sz="3600" b="1" dirty="0"/>
              <a:t>Titanosaurus embryo </a:t>
            </a:r>
            <a:r>
              <a:rPr lang="mr-IN" sz="3600" dirty="0"/>
              <a:t>–</a:t>
            </a:r>
            <a:r>
              <a:rPr lang="en-GB" sz="3600" dirty="0"/>
              <a:t> G. </a:t>
            </a:r>
            <a:r>
              <a:rPr lang="en-GB" sz="3600" dirty="0" err="1"/>
              <a:t>Grellet</a:t>
            </a:r>
            <a:r>
              <a:rPr lang="en-GB" sz="3600" dirty="0"/>
              <a:t>-Tinner et al.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F88A1-F74A-38A7-7A9F-91F76C23F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A34DD0-AFED-6884-983A-39A88524B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89D3156-82F8-5AA7-B67B-FC2650982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79" y="1555956"/>
            <a:ext cx="4774442" cy="442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895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52B7E-2975-F134-C567-18CBED233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Using neutrons to study the </a:t>
            </a:r>
            <a:r>
              <a:rPr lang="en-GB" sz="3600" b="0" i="0" dirty="0">
                <a:solidFill>
                  <a:srgbClr val="333333"/>
                </a:solidFill>
                <a:effectLst/>
                <a:latin typeface="Helvetica Neue" panose="02000503000000020004" pitchFamily="2" charset="0"/>
                <a:hlinkClick r:id="rId2"/>
              </a:rPr>
              <a:t>crystallisation of ice cream</a:t>
            </a:r>
            <a:r>
              <a:rPr lang="en-GB" sz="3600" b="0" i="0" dirty="0">
                <a:solidFill>
                  <a:srgbClr val="333333"/>
                </a:solidFill>
                <a:effectLst/>
                <a:latin typeface="Helvetica Neue" panose="02000503000000020004" pitchFamily="2" charset="0"/>
              </a:rPr>
              <a:t> in real time </a:t>
            </a:r>
            <a:endParaRPr lang="en-GB" sz="3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0EA52-D4B4-5B20-FC3B-C5C40D662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Student Tutorials, 5 - 6 May 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3D7E5-9F4D-74E8-22FC-86A0C8440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C. Plostinar</a:t>
            </a:r>
            <a:endParaRPr lang="en-US" dirty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EB911A7F-4C36-8240-5E10-ED07F85E4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508" y="1421084"/>
            <a:ext cx="5822445" cy="43653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269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C0227"/>
      </a:accent1>
      <a:accent2>
        <a:srgbClr val="0C0227"/>
      </a:accent2>
      <a:accent3>
        <a:srgbClr val="F39333"/>
      </a:accent3>
      <a:accent4>
        <a:srgbClr val="F39333"/>
      </a:accent4>
      <a:accent5>
        <a:srgbClr val="3F3221"/>
      </a:accent5>
      <a:accent6>
        <a:srgbClr val="F8E5D6"/>
      </a:accent6>
      <a:hlink>
        <a:srgbClr val="768485"/>
      </a:hlink>
      <a:folHlink>
        <a:srgbClr val="FFFF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IPAC23 presentation template</Template>
  <TotalTime>7338</TotalTime>
  <Words>2229</Words>
  <Application>Microsoft Macintosh PowerPoint</Application>
  <PresentationFormat>Widescreen</PresentationFormat>
  <Paragraphs>401</Paragraphs>
  <Slides>46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62" baseType="lpstr">
      <vt:lpstr>-apple-system</vt:lpstr>
      <vt:lpstr>Alfred Serif Regular</vt:lpstr>
      <vt:lpstr>Arial</vt:lpstr>
      <vt:lpstr>Calibri</vt:lpstr>
      <vt:lpstr>Helvetica Neue</vt:lpstr>
      <vt:lpstr>Lucida Grande</vt:lpstr>
      <vt:lpstr>NexusSans</vt:lpstr>
      <vt:lpstr>Open Sans</vt:lpstr>
      <vt:lpstr>Poppins</vt:lpstr>
      <vt:lpstr>Roboto</vt:lpstr>
      <vt:lpstr>Segoe UI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Neutron Science</vt:lpstr>
      <vt:lpstr>Neutron Science</vt:lpstr>
      <vt:lpstr>Why Neutrons?</vt:lpstr>
      <vt:lpstr>Mapping stress and fatigue in aircraft wings  – Airbus research @ISIS Spallation Neutron Source </vt:lpstr>
      <vt:lpstr>Exploring unconventional superconductors using neutron spectroscopy</vt:lpstr>
      <vt:lpstr>Neutron characterisation reveals fossilised Titanosaurus embryo – G. Grellet-Tinner et al.</vt:lpstr>
      <vt:lpstr>Using neutrons to study the crystallisation of ice cream in real time </vt:lpstr>
      <vt:lpstr>Neutron Production</vt:lpstr>
      <vt:lpstr>Neutron Production</vt:lpstr>
      <vt:lpstr>Spallation Principles</vt:lpstr>
      <vt:lpstr>Global Demand for High Power Beams</vt:lpstr>
      <vt:lpstr>Global Demand for High Power Beams</vt:lpstr>
      <vt:lpstr>Accelerator Beam Power</vt:lpstr>
      <vt:lpstr>Spallation Neutron Sources</vt:lpstr>
      <vt:lpstr>Spallation Neutron Sources</vt:lpstr>
      <vt:lpstr>Short Pulse Spallation Neutron Sources</vt:lpstr>
      <vt:lpstr>ISIS @ RAL</vt:lpstr>
      <vt:lpstr>ISIS @ RAL</vt:lpstr>
      <vt:lpstr>ISIS @ RAL</vt:lpstr>
      <vt:lpstr>ISIS @ RAL</vt:lpstr>
      <vt:lpstr>(Beam) Power Supremacy! </vt:lpstr>
      <vt:lpstr>(Beam) Power Supremacy! – A Wiki Story</vt:lpstr>
      <vt:lpstr>Spallation Neutron Sources</vt:lpstr>
      <vt:lpstr>Spallation Neutron Sources</vt:lpstr>
      <vt:lpstr>Spallation Neutron Sources</vt:lpstr>
      <vt:lpstr>Spallation Neutron Sources</vt:lpstr>
      <vt:lpstr>Spallation Neutron Sources</vt:lpstr>
      <vt:lpstr>Long Pulse Spallation Neutron Sources</vt:lpstr>
      <vt:lpstr>The European Spallation Source - ESS</vt:lpstr>
      <vt:lpstr>The European Spallation Source - ESS</vt:lpstr>
      <vt:lpstr>The European Spallation Source - ESS</vt:lpstr>
      <vt:lpstr>The European Spallation Source - ESS</vt:lpstr>
      <vt:lpstr>The European Spallation Source - ESS</vt:lpstr>
      <vt:lpstr>The European Spallation Source: 2017</vt:lpstr>
      <vt:lpstr>The European Spallation Source: 2022</vt:lpstr>
      <vt:lpstr>The European Spallation Source - Science</vt:lpstr>
      <vt:lpstr>The European Spallation Source - Science</vt:lpstr>
      <vt:lpstr>The European Spallation Source - ESS </vt:lpstr>
      <vt:lpstr>CW Spallation Neutron Sources</vt:lpstr>
      <vt:lpstr>PSI</vt:lpstr>
      <vt:lpstr>PSI</vt:lpstr>
      <vt:lpstr>Compact accelerator based neutron sources (CANS)</vt:lpstr>
      <vt:lpstr>Conclusion</vt:lpstr>
      <vt:lpstr>PhD and Postdoc position at ESS</vt:lpstr>
    </vt:vector>
  </TitlesOfParts>
  <Company>European Spallation Source ERIC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Francesco Grespan</dc:creator>
  <dc:description/>
  <cp:lastModifiedBy>Ciprian Plostinar</cp:lastModifiedBy>
  <cp:revision>24</cp:revision>
  <dcterms:created xsi:type="dcterms:W3CDTF">2023-04-12T13:08:11Z</dcterms:created>
  <dcterms:modified xsi:type="dcterms:W3CDTF">2023-05-11T10:13:18Z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Widescreen</vt:lpwstr>
  </property>
  <property fmtid="{D5CDD505-2E9C-101B-9397-08002B2CF9AE}" pid="4" name="Slides">
    <vt:i4>3</vt:i4>
  </property>
</Properties>
</file>