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9" r:id="rId4"/>
    <p:sldId id="264" r:id="rId5"/>
    <p:sldId id="271" r:id="rId6"/>
    <p:sldId id="281" r:id="rId7"/>
    <p:sldId id="284" r:id="rId8"/>
    <p:sldId id="282" r:id="rId9"/>
    <p:sldId id="270" r:id="rId10"/>
    <p:sldId id="285" r:id="rId11"/>
    <p:sldId id="272" r:id="rId12"/>
    <p:sldId id="280" r:id="rId13"/>
    <p:sldId id="277" r:id="rId14"/>
    <p:sldId id="268" r:id="rId15"/>
    <p:sldId id="283" r:id="rId16"/>
    <p:sldId id="274" r:id="rId17"/>
    <p:sldId id="279" r:id="rId18"/>
    <p:sldId id="273" r:id="rId1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36F674-B4F0-4EB7-92B1-168985E878C0}" v="50" dt="2026-05-12T15:37:16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100" d="100"/>
          <a:sy n="100" d="100"/>
        </p:scale>
        <p:origin x="62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re Korysko" userId="9vH3+lXgHrizxppoCP138vV5aEoeWeWoGAhYN/91Ed8=" providerId="None" clId="Web-{0394599A-9D59-40C2-ABD0-429EA40441FA}"/>
    <pc:docChg chg="modSld">
      <pc:chgData name="Pierre Korysko" userId="9vH3+lXgHrizxppoCP138vV5aEoeWeWoGAhYN/91Ed8=" providerId="None" clId="Web-{0394599A-9D59-40C2-ABD0-429EA40441FA}" dt="2026-05-04T15:38:37.923" v="147"/>
      <pc:docMkLst>
        <pc:docMk/>
      </pc:docMkLst>
      <pc:sldChg chg="modSp">
        <pc:chgData name="Pierre Korysko" userId="9vH3+lXgHrizxppoCP138vV5aEoeWeWoGAhYN/91Ed8=" providerId="None" clId="Web-{0394599A-9D59-40C2-ABD0-429EA40441FA}" dt="2026-05-04T14:00:16.407" v="32" actId="20577"/>
        <pc:sldMkLst>
          <pc:docMk/>
          <pc:sldMk cId="45635157" sldId="257"/>
        </pc:sldMkLst>
        <pc:spChg chg="mod">
          <ac:chgData name="Pierre Korysko" userId="9vH3+lXgHrizxppoCP138vV5aEoeWeWoGAhYN/91Ed8=" providerId="None" clId="Web-{0394599A-9D59-40C2-ABD0-429EA40441FA}" dt="2026-05-04T14:00:13.720" v="30" actId="1076"/>
          <ac:spMkLst>
            <pc:docMk/>
            <pc:sldMk cId="45635157" sldId="257"/>
            <ac:spMk id="2" creationId="{E52B44B2-4B53-C005-5F0F-31F704849E30}"/>
          </ac:spMkLst>
        </pc:spChg>
        <pc:spChg chg="mod">
          <ac:chgData name="Pierre Korysko" userId="9vH3+lXgHrizxppoCP138vV5aEoeWeWoGAhYN/91Ed8=" providerId="None" clId="Web-{0394599A-9D59-40C2-ABD0-429EA40441FA}" dt="2026-05-04T14:00:16.407" v="32" actId="20577"/>
          <ac:spMkLst>
            <pc:docMk/>
            <pc:sldMk cId="45635157" sldId="257"/>
            <ac:spMk id="3" creationId="{5AF899FC-81C1-C9B0-A0A6-D59AC0C382C1}"/>
          </ac:spMkLst>
        </pc:spChg>
      </pc:sldChg>
      <pc:sldChg chg="addSp delSp modSp">
        <pc:chgData name="Pierre Korysko" userId="9vH3+lXgHrizxppoCP138vV5aEoeWeWoGAhYN/91Ed8=" providerId="None" clId="Web-{0394599A-9D59-40C2-ABD0-429EA40441FA}" dt="2026-05-04T15:38:37.923" v="147"/>
        <pc:sldMkLst>
          <pc:docMk/>
          <pc:sldMk cId="106605585" sldId="259"/>
        </pc:sldMkLst>
        <pc:spChg chg="mod">
          <ac:chgData name="Pierre Korysko" userId="9vH3+lXgHrizxppoCP138vV5aEoeWeWoGAhYN/91Ed8=" providerId="None" clId="Web-{0394599A-9D59-40C2-ABD0-429EA40441FA}" dt="2026-05-04T14:02:17.361" v="139" actId="1076"/>
          <ac:spMkLst>
            <pc:docMk/>
            <pc:sldMk cId="106605585" sldId="259"/>
            <ac:spMk id="2" creationId="{22AA6FD9-322D-0321-4FFC-69E75C72EEFC}"/>
          </ac:spMkLst>
        </pc:spChg>
      </pc:sldChg>
      <pc:sldChg chg="delSp modSp">
        <pc:chgData name="Pierre Korysko" userId="9vH3+lXgHrizxppoCP138vV5aEoeWeWoGAhYN/91Ed8=" providerId="None" clId="Web-{0394599A-9D59-40C2-ABD0-429EA40441FA}" dt="2026-05-04T14:01:29.345" v="73" actId="1076"/>
        <pc:sldMkLst>
          <pc:docMk/>
          <pc:sldMk cId="8519306" sldId="260"/>
        </pc:sldMkLst>
        <pc:spChg chg="mod">
          <ac:chgData name="Pierre Korysko" userId="9vH3+lXgHrizxppoCP138vV5aEoeWeWoGAhYN/91Ed8=" providerId="None" clId="Web-{0394599A-9D59-40C2-ABD0-429EA40441FA}" dt="2026-05-04T14:01:29.345" v="73" actId="1076"/>
          <ac:spMkLst>
            <pc:docMk/>
            <pc:sldMk cId="8519306" sldId="260"/>
            <ac:spMk id="6" creationId="{BDE8E213-3797-81D9-C0DF-4E061AA0E3D8}"/>
          </ac:spMkLst>
        </pc:spChg>
      </pc:sldChg>
      <pc:sldChg chg="modSp">
        <pc:chgData name="Pierre Korysko" userId="9vH3+lXgHrizxppoCP138vV5aEoeWeWoGAhYN/91Ed8=" providerId="None" clId="Web-{0394599A-9D59-40C2-ABD0-429EA40441FA}" dt="2026-05-04T14:01:26.423" v="72" actId="1076"/>
        <pc:sldMkLst>
          <pc:docMk/>
          <pc:sldMk cId="2736942096" sldId="262"/>
        </pc:sldMkLst>
        <pc:spChg chg="mod">
          <ac:chgData name="Pierre Korysko" userId="9vH3+lXgHrizxppoCP138vV5aEoeWeWoGAhYN/91Ed8=" providerId="None" clId="Web-{0394599A-9D59-40C2-ABD0-429EA40441FA}" dt="2026-05-04T14:01:26.423" v="72" actId="1076"/>
          <ac:spMkLst>
            <pc:docMk/>
            <pc:sldMk cId="2736942096" sldId="262"/>
            <ac:spMk id="2" creationId="{7D113881-1EDE-DC2C-C4EE-81B3C90A5480}"/>
          </ac:spMkLst>
        </pc:spChg>
      </pc:sldChg>
    </pc:docChg>
  </pc:docChgLst>
  <pc:docChgLst>
    <pc:chgData name="Pierre Korysko" userId="9vH3+lXgHrizxppoCP138vV5aEoeWeWoGAhYN/91Ed8=" providerId="None" clId="Web-{DD36F674-B4F0-4EB7-92B1-168985E878C0}"/>
    <pc:docChg chg="modSld">
      <pc:chgData name="Pierre Korysko" userId="9vH3+lXgHrizxppoCP138vV5aEoeWeWoGAhYN/91Ed8=" providerId="None" clId="Web-{DD36F674-B4F0-4EB7-92B1-168985E878C0}" dt="2026-05-12T15:37:15.362" v="23" actId="14100"/>
      <pc:docMkLst>
        <pc:docMk/>
      </pc:docMkLst>
      <pc:sldChg chg="modSp">
        <pc:chgData name="Pierre Korysko" userId="9vH3+lXgHrizxppoCP138vV5aEoeWeWoGAhYN/91Ed8=" providerId="None" clId="Web-{DD36F674-B4F0-4EB7-92B1-168985E878C0}" dt="2026-05-12T15:35:19.143" v="10" actId="20577"/>
        <pc:sldMkLst>
          <pc:docMk/>
          <pc:sldMk cId="106605585" sldId="259"/>
        </pc:sldMkLst>
        <pc:spChg chg="mod">
          <ac:chgData name="Pierre Korysko" userId="9vH3+lXgHrizxppoCP138vV5aEoeWeWoGAhYN/91Ed8=" providerId="None" clId="Web-{DD36F674-B4F0-4EB7-92B1-168985E878C0}" dt="2026-05-12T15:35:19.143" v="10" actId="20577"/>
          <ac:spMkLst>
            <pc:docMk/>
            <pc:sldMk cId="106605585" sldId="259"/>
            <ac:spMk id="11" creationId="{D86DA2D8-1BA2-9EF3-71AD-1DD9EE7A4C28}"/>
          </ac:spMkLst>
        </pc:spChg>
      </pc:sldChg>
      <pc:sldChg chg="modSp">
        <pc:chgData name="Pierre Korysko" userId="9vH3+lXgHrizxppoCP138vV5aEoeWeWoGAhYN/91Ed8=" providerId="None" clId="Web-{DD36F674-B4F0-4EB7-92B1-168985E878C0}" dt="2026-05-12T15:36:29.003" v="14" actId="20577"/>
        <pc:sldMkLst>
          <pc:docMk/>
          <pc:sldMk cId="824544198" sldId="264"/>
        </pc:sldMkLst>
        <pc:spChg chg="mod">
          <ac:chgData name="Pierre Korysko" userId="9vH3+lXgHrizxppoCP138vV5aEoeWeWoGAhYN/91Ed8=" providerId="None" clId="Web-{DD36F674-B4F0-4EB7-92B1-168985E878C0}" dt="2026-05-12T15:36:29.003" v="14" actId="20577"/>
          <ac:spMkLst>
            <pc:docMk/>
            <pc:sldMk cId="824544198" sldId="264"/>
            <ac:spMk id="14" creationId="{BBE621AA-CE78-728F-1CBA-38C5515B48BC}"/>
          </ac:spMkLst>
        </pc:spChg>
      </pc:sldChg>
      <pc:sldChg chg="modSp">
        <pc:chgData name="Pierre Korysko" userId="9vH3+lXgHrizxppoCP138vV5aEoeWeWoGAhYN/91Ed8=" providerId="None" clId="Web-{DD36F674-B4F0-4EB7-92B1-168985E878C0}" dt="2026-05-12T15:37:15.362" v="23" actId="14100"/>
        <pc:sldMkLst>
          <pc:docMk/>
          <pc:sldMk cId="595630192" sldId="271"/>
        </pc:sldMkLst>
        <pc:spChg chg="mod">
          <ac:chgData name="Pierre Korysko" userId="9vH3+lXgHrizxppoCP138vV5aEoeWeWoGAhYN/91Ed8=" providerId="None" clId="Web-{DD36F674-B4F0-4EB7-92B1-168985E878C0}" dt="2026-05-12T15:37:15.362" v="23" actId="14100"/>
          <ac:spMkLst>
            <pc:docMk/>
            <pc:sldMk cId="595630192" sldId="271"/>
            <ac:spMk id="14" creationId="{176A7C1B-226D-5D4D-478A-8BE1629F9A0C}"/>
          </ac:spMkLst>
        </pc:spChg>
      </pc:sldChg>
    </pc:docChg>
  </pc:docChgLst>
  <pc:docChgLst>
    <pc:chgData name="Pierre Korysko" userId="9vH3+lXgHrizxppoCP138vV5aEoeWeWoGAhYN/91Ed8=" providerId="None" clId="Web-{94DE77C6-E4E1-4BF0-BCC8-FDE1139A7B5C}"/>
    <pc:docChg chg="mod addSld modSld">
      <pc:chgData name="Pierre Korysko" userId="9vH3+lXgHrizxppoCP138vV5aEoeWeWoGAhYN/91Ed8=" providerId="None" clId="Web-{94DE77C6-E4E1-4BF0-BCC8-FDE1139A7B5C}" dt="2026-04-27T15:19:23.414" v="254" actId="20577"/>
      <pc:docMkLst>
        <pc:docMk/>
      </pc:docMkLst>
      <pc:sldChg chg="addSp delSp modSp">
        <pc:chgData name="Pierre Korysko" userId="9vH3+lXgHrizxppoCP138vV5aEoeWeWoGAhYN/91Ed8=" providerId="None" clId="Web-{94DE77C6-E4E1-4BF0-BCC8-FDE1139A7B5C}" dt="2026-04-27T14:19:46.672" v="3"/>
        <pc:sldMkLst>
          <pc:docMk/>
          <pc:sldMk cId="109857222" sldId="256"/>
        </pc:sldMkLst>
        <pc:picChg chg="add mod">
          <ac:chgData name="Pierre Korysko" userId="9vH3+lXgHrizxppoCP138vV5aEoeWeWoGAhYN/91Ed8=" providerId="None" clId="Web-{94DE77C6-E4E1-4BF0-BCC8-FDE1139A7B5C}" dt="2026-04-27T14:19:46.672" v="3"/>
          <ac:picMkLst>
            <pc:docMk/>
            <pc:sldMk cId="109857222" sldId="256"/>
            <ac:picMk id="6" creationId="{66A3DDE6-0F9A-B978-648F-F11EDC6E97E2}"/>
          </ac:picMkLst>
        </pc:picChg>
      </pc:sldChg>
      <pc:sldChg chg="addSp delSp modSp add replId">
        <pc:chgData name="Pierre Korysko" userId="9vH3+lXgHrizxppoCP138vV5aEoeWeWoGAhYN/91Ed8=" providerId="None" clId="Web-{94DE77C6-E4E1-4BF0-BCC8-FDE1139A7B5C}" dt="2026-04-27T14:29:37.735" v="138" actId="1076"/>
        <pc:sldMkLst>
          <pc:docMk/>
          <pc:sldMk cId="45635157" sldId="257"/>
        </pc:sldMkLst>
        <pc:spChg chg="mod">
          <ac:chgData name="Pierre Korysko" userId="9vH3+lXgHrizxppoCP138vV5aEoeWeWoGAhYN/91Ed8=" providerId="None" clId="Web-{94DE77C6-E4E1-4BF0-BCC8-FDE1139A7B5C}" dt="2026-04-27T14:29:37.735" v="138" actId="1076"/>
          <ac:spMkLst>
            <pc:docMk/>
            <pc:sldMk cId="45635157" sldId="257"/>
            <ac:spMk id="2" creationId="{E52B44B2-4B53-C005-5F0F-31F704849E30}"/>
          </ac:spMkLst>
        </pc:spChg>
        <pc:spChg chg="mod">
          <ac:chgData name="Pierre Korysko" userId="9vH3+lXgHrizxppoCP138vV5aEoeWeWoGAhYN/91Ed8=" providerId="None" clId="Web-{94DE77C6-E4E1-4BF0-BCC8-FDE1139A7B5C}" dt="2026-04-27T14:29:09.735" v="134" actId="1076"/>
          <ac:spMkLst>
            <pc:docMk/>
            <pc:sldMk cId="45635157" sldId="257"/>
            <ac:spMk id="3" creationId="{5AF899FC-81C1-C9B0-A0A6-D59AC0C382C1}"/>
          </ac:spMkLst>
        </pc:spChg>
        <pc:spChg chg="add mod ord">
          <ac:chgData name="Pierre Korysko" userId="9vH3+lXgHrizxppoCP138vV5aEoeWeWoGAhYN/91Ed8=" providerId="None" clId="Web-{94DE77C6-E4E1-4BF0-BCC8-FDE1139A7B5C}" dt="2026-04-27T14:29:03.079" v="133" actId="14100"/>
          <ac:spMkLst>
            <pc:docMk/>
            <pc:sldMk cId="45635157" sldId="257"/>
            <ac:spMk id="8" creationId="{61B1AD48-A18C-D157-15E2-963A0CB9FA51}"/>
          </ac:spMkLst>
        </pc:spChg>
        <pc:picChg chg="ord">
          <ac:chgData name="Pierre Korysko" userId="9vH3+lXgHrizxppoCP138vV5aEoeWeWoGAhYN/91Ed8=" providerId="None" clId="Web-{94DE77C6-E4E1-4BF0-BCC8-FDE1139A7B5C}" dt="2026-04-27T14:26:03.876" v="53"/>
          <ac:picMkLst>
            <pc:docMk/>
            <pc:sldMk cId="45635157" sldId="257"/>
            <ac:picMk id="6" creationId="{D165B2E8-E956-5502-7B4E-37D9AE80FC83}"/>
          </ac:picMkLst>
        </pc:picChg>
      </pc:sldChg>
    </pc:docChg>
  </pc:docChgLst>
  <pc:docChgLst>
    <pc:chgData name="Pierre Korysko" userId="9vH3+lXgHrizxppoCP138vV5aEoeWeWoGAhYN/91Ed8=" providerId="None" clId="Web-{8D34FB02-147C-478A-A23F-4F61C84A3F9F}"/>
    <pc:docChg chg="modSld">
      <pc:chgData name="Pierre Korysko" userId="9vH3+lXgHrizxppoCP138vV5aEoeWeWoGAhYN/91Ed8=" providerId="None" clId="Web-{8D34FB02-147C-478A-A23F-4F61C84A3F9F}" dt="2026-05-04T15:43:04.082" v="3"/>
      <pc:docMkLst>
        <pc:docMk/>
      </pc:docMkLst>
      <pc:sldChg chg="addSp delSp modSp">
        <pc:chgData name="Pierre Korysko" userId="9vH3+lXgHrizxppoCP138vV5aEoeWeWoGAhYN/91Ed8=" providerId="None" clId="Web-{8D34FB02-147C-478A-A23F-4F61C84A3F9F}" dt="2026-05-04T15:43:04.082" v="3"/>
        <pc:sldMkLst>
          <pc:docMk/>
          <pc:sldMk cId="106605585" sldId="259"/>
        </pc:sldMkLst>
        <pc:picChg chg="add mod">
          <ac:chgData name="Pierre Korysko" userId="9vH3+lXgHrizxppoCP138vV5aEoeWeWoGAhYN/91Ed8=" providerId="None" clId="Web-{8D34FB02-147C-478A-A23F-4F61C84A3F9F}" dt="2026-05-04T15:43:04.082" v="3"/>
          <ac:picMkLst>
            <pc:docMk/>
            <pc:sldMk cId="106605585" sldId="259"/>
            <ac:picMk id="4" creationId="{18A67E15-452B-0C4B-DCA7-EBCE8DBEF60C}"/>
          </ac:picMkLst>
        </pc:picChg>
      </pc:sldChg>
    </pc:docChg>
  </pc:docChgLst>
  <pc:docChgLst>
    <pc:chgData name="Pierre Korysko" userId="9vH3+lXgHrizxppoCP138vV5aEoeWeWoGAhYN/91Ed8=" providerId="None" clId="Web-{1EC767F1-2071-4EBA-B110-AC6FE149F77A}"/>
    <pc:docChg chg="addSld delSld modSld">
      <pc:chgData name="Pierre Korysko" userId="9vH3+lXgHrizxppoCP138vV5aEoeWeWoGAhYN/91Ed8=" providerId="None" clId="Web-{1EC767F1-2071-4EBA-B110-AC6FE149F77A}" dt="2026-05-04T15:54:07.609" v="374"/>
      <pc:docMkLst>
        <pc:docMk/>
      </pc:docMkLst>
      <pc:sldChg chg="addSp delSp modSp">
        <pc:chgData name="Pierre Korysko" userId="9vH3+lXgHrizxppoCP138vV5aEoeWeWoGAhYN/91Ed8=" providerId="None" clId="Web-{1EC767F1-2071-4EBA-B110-AC6FE149F77A}" dt="2026-05-04T15:51:55.421" v="254" actId="20577"/>
        <pc:sldMkLst>
          <pc:docMk/>
          <pc:sldMk cId="106605585" sldId="259"/>
        </pc:sldMkLst>
        <pc:spChg chg="mod">
          <ac:chgData name="Pierre Korysko" userId="9vH3+lXgHrizxppoCP138vV5aEoeWeWoGAhYN/91Ed8=" providerId="None" clId="Web-{1EC767F1-2071-4EBA-B110-AC6FE149F77A}" dt="2026-05-04T15:51:22.312" v="207" actId="20577"/>
          <ac:spMkLst>
            <pc:docMk/>
            <pc:sldMk cId="106605585" sldId="259"/>
            <ac:spMk id="2" creationId="{22AA6FD9-322D-0321-4FFC-69E75C72EEFC}"/>
          </ac:spMkLst>
        </pc:spChg>
        <pc:spChg chg="add mod">
          <ac:chgData name="Pierre Korysko" userId="9vH3+lXgHrizxppoCP138vV5aEoeWeWoGAhYN/91Ed8=" providerId="None" clId="Web-{1EC767F1-2071-4EBA-B110-AC6FE149F77A}" dt="2026-05-04T15:51:55.421" v="254" actId="20577"/>
          <ac:spMkLst>
            <pc:docMk/>
            <pc:sldMk cId="106605585" sldId="259"/>
            <ac:spMk id="11" creationId="{D86DA2D8-1BA2-9EF3-71AD-1DD9EE7A4C28}"/>
          </ac:spMkLst>
        </pc:spChg>
        <pc:spChg chg="add mod">
          <ac:chgData name="Pierre Korysko" userId="9vH3+lXgHrizxppoCP138vV5aEoeWeWoGAhYN/91Ed8=" providerId="None" clId="Web-{1EC767F1-2071-4EBA-B110-AC6FE149F77A}" dt="2026-05-04T15:51:53.843" v="253" actId="20577"/>
          <ac:spMkLst>
            <pc:docMk/>
            <pc:sldMk cId="106605585" sldId="259"/>
            <ac:spMk id="12" creationId="{78D1C6B1-4489-6D46-E126-661DE4EA9336}"/>
          </ac:spMkLst>
        </pc:spChg>
        <pc:spChg chg="add mod">
          <ac:chgData name="Pierre Korysko" userId="9vH3+lXgHrizxppoCP138vV5aEoeWeWoGAhYN/91Ed8=" providerId="None" clId="Web-{1EC767F1-2071-4EBA-B110-AC6FE149F77A}" dt="2026-05-04T15:51:53.624" v="252" actId="20577"/>
          <ac:spMkLst>
            <pc:docMk/>
            <pc:sldMk cId="106605585" sldId="259"/>
            <ac:spMk id="13" creationId="{BE4A4992-DAAF-0C83-FE1B-BA68BB53629F}"/>
          </ac:spMkLst>
        </pc:spChg>
        <pc:picChg chg="mod">
          <ac:chgData name="Pierre Korysko" userId="9vH3+lXgHrizxppoCP138vV5aEoeWeWoGAhYN/91Ed8=" providerId="None" clId="Web-{1EC767F1-2071-4EBA-B110-AC6FE149F77A}" dt="2026-05-04T15:48:53.374" v="23" actId="1076"/>
          <ac:picMkLst>
            <pc:docMk/>
            <pc:sldMk cId="106605585" sldId="259"/>
            <ac:picMk id="4" creationId="{18A67E15-452B-0C4B-DCA7-EBCE8DBEF60C}"/>
          </ac:picMkLst>
        </pc:picChg>
        <pc:picChg chg="add mod">
          <ac:chgData name="Pierre Korysko" userId="9vH3+lXgHrizxppoCP138vV5aEoeWeWoGAhYN/91Ed8=" providerId="None" clId="Web-{1EC767F1-2071-4EBA-B110-AC6FE149F77A}" dt="2026-05-04T15:48:53.390" v="24" actId="1076"/>
          <ac:picMkLst>
            <pc:docMk/>
            <pc:sldMk cId="106605585" sldId="259"/>
            <ac:picMk id="6" creationId="{A376FA66-CB44-FB56-6C96-BBFB7321CB83}"/>
          </ac:picMkLst>
        </pc:picChg>
        <pc:picChg chg="add mod">
          <ac:chgData name="Pierre Korysko" userId="9vH3+lXgHrizxppoCP138vV5aEoeWeWoGAhYN/91Ed8=" providerId="None" clId="Web-{1EC767F1-2071-4EBA-B110-AC6FE149F77A}" dt="2026-05-04T15:48:53.406" v="25" actId="1076"/>
          <ac:picMkLst>
            <pc:docMk/>
            <pc:sldMk cId="106605585" sldId="259"/>
            <ac:picMk id="9" creationId="{C8A173D7-CDF8-6B32-5A35-BEE566EFABA4}"/>
          </ac:picMkLst>
        </pc:picChg>
      </pc:sldChg>
      <pc:sldChg chg="modSp">
        <pc:chgData name="Pierre Korysko" userId="9vH3+lXgHrizxppoCP138vV5aEoeWeWoGAhYN/91Ed8=" providerId="None" clId="Web-{1EC767F1-2071-4EBA-B110-AC6FE149F77A}" dt="2026-05-04T15:53:23.016" v="334" actId="20577"/>
        <pc:sldMkLst>
          <pc:docMk/>
          <pc:sldMk cId="2736942096" sldId="262"/>
        </pc:sldMkLst>
        <pc:spChg chg="mod">
          <ac:chgData name="Pierre Korysko" userId="9vH3+lXgHrizxppoCP138vV5aEoeWeWoGAhYN/91Ed8=" providerId="None" clId="Web-{1EC767F1-2071-4EBA-B110-AC6FE149F77A}" dt="2026-05-04T15:53:23.016" v="334" actId="20577"/>
          <ac:spMkLst>
            <pc:docMk/>
            <pc:sldMk cId="2736942096" sldId="262"/>
            <ac:spMk id="2" creationId="{7D113881-1EDE-DC2C-C4EE-81B3C90A5480}"/>
          </ac:spMkLst>
        </pc:spChg>
      </pc:sldChg>
      <pc:sldChg chg="modSp add replId">
        <pc:chgData name="Pierre Korysko" userId="9vH3+lXgHrizxppoCP138vV5aEoeWeWoGAhYN/91Ed8=" providerId="None" clId="Web-{1EC767F1-2071-4EBA-B110-AC6FE149F77A}" dt="2026-05-04T15:53:58.703" v="373" actId="20577"/>
        <pc:sldMkLst>
          <pc:docMk/>
          <pc:sldMk cId="824544198" sldId="264"/>
        </pc:sldMkLst>
      </pc:sldChg>
    </pc:docChg>
  </pc:docChgLst>
  <pc:docChgLst>
    <pc:chgData name="Pierre Korysko" userId="9vH3+lXgHrizxppoCP138vV5aEoeWeWoGAhYN/91Ed8=" providerId="None" clId="Web-{7798130F-BD9F-47E9-84E0-5A58506E5780}"/>
    <pc:docChg chg="addSld modSld sldOrd">
      <pc:chgData name="Pierre Korysko" userId="9vH3+lXgHrizxppoCP138vV5aEoeWeWoGAhYN/91Ed8=" providerId="None" clId="Web-{7798130F-BD9F-47E9-84E0-5A58506E5780}" dt="2026-05-04T13:54:19.077" v="325" actId="20577"/>
      <pc:docMkLst>
        <pc:docMk/>
      </pc:docMkLst>
      <pc:sldChg chg="modSp add ord replId">
        <pc:chgData name="Pierre Korysko" userId="9vH3+lXgHrizxppoCP138vV5aEoeWeWoGAhYN/91Ed8=" providerId="None" clId="Web-{7798130F-BD9F-47E9-84E0-5A58506E5780}" dt="2026-05-04T13:53:29.562" v="285" actId="1076"/>
        <pc:sldMkLst>
          <pc:docMk/>
          <pc:sldMk cId="106605585" sldId="259"/>
        </pc:sldMkLst>
        <pc:spChg chg="mod">
          <ac:chgData name="Pierre Korysko" userId="9vH3+lXgHrizxppoCP138vV5aEoeWeWoGAhYN/91Ed8=" providerId="None" clId="Web-{7798130F-BD9F-47E9-84E0-5A58506E5780}" dt="2026-05-04T13:53:29.562" v="285" actId="1076"/>
          <ac:spMkLst>
            <pc:docMk/>
            <pc:sldMk cId="106605585" sldId="259"/>
            <ac:spMk id="2" creationId="{22AA6FD9-322D-0321-4FFC-69E75C72EEFC}"/>
          </ac:spMkLst>
        </pc:spChg>
      </pc:sldChg>
      <pc:sldChg chg="addSp delSp modSp add ord replId">
        <pc:chgData name="Pierre Korysko" userId="9vH3+lXgHrizxppoCP138vV5aEoeWeWoGAhYN/91Ed8=" providerId="None" clId="Web-{7798130F-BD9F-47E9-84E0-5A58506E5780}" dt="2026-05-04T13:53:11.702" v="284" actId="1076"/>
        <pc:sldMkLst>
          <pc:docMk/>
          <pc:sldMk cId="8519306" sldId="260"/>
        </pc:sldMkLst>
        <pc:spChg chg="add mod">
          <ac:chgData name="Pierre Korysko" userId="9vH3+lXgHrizxppoCP138vV5aEoeWeWoGAhYN/91Ed8=" providerId="None" clId="Web-{7798130F-BD9F-47E9-84E0-5A58506E5780}" dt="2026-05-04T13:41:14.033" v="23" actId="1076"/>
          <ac:spMkLst>
            <pc:docMk/>
            <pc:sldMk cId="8519306" sldId="260"/>
            <ac:spMk id="6" creationId="{BDE8E213-3797-81D9-C0DF-4E061AA0E3D8}"/>
          </ac:spMkLst>
        </pc:spChg>
      </pc:sldChg>
      <pc:sldChg chg="add replId">
        <pc:chgData name="Pierre Korysko" userId="9vH3+lXgHrizxppoCP138vV5aEoeWeWoGAhYN/91Ed8=" providerId="None" clId="Web-{7798130F-BD9F-47E9-84E0-5A58506E5780}" dt="2026-05-04T13:43:44.719" v="127"/>
        <pc:sldMkLst>
          <pc:docMk/>
          <pc:sldMk cId="2736942096" sldId="262"/>
        </pc:sldMkLst>
      </pc:sldChg>
    </pc:docChg>
  </pc:docChgLst>
  <pc:docChgLst>
    <pc:chgData name="Pierre Korysko" userId="9vH3+lXgHrizxppoCP138vV5aEoeWeWoGAhYN/91Ed8=" providerId="None" clId="Web-{4871BEE9-EFC1-4F1C-A270-05740A760283}"/>
    <pc:docChg chg="modSld">
      <pc:chgData name="Pierre Korysko" userId="9vH3+lXgHrizxppoCP138vV5aEoeWeWoGAhYN/91Ed8=" providerId="None" clId="Web-{4871BEE9-EFC1-4F1C-A270-05740A760283}" dt="2026-04-27T14:17:38.153" v="0"/>
      <pc:docMkLst>
        <pc:docMk/>
      </pc:docMkLst>
      <pc:sldChg chg="addSp modSp">
        <pc:chgData name="Pierre Korysko" userId="9vH3+lXgHrizxppoCP138vV5aEoeWeWoGAhYN/91Ed8=" providerId="None" clId="Web-{4871BEE9-EFC1-4F1C-A270-05740A760283}" dt="2026-04-27T14:17:38.153" v="0"/>
        <pc:sldMkLst>
          <pc:docMk/>
          <pc:sldMk cId="109857222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korysko.web.cern.ch./IPAC26/Student_Duties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candinovasystems.com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cern.ch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xiv.lu.se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ess.eu/" TargetMode="External"/><Relationship Id="rId10" Type="http://schemas.openxmlformats.org/officeDocument/2006/relationships/hyperlink" Target="https://www.hopsworks.ai/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s://cosylab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0223B-49B4-BFEC-BC9F-2568F40B4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65B2E8-E956-5502-7B4E-37D9AE80F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61B1AD48-A18C-D157-15E2-963A0CB9FA51}"/>
              </a:ext>
            </a:extLst>
          </p:cNvPr>
          <p:cNvSpPr/>
          <p:nvPr/>
        </p:nvSpPr>
        <p:spPr>
          <a:xfrm rot="10800000" flipH="1">
            <a:off x="5714" y="13334"/>
            <a:ext cx="12195810" cy="4471034"/>
          </a:xfrm>
          <a:prstGeom prst="rtTriangl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B44B2-4B53-C005-5F0F-31F704849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80185" y="600393"/>
            <a:ext cx="1208341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Duties for Students with Grants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899FC-81C1-C9B0-A0A6-D59AC0C38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" y="1651318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Pierre Korysko (University of Oxford)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Julien Michaud (</a:t>
            </a:r>
            <a:r>
              <a:rPr lang="en-GB" dirty="0" err="1">
                <a:solidFill>
                  <a:schemeClr val="bg1"/>
                </a:solidFill>
              </a:rPr>
              <a:t>IJCLab</a:t>
            </a:r>
            <a:r>
              <a:rPr lang="en-GB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635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0D65A-BB46-B7FB-628E-16217CB50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39EF09FB-F6B3-BEA2-26AC-794C08B77F8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1D8A31-2A71-EF45-1753-45753C63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29AB8-D017-1F9D-8F8D-2494FCFC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10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320C453-C1D1-0A12-CE62-3BEBF81D4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5732FE-D50F-0413-820E-573BB239EE6C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Police Application</a:t>
            </a:r>
            <a:endParaRPr lang="en-US" sz="48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98EFA9DD-A1FD-3F6D-B0E0-375D06D44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DCFEFE7-9B6C-3EAB-C2F1-B2D96A6570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3777" r="4558" b="8236"/>
          <a:stretch>
            <a:fillRect/>
          </a:stretch>
        </p:blipFill>
        <p:spPr>
          <a:xfrm rot="16200000">
            <a:off x="780120" y="913611"/>
            <a:ext cx="4191590" cy="55118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478902-9982-30E2-948B-B4BF5BED00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t="4648" r="10802" b="2695"/>
          <a:stretch>
            <a:fillRect/>
          </a:stretch>
        </p:blipFill>
        <p:spPr>
          <a:xfrm rot="16200000">
            <a:off x="6849607" y="498339"/>
            <a:ext cx="4152550" cy="6354433"/>
          </a:xfrm>
          <a:prstGeom prst="rect">
            <a:avLst/>
          </a:prstGeom>
        </p:spPr>
      </p:pic>
      <p:sp>
        <p:nvSpPr>
          <p:cNvPr id="13" name="Oval 5">
            <a:extLst>
              <a:ext uri="{FF2B5EF4-FFF2-40B4-BE49-F238E27FC236}">
                <a16:creationId xmlns:a16="http://schemas.microsoft.com/office/drawing/2014/main" id="{B4D3C803-4B35-7793-712B-97685A57AD4A}"/>
              </a:ext>
            </a:extLst>
          </p:cNvPr>
          <p:cNvSpPr/>
          <p:nvPr/>
        </p:nvSpPr>
        <p:spPr>
          <a:xfrm>
            <a:off x="28575" y="2343847"/>
            <a:ext cx="762000" cy="68510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5">
            <a:extLst>
              <a:ext uri="{FF2B5EF4-FFF2-40B4-BE49-F238E27FC236}">
                <a16:creationId xmlns:a16="http://schemas.microsoft.com/office/drawing/2014/main" id="{71E9A346-19FD-7404-1CFC-183D2BDA2EF8}"/>
              </a:ext>
            </a:extLst>
          </p:cNvPr>
          <p:cNvSpPr/>
          <p:nvPr/>
        </p:nvSpPr>
        <p:spPr>
          <a:xfrm>
            <a:off x="6095999" y="3472750"/>
            <a:ext cx="5629276" cy="7468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728E6-6A6F-374F-DB2B-9D8AFFFE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90EED6B-4AB2-0D71-788B-D5B16EE4A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049" y="937843"/>
            <a:ext cx="4330101" cy="4982313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E2ECB442-A7E9-1F47-899A-F5C9BCFDC917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022C66-71C4-1C2C-8876-E1662A57D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7BFA4-C36D-FE1E-BE87-545E4768A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11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5FDD563-4078-E8EB-3192-FD726E461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2A14B-88D7-64C2-2E36-0A61C018D7C5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What do I do and when?</a:t>
            </a:r>
            <a:endParaRPr lang="en-US" sz="4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56DC72-7FD0-6F62-2A31-A3E04BF4938B}"/>
              </a:ext>
            </a:extLst>
          </p:cNvPr>
          <p:cNvSpPr txBox="1"/>
          <p:nvPr/>
        </p:nvSpPr>
        <p:spPr>
          <a:xfrm>
            <a:off x="-1906" y="1086049"/>
            <a:ext cx="7240906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2400" dirty="0"/>
              <a:t>You can </a:t>
            </a:r>
            <a:r>
              <a:rPr lang="fr-FR" sz="2400" dirty="0" err="1"/>
              <a:t>find</a:t>
            </a:r>
            <a:r>
              <a:rPr lang="fr-FR" sz="2400" dirty="0"/>
              <a:t>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b="1" dirty="0" err="1"/>
              <a:t>assigned</a:t>
            </a:r>
            <a:r>
              <a:rPr lang="fr-FR" sz="2400" b="1" dirty="0"/>
              <a:t> </a:t>
            </a:r>
            <a:r>
              <a:rPr lang="fr-FR" sz="2400" b="1" dirty="0" err="1"/>
              <a:t>duties</a:t>
            </a:r>
            <a:r>
              <a:rPr lang="fr-FR" sz="2400" dirty="0"/>
              <a:t> on the </a:t>
            </a:r>
            <a:r>
              <a:rPr lang="fr-FR" sz="2400" dirty="0" err="1"/>
              <a:t>following</a:t>
            </a:r>
            <a:r>
              <a:rPr lang="fr-FR" sz="2400" dirty="0"/>
              <a:t> page:</a:t>
            </a:r>
            <a:br>
              <a:rPr lang="fr-FR" sz="2400" dirty="0"/>
            </a:br>
            <a:r>
              <a:rPr lang="en-US" dirty="0">
                <a:hlinkClick r:id="rId4"/>
              </a:rPr>
              <a:t>https://pkorysko.web.cern.ch./IPAC26/Student_Duties.html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Type</a:t>
            </a:r>
            <a:r>
              <a:rPr lang="en-US" sz="2400" dirty="0"/>
              <a:t> you </a:t>
            </a:r>
            <a:r>
              <a:rPr lang="en-US" sz="2400" b="1" dirty="0"/>
              <a:t>name</a:t>
            </a:r>
            <a:r>
              <a:rPr lang="en-US" sz="2400" dirty="0"/>
              <a:t> in the </a:t>
            </a:r>
            <a:r>
              <a:rPr lang="en-US" sz="2400" b="1" dirty="0"/>
              <a:t>research</a:t>
            </a:r>
            <a:r>
              <a:rPr lang="en-US" sz="2400" dirty="0"/>
              <a:t> </a:t>
            </a:r>
            <a:r>
              <a:rPr lang="en-US" sz="2400" b="1" dirty="0"/>
              <a:t>bar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Find</a:t>
            </a:r>
            <a:r>
              <a:rPr lang="en-US" sz="2400" dirty="0"/>
              <a:t> your </a:t>
            </a:r>
            <a:r>
              <a:rPr lang="en-US" sz="2400" b="1" dirty="0"/>
              <a:t>duties</a:t>
            </a:r>
            <a:r>
              <a:rPr lang="en-US" sz="2400" dirty="0"/>
              <a:t>, </a:t>
            </a:r>
            <a:r>
              <a:rPr lang="en-US" sz="2400" b="1" dirty="0"/>
              <a:t>time</a:t>
            </a:r>
            <a:r>
              <a:rPr lang="en-US" sz="2400" dirty="0"/>
              <a:t> and </a:t>
            </a:r>
            <a:r>
              <a:rPr lang="en-US" sz="2400" b="1" dirty="0"/>
              <a:t>location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Add</a:t>
            </a:r>
            <a:r>
              <a:rPr lang="en-US" sz="2400" dirty="0"/>
              <a:t> the </a:t>
            </a:r>
            <a:r>
              <a:rPr lang="en-US" sz="2400" b="1" dirty="0"/>
              <a:t>duty</a:t>
            </a:r>
            <a:r>
              <a:rPr lang="en-US" sz="2400" dirty="0"/>
              <a:t> to your </a:t>
            </a:r>
            <a:r>
              <a:rPr lang="en-US" sz="2400" b="1" dirty="0"/>
              <a:t>calendar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Contact me</a:t>
            </a:r>
            <a:r>
              <a:rPr lang="en-US" sz="2400" dirty="0"/>
              <a:t> by </a:t>
            </a:r>
            <a:r>
              <a:rPr lang="en-US" sz="2400" b="1" dirty="0"/>
              <a:t>email</a:t>
            </a:r>
            <a:r>
              <a:rPr lang="en-US" sz="2400" dirty="0"/>
              <a:t> in case of </a:t>
            </a:r>
            <a:r>
              <a:rPr lang="en-US" sz="2400" b="1" dirty="0"/>
              <a:t>issues:</a:t>
            </a:r>
            <a:br>
              <a:rPr lang="en-US" sz="2400" b="1" dirty="0"/>
            </a:br>
            <a:r>
              <a:rPr lang="en-US" sz="2400" dirty="0" err="1"/>
              <a:t>pierre.korysko</a:t>
            </a:r>
            <a:r>
              <a:rPr lang="en-US" sz="2400" dirty="0"/>
              <a:t> at cern.ch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9E28E6D7-EA79-1C18-F3C6-CE2BD76D8F49}"/>
              </a:ext>
            </a:extLst>
          </p:cNvPr>
          <p:cNvSpPr/>
          <p:nvPr/>
        </p:nvSpPr>
        <p:spPr>
          <a:xfrm>
            <a:off x="7407637" y="1629436"/>
            <a:ext cx="4263188" cy="3584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2874F0E2-E5A7-D475-95F6-1526F27B7CD3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0" y="1808653"/>
            <a:ext cx="2302237" cy="89810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0">
            <a:extLst>
              <a:ext uri="{FF2B5EF4-FFF2-40B4-BE49-F238E27FC236}">
                <a16:creationId xmlns:a16="http://schemas.microsoft.com/office/drawing/2014/main" id="{1E78D707-50ED-DDF2-B475-9E5EC3404FD4}"/>
              </a:ext>
            </a:extLst>
          </p:cNvPr>
          <p:cNvSpPr/>
          <p:nvPr/>
        </p:nvSpPr>
        <p:spPr>
          <a:xfrm>
            <a:off x="7734649" y="2834365"/>
            <a:ext cx="3699545" cy="3590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id="{0B231B7A-2BF9-CBC1-18E6-CCC09186C1E4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4746187" y="3013875"/>
            <a:ext cx="2988462" cy="234856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0">
            <a:extLst>
              <a:ext uri="{FF2B5EF4-FFF2-40B4-BE49-F238E27FC236}">
                <a16:creationId xmlns:a16="http://schemas.microsoft.com/office/drawing/2014/main" id="{DCC4F6EF-87EA-BDE2-3A39-042CB9EBC1B0}"/>
              </a:ext>
            </a:extLst>
          </p:cNvPr>
          <p:cNvSpPr/>
          <p:nvPr/>
        </p:nvSpPr>
        <p:spPr>
          <a:xfrm>
            <a:off x="7701251" y="3253476"/>
            <a:ext cx="796797" cy="2554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8">
            <a:extLst>
              <a:ext uri="{FF2B5EF4-FFF2-40B4-BE49-F238E27FC236}">
                <a16:creationId xmlns:a16="http://schemas.microsoft.com/office/drawing/2014/main" id="{79A3B281-F137-253C-70A5-D15AB21C99F3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4468361" y="3381186"/>
            <a:ext cx="3232890" cy="805223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2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11F57-BFD0-A229-8E26-5DFC6607D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C9E173C0-8D49-6340-BFD0-1AC6DAE9EE8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1C562E-47EF-9FF7-9D06-D1EABDB44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7F8EC-5D31-BEBE-D346-F90D9A38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2D5EC24-DB2F-440F-A8CD-CE30D0CB1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C979E-E63E-F90F-A7D3-434D9252351D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What do I do and when?</a:t>
            </a:r>
            <a:endParaRPr lang="en-US" sz="4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0922B9-911A-CA0F-47BF-DB911CF79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6" y="756615"/>
            <a:ext cx="4978072" cy="497807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852B18-4C9B-15C8-648C-10557E2C1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049" y="937843"/>
            <a:ext cx="4330101" cy="498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21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AEF0F-CCC8-C8F7-7C0A-233A08BF7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2A80C1C1-BEB3-D1B7-EC89-CFE084B34024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2D5C6-AA64-20E4-58D8-D6CDDFD94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91776-227C-3A7A-31F8-6134E11C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13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1AC3C006-CF7B-D155-32B0-9834BD55C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6" name="Picture 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69B392E0-9308-2CCF-2349-B88D59A9F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6" y="2353505"/>
            <a:ext cx="1694738" cy="2145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B68ADF-DE00-4B51-40C3-8B2584AC013C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Photographer (1/3)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0D61ACD1-E3FC-A3CF-7D60-3219E4473064}"/>
              </a:ext>
            </a:extLst>
          </p:cNvPr>
          <p:cNvSpPr txBox="1"/>
          <p:nvPr/>
        </p:nvSpPr>
        <p:spPr>
          <a:xfrm>
            <a:off x="-1906" y="1056984"/>
            <a:ext cx="6878955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Photographer for professional portrait picture.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</a:t>
            </a:r>
            <a:r>
              <a:rPr lang="en-GB" u="sng" dirty="0"/>
              <a:t>Sunday, May 17th from 11:15 to 13:15</a:t>
            </a:r>
            <a:r>
              <a:rPr lang="en-GB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CID – Demonstration (JFK) area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Free</a:t>
            </a:r>
          </a:p>
          <a:p>
            <a:endParaRPr lang="en-GB" dirty="0"/>
          </a:p>
        </p:txBody>
      </p:sp>
      <p:pic>
        <p:nvPicPr>
          <p:cNvPr id="13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658AF38D-2655-5119-A411-385307A31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3120" y="675140"/>
            <a:ext cx="3418878" cy="3824009"/>
          </a:xfrm>
          <a:prstGeom prst="rect">
            <a:avLst/>
          </a:prstGeom>
        </p:spPr>
      </p:pic>
      <p:sp>
        <p:nvSpPr>
          <p:cNvPr id="14" name="Oval 5">
            <a:extLst>
              <a:ext uri="{FF2B5EF4-FFF2-40B4-BE49-F238E27FC236}">
                <a16:creationId xmlns:a16="http://schemas.microsoft.com/office/drawing/2014/main" id="{970EDE54-9856-6AED-0785-3BEC5A8D02A0}"/>
              </a:ext>
            </a:extLst>
          </p:cNvPr>
          <p:cNvSpPr/>
          <p:nvPr/>
        </p:nvSpPr>
        <p:spPr>
          <a:xfrm>
            <a:off x="9661377" y="2715848"/>
            <a:ext cx="394570" cy="4049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id="{AD4D276F-015A-7224-5928-13D6FCAC40A6}"/>
              </a:ext>
            </a:extLst>
          </p:cNvPr>
          <p:cNvCxnSpPr>
            <a:cxnSpLocks/>
          </p:cNvCxnSpPr>
          <p:nvPr/>
        </p:nvCxnSpPr>
        <p:spPr>
          <a:xfrm>
            <a:off x="8379912" y="1372758"/>
            <a:ext cx="1297801" cy="1373167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CA97EF7B-E59C-E572-4CC1-8E6D011342FF}"/>
              </a:ext>
            </a:extLst>
          </p:cNvPr>
          <p:cNvSpPr txBox="1"/>
          <p:nvPr/>
        </p:nvSpPr>
        <p:spPr>
          <a:xfrm>
            <a:off x="6791930" y="1129572"/>
            <a:ext cx="1789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Photographer</a:t>
            </a:r>
            <a:endParaRPr lang="en-US" dirty="0"/>
          </a:p>
        </p:txBody>
      </p:sp>
      <p:pic>
        <p:nvPicPr>
          <p:cNvPr id="1028" name="Picture 4" descr="7 Reasons You Need a Photo Booth in the Art Room - The Art of Education">
            <a:extLst>
              <a:ext uri="{FF2B5EF4-FFF2-40B4-BE49-F238E27FC236}">
                <a16:creationId xmlns:a16="http://schemas.microsoft.com/office/drawing/2014/main" id="{EAD99883-5BC3-E370-BAE6-B36A9EE6F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364" y="2343293"/>
            <a:ext cx="5823207" cy="305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erson holding a camera&#10;&#10;AI-generated content may be incorrect.">
            <a:extLst>
              <a:ext uri="{FF2B5EF4-FFF2-40B4-BE49-F238E27FC236}">
                <a16:creationId xmlns:a16="http://schemas.microsoft.com/office/drawing/2014/main" id="{4A648A63-99B1-1B55-A8E6-E5104FFF7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6166" y="2343293"/>
            <a:ext cx="1189025" cy="215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2A5AF-83BE-85C0-F18C-2C1E03463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F91719C6-F811-1FA5-4075-C4FBF8E4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287" y="1727287"/>
            <a:ext cx="4534397" cy="2412687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5112B508-C228-CB84-6FE5-D14ED706CA4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9FE6EE-C61F-4CDD-0973-10D4995DC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20A13-8B9D-1D06-3591-4E62F4E4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14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BBE4D5D0-4291-A221-4334-A2508DCB8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541097-61FC-6031-55A5-BD0A7C7F78F5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Hackathon (2/3)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7A2A1538-A225-329F-3E88-BC17032C3645}"/>
              </a:ext>
            </a:extLst>
          </p:cNvPr>
          <p:cNvSpPr txBox="1"/>
          <p:nvPr/>
        </p:nvSpPr>
        <p:spPr>
          <a:xfrm>
            <a:off x="3459037" y="832450"/>
            <a:ext cx="687895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IPAC’26 Hackathon.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11:00 to 12:00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Level -2 Gatsby.</a:t>
            </a:r>
          </a:p>
          <a:p>
            <a:endParaRPr lang="en-GB" dirty="0"/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0170FB43-60DA-CEFA-07B0-CD436C0EE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776" y="1819869"/>
            <a:ext cx="3692702" cy="212248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F5ED3D5-FCEC-5548-F539-C21593278A7D}"/>
              </a:ext>
            </a:extLst>
          </p:cNvPr>
          <p:cNvSpPr txBox="1"/>
          <p:nvPr/>
        </p:nvSpPr>
        <p:spPr>
          <a:xfrm>
            <a:off x="3757287" y="4268563"/>
            <a:ext cx="61252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Foster collaboration</a:t>
            </a:r>
            <a:r>
              <a:rPr lang="en-GB" dirty="0">
                <a:ea typeface="+mn-lt"/>
                <a:cs typeface="+mn-lt"/>
              </a:rPr>
              <a:t> between Students and Industrial Partners, by addressing real-world challenges.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Key accelerator-related themes</a:t>
            </a:r>
            <a:r>
              <a:rPr lang="en-GB" dirty="0">
                <a:ea typeface="+mn-lt"/>
                <a:cs typeface="+mn-lt"/>
              </a:rPr>
              <a:t>, including applications in Environment &amp; Materials, Life Sciences and Energy.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Work with real datasets</a:t>
            </a:r>
            <a:r>
              <a:rPr lang="en-GB" dirty="0">
                <a:ea typeface="+mn-lt"/>
                <a:cs typeface="+mn-lt"/>
              </a:rPr>
              <a:t> from </a:t>
            </a:r>
            <a:r>
              <a:rPr lang="en-GB" dirty="0">
                <a:ea typeface="+mn-lt"/>
                <a:cs typeface="+mn-lt"/>
                <a:hlinkClick r:id="rId5"/>
              </a:rPr>
              <a:t>ESS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>
                <a:ea typeface="+mn-lt"/>
                <a:cs typeface="+mn-lt"/>
                <a:hlinkClick r:id="rId6"/>
              </a:rPr>
              <a:t>MAX IV </a:t>
            </a:r>
            <a:r>
              <a:rPr lang="en-GB" dirty="0">
                <a:ea typeface="+mn-lt"/>
                <a:cs typeface="+mn-lt"/>
              </a:rPr>
              <a:t> and </a:t>
            </a:r>
            <a:r>
              <a:rPr lang="en-GB" dirty="0">
                <a:ea typeface="+mn-lt"/>
                <a:cs typeface="+mn-lt"/>
                <a:hlinkClick r:id="rId7"/>
              </a:rPr>
              <a:t>CERN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8"/>
              </a:rPr>
              <a:t>ScandiNova</a:t>
            </a:r>
            <a:r>
              <a:rPr lang="en-GB" dirty="0">
                <a:ea typeface="+mn-lt"/>
                <a:cs typeface="+mn-lt"/>
                <a:hlinkClick r:id="rId8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9"/>
              </a:rPr>
              <a:t>Cosylab</a:t>
            </a:r>
            <a:r>
              <a:rPr lang="en-GB" dirty="0">
                <a:ea typeface="+mn-lt"/>
                <a:cs typeface="+mn-lt"/>
                <a:hlinkClick r:id="rId9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10"/>
              </a:rPr>
              <a:t>Hopsworks</a:t>
            </a:r>
            <a:r>
              <a:rPr lang="en-GB" dirty="0">
                <a:ea typeface="+mn-lt"/>
                <a:cs typeface="+mn-lt"/>
                <a:hlinkClick r:id="rId10"/>
              </a:rPr>
              <a:t> </a:t>
            </a:r>
            <a:r>
              <a:rPr lang="en-GB" dirty="0">
                <a:ea typeface="+mn-lt"/>
                <a:cs typeface="+mn-lt"/>
              </a:rPr>
              <a:t>, etc.</a:t>
            </a:r>
            <a:endParaRPr lang="en-GB" dirty="0"/>
          </a:p>
        </p:txBody>
      </p:sp>
      <p:pic>
        <p:nvPicPr>
          <p:cNvPr id="6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9B30C600-C0D1-997B-FA1A-42C32D6983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34928" y="-1003698"/>
            <a:ext cx="3165941" cy="4924425"/>
          </a:xfrm>
          <a:prstGeom prst="rect">
            <a:avLst/>
          </a:prstGeom>
        </p:spPr>
      </p:pic>
      <p:pic>
        <p:nvPicPr>
          <p:cNvPr id="11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CAB820CE-5BAD-28F0-7BC8-5BBBE0940A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A5D667E-09AF-11AF-C7D2-D4DAD7637675}"/>
              </a:ext>
            </a:extLst>
          </p:cNvPr>
          <p:cNvSpPr/>
          <p:nvPr/>
        </p:nvSpPr>
        <p:spPr>
          <a:xfrm>
            <a:off x="184708" y="2915192"/>
            <a:ext cx="3268079" cy="15621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D6D11C5F-34C6-06A2-2567-E44D4ADFE701}"/>
              </a:ext>
            </a:extLst>
          </p:cNvPr>
          <p:cNvSpPr/>
          <p:nvPr/>
        </p:nvSpPr>
        <p:spPr>
          <a:xfrm>
            <a:off x="3601912" y="1779675"/>
            <a:ext cx="4882864" cy="241268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22">
            <a:extLst>
              <a:ext uri="{FF2B5EF4-FFF2-40B4-BE49-F238E27FC236}">
                <a16:creationId xmlns:a16="http://schemas.microsoft.com/office/drawing/2014/main" id="{34EEDF0F-8D27-BE0C-8812-95A1F98CB0A3}"/>
              </a:ext>
            </a:extLst>
          </p:cNvPr>
          <p:cNvCxnSpPr>
            <a:cxnSpLocks/>
          </p:cNvCxnSpPr>
          <p:nvPr/>
        </p:nvCxnSpPr>
        <p:spPr>
          <a:xfrm flipH="1">
            <a:off x="227995" y="1779675"/>
            <a:ext cx="3373917" cy="1109157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2">
            <a:extLst>
              <a:ext uri="{FF2B5EF4-FFF2-40B4-BE49-F238E27FC236}">
                <a16:creationId xmlns:a16="http://schemas.microsoft.com/office/drawing/2014/main" id="{B4487749-5849-7EC9-E54A-02BC34373A71}"/>
              </a:ext>
            </a:extLst>
          </p:cNvPr>
          <p:cNvCxnSpPr>
            <a:cxnSpLocks/>
          </p:cNvCxnSpPr>
          <p:nvPr/>
        </p:nvCxnSpPr>
        <p:spPr>
          <a:xfrm flipH="1">
            <a:off x="3472996" y="4174346"/>
            <a:ext cx="113259" cy="298066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10">
            <a:extLst>
              <a:ext uri="{FF2B5EF4-FFF2-40B4-BE49-F238E27FC236}">
                <a16:creationId xmlns:a16="http://schemas.microsoft.com/office/drawing/2014/main" id="{06C56A26-240B-4AFF-602A-4726BB400359}"/>
              </a:ext>
            </a:extLst>
          </p:cNvPr>
          <p:cNvSpPr/>
          <p:nvPr/>
        </p:nvSpPr>
        <p:spPr>
          <a:xfrm>
            <a:off x="6096000" y="2731673"/>
            <a:ext cx="1371600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8">
            <a:extLst>
              <a:ext uri="{FF2B5EF4-FFF2-40B4-BE49-F238E27FC236}">
                <a16:creationId xmlns:a16="http://schemas.microsoft.com/office/drawing/2014/main" id="{468B438F-7866-56AB-87EB-944A822E0FCB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6781800" y="1982149"/>
            <a:ext cx="2054145" cy="74952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6">
            <a:extLst>
              <a:ext uri="{FF2B5EF4-FFF2-40B4-BE49-F238E27FC236}">
                <a16:creationId xmlns:a16="http://schemas.microsoft.com/office/drawing/2014/main" id="{D81FF329-2D74-01E1-430A-7303BEE37ACE}"/>
              </a:ext>
            </a:extLst>
          </p:cNvPr>
          <p:cNvSpPr txBox="1"/>
          <p:nvPr/>
        </p:nvSpPr>
        <p:spPr>
          <a:xfrm>
            <a:off x="7467600" y="279533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Gatsby</a:t>
            </a:r>
          </a:p>
        </p:txBody>
      </p:sp>
    </p:spTree>
    <p:extLst>
      <p:ext uri="{BB962C8B-B14F-4D97-AF65-F5344CB8AC3E}">
        <p14:creationId xmlns:p14="http://schemas.microsoft.com/office/powerpoint/2010/main" val="34283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9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D1698-461D-6A8F-E3AB-2E9E50B28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7DED8C63-807C-80EF-E435-E1542F82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041" y="645328"/>
            <a:ext cx="4641906" cy="5191964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85A820A7-6FA8-DB02-E70A-92B5662DEDE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69507-1BDB-4E93-CEE9-EEF06493B7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972734-C8C6-2C19-870D-888F31F26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15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3D97C2E-D020-370A-EBBA-7259E6566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58B9D6-4FF0-AE78-CF7E-D3FE82A9DCEB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Student Poster Session (3/3)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9CFEAF4-4D0F-2DD7-12E1-26494C19A8D7}"/>
              </a:ext>
            </a:extLst>
          </p:cNvPr>
          <p:cNvSpPr txBox="1"/>
          <p:nvPr/>
        </p:nvSpPr>
        <p:spPr>
          <a:xfrm>
            <a:off x="-1" y="708367"/>
            <a:ext cx="7247041" cy="48013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14:00 to 18:00.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Wine and Baguette Poster Areas.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Jury Process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A jury composed of experts in the field will </a:t>
            </a:r>
            <a:r>
              <a:rPr lang="en-US" b="1" dirty="0">
                <a:ea typeface="+mn-lt"/>
                <a:cs typeface="+mn-lt"/>
              </a:rPr>
              <a:t>visit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each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student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twice</a:t>
            </a:r>
            <a:r>
              <a:rPr lang="en-US" dirty="0">
                <a:ea typeface="+mn-lt"/>
                <a:cs typeface="+mn-lt"/>
              </a:rPr>
              <a:t> during the session to assess their poster presentation and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Presentation Format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Each student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present</a:t>
            </a:r>
            <a:r>
              <a:rPr lang="en-US" dirty="0">
                <a:ea typeface="+mn-lt"/>
                <a:cs typeface="+mn-lt"/>
              </a:rPr>
              <a:t> their work.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jury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ask questions</a:t>
            </a:r>
            <a:r>
              <a:rPr lang="en-US" dirty="0">
                <a:ea typeface="+mn-lt"/>
                <a:cs typeface="+mn-lt"/>
              </a:rPr>
              <a:t> about your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Awards Ceremony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best posters will be awarded on Thursday, May 21, 2026, during the Accelerator Prizes Special Session at 2:00 p.m. in the Michel d’Ornano Room (CID). Winning posters will be exhibited on Friday morning in the main hall.</a:t>
            </a:r>
            <a:endParaRPr lang="en-GB" dirty="0"/>
          </a:p>
        </p:txBody>
      </p:sp>
      <p:sp>
        <p:nvSpPr>
          <p:cNvPr id="16" name="Oval 5">
            <a:extLst>
              <a:ext uri="{FF2B5EF4-FFF2-40B4-BE49-F238E27FC236}">
                <a16:creationId xmlns:a16="http://schemas.microsoft.com/office/drawing/2014/main" id="{35B92874-FEE6-F8A2-A766-BA14AA912E66}"/>
              </a:ext>
            </a:extLst>
          </p:cNvPr>
          <p:cNvSpPr/>
          <p:nvPr/>
        </p:nvSpPr>
        <p:spPr>
          <a:xfrm>
            <a:off x="9420837" y="4095481"/>
            <a:ext cx="1442907" cy="16761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63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E8A-B31A-78F0-8D35-96C786CF3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A diagram of a conference center&#10;&#10;AI-generated content may be incorrect.">
            <a:extLst>
              <a:ext uri="{FF2B5EF4-FFF2-40B4-BE49-F238E27FC236}">
                <a16:creationId xmlns:a16="http://schemas.microsoft.com/office/drawing/2014/main" id="{2C31B383-FB84-6A70-DBE3-4C11E2A8B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162" t="19748" r="20458" b="4331"/>
          <a:stretch>
            <a:fillRect/>
          </a:stretch>
        </p:blipFill>
        <p:spPr>
          <a:xfrm>
            <a:off x="5073724" y="544781"/>
            <a:ext cx="3097500" cy="196205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AA22D39-4A3D-5E12-A461-F284ED5E1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5" y="2568068"/>
            <a:ext cx="6202820" cy="3307609"/>
          </a:xfrm>
          <a:prstGeom prst="rect">
            <a:avLst/>
          </a:prstGeom>
        </p:spPr>
      </p:pic>
      <p:sp>
        <p:nvSpPr>
          <p:cNvPr id="31" name="Oval 5">
            <a:extLst>
              <a:ext uri="{FF2B5EF4-FFF2-40B4-BE49-F238E27FC236}">
                <a16:creationId xmlns:a16="http://schemas.microsoft.com/office/drawing/2014/main" id="{B80C491C-6169-8D84-1545-5A68D28F333C}"/>
              </a:ext>
            </a:extLst>
          </p:cNvPr>
          <p:cNvSpPr/>
          <p:nvPr/>
        </p:nvSpPr>
        <p:spPr>
          <a:xfrm>
            <a:off x="2673388" y="2889207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5">
            <a:extLst>
              <a:ext uri="{FF2B5EF4-FFF2-40B4-BE49-F238E27FC236}">
                <a16:creationId xmlns:a16="http://schemas.microsoft.com/office/drawing/2014/main" id="{00D42CC7-A114-90ED-E520-ED58FB51A51E}"/>
              </a:ext>
            </a:extLst>
          </p:cNvPr>
          <p:cNvSpPr/>
          <p:nvPr/>
        </p:nvSpPr>
        <p:spPr>
          <a:xfrm>
            <a:off x="1720888" y="3917907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13C7FB9B-5DC9-7501-23AD-E7A286182A7C}"/>
              </a:ext>
            </a:extLst>
          </p:cNvPr>
          <p:cNvSpPr txBox="1"/>
          <p:nvPr/>
        </p:nvSpPr>
        <p:spPr>
          <a:xfrm>
            <a:off x="3120525" y="2344610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34" name="TextBox 6">
            <a:extLst>
              <a:ext uri="{FF2B5EF4-FFF2-40B4-BE49-F238E27FC236}">
                <a16:creationId xmlns:a16="http://schemas.microsoft.com/office/drawing/2014/main" id="{6034F7FE-6431-9EDD-239F-52850ECB552A}"/>
              </a:ext>
            </a:extLst>
          </p:cNvPr>
          <p:cNvSpPr txBox="1"/>
          <p:nvPr/>
        </p:nvSpPr>
        <p:spPr>
          <a:xfrm>
            <a:off x="203638" y="4865165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30A757A-34E5-F3FB-20A6-A33E15D539A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D9810-4423-E2FD-A7C1-2DEC5E640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20341-1555-3814-E01B-16448044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16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325818ED-4BED-885D-8A37-3D93A4988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4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3211160D-10D9-29B2-37D8-739924302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118" y="1115399"/>
            <a:ext cx="3821645" cy="42745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34738E-DE3F-219D-587A-19C00BCCD938}"/>
              </a:ext>
            </a:extLst>
          </p:cNvPr>
          <p:cNvSpPr txBox="1"/>
          <p:nvPr/>
        </p:nvSpPr>
        <p:spPr>
          <a:xfrm>
            <a:off x="918202" y="1210359"/>
            <a:ext cx="331131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ea typeface="+mn-lt"/>
                <a:cs typeface="+mn-lt"/>
              </a:rPr>
              <a:t>Microphone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 Duty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&amp; Chairperson Assistants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FEE9E6-8482-A2A7-1B83-11B0950B1AE1}"/>
              </a:ext>
            </a:extLst>
          </p:cNvPr>
          <p:cNvSpPr/>
          <p:nvPr/>
        </p:nvSpPr>
        <p:spPr>
          <a:xfrm>
            <a:off x="11071659" y="1168716"/>
            <a:ext cx="1007645" cy="1066231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9E101A-EA87-5E3A-CE26-A931324CB062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3600" dirty="0" err="1">
                <a:ea typeface="+mn-lt"/>
                <a:cs typeface="+mn-lt"/>
              </a:rPr>
              <a:t>Summary</a:t>
            </a:r>
            <a:r>
              <a:rPr lang="fr-FR" sz="3600" dirty="0">
                <a:ea typeface="+mn-lt"/>
                <a:cs typeface="+mn-lt"/>
              </a:rPr>
              <a:t> – </a:t>
            </a:r>
            <a:r>
              <a:rPr lang="fr-FR" sz="3600" dirty="0" err="1">
                <a:ea typeface="+mn-lt"/>
                <a:cs typeface="+mn-lt"/>
              </a:rPr>
              <a:t>Your</a:t>
            </a:r>
            <a:r>
              <a:rPr lang="fr-FR" sz="3600" dirty="0">
                <a:ea typeface="+mn-lt"/>
                <a:cs typeface="+mn-lt"/>
              </a:rPr>
              <a:t> </a:t>
            </a:r>
            <a:r>
              <a:rPr lang="fr-FR" sz="3600" dirty="0" err="1">
                <a:ea typeface="+mn-lt"/>
                <a:cs typeface="+mn-lt"/>
              </a:rPr>
              <a:t>Duties</a:t>
            </a:r>
            <a:endParaRPr lang="en-GB" sz="3600" dirty="0"/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13050489-CDC7-45FF-A178-B44C18439088}"/>
              </a:ext>
            </a:extLst>
          </p:cNvPr>
          <p:cNvSpPr/>
          <p:nvPr/>
        </p:nvSpPr>
        <p:spPr>
          <a:xfrm>
            <a:off x="10048828" y="4687549"/>
            <a:ext cx="1007645" cy="824665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BFF9CE3B-BB0F-DE81-86B0-78C3E0E560E3}"/>
              </a:ext>
            </a:extLst>
          </p:cNvPr>
          <p:cNvSpPr/>
          <p:nvPr/>
        </p:nvSpPr>
        <p:spPr>
          <a:xfrm>
            <a:off x="10118303" y="3937986"/>
            <a:ext cx="1116523" cy="371329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C7647A9C-6C53-891B-25E0-C004CC8FED26}"/>
              </a:ext>
            </a:extLst>
          </p:cNvPr>
          <p:cNvSpPr txBox="1"/>
          <p:nvPr/>
        </p:nvSpPr>
        <p:spPr>
          <a:xfrm>
            <a:off x="5966431" y="3448550"/>
            <a:ext cx="33113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Poster Police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Straight Arrow Connector 8">
            <a:extLst>
              <a:ext uri="{FF2B5EF4-FFF2-40B4-BE49-F238E27FC236}">
                <a16:creationId xmlns:a16="http://schemas.microsoft.com/office/drawing/2014/main" id="{BC8148F3-C047-1587-50FC-162B35228855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399163" y="1701832"/>
            <a:ext cx="2672496" cy="1971345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8">
            <a:extLst>
              <a:ext uri="{FF2B5EF4-FFF2-40B4-BE49-F238E27FC236}">
                <a16:creationId xmlns:a16="http://schemas.microsoft.com/office/drawing/2014/main" id="{2CE7D9B8-4DB8-CC58-52F6-84F2473E6978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8399163" y="3630042"/>
            <a:ext cx="1719140" cy="493609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8">
            <a:extLst>
              <a:ext uri="{FF2B5EF4-FFF2-40B4-BE49-F238E27FC236}">
                <a16:creationId xmlns:a16="http://schemas.microsoft.com/office/drawing/2014/main" id="{F74EA90F-AC73-B94B-19A7-E857338DAB40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8399163" y="3633216"/>
            <a:ext cx="1649665" cy="1466666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6">
            <a:extLst>
              <a:ext uri="{FF2B5EF4-FFF2-40B4-BE49-F238E27FC236}">
                <a16:creationId xmlns:a16="http://schemas.microsoft.com/office/drawing/2014/main" id="{17F03B41-70BD-9F49-EF76-22687B424305}"/>
              </a:ext>
            </a:extLst>
          </p:cNvPr>
          <p:cNvSpPr txBox="1"/>
          <p:nvPr/>
        </p:nvSpPr>
        <p:spPr>
          <a:xfrm>
            <a:off x="10948418" y="809862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Roquefort</a:t>
            </a: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1F9D8BC5-EFC6-BF5F-3D9E-9424D60C924A}"/>
              </a:ext>
            </a:extLst>
          </p:cNvPr>
          <p:cNvSpPr txBox="1"/>
          <p:nvPr/>
        </p:nvSpPr>
        <p:spPr>
          <a:xfrm>
            <a:off x="11254539" y="3937986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Wine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:a16="http://schemas.microsoft.com/office/drawing/2014/main" id="{7D525CCD-0122-03C9-49BC-80021F31009F}"/>
              </a:ext>
            </a:extLst>
          </p:cNvPr>
          <p:cNvSpPr txBox="1"/>
          <p:nvPr/>
        </p:nvSpPr>
        <p:spPr>
          <a:xfrm>
            <a:off x="10012844" y="5497172"/>
            <a:ext cx="11502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Baguette</a:t>
            </a:r>
          </a:p>
        </p:txBody>
      </p:sp>
      <p:cxnSp>
        <p:nvCxnSpPr>
          <p:cNvPr id="41" name="Straight Arrow Connector 8">
            <a:extLst>
              <a:ext uri="{FF2B5EF4-FFF2-40B4-BE49-F238E27FC236}">
                <a16:creationId xmlns:a16="http://schemas.microsoft.com/office/drawing/2014/main" id="{5943887B-A910-A8B7-6542-6F691ACABC25}"/>
              </a:ext>
            </a:extLst>
          </p:cNvPr>
          <p:cNvCxnSpPr>
            <a:cxnSpLocks/>
          </p:cNvCxnSpPr>
          <p:nvPr/>
        </p:nvCxnSpPr>
        <p:spPr>
          <a:xfrm>
            <a:off x="2366449" y="1986112"/>
            <a:ext cx="0" cy="1920366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8">
            <a:extLst>
              <a:ext uri="{FF2B5EF4-FFF2-40B4-BE49-F238E27FC236}">
                <a16:creationId xmlns:a16="http://schemas.microsoft.com/office/drawing/2014/main" id="{DB40A51A-020A-8716-465C-5A904D286F8A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2366449" y="1986112"/>
            <a:ext cx="952500" cy="903095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8">
            <a:extLst>
              <a:ext uri="{FF2B5EF4-FFF2-40B4-BE49-F238E27FC236}">
                <a16:creationId xmlns:a16="http://schemas.microsoft.com/office/drawing/2014/main" id="{1CE4B570-D977-C289-5619-0E289E9DDB4B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6290701" y="1463450"/>
            <a:ext cx="2127476" cy="2174922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">
            <a:extLst>
              <a:ext uri="{FF2B5EF4-FFF2-40B4-BE49-F238E27FC236}">
                <a16:creationId xmlns:a16="http://schemas.microsoft.com/office/drawing/2014/main" id="{1CBB8E1B-81A7-D605-E615-A9BC7AB1292F}"/>
              </a:ext>
            </a:extLst>
          </p:cNvPr>
          <p:cNvSpPr txBox="1"/>
          <p:nvPr/>
        </p:nvSpPr>
        <p:spPr>
          <a:xfrm>
            <a:off x="4966816" y="2409805"/>
            <a:ext cx="33113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Nemo (iPads)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CA413FF9-C107-BFE2-06EE-5741F1DD2223}"/>
              </a:ext>
            </a:extLst>
          </p:cNvPr>
          <p:cNvSpPr/>
          <p:nvPr/>
        </p:nvSpPr>
        <p:spPr>
          <a:xfrm>
            <a:off x="5951305" y="1296277"/>
            <a:ext cx="339396" cy="334345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/>
      <p:bldP spid="7" grpId="0"/>
      <p:bldP spid="11" grpId="0" animBg="1"/>
      <p:bldP spid="14" grpId="0" animBg="1"/>
      <p:bldP spid="15" grpId="0" animBg="1"/>
      <p:bldP spid="22" grpId="0"/>
      <p:bldP spid="38" grpId="0"/>
      <p:bldP spid="39" grpId="0"/>
      <p:bldP spid="40" grpId="0"/>
      <p:bldP spid="61" grpId="0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E8A-B31A-78F0-8D35-96C786CF3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E7C495D5-24BF-2DAD-C414-44484795E1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270"/>
          <a:stretch>
            <a:fillRect/>
          </a:stretch>
        </p:blipFill>
        <p:spPr>
          <a:xfrm>
            <a:off x="8458201" y="523081"/>
            <a:ext cx="3712760" cy="5355149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F30A757A-34E5-F3FB-20A6-A33E15D539A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D9810-4423-E2FD-A7C1-2DEC5E640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20341-1555-3814-E01B-16448044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17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325818ED-4BED-885D-8A37-3D93A4988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4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3211160D-10D9-29B2-37D8-739924302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27" y="1063187"/>
            <a:ext cx="4226569" cy="472741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3080BBC-7FDE-98FF-981C-EC8D020BBDBD}"/>
              </a:ext>
            </a:extLst>
          </p:cNvPr>
          <p:cNvSpPr/>
          <p:nvPr/>
        </p:nvSpPr>
        <p:spPr>
          <a:xfrm>
            <a:off x="1732991" y="1275271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34738E-DE3F-219D-587A-19C00BCCD938}"/>
              </a:ext>
            </a:extLst>
          </p:cNvPr>
          <p:cNvSpPr txBox="1"/>
          <p:nvPr/>
        </p:nvSpPr>
        <p:spPr>
          <a:xfrm>
            <a:off x="-90446" y="341212"/>
            <a:ext cx="33113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Students with grants Training</a:t>
            </a:r>
            <a:r>
              <a:rPr lang="en-GB" dirty="0"/>
              <a:t>: </a:t>
            </a:r>
            <a:br>
              <a:rPr lang="en-GB" dirty="0"/>
            </a:br>
            <a:r>
              <a:rPr lang="en-GB" u="sng" dirty="0"/>
              <a:t>Today 09:30 – 11:00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DA5552-97B1-7286-33A2-A15A32BA16D7}"/>
              </a:ext>
            </a:extLst>
          </p:cNvPr>
          <p:cNvCxnSpPr>
            <a:cxnSpLocks/>
            <a:stCxn id="20" idx="1"/>
            <a:endCxn id="15" idx="3"/>
          </p:cNvCxnSpPr>
          <p:nvPr/>
        </p:nvCxnSpPr>
        <p:spPr>
          <a:xfrm flipH="1">
            <a:off x="2088335" y="3308436"/>
            <a:ext cx="2751348" cy="52659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5DFEE9E6-8482-A2A7-1B83-11B0950B1AE1}"/>
              </a:ext>
            </a:extLst>
          </p:cNvPr>
          <p:cNvSpPr/>
          <p:nvPr/>
        </p:nvSpPr>
        <p:spPr>
          <a:xfrm>
            <a:off x="2374193" y="4179184"/>
            <a:ext cx="1169107" cy="15358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3932A-8178-6984-F741-C747E6666BB6}"/>
              </a:ext>
            </a:extLst>
          </p:cNvPr>
          <p:cNvSpPr txBox="1"/>
          <p:nvPr/>
        </p:nvSpPr>
        <p:spPr>
          <a:xfrm>
            <a:off x="4661467" y="4788264"/>
            <a:ext cx="283430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 Poster Session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14:00 – 18:00</a:t>
            </a:r>
            <a:endParaRPr lang="en-US" u="sng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9E101A-EA87-5E3A-CE26-A931324CB062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3600" dirty="0" err="1">
                <a:ea typeface="+mn-lt"/>
                <a:cs typeface="+mn-lt"/>
              </a:rPr>
              <a:t>Summary</a:t>
            </a:r>
            <a:r>
              <a:rPr lang="fr-FR" sz="3600" dirty="0">
                <a:ea typeface="+mn-lt"/>
                <a:cs typeface="+mn-lt"/>
              </a:rPr>
              <a:t> – Sunday </a:t>
            </a:r>
            <a:r>
              <a:rPr lang="fr-FR" sz="3600" dirty="0" err="1">
                <a:ea typeface="+mn-lt"/>
                <a:cs typeface="+mn-lt"/>
              </a:rPr>
              <a:t>Activities</a:t>
            </a:r>
            <a:endParaRPr lang="en-GB" sz="3600" dirty="0"/>
          </a:p>
        </p:txBody>
      </p:sp>
      <p:sp>
        <p:nvSpPr>
          <p:cNvPr id="2" name="Oval 10">
            <a:extLst>
              <a:ext uri="{FF2B5EF4-FFF2-40B4-BE49-F238E27FC236}">
                <a16:creationId xmlns:a16="http://schemas.microsoft.com/office/drawing/2014/main" id="{1757EE55-122A-396B-CD4E-FCB815E7B6F9}"/>
              </a:ext>
            </a:extLst>
          </p:cNvPr>
          <p:cNvSpPr/>
          <p:nvPr/>
        </p:nvSpPr>
        <p:spPr>
          <a:xfrm>
            <a:off x="10314581" y="3056421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8">
            <a:extLst>
              <a:ext uri="{FF2B5EF4-FFF2-40B4-BE49-F238E27FC236}">
                <a16:creationId xmlns:a16="http://schemas.microsoft.com/office/drawing/2014/main" id="{29BB34EB-F5BC-4953-8D59-5A0399127F7C}"/>
              </a:ext>
            </a:extLst>
          </p:cNvPr>
          <p:cNvCxnSpPr>
            <a:cxnSpLocks/>
          </p:cNvCxnSpPr>
          <p:nvPr/>
        </p:nvCxnSpPr>
        <p:spPr>
          <a:xfrm flipH="1" flipV="1">
            <a:off x="1335931" y="968493"/>
            <a:ext cx="391206" cy="82491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id="{66A804EE-AFAA-EA22-88B2-57CDA5C21935}"/>
              </a:ext>
            </a:extLst>
          </p:cNvPr>
          <p:cNvSpPr txBox="1"/>
          <p:nvPr/>
        </p:nvSpPr>
        <p:spPr>
          <a:xfrm>
            <a:off x="4839683" y="2985270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Photographer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11:15 – 13:15</a:t>
            </a:r>
            <a:endParaRPr lang="en-US" u="sng" dirty="0"/>
          </a:p>
        </p:txBody>
      </p: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id="{89D5D463-D6AF-BAE2-82AB-9C716A145F30}"/>
              </a:ext>
            </a:extLst>
          </p:cNvPr>
          <p:cNvCxnSpPr>
            <a:cxnSpLocks/>
            <a:stCxn id="2" idx="1"/>
            <a:endCxn id="24" idx="3"/>
          </p:cNvCxnSpPr>
          <p:nvPr/>
        </p:nvCxnSpPr>
        <p:spPr>
          <a:xfrm flipH="1">
            <a:off x="7325666" y="3285702"/>
            <a:ext cx="2988915" cy="97141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1">
            <a:extLst>
              <a:ext uri="{FF2B5EF4-FFF2-40B4-BE49-F238E27FC236}">
                <a16:creationId xmlns:a16="http://schemas.microsoft.com/office/drawing/2014/main" id="{C540D3AF-A487-BC0F-3503-221F61946A99}"/>
              </a:ext>
            </a:extLst>
          </p:cNvPr>
          <p:cNvSpPr txBox="1"/>
          <p:nvPr/>
        </p:nvSpPr>
        <p:spPr>
          <a:xfrm>
            <a:off x="4831577" y="3933950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IPAC’26 Hackathon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11:00 – 12:00</a:t>
            </a:r>
            <a:endParaRPr lang="en-US" u="sng" dirty="0"/>
          </a:p>
        </p:txBody>
      </p:sp>
      <p:sp>
        <p:nvSpPr>
          <p:cNvPr id="28" name="TextBox 11">
            <a:extLst>
              <a:ext uri="{FF2B5EF4-FFF2-40B4-BE49-F238E27FC236}">
                <a16:creationId xmlns:a16="http://schemas.microsoft.com/office/drawing/2014/main" id="{E368D8F1-0E45-7AE6-EEF6-FC8B30658640}"/>
              </a:ext>
            </a:extLst>
          </p:cNvPr>
          <p:cNvSpPr txBox="1"/>
          <p:nvPr/>
        </p:nvSpPr>
        <p:spPr>
          <a:xfrm>
            <a:off x="4492504" y="1905623"/>
            <a:ext cx="324461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Welcome Cocktail:</a:t>
            </a:r>
            <a:br>
              <a:rPr lang="en-GB" dirty="0"/>
            </a:br>
            <a:r>
              <a:rPr lang="en-GB" u="sng" dirty="0"/>
              <a:t>Today at 18:00</a:t>
            </a:r>
            <a:endParaRPr lang="en-US" dirty="0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8C2A59AE-68A1-8018-4150-E7BA5115C441}"/>
              </a:ext>
            </a:extLst>
          </p:cNvPr>
          <p:cNvSpPr/>
          <p:nvPr/>
        </p:nvSpPr>
        <p:spPr>
          <a:xfrm>
            <a:off x="1365938" y="3605754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8">
            <a:extLst>
              <a:ext uri="{FF2B5EF4-FFF2-40B4-BE49-F238E27FC236}">
                <a16:creationId xmlns:a16="http://schemas.microsoft.com/office/drawing/2014/main" id="{14219337-ADBB-F230-DFBB-E4A4F27F2BAD}"/>
              </a:ext>
            </a:extLst>
          </p:cNvPr>
          <p:cNvCxnSpPr>
            <a:cxnSpLocks/>
            <a:stCxn id="12" idx="1"/>
            <a:endCxn id="11" idx="3"/>
          </p:cNvCxnSpPr>
          <p:nvPr/>
        </p:nvCxnSpPr>
        <p:spPr>
          <a:xfrm flipH="1" flipV="1">
            <a:off x="3543300" y="4947092"/>
            <a:ext cx="1118167" cy="164338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87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2" grpId="0" animBg="1"/>
      <p:bldP spid="20" grpId="0"/>
      <p:bldP spid="24" grpId="0"/>
      <p:bldP spid="28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394A5-6F57-1B36-953E-985F437B2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18408EFC-787E-3C9A-C9E5-30E8D82DBE19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32DD82-8243-1C4E-94C0-3CB00F8F5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6DB6B-C2ED-7708-717E-D42496CDD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18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5745B1F5-CE36-70AE-8D50-68D757BD2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F6F42A-B066-08BB-EC63-61BF2326B51C}"/>
              </a:ext>
            </a:extLst>
          </p:cNvPr>
          <p:cNvSpPr txBox="1"/>
          <p:nvPr/>
        </p:nvSpPr>
        <p:spPr>
          <a:xfrm>
            <a:off x="152399" y="2598003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Questions?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98339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BE0D1-7D78-031D-6E41-44D43C6CE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FF2EA62F-C6C0-8186-8043-6506EB6A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pic>
        <p:nvPicPr>
          <p:cNvPr id="15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610118E5-9160-2995-42E2-A60C65173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88" y="1200150"/>
            <a:ext cx="4133850" cy="462915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A052D0D5-8C2C-7225-733C-D44ED8FB05F0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01F47-614E-794E-8352-2F164F977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EE0A1-E9BE-243E-DEBC-937A45FEF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3283EC1-9C3E-1C4C-70CF-31C064BB7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CD0EA34-9569-A0DB-B705-13DE335A213D}"/>
              </a:ext>
            </a:extLst>
          </p:cNvPr>
          <p:cNvSpPr/>
          <p:nvPr/>
        </p:nvSpPr>
        <p:spPr>
          <a:xfrm>
            <a:off x="6793830" y="1327483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DE2384-E6B1-42F9-6D52-E55378AECF92}"/>
              </a:ext>
            </a:extLst>
          </p:cNvPr>
          <p:cNvSpPr txBox="1"/>
          <p:nvPr/>
        </p:nvSpPr>
        <p:spPr>
          <a:xfrm>
            <a:off x="4221077" y="1108712"/>
            <a:ext cx="18749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Thalasso</a:t>
            </a:r>
            <a:br>
              <a:rPr lang="en-GB" dirty="0"/>
            </a:br>
            <a:r>
              <a:rPr lang="en-GB" dirty="0"/>
              <a:t>Auditorium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A4EE6B-3CE5-0468-A933-69FB2683D7AD}"/>
              </a:ext>
            </a:extLst>
          </p:cNvPr>
          <p:cNvCxnSpPr/>
          <p:nvPr/>
        </p:nvCxnSpPr>
        <p:spPr>
          <a:xfrm flipH="1" flipV="1">
            <a:off x="5745237" y="1384410"/>
            <a:ext cx="1042739" cy="46120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DF4D976-4289-130D-61A1-DEBC84C6238D}"/>
              </a:ext>
            </a:extLst>
          </p:cNvPr>
          <p:cNvSpPr/>
          <p:nvPr/>
        </p:nvSpPr>
        <p:spPr>
          <a:xfrm>
            <a:off x="7364328" y="4274152"/>
            <a:ext cx="1436772" cy="158401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1066E9-15FB-957E-1B23-0BD9D8A3404D}"/>
              </a:ext>
            </a:extLst>
          </p:cNvPr>
          <p:cNvSpPr txBox="1"/>
          <p:nvPr/>
        </p:nvSpPr>
        <p:spPr>
          <a:xfrm>
            <a:off x="8826573" y="4781253"/>
            <a:ext cx="24001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Student Poster Area</a:t>
            </a:r>
            <a:br>
              <a:rPr lang="en-GB" dirty="0"/>
            </a:br>
            <a:r>
              <a:rPr lang="en-GB" dirty="0"/>
              <a:t>Sunday 14:00 – 18:00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59C84-9841-9878-84DE-662FF229F4A5}"/>
              </a:ext>
            </a:extLst>
          </p:cNvPr>
          <p:cNvSpPr txBox="1"/>
          <p:nvPr/>
        </p:nvSpPr>
        <p:spPr>
          <a:xfrm>
            <a:off x="9389645" y="2816006"/>
            <a:ext cx="208196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Industrial Parters Area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CC81D2-8A9E-6D18-6A96-CF7AF82A8D17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ea typeface="+mn-lt"/>
                <a:cs typeface="+mn-lt"/>
              </a:rPr>
              <a:t>Map of the CID | Deauville Convention </a:t>
            </a:r>
            <a:r>
              <a:rPr lang="en-GB" sz="3600" dirty="0" err="1">
                <a:ea typeface="+mn-lt"/>
                <a:cs typeface="+mn-lt"/>
              </a:rPr>
              <a:t>Center</a:t>
            </a:r>
            <a:endParaRPr lang="en-US" sz="3600" dirty="0" err="1">
              <a:ea typeface="+mn-lt"/>
              <a:cs typeface="+mn-lt"/>
            </a:endParaRPr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F9345957-0479-4BDA-79EC-DD4551544CC7}"/>
              </a:ext>
            </a:extLst>
          </p:cNvPr>
          <p:cNvSpPr/>
          <p:nvPr/>
        </p:nvSpPr>
        <p:spPr>
          <a:xfrm>
            <a:off x="202028" y="4141871"/>
            <a:ext cx="3268079" cy="16889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12">
            <a:extLst>
              <a:ext uri="{FF2B5EF4-FFF2-40B4-BE49-F238E27FC236}">
                <a16:creationId xmlns:a16="http://schemas.microsoft.com/office/drawing/2014/main" id="{0957FE7C-A4E9-C259-46D9-96767722979C}"/>
              </a:ext>
            </a:extLst>
          </p:cNvPr>
          <p:cNvSpPr/>
          <p:nvPr/>
        </p:nvSpPr>
        <p:spPr>
          <a:xfrm>
            <a:off x="3954878" y="1036721"/>
            <a:ext cx="8030579" cy="48512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B7C0E88-1141-6010-1BFC-1279DC71B0E6}"/>
              </a:ext>
            </a:extLst>
          </p:cNvPr>
          <p:cNvCxnSpPr>
            <a:cxnSpLocks/>
          </p:cNvCxnSpPr>
          <p:nvPr/>
        </p:nvCxnSpPr>
        <p:spPr>
          <a:xfrm flipH="1">
            <a:off x="213241" y="1036721"/>
            <a:ext cx="3741637" cy="3096890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26AA3C-57B6-D0FB-8947-C8AD6407813C}"/>
              </a:ext>
            </a:extLst>
          </p:cNvPr>
          <p:cNvCxnSpPr>
            <a:cxnSpLocks/>
          </p:cNvCxnSpPr>
          <p:nvPr/>
        </p:nvCxnSpPr>
        <p:spPr>
          <a:xfrm flipH="1" flipV="1">
            <a:off x="3443034" y="5827531"/>
            <a:ext cx="518107" cy="64194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rme en L 1">
            <a:extLst>
              <a:ext uri="{FF2B5EF4-FFF2-40B4-BE49-F238E27FC236}">
                <a16:creationId xmlns:a16="http://schemas.microsoft.com/office/drawing/2014/main" id="{ABA54651-F96A-B0C0-4F3C-9123AEE9AFE7}"/>
              </a:ext>
            </a:extLst>
          </p:cNvPr>
          <p:cNvSpPr/>
          <p:nvPr/>
        </p:nvSpPr>
        <p:spPr>
          <a:xfrm rot="5400000">
            <a:off x="6795187" y="2451791"/>
            <a:ext cx="2732673" cy="2669802"/>
          </a:xfrm>
          <a:prstGeom prst="corner">
            <a:avLst>
              <a:gd name="adj1" fmla="val 72528"/>
              <a:gd name="adj2" fmla="val 47984"/>
            </a:avLst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4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14" grpId="0"/>
      <p:bldP spid="18" grpId="0" animBg="1"/>
      <p:bldP spid="22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C75D8-EAE2-1CB8-C9DD-0BC4A7FFF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FA379D-66E0-F410-3220-EFB0B50D77F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8B7EE-8AEF-C6C5-6EDE-010D23D1B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4B212-29F5-AE44-1A79-1511CF173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3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4853E86-78C7-10BB-41F1-06455F734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AA6FD9-322D-0321-4FFC-69E75C72EEFC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Your Duties</a:t>
            </a:r>
            <a:endParaRPr lang="en-US" sz="4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A67E15-452B-0C4B-DCA7-EBCE8DBEF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18" y="2933700"/>
            <a:ext cx="3898863" cy="2781300"/>
          </a:xfrm>
          <a:prstGeom prst="rect">
            <a:avLst/>
          </a:prstGeom>
        </p:spPr>
      </p:pic>
      <p:pic>
        <p:nvPicPr>
          <p:cNvPr id="6" name="Picture 5" descr="A person and person sitting at a table with laptops&#10;&#10;AI-generated content may be incorrect.">
            <a:extLst>
              <a:ext uri="{FF2B5EF4-FFF2-40B4-BE49-F238E27FC236}">
                <a16:creationId xmlns:a16="http://schemas.microsoft.com/office/drawing/2014/main" id="{A376FA66-CB44-FB56-6C96-BBFB7321CB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043" y="2933700"/>
            <a:ext cx="3898863" cy="2781300"/>
          </a:xfrm>
          <a:prstGeom prst="rect">
            <a:avLst/>
          </a:prstGeom>
        </p:spPr>
      </p:pic>
      <p:pic>
        <p:nvPicPr>
          <p:cNvPr id="9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C8A173D7-CDF8-6B32-5A35-BEE566EFA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6593" y="2933700"/>
            <a:ext cx="3898863" cy="2781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6DA2D8-1BA2-9EF3-71AD-1DD9EE7A4C28}"/>
              </a:ext>
            </a:extLst>
          </p:cNvPr>
          <p:cNvSpPr txBox="1"/>
          <p:nvPr/>
        </p:nvSpPr>
        <p:spPr>
          <a:xfrm>
            <a:off x="8159114" y="1061230"/>
            <a:ext cx="390525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Poster Police &amp; Installation</a:t>
            </a:r>
            <a:r>
              <a:rPr lang="en-GB" dirty="0">
                <a:ea typeface="+mn-lt"/>
                <a:cs typeface="+mn-lt"/>
              </a:rPr>
              <a:t>:</a:t>
            </a:r>
            <a:br>
              <a:rPr lang="en-GB" dirty="0">
                <a:ea typeface="+mn-lt"/>
                <a:cs typeface="+mn-lt"/>
              </a:rPr>
            </a:br>
            <a:r>
              <a:rPr lang="en-US" dirty="0"/>
              <a:t>Verify that poster presenters are present during the poster session and actively presenting their work at their assigned posters.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D1C6B1-4489-6D46-E126-661DE4EA9336}"/>
              </a:ext>
            </a:extLst>
          </p:cNvPr>
          <p:cNvSpPr txBox="1"/>
          <p:nvPr/>
        </p:nvSpPr>
        <p:spPr>
          <a:xfrm>
            <a:off x="4282439" y="1118380"/>
            <a:ext cx="390525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Chairperson Assistants</a:t>
            </a:r>
            <a:r>
              <a:rPr lang="en-US" dirty="0">
                <a:ea typeface="+mn-lt"/>
                <a:cs typeface="+mn-lt"/>
              </a:rPr>
              <a:t>: 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Assist the session chair in managing the session, including introducing speakers, monitoring the schedule, and helping keep presentations on time.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4A4992-DAAF-0C83-FE1B-BA68BB53629F}"/>
              </a:ext>
            </a:extLst>
          </p:cNvPr>
          <p:cNvSpPr txBox="1"/>
          <p:nvPr/>
        </p:nvSpPr>
        <p:spPr>
          <a:xfrm>
            <a:off x="129539" y="1118380"/>
            <a:ext cx="39052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Microphone</a:t>
            </a:r>
            <a:r>
              <a:rPr lang="en-US" dirty="0">
                <a:ea typeface="+mn-lt"/>
                <a:cs typeface="+mn-lt"/>
              </a:rPr>
              <a:t>: 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Assist with audience questions by bringing microphones to participants during the session.</a:t>
            </a:r>
          </a:p>
        </p:txBody>
      </p:sp>
    </p:spTree>
    <p:extLst>
      <p:ext uri="{BB962C8B-B14F-4D97-AF65-F5344CB8AC3E}">
        <p14:creationId xmlns:p14="http://schemas.microsoft.com/office/powerpoint/2010/main" val="10660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13F16-2012-39AD-F185-B3E18EFBE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541A7B1-CB7E-3E23-117F-2B8E621BF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655" y="1712066"/>
            <a:ext cx="6202820" cy="3307609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0440607D-DDC9-349C-9878-97860724AE8B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20B79-4EB8-4817-515E-E0B317208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B5F8E-12B4-1CA5-DBB6-708A120C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4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11F7642C-3B92-50AE-B474-E6A5E975A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2D7194-5F7C-2D2A-2DC2-448C96FD5B2A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Microphone</a:t>
            </a:r>
            <a:r>
              <a:rPr lang="en-US" sz="4800" b="1" dirty="0">
                <a:ea typeface="+mn-lt"/>
                <a:cs typeface="+mn-lt"/>
              </a:rPr>
              <a:t> Duty</a:t>
            </a:r>
            <a:endParaRPr lang="en-US" sz="4800" dirty="0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4BDD4809-AB02-D416-0E71-62847BA2C3EA}"/>
              </a:ext>
            </a:extLst>
          </p:cNvPr>
          <p:cNvSpPr/>
          <p:nvPr/>
        </p:nvSpPr>
        <p:spPr>
          <a:xfrm>
            <a:off x="8643453" y="20963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BBE621AA-CE78-728F-1CBA-38C5515B48BC}"/>
              </a:ext>
            </a:extLst>
          </p:cNvPr>
          <p:cNvSpPr txBox="1"/>
          <p:nvPr/>
        </p:nvSpPr>
        <p:spPr>
          <a:xfrm>
            <a:off x="-64768" y="960537"/>
            <a:ext cx="8713468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</a:t>
            </a:r>
            <a:r>
              <a:rPr lang="en-US" dirty="0"/>
              <a:t>Assist with audience questions by bringing microphones to participants.</a:t>
            </a:r>
          </a:p>
          <a:p>
            <a:pPr marL="285750" indent="-285750">
              <a:buFont typeface="Arial"/>
              <a:buChar char="•"/>
            </a:pP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Auditorium Thalasso (</a:t>
            </a:r>
            <a:r>
              <a:rPr lang="en-US" dirty="0">
                <a:ea typeface="+mn-lt"/>
                <a:cs typeface="+mn-lt"/>
              </a:rPr>
              <a:t>parallel sessions</a:t>
            </a:r>
            <a:r>
              <a:rPr lang="en-GB" dirty="0">
                <a:ea typeface="+mn-lt"/>
                <a:cs typeface="+mn-lt"/>
              </a:rPr>
              <a:t>). </a:t>
            </a:r>
          </a:p>
          <a:p>
            <a:r>
              <a:rPr lang="en-GB" dirty="0">
                <a:ea typeface="+mn-lt"/>
                <a:cs typeface="+mn-lt"/>
              </a:rPr>
              <a:t>                       or </a:t>
            </a:r>
            <a:r>
              <a:rPr lang="en-US" dirty="0"/>
              <a:t>Auditorium Michel </a:t>
            </a:r>
            <a:r>
              <a:rPr lang="en-US" dirty="0" err="1"/>
              <a:t>d’Ornano</a:t>
            </a:r>
            <a:r>
              <a:rPr lang="en-US" dirty="0"/>
              <a:t> (</a:t>
            </a:r>
            <a:r>
              <a:rPr lang="en-GB" dirty="0"/>
              <a:t>plenary sessions</a:t>
            </a:r>
            <a:r>
              <a:rPr lang="en-US" dirty="0"/>
              <a:t>).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When</a:t>
            </a:r>
            <a:r>
              <a:rPr lang="en-GB" dirty="0">
                <a:ea typeface="+mn-lt"/>
                <a:cs typeface="+mn-lt"/>
              </a:rPr>
              <a:t>: </a:t>
            </a:r>
            <a:r>
              <a:rPr lang="en-US" dirty="0">
                <a:ea typeface="+mn-lt"/>
                <a:cs typeface="+mn-lt"/>
              </a:rPr>
              <a:t>Each listed student will be assigned to one or two sessions.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Please arrive </a:t>
            </a:r>
            <a:r>
              <a:rPr lang="en-US" b="1" dirty="0">
                <a:ea typeface="+mn-lt"/>
                <a:cs typeface="+mn-lt"/>
              </a:rPr>
              <a:t>15 minutes before </a:t>
            </a:r>
            <a:r>
              <a:rPr lang="en-US" dirty="0">
                <a:ea typeface="+mn-lt"/>
                <a:cs typeface="+mn-lt"/>
              </a:rPr>
              <a:t>the start of your assigned session </a:t>
            </a:r>
            <a:br>
              <a:rPr lang="en-US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and gather in front of the stage.</a:t>
            </a:r>
            <a:br>
              <a:rPr lang="en-US" dirty="0">
                <a:ea typeface="+mn-lt"/>
                <a:cs typeface="+mn-lt"/>
              </a:rPr>
            </a:b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fr-FR" b="1" dirty="0">
                <a:ea typeface="+mn-lt"/>
                <a:cs typeface="+mn-lt"/>
              </a:rPr>
              <a:t>Wear</a:t>
            </a:r>
            <a:r>
              <a:rPr lang="fr-FR" dirty="0">
                <a:ea typeface="+mn-lt"/>
                <a:cs typeface="+mn-lt"/>
              </a:rPr>
              <a:t> your IPAC’26 student </a:t>
            </a:r>
            <a:r>
              <a:rPr lang="fr-FR" b="1" dirty="0">
                <a:ea typeface="+mn-lt"/>
                <a:cs typeface="+mn-lt"/>
              </a:rPr>
              <a:t>T-shirt</a:t>
            </a:r>
            <a:r>
              <a:rPr lang="fr-FR" dirty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During the Session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Keep your microphone </a:t>
            </a:r>
            <a:r>
              <a:rPr lang="en-US" b="1" dirty="0">
                <a:ea typeface="+mn-lt"/>
                <a:cs typeface="+mn-lt"/>
              </a:rPr>
              <a:t>muted</a:t>
            </a:r>
            <a:r>
              <a:rPr lang="en-US" dirty="0">
                <a:ea typeface="+mn-lt"/>
                <a:cs typeface="+mn-lt"/>
              </a:rPr>
              <a:t> while the speaker is presenting.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During the </a:t>
            </a:r>
            <a:r>
              <a:rPr lang="en-US" b="1" dirty="0">
                <a:ea typeface="+mn-lt"/>
                <a:cs typeface="+mn-lt"/>
              </a:rPr>
              <a:t>Q&amp;A session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b="1" dirty="0">
                <a:ea typeface="+mn-lt"/>
                <a:cs typeface="+mn-lt"/>
              </a:rPr>
              <a:t>bring the microphone to audience members wishing to ask questions.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Ensure microphones are </a:t>
            </a:r>
            <a:r>
              <a:rPr lang="en-US" b="1" dirty="0">
                <a:ea typeface="+mn-lt"/>
                <a:cs typeface="+mn-lt"/>
              </a:rPr>
              <a:t>evenly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distributed</a:t>
            </a:r>
            <a:r>
              <a:rPr lang="en-US" dirty="0">
                <a:ea typeface="+mn-lt"/>
                <a:cs typeface="+mn-lt"/>
              </a:rPr>
              <a:t> throughout the room.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55B9B9C8-21E0-EBA6-EFB7-B23F1A4FC9F9}"/>
              </a:ext>
            </a:extLst>
          </p:cNvPr>
          <p:cNvSpPr/>
          <p:nvPr/>
        </p:nvSpPr>
        <p:spPr>
          <a:xfrm>
            <a:off x="7690953" y="31250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26DA08A0-DA64-5E17-CCE3-B8C1F832A576}"/>
              </a:ext>
            </a:extLst>
          </p:cNvPr>
          <p:cNvSpPr txBox="1"/>
          <p:nvPr/>
        </p:nvSpPr>
        <p:spPr>
          <a:xfrm>
            <a:off x="8711163" y="1632863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AD73F7A8-F609-4E46-70E0-580DD2FD702A}"/>
              </a:ext>
            </a:extLst>
          </p:cNvPr>
          <p:cNvSpPr txBox="1"/>
          <p:nvPr/>
        </p:nvSpPr>
        <p:spPr>
          <a:xfrm>
            <a:off x="6402303" y="4060706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1629827D-B185-E095-EBDB-38805DC6A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1275" y="-1"/>
            <a:ext cx="1990725" cy="14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4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C765E-58A9-CBAF-8472-FC48B8AC6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27D6FF03-C151-8C6B-A4E2-E62424967BE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890DA8-A3F8-7F4F-712D-B0EF10DBB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D04FA3-0463-E417-DAFA-3977177A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5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BF7AFD4-1A0A-48D7-4565-FFC3EC14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4A583-238B-EE6D-1362-43E4666008C1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Chairperson Assistants</a:t>
            </a:r>
            <a:endParaRPr lang="en-US" sz="4800" dirty="0"/>
          </a:p>
        </p:txBody>
      </p:sp>
      <p:pic>
        <p:nvPicPr>
          <p:cNvPr id="7" name="Picture 5" descr="A person and person sitting at a table with laptops&#10;&#10;AI-generated content may be incorrect.">
            <a:extLst>
              <a:ext uri="{FF2B5EF4-FFF2-40B4-BE49-F238E27FC236}">
                <a16:creationId xmlns:a16="http://schemas.microsoft.com/office/drawing/2014/main" id="{432B6FB6-8C37-7D90-D4D7-133472A13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5992" y="-19982"/>
            <a:ext cx="2006483" cy="143134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E896113-EE0A-B5AA-5165-A708428B6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180" y="1775195"/>
            <a:ext cx="6202820" cy="3307609"/>
          </a:xfrm>
          <a:prstGeom prst="rect">
            <a:avLst/>
          </a:prstGeom>
        </p:spPr>
      </p:pic>
      <p:sp>
        <p:nvSpPr>
          <p:cNvPr id="11" name="Oval 5">
            <a:extLst>
              <a:ext uri="{FF2B5EF4-FFF2-40B4-BE49-F238E27FC236}">
                <a16:creationId xmlns:a16="http://schemas.microsoft.com/office/drawing/2014/main" id="{61C99DB7-D00D-6BF7-3156-1D78EF8FACE8}"/>
              </a:ext>
            </a:extLst>
          </p:cNvPr>
          <p:cNvSpPr/>
          <p:nvPr/>
        </p:nvSpPr>
        <p:spPr>
          <a:xfrm>
            <a:off x="8643453" y="20963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01A8E938-31C6-B37F-A5EC-8692FAFB8C54}"/>
              </a:ext>
            </a:extLst>
          </p:cNvPr>
          <p:cNvSpPr/>
          <p:nvPr/>
        </p:nvSpPr>
        <p:spPr>
          <a:xfrm>
            <a:off x="7690953" y="31250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4849DEA-C49D-942B-ED26-8A169A10F646}"/>
              </a:ext>
            </a:extLst>
          </p:cNvPr>
          <p:cNvSpPr txBox="1"/>
          <p:nvPr/>
        </p:nvSpPr>
        <p:spPr>
          <a:xfrm>
            <a:off x="8711163" y="1632863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57DCC38-7C56-A170-54C4-CE4371E06062}"/>
              </a:ext>
            </a:extLst>
          </p:cNvPr>
          <p:cNvSpPr txBox="1"/>
          <p:nvPr/>
        </p:nvSpPr>
        <p:spPr>
          <a:xfrm>
            <a:off x="6402303" y="4060706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176A7C1B-226D-5D4D-478A-8BE1629F9A0C}"/>
              </a:ext>
            </a:extLst>
          </p:cNvPr>
          <p:cNvSpPr txBox="1"/>
          <p:nvPr/>
        </p:nvSpPr>
        <p:spPr>
          <a:xfrm>
            <a:off x="194795" y="703729"/>
            <a:ext cx="6669406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GB" b="1" dirty="0"/>
            </a:br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</a:t>
            </a:r>
            <a:r>
              <a:rPr lang="en-US" dirty="0"/>
              <a:t>Assist the session chair in managing the session, including introducing speakers, monitoring the schedule, and helping keep presentations on time.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 </a:t>
            </a:r>
            <a:r>
              <a:rPr lang="en-GB" b="1" dirty="0"/>
              <a:t>Where</a:t>
            </a:r>
            <a:r>
              <a:rPr lang="en-GB" dirty="0"/>
              <a:t>: On stage in </a:t>
            </a:r>
            <a:r>
              <a:rPr lang="en-GB" dirty="0">
                <a:ea typeface="+mn-lt"/>
                <a:cs typeface="+mn-lt"/>
              </a:rPr>
              <a:t>Auditorium Thalasso (</a:t>
            </a:r>
            <a:r>
              <a:rPr lang="en-US" dirty="0">
                <a:ea typeface="+mn-lt"/>
                <a:cs typeface="+mn-lt"/>
              </a:rPr>
              <a:t>parallel sessions</a:t>
            </a:r>
            <a:r>
              <a:rPr lang="en-GB" dirty="0">
                <a:ea typeface="+mn-lt"/>
                <a:cs typeface="+mn-lt"/>
              </a:rPr>
              <a:t>). </a:t>
            </a:r>
          </a:p>
          <a:p>
            <a:r>
              <a:rPr lang="en-GB" dirty="0">
                <a:ea typeface="+mn-lt"/>
                <a:cs typeface="+mn-lt"/>
              </a:rPr>
              <a:t>                       or on stage in </a:t>
            </a:r>
            <a:r>
              <a:rPr lang="en-US" dirty="0"/>
              <a:t>Auditorium Michel </a:t>
            </a:r>
            <a:r>
              <a:rPr lang="en-US" dirty="0" err="1"/>
              <a:t>d’Ornano</a:t>
            </a:r>
            <a:r>
              <a:rPr lang="en-US" dirty="0"/>
              <a:t> (</a:t>
            </a:r>
            <a:r>
              <a:rPr lang="en-GB" dirty="0"/>
              <a:t>plenaries</a:t>
            </a:r>
            <a:r>
              <a:rPr lang="en-US" dirty="0"/>
              <a:t>).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When</a:t>
            </a:r>
            <a:r>
              <a:rPr lang="en-GB" dirty="0">
                <a:ea typeface="+mn-lt"/>
                <a:cs typeface="+mn-lt"/>
              </a:rPr>
              <a:t>: </a:t>
            </a:r>
            <a:r>
              <a:rPr lang="en-US" dirty="0">
                <a:ea typeface="+mn-lt"/>
                <a:cs typeface="+mn-lt"/>
              </a:rPr>
              <a:t>Each listed student will be assigned to one session.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Please arrive </a:t>
            </a:r>
            <a:r>
              <a:rPr lang="en-US" b="1" dirty="0">
                <a:ea typeface="+mn-lt"/>
                <a:cs typeface="+mn-lt"/>
              </a:rPr>
              <a:t>15 minutes before </a:t>
            </a:r>
            <a:r>
              <a:rPr lang="en-US" dirty="0">
                <a:ea typeface="+mn-lt"/>
                <a:cs typeface="+mn-lt"/>
              </a:rPr>
              <a:t>the start of your assigned session to meet the chairperson.</a:t>
            </a:r>
          </a:p>
          <a:p>
            <a:pPr marL="285750" indent="-285750">
              <a:buFont typeface="Arial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You may also be asked to </a:t>
            </a:r>
            <a:r>
              <a:rPr lang="en-US" b="1" dirty="0">
                <a:ea typeface="+mn-lt"/>
                <a:cs typeface="+mn-lt"/>
              </a:rPr>
              <a:t>assist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speakers</a:t>
            </a:r>
            <a:r>
              <a:rPr lang="en-US" dirty="0">
                <a:ea typeface="+mn-lt"/>
                <a:cs typeface="+mn-lt"/>
              </a:rPr>
              <a:t> with </a:t>
            </a:r>
            <a:r>
              <a:rPr lang="en-US" b="1" dirty="0">
                <a:ea typeface="+mn-lt"/>
                <a:cs typeface="+mn-lt"/>
              </a:rPr>
              <a:t>presentation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equipment</a:t>
            </a:r>
            <a:r>
              <a:rPr lang="en-US" dirty="0">
                <a:ea typeface="+mn-lt"/>
                <a:cs typeface="+mn-lt"/>
              </a:rPr>
              <a:t>, such as the slide clicker or laser pointer.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6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95038-B8F0-0E36-9CD7-1231E5A59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AF0C0CB0-80DA-A745-596B-568F482ABB71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15143-474E-66A5-89CC-07490588E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A365C-8C83-1486-62F5-69E802AA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6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0C5AA85-D887-AF74-1904-F6DDC0065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C30742-4865-85DD-AD6A-DE255FA6017D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C2263C59-B800-0F17-C46E-DA4F17F86798}"/>
              </a:ext>
            </a:extLst>
          </p:cNvPr>
          <p:cNvSpPr txBox="1"/>
          <p:nvPr/>
        </p:nvSpPr>
        <p:spPr>
          <a:xfrm>
            <a:off x="120015" y="1614105"/>
            <a:ext cx="680582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What</a:t>
            </a:r>
            <a:r>
              <a:rPr lang="en-GB" sz="2400" dirty="0"/>
              <a:t>:</a:t>
            </a:r>
            <a:r>
              <a:rPr lang="en-US" sz="2400" dirty="0"/>
              <a:t> Help with the installation of the poster setup.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GB" sz="2400" b="1" dirty="0">
                <a:ea typeface="+mn-lt"/>
                <a:cs typeface="+mn-lt"/>
              </a:rPr>
              <a:t>When</a:t>
            </a:r>
            <a:r>
              <a:rPr lang="fr-FR" sz="2400" dirty="0">
                <a:ea typeface="+mn-lt"/>
                <a:cs typeface="+mn-lt"/>
              </a:rPr>
              <a:t>:</a:t>
            </a:r>
            <a:r>
              <a:rPr lang="en-US" sz="2400" dirty="0">
                <a:ea typeface="+mn-lt"/>
                <a:cs typeface="+mn-lt"/>
              </a:rPr>
              <a:t> 09:00 – 10:00</a:t>
            </a:r>
          </a:p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Where</a:t>
            </a:r>
            <a:r>
              <a:rPr lang="en-GB" sz="2400" dirty="0"/>
              <a:t>: at one or two of the </a:t>
            </a:r>
            <a:r>
              <a:rPr lang="fr-FR" sz="2400" b="1" dirty="0"/>
              <a:t>3 poster areas</a:t>
            </a:r>
            <a:r>
              <a:rPr lang="fr-FR" sz="2400" dirty="0"/>
              <a:t>: Roquefort, </a:t>
            </a:r>
            <a:r>
              <a:rPr lang="fr-FR" sz="2400" dirty="0" err="1"/>
              <a:t>Wine</a:t>
            </a:r>
            <a:r>
              <a:rPr lang="fr-FR" sz="2400" dirty="0"/>
              <a:t> and Baguette to </a:t>
            </a:r>
            <a:r>
              <a:rPr lang="fr-FR" sz="2400" b="1" dirty="0"/>
              <a:t>set</a:t>
            </a:r>
            <a:r>
              <a:rPr lang="fr-FR" sz="2400" dirty="0"/>
              <a:t> </a:t>
            </a:r>
            <a:r>
              <a:rPr lang="fr-FR" sz="2400" b="1" dirty="0"/>
              <a:t>up</a:t>
            </a:r>
            <a:r>
              <a:rPr lang="fr-FR" sz="2400" dirty="0"/>
              <a:t> the </a:t>
            </a:r>
            <a:r>
              <a:rPr lang="fr-FR" sz="2400" b="1" dirty="0"/>
              <a:t>poster</a:t>
            </a:r>
            <a:r>
              <a:rPr lang="fr-FR" sz="2400" dirty="0"/>
              <a:t> </a:t>
            </a:r>
            <a:r>
              <a:rPr lang="fr-FR" sz="2400" b="1" dirty="0" err="1"/>
              <a:t>numbers</a:t>
            </a:r>
            <a:r>
              <a:rPr lang="fr-FR" sz="2400" dirty="0"/>
              <a:t>.</a:t>
            </a:r>
            <a:endParaRPr lang="en-US" sz="24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B150702C-1214-8379-4126-C1E47A95B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6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5488C10D-2CE3-FB8F-CD3A-2E8811F0B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248" y="1406517"/>
            <a:ext cx="4046806" cy="4531677"/>
          </a:xfrm>
          <a:prstGeom prst="rect">
            <a:avLst/>
          </a:prstGeom>
        </p:spPr>
      </p:pic>
      <p:sp>
        <p:nvSpPr>
          <p:cNvPr id="47" name="Oval 5">
            <a:extLst>
              <a:ext uri="{FF2B5EF4-FFF2-40B4-BE49-F238E27FC236}">
                <a16:creationId xmlns:a16="http://schemas.microsoft.com/office/drawing/2014/main" id="{82CD54FB-A235-CBFA-EB63-64E04E82E07E}"/>
              </a:ext>
            </a:extLst>
          </p:cNvPr>
          <p:cNvSpPr/>
          <p:nvPr/>
        </p:nvSpPr>
        <p:spPr>
          <a:xfrm>
            <a:off x="10001100" y="1616189"/>
            <a:ext cx="9715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F6F5DE41-BFC0-D8D3-BCAE-F46E98D8C041}"/>
              </a:ext>
            </a:extLst>
          </p:cNvPr>
          <p:cNvSpPr txBox="1"/>
          <p:nvPr/>
        </p:nvSpPr>
        <p:spPr>
          <a:xfrm>
            <a:off x="8690262" y="1616189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Roquefort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F47D9AF0-68C0-2144-A636-43C74EB91C87}"/>
              </a:ext>
            </a:extLst>
          </p:cNvPr>
          <p:cNvSpPr/>
          <p:nvPr/>
        </p:nvSpPr>
        <p:spPr>
          <a:xfrm>
            <a:off x="9010500" y="4410924"/>
            <a:ext cx="1085850" cy="3693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5">
            <a:extLst>
              <a:ext uri="{FF2B5EF4-FFF2-40B4-BE49-F238E27FC236}">
                <a16:creationId xmlns:a16="http://schemas.microsoft.com/office/drawing/2014/main" id="{5D21F5E9-165D-1DCF-AF0D-6A218DB7C817}"/>
              </a:ext>
            </a:extLst>
          </p:cNvPr>
          <p:cNvSpPr/>
          <p:nvPr/>
        </p:nvSpPr>
        <p:spPr>
          <a:xfrm>
            <a:off x="8953350" y="5242910"/>
            <a:ext cx="1085850" cy="6952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36AFE843-EF63-44DD-1B69-4868F29AAB05}"/>
              </a:ext>
            </a:extLst>
          </p:cNvPr>
          <p:cNvSpPr txBox="1"/>
          <p:nvPr/>
        </p:nvSpPr>
        <p:spPr>
          <a:xfrm>
            <a:off x="10119593" y="441092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Wine</a:t>
            </a: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DC26611A-2025-666C-E903-0BC43EBD1E5A}"/>
              </a:ext>
            </a:extLst>
          </p:cNvPr>
          <p:cNvSpPr txBox="1"/>
          <p:nvPr/>
        </p:nvSpPr>
        <p:spPr>
          <a:xfrm>
            <a:off x="10039200" y="539959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Baguette</a:t>
            </a:r>
          </a:p>
        </p:txBody>
      </p:sp>
    </p:spTree>
    <p:extLst>
      <p:ext uri="{BB962C8B-B14F-4D97-AF65-F5344CB8AC3E}">
        <p14:creationId xmlns:p14="http://schemas.microsoft.com/office/powerpoint/2010/main" val="391280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 animBg="1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1DCC1-41CA-D3EF-C464-555D180F7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300CD9-5E5C-8215-C559-AD332DD9DA7F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B97D7-8559-A85D-921F-2BBC90A9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03F12-1573-B6F0-9A6E-3ED2823D2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7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79C83B69-0F21-C10B-1CB3-104F6EA53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75ADD9-06FD-BB72-B872-766B1CFF1A32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56832382-0BFD-DE48-78B4-D3D82FE3199B}"/>
              </a:ext>
            </a:extLst>
          </p:cNvPr>
          <p:cNvSpPr txBox="1"/>
          <p:nvPr/>
        </p:nvSpPr>
        <p:spPr>
          <a:xfrm>
            <a:off x="120015" y="1614105"/>
            <a:ext cx="680582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What</a:t>
            </a:r>
            <a:r>
              <a:rPr lang="en-GB" sz="2400" dirty="0"/>
              <a:t>:</a:t>
            </a:r>
            <a:r>
              <a:rPr lang="en-US" sz="2400" dirty="0"/>
              <a:t> Help with the installation of the poster setup.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GB" sz="2400" b="1" dirty="0">
                <a:ea typeface="+mn-lt"/>
                <a:cs typeface="+mn-lt"/>
              </a:rPr>
              <a:t>When</a:t>
            </a:r>
            <a:r>
              <a:rPr lang="fr-FR" sz="2400" dirty="0">
                <a:ea typeface="+mn-lt"/>
                <a:cs typeface="+mn-lt"/>
              </a:rPr>
              <a:t>:</a:t>
            </a:r>
            <a:r>
              <a:rPr lang="en-US" sz="2400" dirty="0">
                <a:ea typeface="+mn-lt"/>
                <a:cs typeface="+mn-lt"/>
              </a:rPr>
              <a:t> 09:00 – 10:00</a:t>
            </a:r>
          </a:p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Where</a:t>
            </a:r>
            <a:r>
              <a:rPr lang="en-GB" sz="2400" dirty="0"/>
              <a:t>: at one or two of the </a:t>
            </a:r>
            <a:r>
              <a:rPr lang="fr-FR" sz="2400" b="1" dirty="0"/>
              <a:t>3 poster areas</a:t>
            </a:r>
            <a:r>
              <a:rPr lang="fr-FR" sz="2400" dirty="0"/>
              <a:t>: Roquefort, </a:t>
            </a:r>
            <a:r>
              <a:rPr lang="fr-FR" sz="2400" dirty="0" err="1"/>
              <a:t>Wine</a:t>
            </a:r>
            <a:r>
              <a:rPr lang="fr-FR" sz="2400" dirty="0"/>
              <a:t> and Baguette to </a:t>
            </a:r>
            <a:r>
              <a:rPr lang="fr-FR" sz="2400" b="1" dirty="0"/>
              <a:t>set</a:t>
            </a:r>
            <a:r>
              <a:rPr lang="fr-FR" sz="2400" dirty="0"/>
              <a:t> </a:t>
            </a:r>
            <a:r>
              <a:rPr lang="fr-FR" sz="2400" b="1" dirty="0"/>
              <a:t>up</a:t>
            </a:r>
            <a:r>
              <a:rPr lang="fr-FR" sz="2400" dirty="0"/>
              <a:t> the </a:t>
            </a:r>
            <a:r>
              <a:rPr lang="fr-FR" sz="2400" b="1" dirty="0"/>
              <a:t>poster</a:t>
            </a:r>
            <a:r>
              <a:rPr lang="fr-FR" sz="2400" dirty="0"/>
              <a:t> </a:t>
            </a:r>
            <a:r>
              <a:rPr lang="fr-FR" sz="2400" b="1" dirty="0" err="1"/>
              <a:t>numbers</a:t>
            </a:r>
            <a:r>
              <a:rPr lang="fr-FR" sz="2400" dirty="0"/>
              <a:t>.</a:t>
            </a:r>
            <a:endParaRPr lang="en-US" sz="24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3E6DA985-3C12-557B-C0BB-9A19DD65B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6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2554D8C2-0856-A2A2-8D0C-3334440D5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248" y="1406517"/>
            <a:ext cx="4046806" cy="4531677"/>
          </a:xfrm>
          <a:prstGeom prst="rect">
            <a:avLst/>
          </a:prstGeom>
        </p:spPr>
      </p:pic>
      <p:sp>
        <p:nvSpPr>
          <p:cNvPr id="47" name="Oval 5">
            <a:extLst>
              <a:ext uri="{FF2B5EF4-FFF2-40B4-BE49-F238E27FC236}">
                <a16:creationId xmlns:a16="http://schemas.microsoft.com/office/drawing/2014/main" id="{077998FB-5342-B02C-1E7D-846DDA6ED89B}"/>
              </a:ext>
            </a:extLst>
          </p:cNvPr>
          <p:cNvSpPr/>
          <p:nvPr/>
        </p:nvSpPr>
        <p:spPr>
          <a:xfrm>
            <a:off x="10001100" y="1616189"/>
            <a:ext cx="9715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1CF110CF-B39F-B2B4-D7D2-52B882B9E6B9}"/>
              </a:ext>
            </a:extLst>
          </p:cNvPr>
          <p:cNvSpPr txBox="1"/>
          <p:nvPr/>
        </p:nvSpPr>
        <p:spPr>
          <a:xfrm>
            <a:off x="8690262" y="1616189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Roquefort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DF22747F-543F-C53F-A980-399F82E5D2B8}"/>
              </a:ext>
            </a:extLst>
          </p:cNvPr>
          <p:cNvSpPr/>
          <p:nvPr/>
        </p:nvSpPr>
        <p:spPr>
          <a:xfrm>
            <a:off x="9010500" y="4410924"/>
            <a:ext cx="1085850" cy="3693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5">
            <a:extLst>
              <a:ext uri="{FF2B5EF4-FFF2-40B4-BE49-F238E27FC236}">
                <a16:creationId xmlns:a16="http://schemas.microsoft.com/office/drawing/2014/main" id="{E6192533-E273-20D7-5759-E0C415F2B662}"/>
              </a:ext>
            </a:extLst>
          </p:cNvPr>
          <p:cNvSpPr/>
          <p:nvPr/>
        </p:nvSpPr>
        <p:spPr>
          <a:xfrm>
            <a:off x="8953350" y="5242910"/>
            <a:ext cx="1085850" cy="6952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BE5A94-3D5D-9EB9-4B2A-61FB5CF573E4}"/>
              </a:ext>
            </a:extLst>
          </p:cNvPr>
          <p:cNvSpPr txBox="1"/>
          <p:nvPr/>
        </p:nvSpPr>
        <p:spPr>
          <a:xfrm>
            <a:off x="10119593" y="441092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Wine</a:t>
            </a: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84F1A371-9796-C245-FA84-631EEB3A49D8}"/>
              </a:ext>
            </a:extLst>
          </p:cNvPr>
          <p:cNvSpPr txBox="1"/>
          <p:nvPr/>
        </p:nvSpPr>
        <p:spPr>
          <a:xfrm>
            <a:off x="10039200" y="539959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Baguette</a:t>
            </a:r>
          </a:p>
        </p:txBody>
      </p:sp>
    </p:spTree>
    <p:extLst>
      <p:ext uri="{BB962C8B-B14F-4D97-AF65-F5344CB8AC3E}">
        <p14:creationId xmlns:p14="http://schemas.microsoft.com/office/powerpoint/2010/main" val="402584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 animBg="1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D72BB-712E-35CD-ADF1-2E430AD18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B9B81B45-6332-51F8-D174-DB9097FA7D76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A49CBB-F5C3-EE00-498F-956787003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CCEFC-9D0C-154C-1E7D-6A2B85F3C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8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0B903A6-0332-459C-A89E-137BE45ED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F1BDDF-A568-7440-CC4E-AE7920149E3E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28BBBF8E-16C0-34AE-1C8F-D9934491B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7E4DCA-6422-3BF1-A9B8-1F9584394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316" y="1175833"/>
            <a:ext cx="6164597" cy="4580729"/>
          </a:xfrm>
          <a:prstGeom prst="rect">
            <a:avLst/>
          </a:prstGeom>
        </p:spPr>
      </p:pic>
      <p:sp>
        <p:nvSpPr>
          <p:cNvPr id="7" name="Oval 5">
            <a:extLst>
              <a:ext uri="{FF2B5EF4-FFF2-40B4-BE49-F238E27FC236}">
                <a16:creationId xmlns:a16="http://schemas.microsoft.com/office/drawing/2014/main" id="{CD5D26DA-63DA-8DBD-FD56-554C3E620831}"/>
              </a:ext>
            </a:extLst>
          </p:cNvPr>
          <p:cNvSpPr/>
          <p:nvPr/>
        </p:nvSpPr>
        <p:spPr>
          <a:xfrm>
            <a:off x="5034425" y="2010472"/>
            <a:ext cx="20710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59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70E53-AF98-05E4-5C4D-43EF4F786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13DCB2A2-7703-DE53-921C-108008BA52B2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10F91-453E-D916-3341-DB0EEBC2E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D1311-080B-EE9F-A00B-05633322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9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A372A229-3AC6-C1A9-87B3-0D712C1BF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1FE18-E437-1CE2-741D-629BF2AC5401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Police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2ED15508-E0AD-653B-2E15-62D119826A92}"/>
              </a:ext>
            </a:extLst>
          </p:cNvPr>
          <p:cNvSpPr txBox="1"/>
          <p:nvPr/>
        </p:nvSpPr>
        <p:spPr>
          <a:xfrm>
            <a:off x="120015" y="1187232"/>
            <a:ext cx="7240906" cy="44781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900" b="1" dirty="0"/>
              <a:t>What</a:t>
            </a:r>
            <a:r>
              <a:rPr lang="en-GB" sz="1900" dirty="0"/>
              <a:t>:</a:t>
            </a:r>
            <a:r>
              <a:rPr lang="en-US" sz="1900" dirty="0"/>
              <a:t> Verify that poster presenters are present during the poster session and actively presenting their work at their assigned posters.</a:t>
            </a:r>
          </a:p>
          <a:p>
            <a:pPr marL="285750" indent="-285750">
              <a:buFont typeface="Arial"/>
              <a:buChar char="•"/>
            </a:pPr>
            <a:endParaRPr lang="en-US" sz="1900" dirty="0"/>
          </a:p>
          <a:p>
            <a:pPr marL="285750" indent="-285750">
              <a:buFont typeface="Arial"/>
              <a:buChar char="•"/>
            </a:pPr>
            <a:r>
              <a:rPr lang="en-US" sz="1900" dirty="0"/>
              <a:t> </a:t>
            </a:r>
            <a:r>
              <a:rPr lang="en-GB" sz="1900" b="1" dirty="0"/>
              <a:t>Where</a:t>
            </a:r>
            <a:r>
              <a:rPr lang="en-GB" sz="1900" dirty="0"/>
              <a:t>: Meet at the </a:t>
            </a:r>
            <a:r>
              <a:rPr lang="en-GB" sz="1900" b="1" dirty="0"/>
              <a:t>poster</a:t>
            </a:r>
            <a:r>
              <a:rPr lang="en-GB" sz="1900" dirty="0"/>
              <a:t> </a:t>
            </a:r>
            <a:r>
              <a:rPr lang="en-GB" sz="1900" b="1" dirty="0"/>
              <a:t>police</a:t>
            </a:r>
            <a:r>
              <a:rPr lang="en-GB" sz="1900" dirty="0"/>
              <a:t> </a:t>
            </a:r>
            <a:r>
              <a:rPr lang="en-GB" sz="1900" b="1" dirty="0"/>
              <a:t>desk (Nemo room)</a:t>
            </a:r>
            <a:r>
              <a:rPr lang="en-GB" sz="1900" dirty="0"/>
              <a:t> to </a:t>
            </a:r>
            <a:r>
              <a:rPr lang="en-GB" sz="1900" b="1" dirty="0"/>
              <a:t>collect</a:t>
            </a:r>
            <a:r>
              <a:rPr lang="en-GB" sz="1900" dirty="0"/>
              <a:t> your </a:t>
            </a:r>
            <a:r>
              <a:rPr lang="en-GB" sz="1900" b="1" dirty="0"/>
              <a:t>tablet</a:t>
            </a:r>
            <a:r>
              <a:rPr lang="en-GB" sz="1900" dirty="0"/>
              <a:t> then go to one of the </a:t>
            </a:r>
            <a:r>
              <a:rPr lang="fr-FR" sz="1900" b="1" dirty="0"/>
              <a:t>3 poster areas</a:t>
            </a:r>
            <a:r>
              <a:rPr lang="fr-FR" sz="1900" dirty="0"/>
              <a:t>: Roquefort, </a:t>
            </a:r>
            <a:r>
              <a:rPr lang="fr-FR" sz="1900" dirty="0" err="1"/>
              <a:t>Wine</a:t>
            </a:r>
            <a:r>
              <a:rPr lang="fr-FR" sz="1900" dirty="0"/>
              <a:t> and Baguette</a:t>
            </a:r>
            <a:endParaRPr lang="en-US" sz="1900" dirty="0"/>
          </a:p>
          <a:p>
            <a:endParaRPr lang="en-US" sz="1900" dirty="0"/>
          </a:p>
          <a:p>
            <a:pPr marL="285750" indent="-285750">
              <a:buFont typeface="Arial"/>
              <a:buChar char="•"/>
            </a:pPr>
            <a:r>
              <a:rPr lang="en-GB" sz="1900" b="1" dirty="0">
                <a:ea typeface="+mn-lt"/>
                <a:cs typeface="+mn-lt"/>
              </a:rPr>
              <a:t>When</a:t>
            </a:r>
            <a:r>
              <a:rPr lang="en-GB" sz="1900" dirty="0">
                <a:ea typeface="+mn-lt"/>
                <a:cs typeface="+mn-lt"/>
              </a:rPr>
              <a:t>:</a:t>
            </a:r>
            <a:r>
              <a:rPr lang="en-US" sz="1900" dirty="0">
                <a:ea typeface="+mn-lt"/>
                <a:cs typeface="+mn-lt"/>
              </a:rPr>
              <a:t> 16:00 – 18:00.</a:t>
            </a:r>
          </a:p>
          <a:p>
            <a:endParaRPr lang="en-US" sz="19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900" b="1" dirty="0">
                <a:ea typeface="+mn-lt"/>
                <a:cs typeface="+mn-lt"/>
              </a:rPr>
              <a:t>Verify</a:t>
            </a:r>
            <a:r>
              <a:rPr lang="en-US" sz="1900" dirty="0">
                <a:ea typeface="+mn-lt"/>
                <a:cs typeface="+mn-lt"/>
              </a:rPr>
              <a:t> that </a:t>
            </a:r>
            <a:r>
              <a:rPr lang="en-US" sz="1900" b="1" dirty="0">
                <a:ea typeface="+mn-lt"/>
                <a:cs typeface="+mn-lt"/>
              </a:rPr>
              <a:t>poster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titles</a:t>
            </a:r>
            <a:r>
              <a:rPr lang="en-US" sz="1900" dirty="0">
                <a:ea typeface="+mn-lt"/>
                <a:cs typeface="+mn-lt"/>
              </a:rPr>
              <a:t> and </a:t>
            </a:r>
            <a:r>
              <a:rPr lang="en-US" sz="1900" b="1" dirty="0">
                <a:ea typeface="+mn-lt"/>
                <a:cs typeface="+mn-lt"/>
              </a:rPr>
              <a:t>presenter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information</a:t>
            </a:r>
            <a:r>
              <a:rPr lang="en-US" sz="1900" dirty="0">
                <a:ea typeface="+mn-lt"/>
                <a:cs typeface="+mn-lt"/>
              </a:rPr>
              <a:t> are </a:t>
            </a:r>
            <a:r>
              <a:rPr lang="en-US" sz="1900" b="1" dirty="0">
                <a:ea typeface="+mn-lt"/>
                <a:cs typeface="+mn-lt"/>
              </a:rPr>
              <a:t>correct</a:t>
            </a:r>
            <a:r>
              <a:rPr lang="en-US" sz="1900" dirty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900" b="1" dirty="0">
                <a:ea typeface="+mn-lt"/>
                <a:cs typeface="+mn-lt"/>
              </a:rPr>
              <a:t>Presenters</a:t>
            </a:r>
            <a:r>
              <a:rPr lang="en-US" sz="1900" dirty="0">
                <a:ea typeface="+mn-lt"/>
                <a:cs typeface="+mn-lt"/>
              </a:rPr>
              <a:t> may occasionally </a:t>
            </a:r>
            <a:r>
              <a:rPr lang="en-US" sz="1900" b="1" dirty="0">
                <a:ea typeface="+mn-lt"/>
                <a:cs typeface="+mn-lt"/>
              </a:rPr>
              <a:t>step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away</a:t>
            </a:r>
            <a:r>
              <a:rPr lang="en-US" sz="1900" dirty="0">
                <a:ea typeface="+mn-lt"/>
                <a:cs typeface="+mn-lt"/>
              </a:rPr>
              <a:t> from their poster or be responsible for multiple posters, so </a:t>
            </a:r>
            <a:r>
              <a:rPr lang="en-US" sz="1900" b="1" dirty="0">
                <a:ea typeface="+mn-lt"/>
                <a:cs typeface="+mn-lt"/>
              </a:rPr>
              <a:t>please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check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back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periodically</a:t>
            </a:r>
            <a:r>
              <a:rPr lang="en-US" sz="1900" dirty="0">
                <a:ea typeface="+mn-lt"/>
                <a:cs typeface="+mn-lt"/>
              </a:rPr>
              <a:t> if they are </a:t>
            </a:r>
            <a:r>
              <a:rPr lang="en-US" sz="1900" b="1" dirty="0">
                <a:ea typeface="+mn-lt"/>
                <a:cs typeface="+mn-lt"/>
              </a:rPr>
              <a:t>temporarily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absent</a:t>
            </a:r>
            <a:r>
              <a:rPr lang="en-US" sz="1900" dirty="0">
                <a:ea typeface="+mn-lt"/>
                <a:cs typeface="+mn-lt"/>
              </a:rPr>
              <a:t>.</a:t>
            </a:r>
            <a:endParaRPr lang="en-GB" sz="19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BAB8903E-CF1E-F98C-DA8C-E84F00C31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" name="Picture 10" descr="A diagram of a conference center&#10;&#10;AI-generated content may be incorrect.">
            <a:extLst>
              <a:ext uri="{FF2B5EF4-FFF2-40B4-BE49-F238E27FC236}">
                <a16:creationId xmlns:a16="http://schemas.microsoft.com/office/drawing/2014/main" id="{F1215E3C-9EDF-8F0E-A4A7-E04BDB5620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162" t="19748" r="20458" b="4331"/>
          <a:stretch>
            <a:fillRect/>
          </a:stretch>
        </p:blipFill>
        <p:spPr>
          <a:xfrm>
            <a:off x="7269801" y="1982626"/>
            <a:ext cx="4922197" cy="311787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F43D2CF-8AC6-29F2-D3C1-98596349B2D0}"/>
              </a:ext>
            </a:extLst>
          </p:cNvPr>
          <p:cNvSpPr/>
          <p:nvPr/>
        </p:nvSpPr>
        <p:spPr>
          <a:xfrm>
            <a:off x="8762792" y="3309194"/>
            <a:ext cx="305708" cy="2561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43E208-2D8A-4061-72DC-9B0A9819ED68}"/>
              </a:ext>
            </a:extLst>
          </p:cNvPr>
          <p:cNvSpPr txBox="1"/>
          <p:nvPr/>
        </p:nvSpPr>
        <p:spPr>
          <a:xfrm>
            <a:off x="7724663" y="454809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Nemo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C6BC43-827B-D50E-F01D-800DEA1AFB39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8125437" y="3565321"/>
            <a:ext cx="790209" cy="1040211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81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1113</Words>
  <Application>Microsoft Office PowerPoint</Application>
  <PresentationFormat>Grand écran</PresentationFormat>
  <Paragraphs>163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Duties for Students with Grants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Pierre Korysko</cp:lastModifiedBy>
  <cp:revision>598</cp:revision>
  <dcterms:created xsi:type="dcterms:W3CDTF">2026-04-27T14:16:50Z</dcterms:created>
  <dcterms:modified xsi:type="dcterms:W3CDTF">2026-05-17T04:57:27Z</dcterms:modified>
</cp:coreProperties>
</file>