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4.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6.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30" r:id="rId6"/>
    <p:sldMasterId id="2147483969" r:id="rId7"/>
    <p:sldMasterId id="2147483980" r:id="rId8"/>
    <p:sldMasterId id="2147483991" r:id="rId9"/>
    <p:sldMasterId id="2147484008" r:id="rId10"/>
    <p:sldMasterId id="2147484022" r:id="rId11"/>
    <p:sldMasterId id="2147484040" r:id="rId12"/>
  </p:sldMasterIdLst>
  <p:notesMasterIdLst>
    <p:notesMasterId r:id="rId80"/>
  </p:notesMasterIdLst>
  <p:sldIdLst>
    <p:sldId id="374" r:id="rId13"/>
    <p:sldId id="2603" r:id="rId14"/>
    <p:sldId id="430" r:id="rId15"/>
    <p:sldId id="429" r:id="rId16"/>
    <p:sldId id="428" r:id="rId17"/>
    <p:sldId id="431" r:id="rId18"/>
    <p:sldId id="2604" r:id="rId19"/>
    <p:sldId id="2147469740" r:id="rId20"/>
    <p:sldId id="2147469742" r:id="rId21"/>
    <p:sldId id="2147469741" r:id="rId22"/>
    <p:sldId id="392" r:id="rId23"/>
    <p:sldId id="2606" r:id="rId24"/>
    <p:sldId id="759" r:id="rId25"/>
    <p:sldId id="745" r:id="rId26"/>
    <p:sldId id="446" r:id="rId27"/>
    <p:sldId id="1250" r:id="rId28"/>
    <p:sldId id="2613" r:id="rId29"/>
    <p:sldId id="1258" r:id="rId30"/>
    <p:sldId id="437" r:id="rId31"/>
    <p:sldId id="1278" r:id="rId32"/>
    <p:sldId id="2614" r:id="rId33"/>
    <p:sldId id="2615" r:id="rId34"/>
    <p:sldId id="767" r:id="rId35"/>
    <p:sldId id="768" r:id="rId36"/>
    <p:sldId id="3746" r:id="rId37"/>
    <p:sldId id="3747" r:id="rId38"/>
    <p:sldId id="2609" r:id="rId39"/>
    <p:sldId id="2546" r:id="rId40"/>
    <p:sldId id="5133" r:id="rId41"/>
    <p:sldId id="5135" r:id="rId42"/>
    <p:sldId id="3751" r:id="rId43"/>
    <p:sldId id="3289" r:id="rId44"/>
    <p:sldId id="3486" r:id="rId45"/>
    <p:sldId id="3292" r:id="rId46"/>
    <p:sldId id="3293" r:id="rId47"/>
    <p:sldId id="3290" r:id="rId48"/>
    <p:sldId id="3284" r:id="rId49"/>
    <p:sldId id="2147469738" r:id="rId50"/>
    <p:sldId id="2147469739" r:id="rId51"/>
    <p:sldId id="2558" r:id="rId52"/>
    <p:sldId id="299" r:id="rId53"/>
    <p:sldId id="5147" r:id="rId54"/>
    <p:sldId id="5148" r:id="rId55"/>
    <p:sldId id="3707" r:id="rId56"/>
    <p:sldId id="3712" r:id="rId57"/>
    <p:sldId id="5150" r:id="rId58"/>
    <p:sldId id="5149" r:id="rId59"/>
    <p:sldId id="5151" r:id="rId60"/>
    <p:sldId id="3721" r:id="rId61"/>
    <p:sldId id="3722" r:id="rId62"/>
    <p:sldId id="2147469737" r:id="rId63"/>
    <p:sldId id="3479" r:id="rId64"/>
    <p:sldId id="2610" r:id="rId65"/>
    <p:sldId id="3729" r:id="rId66"/>
    <p:sldId id="3727" r:id="rId67"/>
    <p:sldId id="3728" r:id="rId68"/>
    <p:sldId id="3491" r:id="rId69"/>
    <p:sldId id="838" r:id="rId70"/>
    <p:sldId id="860" r:id="rId71"/>
    <p:sldId id="3750" r:id="rId72"/>
    <p:sldId id="373" r:id="rId73"/>
    <p:sldId id="2611" r:id="rId74"/>
    <p:sldId id="2608" r:id="rId75"/>
    <p:sldId id="2612" r:id="rId76"/>
    <p:sldId id="2602" r:id="rId77"/>
    <p:sldId id="3749" r:id="rId78"/>
    <p:sldId id="3748"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B94700"/>
    <a:srgbClr val="EAAA00"/>
    <a:srgbClr val="002855"/>
    <a:srgbClr val="FED141"/>
    <a:srgbClr val="36573B"/>
    <a:srgbClr val="4C8C2B"/>
    <a:srgbClr val="C3CA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84"/>
    <p:restoredTop sz="89110"/>
  </p:normalViewPr>
  <p:slideViewPr>
    <p:cSldViewPr snapToGrid="0">
      <p:cViewPr varScale="1">
        <p:scale>
          <a:sx n="99" d="100"/>
          <a:sy n="99" d="100"/>
        </p:scale>
        <p:origin x="1016"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slide" Target="slides/slide56.xml"/><Relationship Id="rId84" Type="http://schemas.openxmlformats.org/officeDocument/2006/relationships/tableStyles" Target="tableStyles.xml"/><Relationship Id="rId16" Type="http://schemas.openxmlformats.org/officeDocument/2006/relationships/slide" Target="slides/slide4.xml"/><Relationship Id="rId11" Type="http://schemas.openxmlformats.org/officeDocument/2006/relationships/slideMaster" Target="slideMasters/slideMaster6.xml"/><Relationship Id="rId32" Type="http://schemas.openxmlformats.org/officeDocument/2006/relationships/slide" Target="slides/slide20.xml"/><Relationship Id="rId37" Type="http://schemas.openxmlformats.org/officeDocument/2006/relationships/slide" Target="slides/slide25.xml"/><Relationship Id="rId53" Type="http://schemas.openxmlformats.org/officeDocument/2006/relationships/slide" Target="slides/slide41.xml"/><Relationship Id="rId58" Type="http://schemas.openxmlformats.org/officeDocument/2006/relationships/slide" Target="slides/slide46.xml"/><Relationship Id="rId74" Type="http://schemas.openxmlformats.org/officeDocument/2006/relationships/slide" Target="slides/slide62.xml"/><Relationship Id="rId79" Type="http://schemas.openxmlformats.org/officeDocument/2006/relationships/slide" Target="slides/slide67.xml"/><Relationship Id="rId5" Type="http://schemas.openxmlformats.org/officeDocument/2006/relationships/customXml" Target="../customXml/item5.xml"/><Relationship Id="rId61" Type="http://schemas.openxmlformats.org/officeDocument/2006/relationships/slide" Target="slides/slide49.xml"/><Relationship Id="rId82" Type="http://schemas.openxmlformats.org/officeDocument/2006/relationships/viewProps" Target="viewProps.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slide" Target="slides/slide57.xml"/><Relationship Id="rId77" Type="http://schemas.openxmlformats.org/officeDocument/2006/relationships/slide" Target="slides/slide65.xml"/><Relationship Id="rId8" Type="http://schemas.openxmlformats.org/officeDocument/2006/relationships/slideMaster" Target="slideMasters/slideMaster3.xml"/><Relationship Id="rId51" Type="http://schemas.openxmlformats.org/officeDocument/2006/relationships/slide" Target="slides/slide39.xml"/><Relationship Id="rId72" Type="http://schemas.openxmlformats.org/officeDocument/2006/relationships/slide" Target="slides/slide60.xml"/><Relationship Id="rId80"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7.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slide" Target="slides/slide58.xml"/><Relationship Id="rId75" Type="http://schemas.openxmlformats.org/officeDocument/2006/relationships/slide" Target="slides/slide63.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1.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5.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slide" Target="slides/slide61.xml"/><Relationship Id="rId78" Type="http://schemas.openxmlformats.org/officeDocument/2006/relationships/slide" Target="slides/slide66.xml"/><Relationship Id="rId81"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Master" Target="slideMasters/slideMaster4.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slide" Target="slides/slide64.xml"/><Relationship Id="rId7" Type="http://schemas.openxmlformats.org/officeDocument/2006/relationships/slideMaster" Target="slideMasters/slideMaster2.xml"/><Relationship Id="rId71" Type="http://schemas.openxmlformats.org/officeDocument/2006/relationships/slide" Target="slides/slide59.xml"/><Relationship Id="rId2" Type="http://schemas.openxmlformats.org/officeDocument/2006/relationships/customXml" Target="../customXml/item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slide" Target="slides/slide33.xml"/><Relationship Id="rId66"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EF2451-84DD-1F4B-8AC6-346741B30F1F}" type="datetimeFigureOut">
              <a:rPr lang="en-US" smtClean="0"/>
              <a:t>5/14/26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B986E1-723D-3E4A-B2D8-02370382B7BE}" type="slidenum">
              <a:rPr lang="en-US" smtClean="0"/>
              <a:t>‹#›</a:t>
            </a:fld>
            <a:endParaRPr lang="en-US"/>
          </a:p>
        </p:txBody>
      </p:sp>
    </p:spTree>
    <p:extLst>
      <p:ext uri="{BB962C8B-B14F-4D97-AF65-F5344CB8AC3E}">
        <p14:creationId xmlns:p14="http://schemas.microsoft.com/office/powerpoint/2010/main" val="2430337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Recently</a:t>
            </a:r>
            <a:r>
              <a:rPr lang="en-US" baseline="0" dirty="0"/>
              <a:t> there has been significant interest from the X-ray science community in XFELs, such that two major new projects are underway, the European XFEL in Hamburg, Germany, and LCLS-II at Stanford.</a:t>
            </a:r>
            <a:endParaRPr lang="en-US" dirty="0"/>
          </a:p>
        </p:txBody>
      </p:sp>
      <p:sp>
        <p:nvSpPr>
          <p:cNvPr id="4" name="Slide Number Placeholder 3"/>
          <p:cNvSpPr>
            <a:spLocks noGrp="1"/>
          </p:cNvSpPr>
          <p:nvPr>
            <p:ph type="sldNum" sz="quarter" idx="10"/>
          </p:nvPr>
        </p:nvSpPr>
        <p:spPr/>
        <p:txBody>
          <a:bodyPr/>
          <a:lstStyle/>
          <a:p>
            <a:pPr>
              <a:defRPr/>
            </a:pPr>
            <a:fld id="{CAD08E57-B576-F641-BEA6-C3D752DF7F66}" type="slidenum">
              <a:rPr lang="en-US" smtClean="0"/>
              <a:pPr>
                <a:defRPr/>
              </a:pPr>
              <a:t>4</a:t>
            </a:fld>
            <a:endParaRPr lang="en-US"/>
          </a:p>
        </p:txBody>
      </p:sp>
    </p:spTree>
    <p:extLst>
      <p:ext uri="{BB962C8B-B14F-4D97-AF65-F5344CB8AC3E}">
        <p14:creationId xmlns:p14="http://schemas.microsoft.com/office/powerpoint/2010/main" val="836218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dirty="0"/>
              <a:t>The other key advantage of Nb3Sn is that […] This means that the cryogenic systems can be simpler and less expensive. […] This is a big deal for small scale applications, as it would significantly reduce the footprint, maintenance, and operator expertise required for the </a:t>
            </a:r>
            <a:r>
              <a:rPr lang="en-US" dirty="0" err="1"/>
              <a:t>cryoplant</a:t>
            </a:r>
            <a:r>
              <a:rPr lang="en-US" dirty="0"/>
              <a:t>. One could even imagine eliminating the liquid helium entirely and using conduction cooling only. …</a:t>
            </a:r>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AD08E57-B576-F641-BEA6-C3D752DF7F66}" type="slidenum">
              <a:rPr kumimoji="0" lang="en-US" sz="1200" b="0" i="0" u="none" strike="noStrike" kern="1200" cap="none" spc="0" normalizeH="0" baseline="0" noProof="0" smtClean="0">
                <a:ln>
                  <a:noFill/>
                </a:ln>
                <a:solidFill>
                  <a:prstClr val="black"/>
                </a:solidFill>
                <a:effectLst/>
                <a:uLnTx/>
                <a:uFillTx/>
                <a:latin typeface="Helvetica" charset="0"/>
                <a:ea typeface="Geneva" charset="0"/>
              </a:rPr>
              <a:pPr marL="0" marR="0" lvl="0" indent="0" algn="r" defTabSz="457200" rtl="0" eaLnBrk="1" fontAlgn="base" latinLnBrk="0" hangingPunct="1">
                <a:lnSpc>
                  <a:spcPct val="100000"/>
                </a:lnSpc>
                <a:spcBef>
                  <a:spcPct val="0"/>
                </a:spcBef>
                <a:spcAft>
                  <a:spcPct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Helvetica" charset="0"/>
              <a:ea typeface="Geneva" charset="0"/>
            </a:endParaRPr>
          </a:p>
        </p:txBody>
      </p:sp>
    </p:spTree>
    <p:extLst>
      <p:ext uri="{BB962C8B-B14F-4D97-AF65-F5344CB8AC3E}">
        <p14:creationId xmlns:p14="http://schemas.microsoft.com/office/powerpoint/2010/main" val="3246191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to give you an idea of where this could be impactful, here are some examples of applications where it could be an enabling technology. On the left, stand-alone cryomodules. These would be especially useful in an accelerator facility where a small number of SRF cavities are needed, but either it’s in a location that's far away from an existing cryogenic distribution system, or it’s in a facility without a </a:t>
            </a:r>
            <a:r>
              <a:rPr lang="en-US" dirty="0" err="1"/>
              <a:t>cryosystem</a:t>
            </a:r>
            <a:r>
              <a:rPr lang="en-US" dirty="0"/>
              <a:t>. Examples include isotope separators in radioactive beam facilities and harmonic cavities, for example in light sources. You can read more about this idea in the paper I'm listing below from </a:t>
            </a:r>
            <a:r>
              <a:rPr lang="en-US" dirty="0" err="1"/>
              <a:t>Radiabeam</a:t>
            </a:r>
            <a:r>
              <a:rPr lang="en-US" dirty="0"/>
              <a:t> and Argonne. In the middle, there is a compact high power accelerator concept from Fermilab, aimed at generating 10ish MeV electrons with 100s of kW-scale powers. Ideas for industrial applications to grow into include wastewater treatment, </a:t>
            </a:r>
            <a:r>
              <a:rPr lang="en-US" sz="1200" b="0" i="0" kern="1200" dirty="0">
                <a:solidFill>
                  <a:schemeClr val="tx1"/>
                </a:solidFill>
                <a:effectLst/>
                <a:latin typeface="Helvetica"/>
                <a:ea typeface="Geneva" charset="0"/>
                <a:cs typeface="ＭＳ Ｐゴシック" charset="0"/>
              </a:rPr>
              <a:t>crosslinking of materials, and security applications</a:t>
            </a:r>
            <a:r>
              <a:rPr lang="en-US" dirty="0"/>
              <a:t>. And on the right, you can see a compact energy recovery </a:t>
            </a:r>
            <a:r>
              <a:rPr lang="en-US" dirty="0" err="1"/>
              <a:t>linac</a:t>
            </a:r>
            <a:r>
              <a:rPr lang="en-US" dirty="0"/>
              <a:t>, in this case, one that is built at KEK using niobium cavities, but which could also be realized with Nb3Sn to serve applications that want a system that is turnkey with high mean time between failures, such as isotope production for medical applications and extreme UV sources for the semiconductor industry.</a:t>
            </a:r>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AD08E57-B576-F641-BEA6-C3D752DF7F66}" type="slidenum">
              <a:rPr kumimoji="0" lang="en-US" sz="1200" b="0" i="0" u="none" strike="noStrike" kern="1200" cap="none" spc="0" normalizeH="0" baseline="0" noProof="0" smtClean="0">
                <a:ln>
                  <a:noFill/>
                </a:ln>
                <a:solidFill>
                  <a:prstClr val="black"/>
                </a:solidFill>
                <a:effectLst/>
                <a:uLnTx/>
                <a:uFillTx/>
                <a:latin typeface="Helvetica" charset="0"/>
                <a:ea typeface="Geneva" charset="0"/>
              </a:rPr>
              <a:pPr marL="0" marR="0" lvl="0" indent="0" algn="r" defTabSz="457200" rtl="0" eaLnBrk="1" fontAlgn="base" latinLnBrk="0" hangingPunct="1">
                <a:lnSpc>
                  <a:spcPct val="100000"/>
                </a:lnSpc>
                <a:spcBef>
                  <a:spcPct val="0"/>
                </a:spcBef>
                <a:spcAft>
                  <a:spcPct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Helvetica" charset="0"/>
              <a:ea typeface="Geneva" charset="0"/>
            </a:endParaRPr>
          </a:p>
        </p:txBody>
      </p:sp>
    </p:spTree>
    <p:extLst>
      <p:ext uri="{BB962C8B-B14F-4D97-AF65-F5344CB8AC3E}">
        <p14:creationId xmlns:p14="http://schemas.microsoft.com/office/powerpoint/2010/main" val="325195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schematic of the vapor diffusion technique. It starts with a Nb cavity. We make the Nb3Sn as a thin layer on the inner surface. The Sn comes from high purity metal which we evaporate. The process takes place in a high vacuum furnace, which we heat to about 1100 C. The tin source is heated even further, to 1200 C or higher, where it melts and has a reasonably high vapor pressure. The tin vapor comes up and coats the cavity and alloys with it. We try to control the temperature of the tin source and the furnace vs time to control the rates of tin arrival and tin diffusion. </a:t>
            </a:r>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AD08E57-B576-F641-BEA6-C3D752DF7F66}" type="slidenum">
              <a:rPr kumimoji="0" lang="en-US" sz="1200" b="0" i="0" u="none" strike="noStrike" kern="1200" cap="none" spc="0" normalizeH="0" baseline="0" noProof="0" smtClean="0">
                <a:ln>
                  <a:noFill/>
                </a:ln>
                <a:solidFill>
                  <a:prstClr val="black"/>
                </a:solidFill>
                <a:effectLst/>
                <a:uLnTx/>
                <a:uFillTx/>
                <a:latin typeface="Helvetica" charset="0"/>
                <a:ea typeface="Geneva" charset="0"/>
              </a:rPr>
              <a:pPr marL="0" marR="0" lvl="0" indent="0" algn="r" defTabSz="457200"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Helvetica" charset="0"/>
              <a:ea typeface="Geneva" charset="0"/>
            </a:endParaRPr>
          </a:p>
        </p:txBody>
      </p:sp>
    </p:spTree>
    <p:extLst>
      <p:ext uri="{BB962C8B-B14F-4D97-AF65-F5344CB8AC3E}">
        <p14:creationId xmlns:p14="http://schemas.microsoft.com/office/powerpoint/2010/main" val="371397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B986E1-723D-3E4A-B2D8-02370382B7B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88174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B986E1-723D-3E4A-B2D8-02370382B7B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65594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1E407-CA50-291E-6F0C-FFCCC679CC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F862A8-AB53-127F-382A-E13469705A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129D91-5796-7E88-0740-48406AF56AE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92D9EBD-801A-1836-637A-57C0D139D08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B986E1-723D-3E4A-B2D8-02370382B7B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5987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dirty="0"/>
              <a:t>What I showed you on the previous slide was a 1.3 GHz single cell cavity. A second type of cavity that we’ve been working on is a lower frequency 650 MHz single cell cavity. Actually this the cavity shape used in PIP-II, but this also would be useful in other applications where you want a big aperture, like low energy high power industrial accelerators. This slide shows an example of a 650 MHz cavity that we coated with a shiny surface. It too exceeded 18 MV/m, reaching as high as 20 MV/m. And on the way, we encountered multipacting, this time without quenching. We again were successful in processing. We measured the curve at 4.4 K and at 2 K. And I’ve added heat dissipation curves in black. Even at the maximum gradient, the cavity is only dissipating about 10 W at 4.4 K. And it gets really interesting if you look at the dissipation at about 10 MV/m. There the dissipation is only about 1.1 Watts. Compare that to the capacity of a cryocooler, for example this PT420 cryocooler can remove 2 watts of heat at 4.2 K. So it really looks feasible to operate a cavity like this one at 10 MV/m accelerating field or higher using only cryocooler based cooling. And with multiple cryocoolers, you could cool a multicell cavity with performance like this.</a:t>
            </a:r>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AD08E57-B576-F641-BEA6-C3D752DF7F66}" type="slidenum">
              <a:rPr kumimoji="0" lang="en-US" sz="1200" b="0" i="0" u="none" strike="noStrike" kern="1200" cap="none" spc="0" normalizeH="0" baseline="0" noProof="0" smtClean="0">
                <a:ln>
                  <a:noFill/>
                </a:ln>
                <a:solidFill>
                  <a:prstClr val="black"/>
                </a:solidFill>
                <a:effectLst/>
                <a:uLnTx/>
                <a:uFillTx/>
                <a:latin typeface="Helvetica" charset="0"/>
                <a:ea typeface="Geneva" charset="0"/>
              </a:rPr>
              <a:pPr marL="0" marR="0" lvl="0" indent="0" algn="r" defTabSz="4572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Helvetica" charset="0"/>
              <a:ea typeface="Geneva" charset="0"/>
            </a:endParaRPr>
          </a:p>
        </p:txBody>
      </p:sp>
    </p:spTree>
    <p:extLst>
      <p:ext uri="{BB962C8B-B14F-4D97-AF65-F5344CB8AC3E}">
        <p14:creationId xmlns:p14="http://schemas.microsoft.com/office/powerpoint/2010/main" val="1623208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dirty="0"/>
              <a:t>So along these lines of thinking, we actually coated another cavity very similar the one I just showed you, except this one had niobium rings welded to it during manufacturing. You can see the Q curves in vertical test at 4.4 K in the plot on the bottom right. After we coated and tested this cavity, Ram </a:t>
            </a:r>
            <a:r>
              <a:rPr lang="en-US" dirty="0" err="1"/>
              <a:t>Dhuley’s</a:t>
            </a:r>
            <a:r>
              <a:rPr lang="en-US" dirty="0"/>
              <a:t> team in Fermilab’s IARC set up a cryocooler-based conduction cooling experiment for it, using high purity aluminum links between the cavity and the cryocooler. The cavity reached gradients as high as 6 MV/m running on a single cryocooler in the first test, and we managed to get up to 10 MV/m after some improvements. </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US" dirty="0"/>
          </a:p>
          <a:p>
            <a:pPr marL="0" marR="0" lvl="0" indent="0" algn="l" defTabSz="457200" rtl="0" eaLnBrk="0" fontAlgn="base" latinLnBrk="0" hangingPunct="0">
              <a:lnSpc>
                <a:spcPct val="100000"/>
              </a:lnSpc>
              <a:spcBef>
                <a:spcPct val="30000"/>
              </a:spcBef>
              <a:spcAft>
                <a:spcPct val="0"/>
              </a:spcAft>
              <a:buClrTx/>
              <a:buSzTx/>
              <a:buFontTx/>
              <a:buNone/>
              <a:tabLst/>
              <a:defRPr/>
            </a:pPr>
            <a:r>
              <a:rPr lang="en-US" dirty="0"/>
              <a:t>//30</a:t>
            </a:r>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AD08E57-B576-F641-BEA6-C3D752DF7F66}" type="slidenum">
              <a:rPr kumimoji="0" lang="en-US" sz="1200" b="0" i="0" u="none" strike="noStrike" kern="1200" cap="none" spc="0" normalizeH="0" baseline="0" noProof="0" smtClean="0">
                <a:ln>
                  <a:noFill/>
                </a:ln>
                <a:solidFill>
                  <a:prstClr val="black"/>
                </a:solidFill>
                <a:effectLst/>
                <a:uLnTx/>
                <a:uFillTx/>
                <a:latin typeface="Helvetica" charset="0"/>
                <a:ea typeface="Geneva" charset="0"/>
              </a:rPr>
              <a:pPr marL="0" marR="0" lvl="0" indent="0" algn="r" defTabSz="457200" rtl="0" eaLnBrk="1" fontAlgn="base" latinLnBrk="0" hangingPunct="1">
                <a:lnSpc>
                  <a:spcPct val="100000"/>
                </a:lnSpc>
                <a:spcBef>
                  <a:spcPct val="0"/>
                </a:spcBef>
                <a:spcAft>
                  <a:spcPct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Helvetica" charset="0"/>
              <a:ea typeface="Geneva" charset="0"/>
            </a:endParaRPr>
          </a:p>
        </p:txBody>
      </p:sp>
    </p:spTree>
    <p:extLst>
      <p:ext uri="{BB962C8B-B14F-4D97-AF65-F5344CB8AC3E}">
        <p14:creationId xmlns:p14="http://schemas.microsoft.com/office/powerpoint/2010/main" val="6504509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understand why these are important goals, we can quickly review the axion haloscope. This device consists of a microwave cavity immersed in a large magnetic field. The idea is that in the large magnetic field, an axion can convert to a microwave photon, and if the cavity frequency is matched to that of the photon produced, it can be detected. The sensitivity of this device improves with higher magnetic field and higher Q for the cavity. So for maximum sensitivity, we want a cavity that maintains high Q in a multi-tesla magnetic field. So far people have been using copper cavities for these </a:t>
            </a:r>
            <a:r>
              <a:rPr lang="en-US" dirty="0" err="1"/>
              <a:t>haloscopes</a:t>
            </a:r>
            <a:r>
              <a:rPr lang="en-US" dirty="0"/>
              <a:t>. But we think that we can do better with superconducting cavities. Very much fitting with the themes of our center, we think that we have a really good opportunity to use our advanced materials to generate a transformational improvement in this physics and sensing tool.</a:t>
            </a:r>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AD08E57-B576-F641-BEA6-C3D752DF7F66}" type="slidenum">
              <a:rPr kumimoji="0" lang="en-US" sz="1200" b="0" i="0" u="none" strike="noStrike" kern="1200" cap="none" spc="0" normalizeH="0" baseline="0" noProof="0" smtClean="0">
                <a:ln>
                  <a:noFill/>
                </a:ln>
                <a:solidFill>
                  <a:prstClr val="black"/>
                </a:solidFill>
                <a:effectLst/>
                <a:uLnTx/>
                <a:uFillTx/>
                <a:latin typeface="Helvetica" charset="0"/>
                <a:ea typeface="Geneva" charset="0"/>
              </a:rPr>
              <a:pPr marL="0" marR="0" lvl="0" indent="0" algn="r" defTabSz="457200" rtl="0" eaLnBrk="1" fontAlgn="base" latinLnBrk="0" hangingPunct="1">
                <a:lnSpc>
                  <a:spcPct val="100000"/>
                </a:lnSpc>
                <a:spcBef>
                  <a:spcPct val="0"/>
                </a:spcBef>
                <a:spcAft>
                  <a:spcPct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Helvetica" charset="0"/>
              <a:ea typeface="Geneva" charset="0"/>
            </a:endParaRPr>
          </a:p>
        </p:txBody>
      </p:sp>
    </p:spTree>
    <p:extLst>
      <p:ext uri="{BB962C8B-B14F-4D97-AF65-F5344CB8AC3E}">
        <p14:creationId xmlns:p14="http://schemas.microsoft.com/office/powerpoint/2010/main" val="1594381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AD08E57-B576-F641-BEA6-C3D752DF7F66}" type="slidenum">
              <a:rPr kumimoji="0" lang="en-US" sz="1200" b="0" i="0" u="none" strike="noStrike" kern="1200" cap="none" spc="0" normalizeH="0" baseline="0" noProof="0" smtClean="0">
                <a:ln>
                  <a:noFill/>
                </a:ln>
                <a:solidFill>
                  <a:prstClr val="black"/>
                </a:solidFill>
                <a:effectLst/>
                <a:uLnTx/>
                <a:uFillTx/>
                <a:latin typeface="Helvetica" charset="0"/>
                <a:ea typeface="Geneva" charset="0"/>
              </a:rPr>
              <a:pPr marL="0" marR="0" lvl="0" indent="0" algn="r" defTabSz="457200" rtl="0" eaLnBrk="1" fontAlgn="base" latinLnBrk="0" hangingPunct="1">
                <a:lnSpc>
                  <a:spcPct val="100000"/>
                </a:lnSpc>
                <a:spcBef>
                  <a:spcPct val="0"/>
                </a:spcBef>
                <a:spcAft>
                  <a:spcPct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Helvetica" charset="0"/>
              <a:ea typeface="Geneva" charset="0"/>
            </a:endParaRPr>
          </a:p>
        </p:txBody>
      </p:sp>
    </p:spTree>
    <p:extLst>
      <p:ext uri="{BB962C8B-B14F-4D97-AF65-F5344CB8AC3E}">
        <p14:creationId xmlns:p14="http://schemas.microsoft.com/office/powerpoint/2010/main" val="3370331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DD350-CC8C-2D9C-30E1-66B9D2DDFE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A88AFD-E0E3-3FC2-ED35-37DAB265550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43DA73D-2B56-4DC0-1A77-B496AB727D4C}"/>
              </a:ext>
            </a:extLst>
          </p:cNvPr>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endParaRPr lang="en-US">
              <a:effectLst/>
              <a:latin typeface="Helvetica Neue" panose="02000503000000020004" pitchFamily="2" charset="0"/>
            </a:endParaRPr>
          </a:p>
          <a:p>
            <a:endParaRPr lang="en-US"/>
          </a:p>
        </p:txBody>
      </p:sp>
      <p:sp>
        <p:nvSpPr>
          <p:cNvPr id="4" name="Slide Number Placeholder 3">
            <a:extLst>
              <a:ext uri="{FF2B5EF4-FFF2-40B4-BE49-F238E27FC236}">
                <a16:creationId xmlns:a16="http://schemas.microsoft.com/office/drawing/2014/main" id="{4326E05E-D746-FE18-AFA2-D65DB641F78A}"/>
              </a:ext>
            </a:extLst>
          </p:cNvPr>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AD08E57-B576-F641-BEA6-C3D752DF7F66}" type="slidenum">
              <a:rPr kumimoji="0" lang="en-US" sz="1200" b="0" i="0" u="none" strike="noStrike" kern="1200" cap="none" spc="0" normalizeH="0" baseline="0" noProof="0" smtClean="0">
                <a:ln>
                  <a:noFill/>
                </a:ln>
                <a:solidFill>
                  <a:prstClr val="black"/>
                </a:solidFill>
                <a:effectLst/>
                <a:uLnTx/>
                <a:uFillTx/>
                <a:latin typeface="Helvetica" charset="0"/>
                <a:ea typeface="Geneva" charset="0"/>
              </a:rPr>
              <a:pPr marL="0" marR="0" lvl="0" indent="0" algn="r" defTabSz="457200" rtl="0" eaLnBrk="1" fontAlgn="base" latinLnBrk="0" hangingPunct="1">
                <a:lnSpc>
                  <a:spcPct val="100000"/>
                </a:lnSpc>
                <a:spcBef>
                  <a:spcPct val="0"/>
                </a:spcBef>
                <a:spcAft>
                  <a:spcPct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Helvetica" charset="0"/>
              <a:ea typeface="Geneva" charset="0"/>
            </a:endParaRPr>
          </a:p>
        </p:txBody>
      </p:sp>
    </p:spTree>
    <p:extLst>
      <p:ext uri="{BB962C8B-B14F-4D97-AF65-F5344CB8AC3E}">
        <p14:creationId xmlns:p14="http://schemas.microsoft.com/office/powerpoint/2010/main" val="3332822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8.jpe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png"/><Relationship Id="rId1" Type="http://schemas.openxmlformats.org/officeDocument/2006/relationships/slideMaster" Target="../slideMasters/slideMaster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png"/><Relationship Id="rId1" Type="http://schemas.openxmlformats.org/officeDocument/2006/relationships/slideMaster" Target="../slideMasters/slideMaster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jp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22.jp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23.jp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24.jp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25.jp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26.pn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0.emf"/><Relationship Id="rId7" Type="http://schemas.openxmlformats.org/officeDocument/2006/relationships/image" Target="../media/image32.png"/><Relationship Id="rId2" Type="http://schemas.openxmlformats.org/officeDocument/2006/relationships/image" Target="../media/image28.jpeg"/><Relationship Id="rId1" Type="http://schemas.openxmlformats.org/officeDocument/2006/relationships/slideMaster" Target="../slideMasters/slideMaster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20.emf"/><Relationship Id="rId7" Type="http://schemas.openxmlformats.org/officeDocument/2006/relationships/image" Target="../media/image39.png"/><Relationship Id="rId2" Type="http://schemas.openxmlformats.org/officeDocument/2006/relationships/image" Target="../media/image35.png"/><Relationship Id="rId1" Type="http://schemas.openxmlformats.org/officeDocument/2006/relationships/slideMaster" Target="../slideMasters/slideMaster6.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41.png"/></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20.emf"/><Relationship Id="rId7" Type="http://schemas.openxmlformats.org/officeDocument/2006/relationships/image" Target="../media/image48.png"/><Relationship Id="rId2" Type="http://schemas.openxmlformats.org/officeDocument/2006/relationships/image" Target="../media/image44.jpeg"/><Relationship Id="rId1" Type="http://schemas.openxmlformats.org/officeDocument/2006/relationships/slideMaster" Target="../slideMasters/slideMaster7.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20.emf"/><Relationship Id="rId7" Type="http://schemas.openxmlformats.org/officeDocument/2006/relationships/image" Target="../media/image53.png"/><Relationship Id="rId2" Type="http://schemas.openxmlformats.org/officeDocument/2006/relationships/image" Target="../media/image50.jpeg"/><Relationship Id="rId1" Type="http://schemas.openxmlformats.org/officeDocument/2006/relationships/slideMaster" Target="../slideMasters/slideMaster7.xml"/><Relationship Id="rId6" Type="http://schemas.openxmlformats.org/officeDocument/2006/relationships/image" Target="../media/image47.png"/><Relationship Id="rId5" Type="http://schemas.openxmlformats.org/officeDocument/2006/relationships/image" Target="../media/image52.png"/><Relationship Id="rId4" Type="http://schemas.openxmlformats.org/officeDocument/2006/relationships/image" Target="../media/image51.png"/></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light">
    <p:bg>
      <p:bgPr>
        <a:blipFill dpi="0" rotWithShape="1">
          <a:blip r:embed="rId2" cstate="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56F1D6D-26C8-AC5C-A07B-693010387333}"/>
              </a:ext>
            </a:extLst>
          </p:cNvPr>
          <p:cNvSpPr>
            <a:spLocks noGrp="1"/>
          </p:cNvSpPr>
          <p:nvPr>
            <p:ph type="title" hasCustomPrompt="1"/>
          </p:nvPr>
        </p:nvSpPr>
        <p:spPr>
          <a:xfrm>
            <a:off x="914400" y="2530888"/>
            <a:ext cx="10003536" cy="2388558"/>
          </a:xfrm>
          <a:prstGeom prst="rect">
            <a:avLst/>
          </a:prstGeom>
          <a:noFill/>
        </p:spPr>
        <p:txBody>
          <a:bodyPr lIns="0" tIns="0" rIns="0" bIns="0" anchor="ctr">
            <a:normAutofit/>
          </a:bodyPr>
          <a:lstStyle>
            <a:lvl1pPr>
              <a:lnSpc>
                <a:spcPct val="90000"/>
              </a:lnSpc>
              <a:defRPr sz="6300" b="1" i="0">
                <a:solidFill>
                  <a:schemeClr val="tx2"/>
                </a:solidFill>
                <a:latin typeface="Helvetica" pitchFamily="2" charset="0"/>
              </a:defRPr>
            </a:lvl1pPr>
          </a:lstStyle>
          <a:p>
            <a:r>
              <a:rPr lang="en-US"/>
              <a:t>Presentation title</a:t>
            </a:r>
            <a:br>
              <a:rPr lang="en-US"/>
            </a:br>
            <a:r>
              <a:rPr lang="en-US"/>
              <a:t>placeholder text</a:t>
            </a:r>
          </a:p>
        </p:txBody>
      </p:sp>
      <p:sp>
        <p:nvSpPr>
          <p:cNvPr id="2" name="Text Placeholder 3">
            <a:extLst>
              <a:ext uri="{FF2B5EF4-FFF2-40B4-BE49-F238E27FC236}">
                <a16:creationId xmlns:a16="http://schemas.microsoft.com/office/drawing/2014/main" id="{90BF925A-4769-8F5E-E189-BA9570FDBF20}"/>
              </a:ext>
            </a:extLst>
          </p:cNvPr>
          <p:cNvSpPr>
            <a:spLocks noGrp="1"/>
          </p:cNvSpPr>
          <p:nvPr>
            <p:ph type="body" sz="quarter" idx="13" hasCustomPrompt="1"/>
          </p:nvPr>
        </p:nvSpPr>
        <p:spPr>
          <a:xfrm>
            <a:off x="914401" y="5115756"/>
            <a:ext cx="10003536" cy="278477"/>
          </a:xfrm>
          <a:prstGeom prst="rect">
            <a:avLst/>
          </a:prstGeom>
          <a:noFill/>
          <a:ln>
            <a:noFill/>
          </a:ln>
        </p:spPr>
        <p:txBody>
          <a:bodyPr lIns="0" tIns="0" rIns="0" bIns="0">
            <a:noAutofit/>
          </a:bodyPr>
          <a:lstStyle>
            <a:lvl1pPr marL="11113" indent="0" algn="l" defTabSz="914400" rtl="0" eaLnBrk="1" latinLnBrk="0" hangingPunct="1">
              <a:lnSpc>
                <a:spcPct val="90000"/>
              </a:lnSpc>
              <a:spcBef>
                <a:spcPct val="0"/>
              </a:spcBef>
              <a:buNone/>
              <a:tabLst/>
              <a:defRPr lang="en-US" sz="2000" b="1" i="0" kern="1200" spc="0" baseline="0" dirty="0">
                <a:solidFill>
                  <a:schemeClr val="accent1"/>
                </a:solidFill>
                <a:latin typeface="Helvetica" pitchFamily="2" charset="0"/>
                <a:ea typeface="+mj-ea"/>
                <a:cs typeface="+mj-cs"/>
              </a:defRPr>
            </a:lvl1pPr>
          </a:lstStyle>
          <a:p>
            <a:pPr lvl="0"/>
            <a:r>
              <a:rPr lang="en-US"/>
              <a:t>SPEAKER NAME</a:t>
            </a:r>
          </a:p>
        </p:txBody>
      </p:sp>
      <p:sp>
        <p:nvSpPr>
          <p:cNvPr id="3" name="Text Placeholder 3">
            <a:extLst>
              <a:ext uri="{FF2B5EF4-FFF2-40B4-BE49-F238E27FC236}">
                <a16:creationId xmlns:a16="http://schemas.microsoft.com/office/drawing/2014/main" id="{FAD9049D-EF89-EE33-32BB-A63D80B3DF9F}"/>
              </a:ext>
            </a:extLst>
          </p:cNvPr>
          <p:cNvSpPr>
            <a:spLocks noGrp="1"/>
          </p:cNvSpPr>
          <p:nvPr>
            <p:ph type="body" sz="quarter" idx="11" hasCustomPrompt="1"/>
          </p:nvPr>
        </p:nvSpPr>
        <p:spPr>
          <a:xfrm>
            <a:off x="914399" y="5394233"/>
            <a:ext cx="10003537" cy="278476"/>
          </a:xfrm>
          <a:prstGeom prst="rect">
            <a:avLst/>
          </a:prstGeom>
          <a:noFill/>
          <a:ln>
            <a:noFill/>
          </a:ln>
        </p:spPr>
        <p:txBody>
          <a:bodyPr lIns="0" tIns="0" rIns="0" bIns="0">
            <a:noAutofit/>
          </a:bodyPr>
          <a:lstStyle>
            <a:lvl1pPr marL="0" indent="7938" algn="l" defTabSz="914400" rtl="0" eaLnBrk="1" latinLnBrk="0" hangingPunct="1">
              <a:lnSpc>
                <a:spcPct val="90000"/>
              </a:lnSpc>
              <a:spcBef>
                <a:spcPct val="0"/>
              </a:spcBef>
              <a:buNone/>
              <a:tabLst/>
              <a:defRPr lang="en-US" sz="1600" b="0" i="0" kern="1200" spc="-20" baseline="0" dirty="0">
                <a:solidFill>
                  <a:schemeClr val="tx1"/>
                </a:solidFill>
                <a:latin typeface="Helvetica" pitchFamily="2" charset="0"/>
                <a:ea typeface="+mj-ea"/>
                <a:cs typeface="+mj-cs"/>
              </a:defRPr>
            </a:lvl1pPr>
          </a:lstStyle>
          <a:p>
            <a:pPr lvl="0"/>
            <a:r>
              <a:rPr lang="en-US"/>
              <a:t>Title</a:t>
            </a:r>
          </a:p>
        </p:txBody>
      </p:sp>
      <p:sp>
        <p:nvSpPr>
          <p:cNvPr id="4" name="Text Placeholder 3">
            <a:extLst>
              <a:ext uri="{FF2B5EF4-FFF2-40B4-BE49-F238E27FC236}">
                <a16:creationId xmlns:a16="http://schemas.microsoft.com/office/drawing/2014/main" id="{F0E7453D-6C1B-3ABD-39FF-9C11A644112D}"/>
              </a:ext>
            </a:extLst>
          </p:cNvPr>
          <p:cNvSpPr>
            <a:spLocks noGrp="1"/>
          </p:cNvSpPr>
          <p:nvPr>
            <p:ph type="body" sz="quarter" idx="14" hasCustomPrompt="1"/>
          </p:nvPr>
        </p:nvSpPr>
        <p:spPr>
          <a:xfrm>
            <a:off x="914400" y="2175056"/>
            <a:ext cx="10003536" cy="236324"/>
          </a:xfrm>
          <a:prstGeom prst="rect">
            <a:avLst/>
          </a:prstGeom>
          <a:noFill/>
          <a:ln>
            <a:noFill/>
          </a:ln>
        </p:spPr>
        <p:txBody>
          <a:bodyPr lIns="0" tIns="0" rIns="0" bIns="0" anchor="t">
            <a:noAutofit/>
          </a:bodyPr>
          <a:lstStyle>
            <a:lvl1pPr marL="0" indent="7938" algn="l" defTabSz="914400" rtl="0" eaLnBrk="1" latinLnBrk="0" hangingPunct="1">
              <a:lnSpc>
                <a:spcPct val="90000"/>
              </a:lnSpc>
              <a:spcBef>
                <a:spcPct val="0"/>
              </a:spcBef>
              <a:buNone/>
              <a:tabLst/>
              <a:defRPr lang="en-US" sz="1600" b="0" i="0" kern="1200" spc="-20" baseline="0" dirty="0">
                <a:solidFill>
                  <a:schemeClr val="tx1"/>
                </a:solidFill>
                <a:latin typeface="Helvetica" pitchFamily="2" charset="0"/>
                <a:ea typeface="+mj-ea"/>
                <a:cs typeface="+mj-cs"/>
              </a:defRPr>
            </a:lvl1pPr>
          </a:lstStyle>
          <a:p>
            <a:pPr lvl="0"/>
            <a:r>
              <a:rPr lang="en-US"/>
              <a:t>Month Day, Year</a:t>
            </a:r>
          </a:p>
        </p:txBody>
      </p:sp>
      <p:sp>
        <p:nvSpPr>
          <p:cNvPr id="11" name="Rectangle 10">
            <a:extLst>
              <a:ext uri="{FF2B5EF4-FFF2-40B4-BE49-F238E27FC236}">
                <a16:creationId xmlns:a16="http://schemas.microsoft.com/office/drawing/2014/main" id="{93578A7C-428E-4D58-E4FB-CC0CFCB97EDB}"/>
              </a:ext>
            </a:extLst>
          </p:cNvPr>
          <p:cNvSpPr/>
          <p:nvPr userDrawn="1"/>
        </p:nvSpPr>
        <p:spPr>
          <a:xfrm>
            <a:off x="914399" y="2484850"/>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B8D5A5C-8820-F08B-5D55-E18FD6A1FD25}"/>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6" name="Date Placeholder 5">
            <a:extLst>
              <a:ext uri="{FF2B5EF4-FFF2-40B4-BE49-F238E27FC236}">
                <a16:creationId xmlns:a16="http://schemas.microsoft.com/office/drawing/2014/main" id="{EFA22FE4-143F-235A-C05B-B6F9FCECE2C2}"/>
              </a:ext>
            </a:extLst>
          </p:cNvPr>
          <p:cNvSpPr>
            <a:spLocks noGrp="1"/>
          </p:cNvSpPr>
          <p:nvPr>
            <p:ph type="dt" sz="half" idx="15"/>
          </p:nvPr>
        </p:nvSpPr>
        <p:spPr/>
        <p:txBody>
          <a:bodyPr/>
          <a:lstStyle/>
          <a:p>
            <a:pPr>
              <a:defRPr/>
            </a:pPr>
            <a:r>
              <a:rPr lang="en-US"/>
              <a:t>5/16/26</a:t>
            </a:r>
          </a:p>
        </p:txBody>
      </p:sp>
      <p:sp>
        <p:nvSpPr>
          <p:cNvPr id="7" name="Footer Placeholder 6">
            <a:extLst>
              <a:ext uri="{FF2B5EF4-FFF2-40B4-BE49-F238E27FC236}">
                <a16:creationId xmlns:a16="http://schemas.microsoft.com/office/drawing/2014/main" id="{88A4EDC5-97BE-4275-C308-190517A9A211}"/>
              </a:ext>
            </a:extLst>
          </p:cNvPr>
          <p:cNvSpPr>
            <a:spLocks noGrp="1"/>
          </p:cNvSpPr>
          <p:nvPr>
            <p:ph type="ftr" sz="quarter" idx="16"/>
          </p:nvPr>
        </p:nvSpPr>
        <p:spPr/>
        <p:txBody>
          <a:bodyPr/>
          <a:lstStyle/>
          <a:p>
            <a:pPr>
              <a:defRPr/>
            </a:pPr>
            <a:r>
              <a:rPr lang="en-US"/>
              <a:t>Sam Posen | IPAC'26 Tutorial</a:t>
            </a:r>
          </a:p>
        </p:txBody>
      </p:sp>
      <p:sp>
        <p:nvSpPr>
          <p:cNvPr id="8" name="Slide Number Placeholder 7">
            <a:extLst>
              <a:ext uri="{FF2B5EF4-FFF2-40B4-BE49-F238E27FC236}">
                <a16:creationId xmlns:a16="http://schemas.microsoft.com/office/drawing/2014/main" id="{9D673A42-E09C-6821-C950-C083FE880871}"/>
              </a:ext>
            </a:extLst>
          </p:cNvPr>
          <p:cNvSpPr>
            <a:spLocks noGrp="1"/>
          </p:cNvSpPr>
          <p:nvPr>
            <p:ph type="sldNum" sz="quarter" idx="17"/>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261366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column-content">
    <p:bg>
      <p:bgPr>
        <a:solidFill>
          <a:schemeClr val="bg1"/>
        </a:solidFill>
        <a:effectLst/>
      </p:bgPr>
    </p:bg>
    <p:spTree>
      <p:nvGrpSpPr>
        <p:cNvPr id="1" name=""/>
        <p:cNvGrpSpPr/>
        <p:nvPr/>
      </p:nvGrpSpPr>
      <p:grpSpPr>
        <a:xfrm>
          <a:off x="0" y="0"/>
          <a:ext cx="0" cy="0"/>
          <a:chOff x="0" y="0"/>
          <a:chExt cx="0" cy="0"/>
        </a:xfrm>
      </p:grpSpPr>
      <p:sp>
        <p:nvSpPr>
          <p:cNvPr id="10" name="Text Placeholder 12">
            <a:extLst>
              <a:ext uri="{FF2B5EF4-FFF2-40B4-BE49-F238E27FC236}">
                <a16:creationId xmlns:a16="http://schemas.microsoft.com/office/drawing/2014/main" id="{0A1F3CE8-9651-FEC3-BFB0-E0F6D74A4D2F}"/>
              </a:ext>
            </a:extLst>
          </p:cNvPr>
          <p:cNvSpPr>
            <a:spLocks noGrp="1"/>
          </p:cNvSpPr>
          <p:nvPr>
            <p:ph type="body" sz="quarter" idx="10"/>
          </p:nvPr>
        </p:nvSpPr>
        <p:spPr>
          <a:xfrm>
            <a:off x="914399" y="1700784"/>
            <a:ext cx="9994392" cy="4655566"/>
          </a:xfrm>
        </p:spPr>
        <p:txBody>
          <a:bodyPr>
            <a:noAutofit/>
          </a:bodyPr>
          <a:lstStyle>
            <a:lvl1pPr>
              <a:defRPr spc="-20" baseline="0">
                <a:solidFill>
                  <a:schemeClr val="tx1"/>
                </a:solidFill>
              </a:defRPr>
            </a:lvl1pPr>
            <a:lvl2pPr>
              <a:defRPr sz="1600" spc="-20" baseline="0">
                <a:solidFill>
                  <a:schemeClr val="tx1"/>
                </a:solidFill>
              </a:defRPr>
            </a:lvl2pPr>
            <a:lvl3pPr>
              <a:defRPr spc="-20" baseline="0">
                <a:solidFill>
                  <a:schemeClr val="tx1"/>
                </a:solidFill>
              </a:defRPr>
            </a:lvl3pPr>
            <a:lvl4pPr>
              <a:defRPr spc="-20" baseline="0">
                <a:solidFill>
                  <a:schemeClr val="tx1"/>
                </a:solidFill>
              </a:defRPr>
            </a:lvl4pPr>
            <a:lvl5pPr>
              <a:defRPr spc="-2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itle Placeholder 1">
            <a:extLst>
              <a:ext uri="{FF2B5EF4-FFF2-40B4-BE49-F238E27FC236}">
                <a16:creationId xmlns:a16="http://schemas.microsoft.com/office/drawing/2014/main" id="{BFD6FBCE-D66A-AFBF-8265-C096B00333D0}"/>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2" name="Text Placeholder 19">
            <a:extLst>
              <a:ext uri="{FF2B5EF4-FFF2-40B4-BE49-F238E27FC236}">
                <a16:creationId xmlns:a16="http://schemas.microsoft.com/office/drawing/2014/main" id="{AA0D5227-39A3-34BF-7B1F-230DE38C9DD3}"/>
              </a:ext>
            </a:extLst>
          </p:cNvPr>
          <p:cNvSpPr>
            <a:spLocks noGrp="1"/>
          </p:cNvSpPr>
          <p:nvPr>
            <p:ph type="body" sz="quarter" idx="37" hasCustomPrompt="1"/>
          </p:nvPr>
        </p:nvSpPr>
        <p:spPr>
          <a:xfrm>
            <a:off x="914399" y="820351"/>
            <a:ext cx="9994393" cy="596900"/>
          </a:xfrm>
        </p:spPr>
        <p:txBody>
          <a:bodyPr/>
          <a:lstStyle>
            <a:lvl1pPr marL="0" indent="0">
              <a:buNone/>
              <a:defRPr spc="-20" baseline="0">
                <a:solidFill>
                  <a:schemeClr val="tx1"/>
                </a:solidFill>
              </a:defRPr>
            </a:lvl1pPr>
          </a:lstStyle>
          <a:p>
            <a:pPr lvl="0"/>
            <a:r>
              <a:rPr lang="en-US"/>
              <a:t>Click to add subheading (optional)</a:t>
            </a:r>
          </a:p>
        </p:txBody>
      </p:sp>
      <p:pic>
        <p:nvPicPr>
          <p:cNvPr id="16" name="Picture 15" descr="Logo, company name&#10;&#10;AI-generated content may be incorrect.">
            <a:extLst>
              <a:ext uri="{FF2B5EF4-FFF2-40B4-BE49-F238E27FC236}">
                <a16:creationId xmlns:a16="http://schemas.microsoft.com/office/drawing/2014/main" id="{F528FF9F-A7C8-348A-D84B-6A3C28FC9669}"/>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5" name="Date Placeholder 4">
            <a:extLst>
              <a:ext uri="{FF2B5EF4-FFF2-40B4-BE49-F238E27FC236}">
                <a16:creationId xmlns:a16="http://schemas.microsoft.com/office/drawing/2014/main" id="{898DEB94-273B-912E-C99B-C8948C839955}"/>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4E5CB675-206F-B425-823E-69FCB8147860}"/>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A44605C8-61D0-BA61-5EC6-6DB9D3BA2EF3}"/>
              </a:ext>
            </a:extLst>
          </p:cNvPr>
          <p:cNvSpPr>
            <a:spLocks noGrp="1"/>
          </p:cNvSpPr>
          <p:nvPr>
            <p:ph type="sldNum" sz="quarter" idx="40"/>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672132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column-content">
    <p:bg>
      <p:bgPr>
        <a:solidFill>
          <a:schemeClr val="bg1"/>
        </a:solidFill>
        <a:effectLst/>
      </p:bgPr>
    </p:bg>
    <p:spTree>
      <p:nvGrpSpPr>
        <p:cNvPr id="1" name=""/>
        <p:cNvGrpSpPr/>
        <p:nvPr/>
      </p:nvGrpSpPr>
      <p:grpSpPr>
        <a:xfrm>
          <a:off x="0" y="0"/>
          <a:ext cx="0" cy="0"/>
          <a:chOff x="0" y="0"/>
          <a:chExt cx="0" cy="0"/>
        </a:xfrm>
      </p:grpSpPr>
      <p:sp>
        <p:nvSpPr>
          <p:cNvPr id="8" name="Text Placeholder 12">
            <a:extLst>
              <a:ext uri="{FF2B5EF4-FFF2-40B4-BE49-F238E27FC236}">
                <a16:creationId xmlns:a16="http://schemas.microsoft.com/office/drawing/2014/main" id="{96AD0045-D845-5F01-C7D1-73624895ED88}"/>
              </a:ext>
            </a:extLst>
          </p:cNvPr>
          <p:cNvSpPr>
            <a:spLocks noGrp="1"/>
          </p:cNvSpPr>
          <p:nvPr>
            <p:ph type="body" sz="quarter" idx="38"/>
          </p:nvPr>
        </p:nvSpPr>
        <p:spPr>
          <a:xfrm>
            <a:off x="914399" y="1700784"/>
            <a:ext cx="4791456" cy="4655566"/>
          </a:xfrm>
        </p:spPr>
        <p:txBody>
          <a:bodyPr>
            <a:noAutofit/>
          </a:bodyPr>
          <a:lstStyle>
            <a:lvl1pPr>
              <a:defRPr spc="-20" baseline="0">
                <a:solidFill>
                  <a:schemeClr val="tx1"/>
                </a:solidFill>
              </a:defRPr>
            </a:lvl1pPr>
            <a:lvl2pPr>
              <a:defRPr sz="1600" spc="-20" baseline="0">
                <a:solidFill>
                  <a:schemeClr val="tx1"/>
                </a:solidFill>
              </a:defRPr>
            </a:lvl2pPr>
            <a:lvl3pPr>
              <a:defRPr spc="-20" baseline="0">
                <a:solidFill>
                  <a:schemeClr val="tx1"/>
                </a:solidFill>
              </a:defRPr>
            </a:lvl3pPr>
            <a:lvl4pPr>
              <a:defRPr spc="-20" baseline="0">
                <a:solidFill>
                  <a:schemeClr val="tx1"/>
                </a:solidFill>
              </a:defRPr>
            </a:lvl4pPr>
            <a:lvl5pPr>
              <a:defRPr spc="-2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12">
            <a:extLst>
              <a:ext uri="{FF2B5EF4-FFF2-40B4-BE49-F238E27FC236}">
                <a16:creationId xmlns:a16="http://schemas.microsoft.com/office/drawing/2014/main" id="{86F0B1F9-C5B9-05EE-C328-8433B1CD3C65}"/>
              </a:ext>
            </a:extLst>
          </p:cNvPr>
          <p:cNvSpPr>
            <a:spLocks noGrp="1"/>
          </p:cNvSpPr>
          <p:nvPr>
            <p:ph type="body" sz="quarter" idx="39"/>
          </p:nvPr>
        </p:nvSpPr>
        <p:spPr>
          <a:xfrm>
            <a:off x="6117335" y="1700784"/>
            <a:ext cx="4791456" cy="4655566"/>
          </a:xfrm>
        </p:spPr>
        <p:txBody>
          <a:bodyPr>
            <a:noAutofit/>
          </a:bodyPr>
          <a:lstStyle>
            <a:lvl1pPr>
              <a:defRPr spc="-20" baseline="0">
                <a:solidFill>
                  <a:schemeClr val="tx1"/>
                </a:solidFill>
              </a:defRPr>
            </a:lvl1pPr>
            <a:lvl2pPr>
              <a:defRPr sz="1600" spc="-20" baseline="0">
                <a:solidFill>
                  <a:schemeClr val="tx1"/>
                </a:solidFill>
              </a:defRPr>
            </a:lvl2pPr>
            <a:lvl3pPr>
              <a:defRPr spc="-20" baseline="0">
                <a:solidFill>
                  <a:schemeClr val="tx1"/>
                </a:solidFill>
              </a:defRPr>
            </a:lvl3pPr>
            <a:lvl4pPr>
              <a:defRPr spc="-20" baseline="0">
                <a:solidFill>
                  <a:schemeClr val="tx1"/>
                </a:solidFill>
              </a:defRPr>
            </a:lvl4pPr>
            <a:lvl5pPr>
              <a:defRPr spc="-2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a:extLst>
              <a:ext uri="{FF2B5EF4-FFF2-40B4-BE49-F238E27FC236}">
                <a16:creationId xmlns:a16="http://schemas.microsoft.com/office/drawing/2014/main" id="{EC62B43F-73DD-AD6A-8550-717E576350BE}"/>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4" name="Text Placeholder 19">
            <a:extLst>
              <a:ext uri="{FF2B5EF4-FFF2-40B4-BE49-F238E27FC236}">
                <a16:creationId xmlns:a16="http://schemas.microsoft.com/office/drawing/2014/main" id="{39E46303-DDA0-E56A-9B85-5B9068E3010C}"/>
              </a:ext>
            </a:extLst>
          </p:cNvPr>
          <p:cNvSpPr>
            <a:spLocks noGrp="1"/>
          </p:cNvSpPr>
          <p:nvPr>
            <p:ph type="body" sz="quarter" idx="37" hasCustomPrompt="1"/>
          </p:nvPr>
        </p:nvSpPr>
        <p:spPr>
          <a:xfrm>
            <a:off x="914399" y="820351"/>
            <a:ext cx="9994393" cy="596900"/>
          </a:xfrm>
        </p:spPr>
        <p:txBody>
          <a:bodyPr/>
          <a:lstStyle>
            <a:lvl1pPr marL="0" indent="0">
              <a:buNone/>
              <a:defRPr spc="-20" baseline="0">
                <a:solidFill>
                  <a:schemeClr val="tx1"/>
                </a:solidFill>
              </a:defRPr>
            </a:lvl1pPr>
          </a:lstStyle>
          <a:p>
            <a:pPr lvl="0"/>
            <a:r>
              <a:rPr lang="en-US"/>
              <a:t>Click to add subheading (optional)</a:t>
            </a:r>
          </a:p>
        </p:txBody>
      </p:sp>
      <p:pic>
        <p:nvPicPr>
          <p:cNvPr id="15" name="Picture 14" descr="Logo, company name&#10;&#10;AI-generated content may be incorrect.">
            <a:extLst>
              <a:ext uri="{FF2B5EF4-FFF2-40B4-BE49-F238E27FC236}">
                <a16:creationId xmlns:a16="http://schemas.microsoft.com/office/drawing/2014/main" id="{F23D0862-E3D5-559F-AB95-10F87934BC89}"/>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6" name="Title Placeholder 1">
            <a:extLst>
              <a:ext uri="{FF2B5EF4-FFF2-40B4-BE49-F238E27FC236}">
                <a16:creationId xmlns:a16="http://schemas.microsoft.com/office/drawing/2014/main" id="{EF36A026-F926-E3B5-8678-139BA7B31C04}"/>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5" name="Date Placeholder 4">
            <a:extLst>
              <a:ext uri="{FF2B5EF4-FFF2-40B4-BE49-F238E27FC236}">
                <a16:creationId xmlns:a16="http://schemas.microsoft.com/office/drawing/2014/main" id="{FDE50458-8D3F-2099-2356-3CA8793ECC7F}"/>
              </a:ext>
            </a:extLst>
          </p:cNvPr>
          <p:cNvSpPr>
            <a:spLocks noGrp="1"/>
          </p:cNvSpPr>
          <p:nvPr>
            <p:ph type="dt" sz="half" idx="40"/>
          </p:nvPr>
        </p:nvSpPr>
        <p:spPr/>
        <p:txBody>
          <a:bodyPr/>
          <a:lstStyle/>
          <a:p>
            <a:pPr>
              <a:defRPr/>
            </a:pPr>
            <a:r>
              <a:rPr lang="en-US"/>
              <a:t>5/16/26</a:t>
            </a:r>
          </a:p>
        </p:txBody>
      </p:sp>
      <p:sp>
        <p:nvSpPr>
          <p:cNvPr id="7" name="Footer Placeholder 6">
            <a:extLst>
              <a:ext uri="{FF2B5EF4-FFF2-40B4-BE49-F238E27FC236}">
                <a16:creationId xmlns:a16="http://schemas.microsoft.com/office/drawing/2014/main" id="{41D48277-7A9B-6144-ED79-9AA496F6D464}"/>
              </a:ext>
            </a:extLst>
          </p:cNvPr>
          <p:cNvSpPr>
            <a:spLocks noGrp="1"/>
          </p:cNvSpPr>
          <p:nvPr>
            <p:ph type="ftr" sz="quarter" idx="41"/>
          </p:nvPr>
        </p:nvSpPr>
        <p:spPr/>
        <p:txBody>
          <a:bodyPr/>
          <a:lstStyle/>
          <a:p>
            <a:pPr>
              <a:defRPr/>
            </a:pPr>
            <a:r>
              <a:rPr lang="en-US"/>
              <a:t>Sam Posen | IPAC'26 Tutorial</a:t>
            </a:r>
          </a:p>
        </p:txBody>
      </p:sp>
      <p:sp>
        <p:nvSpPr>
          <p:cNvPr id="9" name="Slide Number Placeholder 8">
            <a:extLst>
              <a:ext uri="{FF2B5EF4-FFF2-40B4-BE49-F238E27FC236}">
                <a16:creationId xmlns:a16="http://schemas.microsoft.com/office/drawing/2014/main" id="{1CBAB409-4206-E91C-1666-096D894399D9}"/>
              </a:ext>
            </a:extLst>
          </p:cNvPr>
          <p:cNvSpPr>
            <a:spLocks noGrp="1"/>
          </p:cNvSpPr>
          <p:nvPr>
            <p:ph type="sldNum" sz="quarter" idx="42"/>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677694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aragraph-1">
    <p:bg>
      <p:bgPr>
        <a:solidFill>
          <a:schemeClr val="bg1"/>
        </a:solidFill>
        <a:effectLst/>
      </p:bgPr>
    </p:bg>
    <p:spTree>
      <p:nvGrpSpPr>
        <p:cNvPr id="1" name=""/>
        <p:cNvGrpSpPr/>
        <p:nvPr/>
      </p:nvGrpSpPr>
      <p:grpSpPr>
        <a:xfrm>
          <a:off x="0" y="0"/>
          <a:ext cx="0" cy="0"/>
          <a:chOff x="0" y="0"/>
          <a:chExt cx="0" cy="0"/>
        </a:xfrm>
      </p:grpSpPr>
      <p:pic>
        <p:nvPicPr>
          <p:cNvPr id="2" name="Picture 1" descr="Logo, company name&#10;&#10;AI-generated content may be incorrect.">
            <a:extLst>
              <a:ext uri="{FF2B5EF4-FFF2-40B4-BE49-F238E27FC236}">
                <a16:creationId xmlns:a16="http://schemas.microsoft.com/office/drawing/2014/main" id="{CD38736F-0F40-792B-DD69-DC16A938160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33626" y="2365733"/>
            <a:ext cx="4496423" cy="4492268"/>
          </a:xfrm>
          <a:prstGeom prst="rect">
            <a:avLst/>
          </a:prstGeom>
        </p:spPr>
      </p:pic>
      <p:sp>
        <p:nvSpPr>
          <p:cNvPr id="6" name="Text Placeholder 13">
            <a:extLst>
              <a:ext uri="{FF2B5EF4-FFF2-40B4-BE49-F238E27FC236}">
                <a16:creationId xmlns:a16="http://schemas.microsoft.com/office/drawing/2014/main" id="{E1356232-B7CE-B95F-FC29-52A074585832}"/>
              </a:ext>
            </a:extLst>
          </p:cNvPr>
          <p:cNvSpPr>
            <a:spLocks noGrp="1"/>
          </p:cNvSpPr>
          <p:nvPr>
            <p:ph type="body" sz="quarter" idx="30" hasCustomPrompt="1"/>
          </p:nvPr>
        </p:nvSpPr>
        <p:spPr>
          <a:xfrm>
            <a:off x="2743200" y="3072384"/>
            <a:ext cx="6345935" cy="1909208"/>
          </a:xfrm>
          <a:noFill/>
          <a:ln>
            <a:noFill/>
          </a:ln>
        </p:spPr>
        <p:txBody>
          <a:bodyPr lIns="0" tIns="0" rIns="0" bIns="0" anchor="t" anchorCtr="0">
            <a:noAutofit/>
          </a:bodyPr>
          <a:lstStyle>
            <a:lvl1pPr marL="0" indent="0" algn="l">
              <a:lnSpc>
                <a:spcPct val="100000"/>
              </a:lnSpc>
              <a:buNone/>
              <a:defRPr lang="en-US" sz="1600" kern="1200" spc="-20" baseline="0" dirty="0">
                <a:solidFill>
                  <a:schemeClr val="tx1"/>
                </a:solidFill>
                <a:latin typeface="Helvetica" pitchFamily="2" charset="0"/>
                <a:ea typeface="+mn-ea"/>
                <a:cs typeface="+mn-cs"/>
              </a:defRPr>
            </a:lvl1pPr>
          </a:lstStyle>
          <a:p>
            <a:r>
              <a:rPr lang="en-US"/>
              <a:t>This is placeholder paragraph text. Lorem ipsum dolor sit </a:t>
            </a:r>
            <a:r>
              <a:rPr lang="en-US" err="1"/>
              <a:t>amet</a:t>
            </a:r>
            <a:r>
              <a:rPr lang="en-US"/>
              <a:t>, </a:t>
            </a:r>
            <a:r>
              <a:rPr lang="en-US" err="1"/>
              <a:t>consectetur</a:t>
            </a:r>
            <a:r>
              <a:rPr lang="en-US"/>
              <a:t> sed </a:t>
            </a:r>
            <a:r>
              <a:rPr lang="en-US" err="1"/>
              <a:t>adipiscing</a:t>
            </a:r>
            <a:r>
              <a:rPr lang="en-US"/>
              <a:t> </a:t>
            </a:r>
            <a:r>
              <a:rPr lang="en-US" err="1"/>
              <a:t>elit</a:t>
            </a:r>
            <a:r>
              <a:rPr lang="en-US"/>
              <a:t>. Aenean </a:t>
            </a:r>
            <a:r>
              <a:rPr lang="en-US" err="1"/>
              <a:t>sagittis</a:t>
            </a:r>
            <a:r>
              <a:rPr lang="en-US"/>
              <a:t> ipsum non </a:t>
            </a:r>
            <a:r>
              <a:rPr lang="en-US" err="1"/>
              <a:t>mauris</a:t>
            </a:r>
            <a:r>
              <a:rPr lang="en-US"/>
              <a:t> </a:t>
            </a:r>
            <a:r>
              <a:rPr lang="en-US" err="1"/>
              <a:t>imperdiet</a:t>
            </a:r>
            <a:r>
              <a:rPr lang="en-US"/>
              <a:t> </a:t>
            </a:r>
            <a:r>
              <a:rPr lang="en-US" err="1"/>
              <a:t>congue</a:t>
            </a:r>
            <a:r>
              <a:rPr lang="en-US"/>
              <a:t>. </a:t>
            </a:r>
            <a:r>
              <a:rPr lang="en-US" err="1"/>
              <a:t>Fusce</a:t>
            </a:r>
            <a:r>
              <a:rPr lang="en-US"/>
              <a:t> </a:t>
            </a:r>
            <a:r>
              <a:rPr lang="en-US" err="1"/>
              <a:t>efficitur</a:t>
            </a:r>
            <a:r>
              <a:rPr lang="en-US"/>
              <a:t> </a:t>
            </a:r>
            <a:r>
              <a:rPr lang="en-US" err="1"/>
              <a:t>neque</a:t>
            </a:r>
            <a:r>
              <a:rPr lang="en-US"/>
              <a:t> sed ex </a:t>
            </a:r>
            <a:r>
              <a:rPr lang="en-US" err="1"/>
              <a:t>molestie</a:t>
            </a:r>
            <a:r>
              <a:rPr lang="en-US"/>
              <a:t>, a gravida </a:t>
            </a:r>
            <a:r>
              <a:rPr lang="en-US" err="1"/>
              <a:t>urna</a:t>
            </a:r>
            <a:r>
              <a:rPr lang="en-US"/>
              <a:t> </a:t>
            </a:r>
            <a:r>
              <a:rPr lang="en-US" err="1"/>
              <a:t>blandit</a:t>
            </a:r>
            <a:r>
              <a:rPr lang="en-US"/>
              <a:t>. Sed diam </a:t>
            </a:r>
            <a:r>
              <a:rPr lang="en-US" err="1"/>
              <a:t>purus</a:t>
            </a:r>
            <a:r>
              <a:rPr lang="en-US"/>
              <a:t>, gravida vel </a:t>
            </a:r>
            <a:r>
              <a:rPr lang="en-US" err="1"/>
              <a:t>lacus</a:t>
            </a:r>
            <a:r>
              <a:rPr lang="en-US"/>
              <a:t> ac, </a:t>
            </a:r>
            <a:r>
              <a:rPr lang="en-US" err="1"/>
              <a:t>condimentum</a:t>
            </a:r>
            <a:r>
              <a:rPr lang="en-US"/>
              <a:t> gravida </a:t>
            </a:r>
            <a:r>
              <a:rPr lang="en-US" err="1"/>
              <a:t>risus</a:t>
            </a:r>
            <a:r>
              <a:rPr lang="en-US"/>
              <a:t>. Nam </a:t>
            </a:r>
            <a:r>
              <a:rPr lang="en-US" err="1"/>
              <a:t>sapien</a:t>
            </a:r>
            <a:r>
              <a:rPr lang="en-US"/>
              <a:t> </a:t>
            </a:r>
            <a:r>
              <a:rPr lang="en-US" err="1"/>
              <a:t>ut</a:t>
            </a:r>
            <a:r>
              <a:rPr lang="en-US"/>
              <a:t> porta pulvinar. </a:t>
            </a:r>
            <a:r>
              <a:rPr lang="en-US" err="1"/>
              <a:t>Phasellus</a:t>
            </a:r>
            <a:r>
              <a:rPr lang="en-US"/>
              <a:t> </a:t>
            </a:r>
            <a:r>
              <a:rPr lang="en-US" err="1"/>
              <a:t>laoreet</a:t>
            </a:r>
            <a:r>
              <a:rPr lang="en-US"/>
              <a:t> </a:t>
            </a:r>
            <a:r>
              <a:rPr lang="en-US" err="1"/>
              <a:t>mollis</a:t>
            </a:r>
            <a:r>
              <a:rPr lang="en-US"/>
              <a:t> </a:t>
            </a:r>
            <a:r>
              <a:rPr lang="en-US" err="1"/>
              <a:t>neque</a:t>
            </a:r>
            <a:r>
              <a:rPr lang="en-US"/>
              <a:t> </a:t>
            </a:r>
            <a:r>
              <a:rPr lang="en-US" err="1"/>
              <a:t>vulputate</a:t>
            </a:r>
            <a:r>
              <a:rPr lang="en-US"/>
              <a:t> </a:t>
            </a:r>
            <a:r>
              <a:rPr lang="en-US" err="1"/>
              <a:t>efficitur</a:t>
            </a:r>
            <a:r>
              <a:rPr lang="en-US"/>
              <a:t>.</a:t>
            </a:r>
          </a:p>
        </p:txBody>
      </p:sp>
      <p:sp>
        <p:nvSpPr>
          <p:cNvPr id="9" name="Text Placeholder 11">
            <a:extLst>
              <a:ext uri="{FF2B5EF4-FFF2-40B4-BE49-F238E27FC236}">
                <a16:creationId xmlns:a16="http://schemas.microsoft.com/office/drawing/2014/main" id="{11D5F7C7-6AB1-79FE-EEB4-285A6CD6FAB0}"/>
              </a:ext>
            </a:extLst>
          </p:cNvPr>
          <p:cNvSpPr>
            <a:spLocks noGrp="1"/>
          </p:cNvSpPr>
          <p:nvPr>
            <p:ph type="body" sz="quarter" idx="31"/>
          </p:nvPr>
        </p:nvSpPr>
        <p:spPr>
          <a:xfrm>
            <a:off x="2743199" y="2368296"/>
            <a:ext cx="6345936" cy="625033"/>
          </a:xfrm>
        </p:spPr>
        <p:txBody>
          <a:bodyPr lIns="0" rIns="0" anchor="b">
            <a:noAutofit/>
          </a:bodyPr>
          <a:lstStyle>
            <a:lvl1pPr marL="0" indent="0">
              <a:buNone/>
              <a:defRPr sz="36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pic>
        <p:nvPicPr>
          <p:cNvPr id="12" name="Picture 11">
            <a:extLst>
              <a:ext uri="{FF2B5EF4-FFF2-40B4-BE49-F238E27FC236}">
                <a16:creationId xmlns:a16="http://schemas.microsoft.com/office/drawing/2014/main" id="{1FA8D461-DD73-1CF7-34F5-9277A6C8D7C4}"/>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pic>
        <p:nvPicPr>
          <p:cNvPr id="18" name="Picture 17" descr="Logo, company name&#10;&#10;AI-generated content may be incorrect.">
            <a:extLst>
              <a:ext uri="{FF2B5EF4-FFF2-40B4-BE49-F238E27FC236}">
                <a16:creationId xmlns:a16="http://schemas.microsoft.com/office/drawing/2014/main" id="{16C105B6-4985-4A72-86A8-294F7A2F1074}"/>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20" name="Rectangle 19">
            <a:extLst>
              <a:ext uri="{FF2B5EF4-FFF2-40B4-BE49-F238E27FC236}">
                <a16:creationId xmlns:a16="http://schemas.microsoft.com/office/drawing/2014/main" id="{43DF65BB-D822-C07B-7887-79A08BCDCDA2}"/>
              </a:ext>
            </a:extLst>
          </p:cNvPr>
          <p:cNvSpPr/>
          <p:nvPr userDrawn="1"/>
        </p:nvSpPr>
        <p:spPr>
          <a:xfrm rot="16200000">
            <a:off x="2023503" y="2800073"/>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a:extLst>
              <a:ext uri="{FF2B5EF4-FFF2-40B4-BE49-F238E27FC236}">
                <a16:creationId xmlns:a16="http://schemas.microsoft.com/office/drawing/2014/main" id="{C33017B2-0EE7-AFCB-DDA3-603399951CA8}"/>
              </a:ext>
            </a:extLst>
          </p:cNvPr>
          <p:cNvSpPr>
            <a:spLocks noGrp="1"/>
          </p:cNvSpPr>
          <p:nvPr>
            <p:ph type="dt" sz="half" idx="32"/>
          </p:nvPr>
        </p:nvSpPr>
        <p:spPr/>
        <p:txBody>
          <a:bodyPr/>
          <a:lstStyle/>
          <a:p>
            <a:pPr>
              <a:defRPr/>
            </a:pPr>
            <a:r>
              <a:rPr lang="en-US"/>
              <a:t>5/16/26</a:t>
            </a:r>
          </a:p>
        </p:txBody>
      </p:sp>
      <p:sp>
        <p:nvSpPr>
          <p:cNvPr id="8" name="Footer Placeholder 7">
            <a:extLst>
              <a:ext uri="{FF2B5EF4-FFF2-40B4-BE49-F238E27FC236}">
                <a16:creationId xmlns:a16="http://schemas.microsoft.com/office/drawing/2014/main" id="{F9B0F08A-229C-A4A7-860F-0A6886870548}"/>
              </a:ext>
            </a:extLst>
          </p:cNvPr>
          <p:cNvSpPr>
            <a:spLocks noGrp="1"/>
          </p:cNvSpPr>
          <p:nvPr>
            <p:ph type="ftr" sz="quarter" idx="33"/>
          </p:nvPr>
        </p:nvSpPr>
        <p:spPr/>
        <p:txBody>
          <a:bodyPr/>
          <a:lstStyle/>
          <a:p>
            <a:pPr>
              <a:defRPr/>
            </a:pPr>
            <a:r>
              <a:rPr lang="en-US"/>
              <a:t>Sam Posen | IPAC'26 Tutorial</a:t>
            </a:r>
          </a:p>
        </p:txBody>
      </p:sp>
      <p:sp>
        <p:nvSpPr>
          <p:cNvPr id="10" name="Slide Number Placeholder 9">
            <a:extLst>
              <a:ext uri="{FF2B5EF4-FFF2-40B4-BE49-F238E27FC236}">
                <a16:creationId xmlns:a16="http://schemas.microsoft.com/office/drawing/2014/main" id="{34AD9F66-40DA-7542-0013-4B7B9B9BDCE9}"/>
              </a:ext>
            </a:extLst>
          </p:cNvPr>
          <p:cNvSpPr>
            <a:spLocks noGrp="1"/>
          </p:cNvSpPr>
          <p:nvPr>
            <p:ph type="sldNum" sz="quarter" idx="34"/>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909471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eadline-paragraph">
    <p:bg>
      <p:bgPr>
        <a:solidFill>
          <a:schemeClr val="bg1"/>
        </a:solidFill>
        <a:effectLst/>
      </p:bgPr>
    </p:bg>
    <p:spTree>
      <p:nvGrpSpPr>
        <p:cNvPr id="1" name=""/>
        <p:cNvGrpSpPr/>
        <p:nvPr/>
      </p:nvGrpSpPr>
      <p:grpSpPr>
        <a:xfrm>
          <a:off x="0" y="0"/>
          <a:ext cx="0" cy="0"/>
          <a:chOff x="0" y="0"/>
          <a:chExt cx="0" cy="0"/>
        </a:xfrm>
      </p:grpSpPr>
      <p:pic>
        <p:nvPicPr>
          <p:cNvPr id="5" name="Picture 4" descr="Logo, company name&#10;&#10;AI-generated content may be incorrect.">
            <a:extLst>
              <a:ext uri="{FF2B5EF4-FFF2-40B4-BE49-F238E27FC236}">
                <a16:creationId xmlns:a16="http://schemas.microsoft.com/office/drawing/2014/main" id="{0F638F81-B8FB-5EFF-DFB1-9D0FF030B33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33626" y="2365733"/>
            <a:ext cx="4496423" cy="4492268"/>
          </a:xfrm>
          <a:prstGeom prst="rect">
            <a:avLst/>
          </a:prstGeom>
        </p:spPr>
      </p:pic>
      <p:sp>
        <p:nvSpPr>
          <p:cNvPr id="2" name="Text Placeholder 11">
            <a:extLst>
              <a:ext uri="{FF2B5EF4-FFF2-40B4-BE49-F238E27FC236}">
                <a16:creationId xmlns:a16="http://schemas.microsoft.com/office/drawing/2014/main" id="{8F21E745-BBC4-24D2-2D10-C3B2CD1C4B40}"/>
              </a:ext>
            </a:extLst>
          </p:cNvPr>
          <p:cNvSpPr>
            <a:spLocks noGrp="1"/>
          </p:cNvSpPr>
          <p:nvPr>
            <p:ph type="body" sz="quarter" idx="29" hasCustomPrompt="1"/>
          </p:nvPr>
        </p:nvSpPr>
        <p:spPr>
          <a:xfrm>
            <a:off x="2438401" y="2680962"/>
            <a:ext cx="2971800" cy="1496075"/>
          </a:xfrm>
        </p:spPr>
        <p:txBody>
          <a:bodyPr lIns="0" rIns="0" anchor="t">
            <a:noAutofit/>
          </a:bodyPr>
          <a:lstStyle>
            <a:lvl1pPr marL="0" indent="0">
              <a:buNone/>
              <a:defRPr sz="2400" b="1" i="0" spc="-5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This is a placeholder headline. Lorem ipsum dolor sit </a:t>
            </a:r>
            <a:r>
              <a:rPr lang="en-US" err="1"/>
              <a:t>amet</a:t>
            </a:r>
            <a:r>
              <a:rPr lang="en-US"/>
              <a:t>, nec cu </a:t>
            </a:r>
            <a:r>
              <a:rPr lang="en-US" err="1"/>
              <a:t>legimus</a:t>
            </a:r>
            <a:r>
              <a:rPr lang="en-US"/>
              <a:t>.</a:t>
            </a:r>
          </a:p>
        </p:txBody>
      </p:sp>
      <p:sp>
        <p:nvSpPr>
          <p:cNvPr id="3" name="Text Placeholder 13">
            <a:extLst>
              <a:ext uri="{FF2B5EF4-FFF2-40B4-BE49-F238E27FC236}">
                <a16:creationId xmlns:a16="http://schemas.microsoft.com/office/drawing/2014/main" id="{3DC7DBDA-7A10-5E60-3F1B-555A97E684BE}"/>
              </a:ext>
            </a:extLst>
          </p:cNvPr>
          <p:cNvSpPr>
            <a:spLocks noGrp="1"/>
          </p:cNvSpPr>
          <p:nvPr>
            <p:ph type="body" sz="quarter" idx="30" hasCustomPrompt="1"/>
          </p:nvPr>
        </p:nvSpPr>
        <p:spPr>
          <a:xfrm>
            <a:off x="5866544" y="2680962"/>
            <a:ext cx="3887056" cy="1496075"/>
          </a:xfrm>
          <a:noFill/>
          <a:ln>
            <a:noFill/>
          </a:ln>
        </p:spPr>
        <p:txBody>
          <a:bodyPr lIns="0" tIns="0" rIns="0" bIns="0" anchor="t" anchorCtr="0">
            <a:noAutofit/>
          </a:bodyPr>
          <a:lstStyle>
            <a:lvl1pPr marL="0" indent="0" algn="just">
              <a:lnSpc>
                <a:spcPct val="100000"/>
              </a:lnSpc>
              <a:buNone/>
              <a:defRPr lang="en-US" sz="1600" kern="1200" spc="-20" baseline="0" dirty="0">
                <a:solidFill>
                  <a:schemeClr val="tx1"/>
                </a:solidFill>
                <a:latin typeface="Helvetica" pitchFamily="2" charset="0"/>
                <a:ea typeface="+mn-ea"/>
                <a:cs typeface="+mn-cs"/>
              </a:defRPr>
            </a:lvl1pPr>
          </a:lstStyle>
          <a:p>
            <a:pPr lvl="0"/>
            <a:r>
              <a:rPr lang="en-US"/>
              <a:t>This is placeholder paragraph text. Lorem ipsum dolor sit </a:t>
            </a:r>
            <a:r>
              <a:rPr lang="en-US" err="1"/>
              <a:t>amet</a:t>
            </a:r>
            <a:r>
              <a:rPr lang="en-US"/>
              <a:t>, </a:t>
            </a:r>
            <a:r>
              <a:rPr lang="en-US" err="1"/>
              <a:t>consectetur</a:t>
            </a:r>
            <a:r>
              <a:rPr lang="en-US"/>
              <a:t> </a:t>
            </a:r>
            <a:r>
              <a:rPr lang="en-US" err="1"/>
              <a:t>adipiscing</a:t>
            </a:r>
            <a:r>
              <a:rPr lang="en-US"/>
              <a:t> </a:t>
            </a:r>
            <a:r>
              <a:rPr lang="en-US" err="1"/>
              <a:t>elit</a:t>
            </a:r>
            <a:r>
              <a:rPr lang="en-US"/>
              <a:t>. Aenean </a:t>
            </a:r>
            <a:r>
              <a:rPr lang="en-US" err="1"/>
              <a:t>sagittis</a:t>
            </a:r>
            <a:r>
              <a:rPr lang="en-US"/>
              <a:t> ipsum non </a:t>
            </a:r>
            <a:r>
              <a:rPr lang="en-US" err="1"/>
              <a:t>mauris</a:t>
            </a:r>
            <a:r>
              <a:rPr lang="en-US"/>
              <a:t> </a:t>
            </a:r>
            <a:r>
              <a:rPr lang="en-US" err="1"/>
              <a:t>imperdiet</a:t>
            </a:r>
            <a:r>
              <a:rPr lang="en-US"/>
              <a:t> </a:t>
            </a:r>
            <a:r>
              <a:rPr lang="en-US" err="1"/>
              <a:t>congue</a:t>
            </a:r>
            <a:r>
              <a:rPr lang="en-US"/>
              <a:t>. </a:t>
            </a:r>
            <a:r>
              <a:rPr lang="en-US" err="1"/>
              <a:t>Fusce</a:t>
            </a:r>
            <a:r>
              <a:rPr lang="en-US"/>
              <a:t> </a:t>
            </a:r>
            <a:r>
              <a:rPr lang="en-US" err="1"/>
              <a:t>efficitur</a:t>
            </a:r>
            <a:r>
              <a:rPr lang="en-US"/>
              <a:t> </a:t>
            </a:r>
            <a:r>
              <a:rPr lang="en-US" err="1"/>
              <a:t>neque</a:t>
            </a:r>
            <a:r>
              <a:rPr lang="en-US"/>
              <a:t> sed ex </a:t>
            </a:r>
            <a:r>
              <a:rPr lang="en-US" err="1"/>
              <a:t>molestie</a:t>
            </a:r>
            <a:r>
              <a:rPr lang="en-US"/>
              <a:t>, a gravida </a:t>
            </a:r>
            <a:r>
              <a:rPr lang="en-US" err="1"/>
              <a:t>urna</a:t>
            </a:r>
            <a:r>
              <a:rPr lang="en-US"/>
              <a:t> </a:t>
            </a:r>
            <a:r>
              <a:rPr lang="en-US" err="1"/>
              <a:t>blandit</a:t>
            </a:r>
            <a:r>
              <a:rPr lang="en-US"/>
              <a:t>. Sed diam </a:t>
            </a:r>
            <a:r>
              <a:rPr lang="en-US" err="1"/>
              <a:t>purus</a:t>
            </a:r>
            <a:r>
              <a:rPr lang="en-US"/>
              <a:t>, gravida vel </a:t>
            </a:r>
            <a:r>
              <a:rPr lang="en-US" err="1"/>
              <a:t>lacus</a:t>
            </a:r>
            <a:r>
              <a:rPr lang="en-US"/>
              <a:t> ac, </a:t>
            </a:r>
            <a:r>
              <a:rPr lang="en-US" err="1"/>
              <a:t>condimentum</a:t>
            </a:r>
            <a:r>
              <a:rPr lang="en-US"/>
              <a:t> gravida </a:t>
            </a:r>
            <a:r>
              <a:rPr lang="en-US" err="1"/>
              <a:t>risus</a:t>
            </a:r>
            <a:r>
              <a:rPr lang="en-US"/>
              <a:t>. </a:t>
            </a:r>
          </a:p>
        </p:txBody>
      </p:sp>
      <p:pic>
        <p:nvPicPr>
          <p:cNvPr id="12" name="Picture 11">
            <a:extLst>
              <a:ext uri="{FF2B5EF4-FFF2-40B4-BE49-F238E27FC236}">
                <a16:creationId xmlns:a16="http://schemas.microsoft.com/office/drawing/2014/main" id="{C254DA6B-25F8-FB7A-310E-7B2261635813}"/>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pic>
        <p:nvPicPr>
          <p:cNvPr id="18" name="Picture 17" descr="Logo, company name&#10;&#10;AI-generated content may be incorrect.">
            <a:extLst>
              <a:ext uri="{FF2B5EF4-FFF2-40B4-BE49-F238E27FC236}">
                <a16:creationId xmlns:a16="http://schemas.microsoft.com/office/drawing/2014/main" id="{400B4D35-0B5E-5B93-DE8C-2ECCF2153C76}"/>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22" name="Rectangle 21">
            <a:extLst>
              <a:ext uri="{FF2B5EF4-FFF2-40B4-BE49-F238E27FC236}">
                <a16:creationId xmlns:a16="http://schemas.microsoft.com/office/drawing/2014/main" id="{1A3DA0C6-B1B1-9AB4-A879-03547B4E875C}"/>
              </a:ext>
            </a:extLst>
          </p:cNvPr>
          <p:cNvSpPr/>
          <p:nvPr userDrawn="1"/>
        </p:nvSpPr>
        <p:spPr>
          <a:xfrm rot="16200000">
            <a:off x="4495372" y="3415280"/>
            <a:ext cx="2286000"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ate Placeholder 7">
            <a:extLst>
              <a:ext uri="{FF2B5EF4-FFF2-40B4-BE49-F238E27FC236}">
                <a16:creationId xmlns:a16="http://schemas.microsoft.com/office/drawing/2014/main" id="{0E461A5B-FD12-3D01-3752-09D39717EAB1}"/>
              </a:ext>
            </a:extLst>
          </p:cNvPr>
          <p:cNvSpPr>
            <a:spLocks noGrp="1"/>
          </p:cNvSpPr>
          <p:nvPr>
            <p:ph type="dt" sz="half" idx="31"/>
          </p:nvPr>
        </p:nvSpPr>
        <p:spPr/>
        <p:txBody>
          <a:bodyPr/>
          <a:lstStyle/>
          <a:p>
            <a:pPr>
              <a:defRPr/>
            </a:pPr>
            <a:r>
              <a:rPr lang="en-US"/>
              <a:t>5/16/26</a:t>
            </a:r>
          </a:p>
        </p:txBody>
      </p:sp>
      <p:sp>
        <p:nvSpPr>
          <p:cNvPr id="9" name="Footer Placeholder 8">
            <a:extLst>
              <a:ext uri="{FF2B5EF4-FFF2-40B4-BE49-F238E27FC236}">
                <a16:creationId xmlns:a16="http://schemas.microsoft.com/office/drawing/2014/main" id="{72E9858C-0A87-39AF-9E78-4100CB3488A8}"/>
              </a:ext>
            </a:extLst>
          </p:cNvPr>
          <p:cNvSpPr>
            <a:spLocks noGrp="1"/>
          </p:cNvSpPr>
          <p:nvPr>
            <p:ph type="ftr" sz="quarter" idx="32"/>
          </p:nvPr>
        </p:nvSpPr>
        <p:spPr/>
        <p:txBody>
          <a:bodyPr/>
          <a:lstStyle/>
          <a:p>
            <a:pPr>
              <a:defRPr/>
            </a:pPr>
            <a:r>
              <a:rPr lang="en-US"/>
              <a:t>Sam Posen | IPAC'26 Tutorial</a:t>
            </a:r>
          </a:p>
        </p:txBody>
      </p:sp>
      <p:sp>
        <p:nvSpPr>
          <p:cNvPr id="10" name="Slide Number Placeholder 9">
            <a:extLst>
              <a:ext uri="{FF2B5EF4-FFF2-40B4-BE49-F238E27FC236}">
                <a16:creationId xmlns:a16="http://schemas.microsoft.com/office/drawing/2014/main" id="{C0D434DA-FA5F-A3F0-73D1-B7D59CAE5539}"/>
              </a:ext>
            </a:extLst>
          </p:cNvPr>
          <p:cNvSpPr>
            <a:spLocks noGrp="1"/>
          </p:cNvSpPr>
          <p:nvPr>
            <p:ph type="sldNum" sz="quarter" idx="33"/>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682279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and-photos">
    <p:bg>
      <p:bgPr>
        <a:solidFill>
          <a:schemeClr val="bg1"/>
        </a:solidFill>
        <a:effectLst/>
      </p:bgPr>
    </p:bg>
    <p:spTree>
      <p:nvGrpSpPr>
        <p:cNvPr id="1" name=""/>
        <p:cNvGrpSpPr/>
        <p:nvPr/>
      </p:nvGrpSpPr>
      <p:grpSpPr>
        <a:xfrm>
          <a:off x="0" y="0"/>
          <a:ext cx="0" cy="0"/>
          <a:chOff x="0" y="0"/>
          <a:chExt cx="0" cy="0"/>
        </a:xfrm>
      </p:grpSpPr>
      <p:sp>
        <p:nvSpPr>
          <p:cNvPr id="7" name="Picture Placeholder 5">
            <a:extLst>
              <a:ext uri="{FF2B5EF4-FFF2-40B4-BE49-F238E27FC236}">
                <a16:creationId xmlns:a16="http://schemas.microsoft.com/office/drawing/2014/main" id="{25EDF766-7C4F-8198-CC00-1629745BA558}"/>
              </a:ext>
            </a:extLst>
          </p:cNvPr>
          <p:cNvSpPr>
            <a:spLocks noGrp="1"/>
          </p:cNvSpPr>
          <p:nvPr>
            <p:ph type="pic" sz="quarter" idx="18" hasCustomPrompt="1"/>
          </p:nvPr>
        </p:nvSpPr>
        <p:spPr>
          <a:xfrm>
            <a:off x="8833104" y="820351"/>
            <a:ext cx="2630312" cy="1628814"/>
          </a:xfrm>
          <a:solidFill>
            <a:srgbClr val="C3CAD1"/>
          </a:solidFill>
          <a:ln>
            <a:noFill/>
          </a:ln>
        </p:spPr>
        <p:txBody>
          <a:bodyPr lIns="0" tIns="1005840" rIns="0" anchor="t">
            <a:normAutofit/>
          </a:bodyPr>
          <a:lstStyle>
            <a:lvl1pPr marL="0" indent="0" algn="ctr">
              <a:buNone/>
              <a:defRPr sz="1400">
                <a:solidFill>
                  <a:schemeClr val="bg1">
                    <a:lumMod val="65000"/>
                  </a:schemeClr>
                </a:solidFill>
              </a:defRPr>
            </a:lvl1pPr>
          </a:lstStyle>
          <a:p>
            <a:r>
              <a:rPr lang="en-US"/>
              <a:t>Click icon to add image</a:t>
            </a:r>
          </a:p>
        </p:txBody>
      </p:sp>
      <p:sp>
        <p:nvSpPr>
          <p:cNvPr id="3" name="Text Placeholder 13">
            <a:extLst>
              <a:ext uri="{FF2B5EF4-FFF2-40B4-BE49-F238E27FC236}">
                <a16:creationId xmlns:a16="http://schemas.microsoft.com/office/drawing/2014/main" id="{426E1C92-EEF8-8158-7DFA-25D472890BE4}"/>
              </a:ext>
            </a:extLst>
          </p:cNvPr>
          <p:cNvSpPr>
            <a:spLocks noGrp="1"/>
          </p:cNvSpPr>
          <p:nvPr>
            <p:ph type="body" sz="quarter" idx="24" hasCustomPrompt="1"/>
          </p:nvPr>
        </p:nvSpPr>
        <p:spPr>
          <a:xfrm>
            <a:off x="8833104" y="2449165"/>
            <a:ext cx="2630312" cy="290296"/>
          </a:xfrm>
          <a:noFill/>
          <a:ln>
            <a:noFill/>
          </a:ln>
        </p:spPr>
        <p:txBody>
          <a:bodyPr lIns="0" tIns="0" rIns="0" bIns="0" anchor="ctr" anchorCtr="0">
            <a:noAutofit/>
          </a:bodyPr>
          <a:lstStyle>
            <a:lvl1pPr marL="0" indent="0">
              <a:lnSpc>
                <a:spcPct val="110000"/>
              </a:lnSpc>
              <a:buNone/>
              <a:defRPr sz="1200">
                <a:solidFill>
                  <a:schemeClr val="accent1"/>
                </a:solidFill>
              </a:defRPr>
            </a:lvl1pPr>
          </a:lstStyle>
          <a:p>
            <a:pPr lvl="0"/>
            <a:r>
              <a:rPr lang="en-US"/>
              <a:t>Click to add optional caption</a:t>
            </a:r>
          </a:p>
        </p:txBody>
      </p:sp>
      <p:sp>
        <p:nvSpPr>
          <p:cNvPr id="5" name="Text Placeholder 13">
            <a:extLst>
              <a:ext uri="{FF2B5EF4-FFF2-40B4-BE49-F238E27FC236}">
                <a16:creationId xmlns:a16="http://schemas.microsoft.com/office/drawing/2014/main" id="{1E4BB0C1-1719-763D-2504-E6EAD0B6EF05}"/>
              </a:ext>
            </a:extLst>
          </p:cNvPr>
          <p:cNvSpPr>
            <a:spLocks noGrp="1"/>
          </p:cNvSpPr>
          <p:nvPr>
            <p:ph type="body" sz="quarter" idx="26" hasCustomPrompt="1"/>
          </p:nvPr>
        </p:nvSpPr>
        <p:spPr>
          <a:xfrm>
            <a:off x="8833104" y="4457874"/>
            <a:ext cx="2630312" cy="290296"/>
          </a:xfrm>
          <a:noFill/>
          <a:ln>
            <a:noFill/>
          </a:ln>
        </p:spPr>
        <p:txBody>
          <a:bodyPr lIns="0" tIns="0" rIns="0" bIns="0" anchor="ctr" anchorCtr="0">
            <a:noAutofit/>
          </a:bodyPr>
          <a:lstStyle>
            <a:lvl1pPr marL="0" indent="0">
              <a:lnSpc>
                <a:spcPct val="110000"/>
              </a:lnSpc>
              <a:buNone/>
              <a:defRPr sz="1200">
                <a:solidFill>
                  <a:schemeClr val="accent1"/>
                </a:solidFill>
              </a:defRPr>
            </a:lvl1pPr>
          </a:lstStyle>
          <a:p>
            <a:pPr lvl="0"/>
            <a:r>
              <a:rPr lang="en-US"/>
              <a:t>Click to add optional caption</a:t>
            </a:r>
          </a:p>
        </p:txBody>
      </p:sp>
      <p:sp>
        <p:nvSpPr>
          <p:cNvPr id="8" name="Text Placeholder 13">
            <a:extLst>
              <a:ext uri="{FF2B5EF4-FFF2-40B4-BE49-F238E27FC236}">
                <a16:creationId xmlns:a16="http://schemas.microsoft.com/office/drawing/2014/main" id="{5F91DEBF-3B80-EC21-CD0E-574925D5D201}"/>
              </a:ext>
            </a:extLst>
          </p:cNvPr>
          <p:cNvSpPr>
            <a:spLocks noGrp="1"/>
          </p:cNvSpPr>
          <p:nvPr>
            <p:ph type="body" sz="quarter" idx="28" hasCustomPrompt="1"/>
          </p:nvPr>
        </p:nvSpPr>
        <p:spPr>
          <a:xfrm>
            <a:off x="8833104" y="6463327"/>
            <a:ext cx="2630312" cy="290296"/>
          </a:xfrm>
          <a:noFill/>
          <a:ln>
            <a:noFill/>
          </a:ln>
        </p:spPr>
        <p:txBody>
          <a:bodyPr lIns="0" tIns="0" rIns="0" bIns="0" anchor="ctr" anchorCtr="0">
            <a:noAutofit/>
          </a:bodyPr>
          <a:lstStyle>
            <a:lvl1pPr marL="0" indent="0">
              <a:lnSpc>
                <a:spcPct val="110000"/>
              </a:lnSpc>
              <a:buNone/>
              <a:defRPr sz="1200">
                <a:solidFill>
                  <a:schemeClr val="accent1"/>
                </a:solidFill>
              </a:defRPr>
            </a:lvl1pPr>
          </a:lstStyle>
          <a:p>
            <a:pPr lvl="0"/>
            <a:r>
              <a:rPr lang="en-US"/>
              <a:t>Click to add optional caption</a:t>
            </a:r>
          </a:p>
        </p:txBody>
      </p:sp>
      <p:sp>
        <p:nvSpPr>
          <p:cNvPr id="31" name="Picture Placeholder 5">
            <a:extLst>
              <a:ext uri="{FF2B5EF4-FFF2-40B4-BE49-F238E27FC236}">
                <a16:creationId xmlns:a16="http://schemas.microsoft.com/office/drawing/2014/main" id="{F2081C81-0D31-1D33-D5C7-E800F20CAB35}"/>
              </a:ext>
            </a:extLst>
          </p:cNvPr>
          <p:cNvSpPr>
            <a:spLocks noGrp="1"/>
          </p:cNvSpPr>
          <p:nvPr>
            <p:ph type="pic" sz="quarter" idx="29" hasCustomPrompt="1"/>
          </p:nvPr>
        </p:nvSpPr>
        <p:spPr>
          <a:xfrm>
            <a:off x="8833104" y="2829060"/>
            <a:ext cx="2630312" cy="1628814"/>
          </a:xfrm>
          <a:solidFill>
            <a:srgbClr val="C3CAD1"/>
          </a:solidFill>
          <a:ln>
            <a:noFill/>
          </a:ln>
        </p:spPr>
        <p:txBody>
          <a:bodyPr lIns="0" tIns="1005840" rIns="0" anchor="t">
            <a:normAutofit/>
          </a:bodyPr>
          <a:lstStyle>
            <a:lvl1pPr marL="0" indent="0" algn="ctr">
              <a:buNone/>
              <a:defRPr sz="1400">
                <a:solidFill>
                  <a:schemeClr val="bg1">
                    <a:lumMod val="65000"/>
                  </a:schemeClr>
                </a:solidFill>
              </a:defRPr>
            </a:lvl1pPr>
          </a:lstStyle>
          <a:p>
            <a:r>
              <a:rPr lang="en-US"/>
              <a:t>Click icon to add image</a:t>
            </a:r>
          </a:p>
        </p:txBody>
      </p:sp>
      <p:sp>
        <p:nvSpPr>
          <p:cNvPr id="33" name="Picture Placeholder 5">
            <a:extLst>
              <a:ext uri="{FF2B5EF4-FFF2-40B4-BE49-F238E27FC236}">
                <a16:creationId xmlns:a16="http://schemas.microsoft.com/office/drawing/2014/main" id="{CB5F92BD-A331-2033-6414-32DA4139D141}"/>
              </a:ext>
            </a:extLst>
          </p:cNvPr>
          <p:cNvSpPr>
            <a:spLocks noGrp="1"/>
          </p:cNvSpPr>
          <p:nvPr>
            <p:ph type="pic" sz="quarter" idx="30" hasCustomPrompt="1"/>
          </p:nvPr>
        </p:nvSpPr>
        <p:spPr>
          <a:xfrm>
            <a:off x="8833104" y="4834513"/>
            <a:ext cx="2630312" cy="1628814"/>
          </a:xfrm>
          <a:solidFill>
            <a:srgbClr val="C3CAD1"/>
          </a:solidFill>
          <a:ln>
            <a:noFill/>
          </a:ln>
        </p:spPr>
        <p:txBody>
          <a:bodyPr lIns="0" tIns="1005840" rIns="0" anchor="t">
            <a:normAutofit/>
          </a:bodyPr>
          <a:lstStyle>
            <a:lvl1pPr marL="0" indent="0" algn="ctr">
              <a:buNone/>
              <a:defRPr sz="1400">
                <a:solidFill>
                  <a:schemeClr val="bg1">
                    <a:lumMod val="65000"/>
                  </a:schemeClr>
                </a:solidFill>
              </a:defRPr>
            </a:lvl1pPr>
          </a:lstStyle>
          <a:p>
            <a:r>
              <a:rPr lang="en-US"/>
              <a:t>Click icon to add image</a:t>
            </a:r>
          </a:p>
        </p:txBody>
      </p:sp>
      <p:sp>
        <p:nvSpPr>
          <p:cNvPr id="11" name="Text Placeholder 12">
            <a:extLst>
              <a:ext uri="{FF2B5EF4-FFF2-40B4-BE49-F238E27FC236}">
                <a16:creationId xmlns:a16="http://schemas.microsoft.com/office/drawing/2014/main" id="{8BB65541-22E1-1824-D211-5F662B02BC91}"/>
              </a:ext>
            </a:extLst>
          </p:cNvPr>
          <p:cNvSpPr>
            <a:spLocks noGrp="1"/>
          </p:cNvSpPr>
          <p:nvPr>
            <p:ph type="body" sz="quarter" idx="38"/>
          </p:nvPr>
        </p:nvSpPr>
        <p:spPr>
          <a:xfrm>
            <a:off x="914399" y="1700783"/>
            <a:ext cx="7552944" cy="4655567"/>
          </a:xfrm>
        </p:spPr>
        <p:txBody>
          <a:bodyPr>
            <a:noAutofit/>
          </a:bodyPr>
          <a:lstStyle>
            <a:lvl1pPr>
              <a:defRPr spc="-20" baseline="0">
                <a:solidFill>
                  <a:schemeClr val="tx1"/>
                </a:solidFill>
              </a:defRPr>
            </a:lvl1pPr>
            <a:lvl2pPr>
              <a:defRPr sz="1600" spc="-20" baseline="0">
                <a:solidFill>
                  <a:schemeClr val="tx1"/>
                </a:solidFill>
              </a:defRPr>
            </a:lvl2pPr>
            <a:lvl3pPr>
              <a:defRPr spc="-20" baseline="0">
                <a:solidFill>
                  <a:schemeClr val="tx1"/>
                </a:solidFill>
              </a:defRPr>
            </a:lvl3pPr>
            <a:lvl4pPr>
              <a:defRPr spc="-20" baseline="0">
                <a:solidFill>
                  <a:schemeClr val="tx1"/>
                </a:solidFill>
              </a:defRPr>
            </a:lvl4pPr>
            <a:lvl5pPr>
              <a:defRPr spc="-2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5" name="Picture 14">
            <a:extLst>
              <a:ext uri="{FF2B5EF4-FFF2-40B4-BE49-F238E27FC236}">
                <a16:creationId xmlns:a16="http://schemas.microsoft.com/office/drawing/2014/main" id="{C2BA73D7-8F26-022A-C605-75C6FA96D3A9}"/>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23" name="Title Placeholder 1">
            <a:extLst>
              <a:ext uri="{FF2B5EF4-FFF2-40B4-BE49-F238E27FC236}">
                <a16:creationId xmlns:a16="http://schemas.microsoft.com/office/drawing/2014/main" id="{FA4F7EE0-B642-86A5-1F51-02D846ED29B6}"/>
              </a:ext>
            </a:extLst>
          </p:cNvPr>
          <p:cNvSpPr>
            <a:spLocks noGrp="1"/>
          </p:cNvSpPr>
          <p:nvPr>
            <p:ph type="title" hasCustomPrompt="1"/>
          </p:nvPr>
        </p:nvSpPr>
        <p:spPr>
          <a:xfrm>
            <a:off x="914398" y="365760"/>
            <a:ext cx="7552071"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24" name="Text Placeholder 19">
            <a:extLst>
              <a:ext uri="{FF2B5EF4-FFF2-40B4-BE49-F238E27FC236}">
                <a16:creationId xmlns:a16="http://schemas.microsoft.com/office/drawing/2014/main" id="{D6098F5F-613F-6068-B8EF-8517C054C557}"/>
              </a:ext>
            </a:extLst>
          </p:cNvPr>
          <p:cNvSpPr>
            <a:spLocks noGrp="1"/>
          </p:cNvSpPr>
          <p:nvPr>
            <p:ph type="body" sz="quarter" idx="37" hasCustomPrompt="1"/>
          </p:nvPr>
        </p:nvSpPr>
        <p:spPr>
          <a:xfrm>
            <a:off x="914399" y="820351"/>
            <a:ext cx="7552071" cy="596900"/>
          </a:xfrm>
        </p:spPr>
        <p:txBody>
          <a:bodyPr/>
          <a:lstStyle>
            <a:lvl1pPr marL="0" indent="0">
              <a:buNone/>
              <a:defRPr spc="-20" baseline="0">
                <a:solidFill>
                  <a:schemeClr val="tx1"/>
                </a:solidFill>
              </a:defRPr>
            </a:lvl1pPr>
          </a:lstStyle>
          <a:p>
            <a:pPr lvl="0"/>
            <a:r>
              <a:rPr lang="en-US"/>
              <a:t>Click to add subheading (optional)</a:t>
            </a:r>
          </a:p>
        </p:txBody>
      </p:sp>
      <p:pic>
        <p:nvPicPr>
          <p:cNvPr id="25" name="Picture 24" descr="Logo, company name&#10;&#10;AI-generated content may be incorrect.">
            <a:extLst>
              <a:ext uri="{FF2B5EF4-FFF2-40B4-BE49-F238E27FC236}">
                <a16:creationId xmlns:a16="http://schemas.microsoft.com/office/drawing/2014/main" id="{33D8ACCB-93FC-A368-F65D-A1E012345933}"/>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9" name="Date Placeholder 8">
            <a:extLst>
              <a:ext uri="{FF2B5EF4-FFF2-40B4-BE49-F238E27FC236}">
                <a16:creationId xmlns:a16="http://schemas.microsoft.com/office/drawing/2014/main" id="{9533E998-2B0C-F60B-FC6D-4335AB2165DC}"/>
              </a:ext>
            </a:extLst>
          </p:cNvPr>
          <p:cNvSpPr>
            <a:spLocks noGrp="1"/>
          </p:cNvSpPr>
          <p:nvPr>
            <p:ph type="dt" sz="half" idx="39"/>
          </p:nvPr>
        </p:nvSpPr>
        <p:spPr/>
        <p:txBody>
          <a:bodyPr/>
          <a:lstStyle/>
          <a:p>
            <a:pPr>
              <a:defRPr/>
            </a:pPr>
            <a:r>
              <a:rPr lang="en-US"/>
              <a:t>5/16/26</a:t>
            </a:r>
          </a:p>
        </p:txBody>
      </p:sp>
      <p:sp>
        <p:nvSpPr>
          <p:cNvPr id="10" name="Footer Placeholder 9">
            <a:extLst>
              <a:ext uri="{FF2B5EF4-FFF2-40B4-BE49-F238E27FC236}">
                <a16:creationId xmlns:a16="http://schemas.microsoft.com/office/drawing/2014/main" id="{8CDED783-2E63-0F10-1566-F3BA680D7FF5}"/>
              </a:ext>
            </a:extLst>
          </p:cNvPr>
          <p:cNvSpPr>
            <a:spLocks noGrp="1"/>
          </p:cNvSpPr>
          <p:nvPr>
            <p:ph type="ftr" sz="quarter" idx="40"/>
          </p:nvPr>
        </p:nvSpPr>
        <p:spPr/>
        <p:txBody>
          <a:bodyPr/>
          <a:lstStyle/>
          <a:p>
            <a:pPr>
              <a:defRPr/>
            </a:pPr>
            <a:r>
              <a:rPr lang="en-US"/>
              <a:t>Sam Posen | IPAC'26 Tutorial</a:t>
            </a:r>
          </a:p>
        </p:txBody>
      </p:sp>
      <p:sp>
        <p:nvSpPr>
          <p:cNvPr id="12" name="Slide Number Placeholder 11">
            <a:extLst>
              <a:ext uri="{FF2B5EF4-FFF2-40B4-BE49-F238E27FC236}">
                <a16:creationId xmlns:a16="http://schemas.microsoft.com/office/drawing/2014/main" id="{E97FAA85-5895-B226-0E08-685A13E158F0}"/>
              </a:ext>
            </a:extLst>
          </p:cNvPr>
          <p:cNvSpPr>
            <a:spLocks noGrp="1"/>
          </p:cNvSpPr>
          <p:nvPr>
            <p:ph type="sldNum" sz="quarter" idx="41"/>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841264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photo-right-1">
    <p:bg>
      <p:bgPr>
        <a:solidFill>
          <a:schemeClr val="bg1"/>
        </a:solidFill>
        <a:effectLst/>
      </p:bgPr>
    </p:bg>
    <p:spTree>
      <p:nvGrpSpPr>
        <p:cNvPr id="1" name=""/>
        <p:cNvGrpSpPr/>
        <p:nvPr/>
      </p:nvGrpSpPr>
      <p:grpSpPr>
        <a:xfrm>
          <a:off x="0" y="0"/>
          <a:ext cx="0" cy="0"/>
          <a:chOff x="0" y="0"/>
          <a:chExt cx="0" cy="0"/>
        </a:xfrm>
      </p:grpSpPr>
      <p:pic>
        <p:nvPicPr>
          <p:cNvPr id="2" name="Picture 1" descr="Logo, company name&#10;&#10;Description automatically generated">
            <a:extLst>
              <a:ext uri="{FF2B5EF4-FFF2-40B4-BE49-F238E27FC236}">
                <a16:creationId xmlns:a16="http://schemas.microsoft.com/office/drawing/2014/main" id="{49909F63-04B4-4552-4C9B-34944CE80670}"/>
              </a:ext>
            </a:extLst>
          </p:cNvPr>
          <p:cNvPicPr>
            <a:picLocks noChangeAspect="1"/>
          </p:cNvPicPr>
          <p:nvPr userDrawn="1"/>
        </p:nvPicPr>
        <p:blipFill>
          <a:blip r:embed="rId2" cstate="screen">
            <a:extLst>
              <a:ext uri="{28A0092B-C50C-407E-A947-70E740481C1C}">
                <a14:useLocalDpi xmlns:a14="http://schemas.microsoft.com/office/drawing/2010/main"/>
              </a:ext>
            </a:extLst>
          </a:blip>
          <a:srcRect b="4126"/>
          <a:stretch/>
        </p:blipFill>
        <p:spPr>
          <a:xfrm>
            <a:off x="4103005" y="2425441"/>
            <a:ext cx="4423870" cy="4432559"/>
          </a:xfrm>
          <a:prstGeom prst="rect">
            <a:avLst/>
          </a:prstGeom>
        </p:spPr>
      </p:pic>
      <p:sp>
        <p:nvSpPr>
          <p:cNvPr id="5" name="Picture Placeholder 5">
            <a:extLst>
              <a:ext uri="{FF2B5EF4-FFF2-40B4-BE49-F238E27FC236}">
                <a16:creationId xmlns:a16="http://schemas.microsoft.com/office/drawing/2014/main" id="{B184D948-D65A-DC1D-AFEC-EB3C91F2BACC}"/>
              </a:ext>
            </a:extLst>
          </p:cNvPr>
          <p:cNvSpPr>
            <a:spLocks noGrp="1"/>
          </p:cNvSpPr>
          <p:nvPr>
            <p:ph type="pic" sz="quarter" idx="15" hasCustomPrompt="1"/>
          </p:nvPr>
        </p:nvSpPr>
        <p:spPr>
          <a:xfrm>
            <a:off x="7583424" y="0"/>
            <a:ext cx="4242816" cy="6858000"/>
          </a:xfrm>
          <a:prstGeom prst="rect">
            <a:avLst/>
          </a:prstGeom>
          <a:solidFill>
            <a:srgbClr val="C3CAD1"/>
          </a:solidFill>
          <a:ln>
            <a:noFill/>
          </a:ln>
        </p:spPr>
        <p:txBody>
          <a:bodyPr lIns="0" tIns="3657600" anchor="t"/>
          <a:lstStyle>
            <a:lvl1pPr marL="0" indent="0" algn="ctr">
              <a:buNone/>
              <a:defRPr>
                <a:solidFill>
                  <a:schemeClr val="bg1">
                    <a:lumMod val="65000"/>
                  </a:schemeClr>
                </a:solidFill>
              </a:defRPr>
            </a:lvl1pPr>
          </a:lstStyle>
          <a:p>
            <a:r>
              <a:rPr lang="en-US"/>
              <a:t>Click icon to add image</a:t>
            </a:r>
          </a:p>
        </p:txBody>
      </p:sp>
      <p:sp>
        <p:nvSpPr>
          <p:cNvPr id="12" name="Text Placeholder 11">
            <a:extLst>
              <a:ext uri="{FF2B5EF4-FFF2-40B4-BE49-F238E27FC236}">
                <a16:creationId xmlns:a16="http://schemas.microsoft.com/office/drawing/2014/main" id="{F6A6E3EA-A830-B168-79DF-164310C3A5B5}"/>
              </a:ext>
            </a:extLst>
          </p:cNvPr>
          <p:cNvSpPr>
            <a:spLocks noGrp="1"/>
          </p:cNvSpPr>
          <p:nvPr>
            <p:ph type="body" sz="quarter" idx="11"/>
          </p:nvPr>
        </p:nvSpPr>
        <p:spPr>
          <a:xfrm>
            <a:off x="1195460" y="1700784"/>
            <a:ext cx="5470513" cy="596900"/>
          </a:xfrm>
          <a:prstGeom prst="rect">
            <a:avLst/>
          </a:prstGeom>
        </p:spPr>
        <p:txBody>
          <a:bodyPr lIns="0" rIns="0" anchor="b">
            <a:noAutofit/>
          </a:bodyPr>
          <a:lstStyle>
            <a:lvl1pPr marL="0" indent="0">
              <a:buNone/>
              <a:defRPr sz="2400" b="1" i="0" spc="-5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14" name="Text Placeholder 13">
            <a:extLst>
              <a:ext uri="{FF2B5EF4-FFF2-40B4-BE49-F238E27FC236}">
                <a16:creationId xmlns:a16="http://schemas.microsoft.com/office/drawing/2014/main" id="{96E38EC1-AABA-F606-16BC-2EE603502268}"/>
              </a:ext>
            </a:extLst>
          </p:cNvPr>
          <p:cNvSpPr>
            <a:spLocks noGrp="1"/>
          </p:cNvSpPr>
          <p:nvPr>
            <p:ph type="body" sz="quarter" idx="12"/>
          </p:nvPr>
        </p:nvSpPr>
        <p:spPr>
          <a:xfrm>
            <a:off x="1195462" y="2325817"/>
            <a:ext cx="5470511" cy="696386"/>
          </a:xfrm>
          <a:prstGeom prst="rect">
            <a:avLst/>
          </a:prstGeom>
          <a:noFill/>
          <a:ln>
            <a:noFill/>
          </a:ln>
        </p:spPr>
        <p:txBody>
          <a:bodyPr lIns="0" tIns="0" rIns="0" bIns="0" anchor="t" anchorCtr="0">
            <a:noAutofit/>
          </a:bodyPr>
          <a:lstStyle>
            <a:lvl1pPr marL="0" indent="0">
              <a:lnSpc>
                <a:spcPct val="100000"/>
              </a:lnSpc>
              <a:spcAft>
                <a:spcPts val="0"/>
              </a:spcAft>
              <a:buNone/>
              <a:defRPr sz="1600">
                <a:solidFill>
                  <a:schemeClr val="tx1"/>
                </a:solidFill>
              </a:defRPr>
            </a:lvl1pPr>
          </a:lstStyle>
          <a:p>
            <a:pPr lvl="0"/>
            <a:r>
              <a:rPr lang="en-US"/>
              <a:t>Click to edit Master text styles</a:t>
            </a:r>
          </a:p>
        </p:txBody>
      </p:sp>
      <p:sp>
        <p:nvSpPr>
          <p:cNvPr id="3" name="Text Placeholder 13">
            <a:extLst>
              <a:ext uri="{FF2B5EF4-FFF2-40B4-BE49-F238E27FC236}">
                <a16:creationId xmlns:a16="http://schemas.microsoft.com/office/drawing/2014/main" id="{7C443C6E-C1D0-5FAA-AA07-CD776BA07A36}"/>
              </a:ext>
            </a:extLst>
          </p:cNvPr>
          <p:cNvSpPr>
            <a:spLocks noGrp="1"/>
          </p:cNvSpPr>
          <p:nvPr>
            <p:ph type="body" sz="quarter" idx="24" hasCustomPrompt="1"/>
          </p:nvPr>
        </p:nvSpPr>
        <p:spPr>
          <a:xfrm>
            <a:off x="7955280" y="6254496"/>
            <a:ext cx="3502152" cy="603504"/>
          </a:xfrm>
          <a:noFill/>
          <a:ln>
            <a:noFill/>
          </a:ln>
        </p:spPr>
        <p:txBody>
          <a:bodyPr lIns="0" tIns="0" rIns="0" bIns="137160" anchor="b" anchorCtr="0">
            <a:noAutofit/>
          </a:bodyPr>
          <a:lstStyle>
            <a:lvl1pPr marL="0" indent="0" algn="r">
              <a:lnSpc>
                <a:spcPct val="110000"/>
              </a:lnSpc>
              <a:buNone/>
              <a:defRPr sz="1200">
                <a:solidFill>
                  <a:schemeClr val="bg1"/>
                </a:solidFill>
              </a:defRPr>
            </a:lvl1pPr>
          </a:lstStyle>
          <a:p>
            <a:pPr lvl="0"/>
            <a:r>
              <a:rPr lang="en-US"/>
              <a:t>Click to add optional caption</a:t>
            </a:r>
          </a:p>
        </p:txBody>
      </p:sp>
      <p:pic>
        <p:nvPicPr>
          <p:cNvPr id="17" name="Picture 16">
            <a:extLst>
              <a:ext uri="{FF2B5EF4-FFF2-40B4-BE49-F238E27FC236}">
                <a16:creationId xmlns:a16="http://schemas.microsoft.com/office/drawing/2014/main" id="{C29948ED-E27D-5F98-EACD-DCAF63A4515C}"/>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26" name="Title Placeholder 1">
            <a:extLst>
              <a:ext uri="{FF2B5EF4-FFF2-40B4-BE49-F238E27FC236}">
                <a16:creationId xmlns:a16="http://schemas.microsoft.com/office/drawing/2014/main" id="{8DD8DAC1-7288-EEB9-267E-4FABB681DE29}"/>
              </a:ext>
            </a:extLst>
          </p:cNvPr>
          <p:cNvSpPr>
            <a:spLocks noGrp="1"/>
          </p:cNvSpPr>
          <p:nvPr>
            <p:ph type="title" hasCustomPrompt="1"/>
          </p:nvPr>
        </p:nvSpPr>
        <p:spPr>
          <a:xfrm>
            <a:off x="914398" y="365760"/>
            <a:ext cx="5751575"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27" name="Text Placeholder 19">
            <a:extLst>
              <a:ext uri="{FF2B5EF4-FFF2-40B4-BE49-F238E27FC236}">
                <a16:creationId xmlns:a16="http://schemas.microsoft.com/office/drawing/2014/main" id="{69F9AB23-23AD-4331-6F10-124422E7587B}"/>
              </a:ext>
            </a:extLst>
          </p:cNvPr>
          <p:cNvSpPr>
            <a:spLocks noGrp="1"/>
          </p:cNvSpPr>
          <p:nvPr>
            <p:ph type="body" sz="quarter" idx="37" hasCustomPrompt="1"/>
          </p:nvPr>
        </p:nvSpPr>
        <p:spPr>
          <a:xfrm>
            <a:off x="914399" y="820351"/>
            <a:ext cx="5751575" cy="596900"/>
          </a:xfrm>
        </p:spPr>
        <p:txBody>
          <a:bodyPr/>
          <a:lstStyle>
            <a:lvl1pPr marL="0" indent="0">
              <a:buNone/>
              <a:defRPr spc="-20" baseline="0">
                <a:solidFill>
                  <a:schemeClr val="tx1"/>
                </a:solidFill>
              </a:defRPr>
            </a:lvl1pPr>
          </a:lstStyle>
          <a:p>
            <a:pPr lvl="0"/>
            <a:r>
              <a:rPr lang="en-US"/>
              <a:t>Click to add subheading (optional)</a:t>
            </a:r>
          </a:p>
        </p:txBody>
      </p:sp>
      <p:pic>
        <p:nvPicPr>
          <p:cNvPr id="28" name="Picture 27" descr="Logo, company name&#10;&#10;AI-generated content may be incorrect.">
            <a:extLst>
              <a:ext uri="{FF2B5EF4-FFF2-40B4-BE49-F238E27FC236}">
                <a16:creationId xmlns:a16="http://schemas.microsoft.com/office/drawing/2014/main" id="{A9F6B776-108B-4A96-9AA6-9F1EE6A1E8E7}"/>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6" name="Rectangle 15">
            <a:extLst>
              <a:ext uri="{FF2B5EF4-FFF2-40B4-BE49-F238E27FC236}">
                <a16:creationId xmlns:a16="http://schemas.microsoft.com/office/drawing/2014/main" id="{BF053A70-0654-457C-4676-5169A063CE3E}"/>
              </a:ext>
            </a:extLst>
          </p:cNvPr>
          <p:cNvSpPr/>
          <p:nvPr userDrawn="1"/>
        </p:nvSpPr>
        <p:spPr>
          <a:xfrm rot="16200000">
            <a:off x="462533" y="2102108"/>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 Placeholder 11">
            <a:extLst>
              <a:ext uri="{FF2B5EF4-FFF2-40B4-BE49-F238E27FC236}">
                <a16:creationId xmlns:a16="http://schemas.microsoft.com/office/drawing/2014/main" id="{8B4756C2-06F2-8784-8F5F-FB522EFBA23C}"/>
              </a:ext>
            </a:extLst>
          </p:cNvPr>
          <p:cNvSpPr>
            <a:spLocks noGrp="1"/>
          </p:cNvSpPr>
          <p:nvPr>
            <p:ph type="body" sz="quarter" idx="38"/>
          </p:nvPr>
        </p:nvSpPr>
        <p:spPr>
          <a:xfrm>
            <a:off x="1195460" y="4668584"/>
            <a:ext cx="5470513" cy="596900"/>
          </a:xfrm>
          <a:prstGeom prst="rect">
            <a:avLst/>
          </a:prstGeom>
        </p:spPr>
        <p:txBody>
          <a:bodyPr lIns="0" rIns="0" anchor="b">
            <a:noAutofit/>
          </a:bodyPr>
          <a:lstStyle>
            <a:lvl1pPr marL="0" indent="0">
              <a:buNone/>
              <a:defRPr sz="2400" b="1" i="0" spc="-5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23" name="Text Placeholder 13">
            <a:extLst>
              <a:ext uri="{FF2B5EF4-FFF2-40B4-BE49-F238E27FC236}">
                <a16:creationId xmlns:a16="http://schemas.microsoft.com/office/drawing/2014/main" id="{345E30FA-B5D6-5E04-EF60-A0A70B81F999}"/>
              </a:ext>
            </a:extLst>
          </p:cNvPr>
          <p:cNvSpPr>
            <a:spLocks noGrp="1"/>
          </p:cNvSpPr>
          <p:nvPr>
            <p:ph type="body" sz="quarter" idx="39"/>
          </p:nvPr>
        </p:nvSpPr>
        <p:spPr>
          <a:xfrm>
            <a:off x="1195462" y="5293617"/>
            <a:ext cx="5470511" cy="696386"/>
          </a:xfrm>
          <a:prstGeom prst="rect">
            <a:avLst/>
          </a:prstGeom>
          <a:noFill/>
          <a:ln>
            <a:noFill/>
          </a:ln>
        </p:spPr>
        <p:txBody>
          <a:bodyPr lIns="0" tIns="0" rIns="0" bIns="0" anchor="t" anchorCtr="0">
            <a:noAutofit/>
          </a:bodyPr>
          <a:lstStyle>
            <a:lvl1pPr marL="0" indent="0">
              <a:lnSpc>
                <a:spcPct val="100000"/>
              </a:lnSpc>
              <a:spcAft>
                <a:spcPts val="0"/>
              </a:spcAft>
              <a:buNone/>
              <a:defRPr sz="1600">
                <a:solidFill>
                  <a:schemeClr val="tx1"/>
                </a:solidFill>
              </a:defRPr>
            </a:lvl1pPr>
          </a:lstStyle>
          <a:p>
            <a:pPr lvl="0"/>
            <a:r>
              <a:rPr lang="en-US"/>
              <a:t>Click to edit Master text styles</a:t>
            </a:r>
          </a:p>
        </p:txBody>
      </p:sp>
      <p:sp>
        <p:nvSpPr>
          <p:cNvPr id="24" name="Rectangle 23">
            <a:extLst>
              <a:ext uri="{FF2B5EF4-FFF2-40B4-BE49-F238E27FC236}">
                <a16:creationId xmlns:a16="http://schemas.microsoft.com/office/drawing/2014/main" id="{7A65EB0A-DB5D-B73A-3BDF-3A92FEB693B6}"/>
              </a:ext>
            </a:extLst>
          </p:cNvPr>
          <p:cNvSpPr/>
          <p:nvPr userDrawn="1"/>
        </p:nvSpPr>
        <p:spPr>
          <a:xfrm rot="16200000">
            <a:off x="462533" y="5069908"/>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 Placeholder 11">
            <a:extLst>
              <a:ext uri="{FF2B5EF4-FFF2-40B4-BE49-F238E27FC236}">
                <a16:creationId xmlns:a16="http://schemas.microsoft.com/office/drawing/2014/main" id="{655DBDA5-637B-7431-81F3-8CC97736658E}"/>
              </a:ext>
            </a:extLst>
          </p:cNvPr>
          <p:cNvSpPr>
            <a:spLocks noGrp="1"/>
          </p:cNvSpPr>
          <p:nvPr>
            <p:ph type="body" sz="quarter" idx="40"/>
          </p:nvPr>
        </p:nvSpPr>
        <p:spPr>
          <a:xfrm>
            <a:off x="1195460" y="3188408"/>
            <a:ext cx="5470513" cy="596900"/>
          </a:xfrm>
          <a:prstGeom prst="rect">
            <a:avLst/>
          </a:prstGeom>
        </p:spPr>
        <p:txBody>
          <a:bodyPr lIns="0" rIns="0" anchor="b">
            <a:noAutofit/>
          </a:bodyPr>
          <a:lstStyle>
            <a:lvl1pPr marL="0" indent="0">
              <a:buNone/>
              <a:defRPr sz="2400" b="1" i="0" spc="-5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30" name="Text Placeholder 13">
            <a:extLst>
              <a:ext uri="{FF2B5EF4-FFF2-40B4-BE49-F238E27FC236}">
                <a16:creationId xmlns:a16="http://schemas.microsoft.com/office/drawing/2014/main" id="{E1BBFC49-6774-CB5D-A10C-1E64228B47E5}"/>
              </a:ext>
            </a:extLst>
          </p:cNvPr>
          <p:cNvSpPr>
            <a:spLocks noGrp="1"/>
          </p:cNvSpPr>
          <p:nvPr>
            <p:ph type="body" sz="quarter" idx="41"/>
          </p:nvPr>
        </p:nvSpPr>
        <p:spPr>
          <a:xfrm>
            <a:off x="1195462" y="3813441"/>
            <a:ext cx="5470511" cy="696386"/>
          </a:xfrm>
          <a:prstGeom prst="rect">
            <a:avLst/>
          </a:prstGeom>
          <a:noFill/>
          <a:ln>
            <a:noFill/>
          </a:ln>
        </p:spPr>
        <p:txBody>
          <a:bodyPr lIns="0" tIns="0" rIns="0" bIns="0" anchor="t" anchorCtr="0">
            <a:noAutofit/>
          </a:bodyPr>
          <a:lstStyle>
            <a:lvl1pPr marL="0" indent="0">
              <a:lnSpc>
                <a:spcPct val="100000"/>
              </a:lnSpc>
              <a:spcAft>
                <a:spcPts val="0"/>
              </a:spcAft>
              <a:buNone/>
              <a:defRPr sz="1600">
                <a:solidFill>
                  <a:schemeClr val="tx1"/>
                </a:solidFill>
              </a:defRPr>
            </a:lvl1pPr>
          </a:lstStyle>
          <a:p>
            <a:pPr lvl="0"/>
            <a:r>
              <a:rPr lang="en-US"/>
              <a:t>Click to edit Master text styles</a:t>
            </a:r>
          </a:p>
        </p:txBody>
      </p:sp>
      <p:sp>
        <p:nvSpPr>
          <p:cNvPr id="31" name="Rectangle 30">
            <a:extLst>
              <a:ext uri="{FF2B5EF4-FFF2-40B4-BE49-F238E27FC236}">
                <a16:creationId xmlns:a16="http://schemas.microsoft.com/office/drawing/2014/main" id="{AD3945AA-519A-1380-1CC1-79AE3549B70C}"/>
              </a:ext>
            </a:extLst>
          </p:cNvPr>
          <p:cNvSpPr/>
          <p:nvPr userDrawn="1"/>
        </p:nvSpPr>
        <p:spPr>
          <a:xfrm rot="16200000">
            <a:off x="462533" y="3589732"/>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ate Placeholder 7">
            <a:extLst>
              <a:ext uri="{FF2B5EF4-FFF2-40B4-BE49-F238E27FC236}">
                <a16:creationId xmlns:a16="http://schemas.microsoft.com/office/drawing/2014/main" id="{3820F791-B55A-8DF3-E9C3-DEA9E9C0BEC0}"/>
              </a:ext>
            </a:extLst>
          </p:cNvPr>
          <p:cNvSpPr>
            <a:spLocks noGrp="1"/>
          </p:cNvSpPr>
          <p:nvPr>
            <p:ph type="dt" sz="half" idx="42"/>
          </p:nvPr>
        </p:nvSpPr>
        <p:spPr/>
        <p:txBody>
          <a:bodyPr/>
          <a:lstStyle/>
          <a:p>
            <a:pPr>
              <a:defRPr/>
            </a:pPr>
            <a:r>
              <a:rPr lang="en-US"/>
              <a:t>5/16/26</a:t>
            </a:r>
          </a:p>
        </p:txBody>
      </p:sp>
      <p:sp>
        <p:nvSpPr>
          <p:cNvPr id="9" name="Footer Placeholder 8">
            <a:extLst>
              <a:ext uri="{FF2B5EF4-FFF2-40B4-BE49-F238E27FC236}">
                <a16:creationId xmlns:a16="http://schemas.microsoft.com/office/drawing/2014/main" id="{C0729F27-36E7-35AC-B79B-23F12C3C0496}"/>
              </a:ext>
            </a:extLst>
          </p:cNvPr>
          <p:cNvSpPr>
            <a:spLocks noGrp="1"/>
          </p:cNvSpPr>
          <p:nvPr>
            <p:ph type="ftr" sz="quarter" idx="43"/>
          </p:nvPr>
        </p:nvSpPr>
        <p:spPr/>
        <p:txBody>
          <a:bodyPr/>
          <a:lstStyle/>
          <a:p>
            <a:pPr>
              <a:defRPr/>
            </a:pPr>
            <a:r>
              <a:rPr lang="en-US"/>
              <a:t>Sam Posen | IPAC'26 Tutorial</a:t>
            </a:r>
          </a:p>
        </p:txBody>
      </p:sp>
      <p:sp>
        <p:nvSpPr>
          <p:cNvPr id="10" name="Slide Number Placeholder 9">
            <a:extLst>
              <a:ext uri="{FF2B5EF4-FFF2-40B4-BE49-F238E27FC236}">
                <a16:creationId xmlns:a16="http://schemas.microsoft.com/office/drawing/2014/main" id="{9BE949B0-53E8-8ECF-9332-CAC08FBE7E60}"/>
              </a:ext>
            </a:extLst>
          </p:cNvPr>
          <p:cNvSpPr>
            <a:spLocks noGrp="1"/>
          </p:cNvSpPr>
          <p:nvPr>
            <p:ph type="sldNum" sz="quarter" idx="44"/>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1435245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photo-left-1">
    <p:bg>
      <p:bgPr>
        <a:solidFill>
          <a:schemeClr val="bg1"/>
        </a:solidFill>
        <a:effectLst/>
      </p:bgPr>
    </p:bg>
    <p:spTree>
      <p:nvGrpSpPr>
        <p:cNvPr id="1" name=""/>
        <p:cNvGrpSpPr/>
        <p:nvPr/>
      </p:nvGrpSpPr>
      <p:grpSpPr>
        <a:xfrm>
          <a:off x="0" y="0"/>
          <a:ext cx="0" cy="0"/>
          <a:chOff x="0" y="0"/>
          <a:chExt cx="0" cy="0"/>
        </a:xfrm>
      </p:grpSpPr>
      <p:pic>
        <p:nvPicPr>
          <p:cNvPr id="2" name="Picture 1" descr="Logo, company name&#10;&#10;Description automatically generated">
            <a:extLst>
              <a:ext uri="{FF2B5EF4-FFF2-40B4-BE49-F238E27FC236}">
                <a16:creationId xmlns:a16="http://schemas.microsoft.com/office/drawing/2014/main" id="{5698E98C-5EF4-E02E-4D04-D17E225EFBAE}"/>
              </a:ext>
            </a:extLst>
          </p:cNvPr>
          <p:cNvPicPr>
            <a:picLocks noChangeAspect="1"/>
          </p:cNvPicPr>
          <p:nvPr userDrawn="1"/>
        </p:nvPicPr>
        <p:blipFill>
          <a:blip r:embed="rId2" cstate="screen">
            <a:extLst>
              <a:ext uri="{28A0092B-C50C-407E-A947-70E740481C1C}">
                <a14:useLocalDpi xmlns:a14="http://schemas.microsoft.com/office/drawing/2010/main"/>
              </a:ext>
            </a:extLst>
          </a:blip>
          <a:srcRect r="13429" b="4126"/>
          <a:stretch/>
        </p:blipFill>
        <p:spPr>
          <a:xfrm>
            <a:off x="8362184" y="2425441"/>
            <a:ext cx="3829816" cy="4432559"/>
          </a:xfrm>
          <a:prstGeom prst="rect">
            <a:avLst/>
          </a:prstGeom>
        </p:spPr>
      </p:pic>
      <p:pic>
        <p:nvPicPr>
          <p:cNvPr id="7" name="Picture 6">
            <a:extLst>
              <a:ext uri="{FF2B5EF4-FFF2-40B4-BE49-F238E27FC236}">
                <a16:creationId xmlns:a16="http://schemas.microsoft.com/office/drawing/2014/main" id="{5A84E48D-8A24-7C48-B59C-D2F648C00A26}"/>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4" name="Picture Placeholder 5">
            <a:extLst>
              <a:ext uri="{FF2B5EF4-FFF2-40B4-BE49-F238E27FC236}">
                <a16:creationId xmlns:a16="http://schemas.microsoft.com/office/drawing/2014/main" id="{0C79311F-2C3F-C507-E765-5D7DA5DEDA87}"/>
              </a:ext>
            </a:extLst>
          </p:cNvPr>
          <p:cNvSpPr>
            <a:spLocks noGrp="1"/>
          </p:cNvSpPr>
          <p:nvPr>
            <p:ph type="pic" sz="quarter" idx="15" hasCustomPrompt="1"/>
          </p:nvPr>
        </p:nvSpPr>
        <p:spPr>
          <a:xfrm>
            <a:off x="0" y="0"/>
            <a:ext cx="4242816" cy="6858000"/>
          </a:xfrm>
          <a:prstGeom prst="rect">
            <a:avLst/>
          </a:prstGeom>
          <a:solidFill>
            <a:srgbClr val="C3CAD1"/>
          </a:solidFill>
          <a:ln>
            <a:noFill/>
          </a:ln>
        </p:spPr>
        <p:txBody>
          <a:bodyPr lIns="0" tIns="3657600" anchor="t"/>
          <a:lstStyle>
            <a:lvl1pPr marL="0" indent="0" algn="ctr">
              <a:buNone/>
              <a:defRPr>
                <a:solidFill>
                  <a:schemeClr val="bg1">
                    <a:lumMod val="65000"/>
                  </a:schemeClr>
                </a:solidFill>
              </a:defRPr>
            </a:lvl1pPr>
          </a:lstStyle>
          <a:p>
            <a:r>
              <a:rPr lang="en-US"/>
              <a:t>Click icon to add image</a:t>
            </a:r>
          </a:p>
        </p:txBody>
      </p:sp>
      <p:sp>
        <p:nvSpPr>
          <p:cNvPr id="15" name="Text Placeholder 13">
            <a:extLst>
              <a:ext uri="{FF2B5EF4-FFF2-40B4-BE49-F238E27FC236}">
                <a16:creationId xmlns:a16="http://schemas.microsoft.com/office/drawing/2014/main" id="{B9480AD7-FFD4-EBEA-C887-D69213310463}"/>
              </a:ext>
            </a:extLst>
          </p:cNvPr>
          <p:cNvSpPr>
            <a:spLocks noGrp="1"/>
          </p:cNvSpPr>
          <p:nvPr>
            <p:ph type="body" sz="quarter" idx="24" hasCustomPrompt="1"/>
          </p:nvPr>
        </p:nvSpPr>
        <p:spPr>
          <a:xfrm>
            <a:off x="371856" y="6254496"/>
            <a:ext cx="3502152" cy="603504"/>
          </a:xfrm>
          <a:noFill/>
          <a:ln>
            <a:noFill/>
          </a:ln>
        </p:spPr>
        <p:txBody>
          <a:bodyPr lIns="0" tIns="0" rIns="0" bIns="137160" anchor="b" anchorCtr="0">
            <a:noAutofit/>
          </a:bodyPr>
          <a:lstStyle>
            <a:lvl1pPr marL="0" indent="0" algn="l">
              <a:lnSpc>
                <a:spcPct val="110000"/>
              </a:lnSpc>
              <a:buNone/>
              <a:defRPr sz="1200">
                <a:solidFill>
                  <a:schemeClr val="bg1"/>
                </a:solidFill>
              </a:defRPr>
            </a:lvl1pPr>
          </a:lstStyle>
          <a:p>
            <a:pPr lvl="0"/>
            <a:r>
              <a:rPr lang="en-US"/>
              <a:t>Click to add optional caption</a:t>
            </a:r>
          </a:p>
        </p:txBody>
      </p:sp>
      <p:sp>
        <p:nvSpPr>
          <p:cNvPr id="16" name="Title Placeholder 1">
            <a:extLst>
              <a:ext uri="{FF2B5EF4-FFF2-40B4-BE49-F238E27FC236}">
                <a16:creationId xmlns:a16="http://schemas.microsoft.com/office/drawing/2014/main" id="{614BAE17-7F11-EB6F-1C51-5B3FF6C6528C}"/>
              </a:ext>
            </a:extLst>
          </p:cNvPr>
          <p:cNvSpPr>
            <a:spLocks noGrp="1"/>
          </p:cNvSpPr>
          <p:nvPr>
            <p:ph type="title" hasCustomPrompt="1"/>
          </p:nvPr>
        </p:nvSpPr>
        <p:spPr>
          <a:xfrm>
            <a:off x="5157217" y="365760"/>
            <a:ext cx="5760720"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7" name="Text Placeholder 19">
            <a:extLst>
              <a:ext uri="{FF2B5EF4-FFF2-40B4-BE49-F238E27FC236}">
                <a16:creationId xmlns:a16="http://schemas.microsoft.com/office/drawing/2014/main" id="{B8A6A485-675C-EE94-911E-0B54B90E6832}"/>
              </a:ext>
            </a:extLst>
          </p:cNvPr>
          <p:cNvSpPr>
            <a:spLocks noGrp="1"/>
          </p:cNvSpPr>
          <p:nvPr>
            <p:ph type="body" sz="quarter" idx="37" hasCustomPrompt="1"/>
          </p:nvPr>
        </p:nvSpPr>
        <p:spPr>
          <a:xfrm>
            <a:off x="5157217" y="822960"/>
            <a:ext cx="5760720" cy="596900"/>
          </a:xfrm>
        </p:spPr>
        <p:txBody>
          <a:bodyPr/>
          <a:lstStyle>
            <a:lvl1pPr marL="0" indent="0">
              <a:buNone/>
              <a:defRPr spc="-20" baseline="0">
                <a:solidFill>
                  <a:schemeClr val="tx1"/>
                </a:solidFill>
              </a:defRPr>
            </a:lvl1pPr>
          </a:lstStyle>
          <a:p>
            <a:pPr lvl="0"/>
            <a:r>
              <a:rPr lang="en-US"/>
              <a:t>Click to add subheading (optional)</a:t>
            </a:r>
          </a:p>
        </p:txBody>
      </p:sp>
      <p:pic>
        <p:nvPicPr>
          <p:cNvPr id="18" name="Picture 17" descr="Logo, company name&#10;&#10;AI-generated content may be incorrect.">
            <a:extLst>
              <a:ext uri="{FF2B5EF4-FFF2-40B4-BE49-F238E27FC236}">
                <a16:creationId xmlns:a16="http://schemas.microsoft.com/office/drawing/2014/main" id="{3A04F070-8450-0E87-18DD-3192DA8CDC2A}"/>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4608576" y="347472"/>
            <a:ext cx="415981" cy="415981"/>
          </a:xfrm>
          <a:prstGeom prst="rect">
            <a:avLst/>
          </a:prstGeom>
        </p:spPr>
      </p:pic>
      <p:sp>
        <p:nvSpPr>
          <p:cNvPr id="3" name="Text Placeholder 11">
            <a:extLst>
              <a:ext uri="{FF2B5EF4-FFF2-40B4-BE49-F238E27FC236}">
                <a16:creationId xmlns:a16="http://schemas.microsoft.com/office/drawing/2014/main" id="{08F951B0-68BF-2192-D399-475E494C0592}"/>
              </a:ext>
            </a:extLst>
          </p:cNvPr>
          <p:cNvSpPr>
            <a:spLocks noGrp="1"/>
          </p:cNvSpPr>
          <p:nvPr>
            <p:ph type="body" sz="quarter" idx="38"/>
          </p:nvPr>
        </p:nvSpPr>
        <p:spPr>
          <a:xfrm>
            <a:off x="5447424" y="1700784"/>
            <a:ext cx="5470513" cy="596900"/>
          </a:xfrm>
          <a:prstGeom prst="rect">
            <a:avLst/>
          </a:prstGeom>
        </p:spPr>
        <p:txBody>
          <a:bodyPr lIns="0" rIns="0" anchor="b">
            <a:noAutofit/>
          </a:bodyPr>
          <a:lstStyle>
            <a:lvl1pPr marL="0" indent="0">
              <a:buNone/>
              <a:defRPr sz="2400" b="1" i="0" spc="-5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4" name="Text Placeholder 13">
            <a:extLst>
              <a:ext uri="{FF2B5EF4-FFF2-40B4-BE49-F238E27FC236}">
                <a16:creationId xmlns:a16="http://schemas.microsoft.com/office/drawing/2014/main" id="{B9827FE2-9D0B-A5AD-BAFA-F72DC18F31CD}"/>
              </a:ext>
            </a:extLst>
          </p:cNvPr>
          <p:cNvSpPr>
            <a:spLocks noGrp="1"/>
          </p:cNvSpPr>
          <p:nvPr>
            <p:ph type="body" sz="quarter" idx="39"/>
          </p:nvPr>
        </p:nvSpPr>
        <p:spPr>
          <a:xfrm>
            <a:off x="5447426" y="2325817"/>
            <a:ext cx="5470511" cy="696386"/>
          </a:xfrm>
          <a:prstGeom prst="rect">
            <a:avLst/>
          </a:prstGeom>
          <a:noFill/>
          <a:ln>
            <a:noFill/>
          </a:ln>
        </p:spPr>
        <p:txBody>
          <a:bodyPr lIns="0" tIns="0" rIns="0" bIns="0" anchor="t" anchorCtr="0">
            <a:noAutofit/>
          </a:bodyPr>
          <a:lstStyle>
            <a:lvl1pPr marL="0" indent="0">
              <a:lnSpc>
                <a:spcPct val="100000"/>
              </a:lnSpc>
              <a:spcAft>
                <a:spcPts val="0"/>
              </a:spcAft>
              <a:buNone/>
              <a:defRPr sz="1600">
                <a:solidFill>
                  <a:schemeClr val="tx1"/>
                </a:solidFill>
              </a:defRPr>
            </a:lvl1pPr>
          </a:lstStyle>
          <a:p>
            <a:pPr lvl="0"/>
            <a:r>
              <a:rPr lang="en-US"/>
              <a:t>Click to edit Master text styles</a:t>
            </a:r>
          </a:p>
        </p:txBody>
      </p:sp>
      <p:sp>
        <p:nvSpPr>
          <p:cNvPr id="5" name="Rectangle 4">
            <a:extLst>
              <a:ext uri="{FF2B5EF4-FFF2-40B4-BE49-F238E27FC236}">
                <a16:creationId xmlns:a16="http://schemas.microsoft.com/office/drawing/2014/main" id="{6041A4D8-AE7D-2DE6-B0CA-43D09F97FEC4}"/>
              </a:ext>
            </a:extLst>
          </p:cNvPr>
          <p:cNvSpPr/>
          <p:nvPr userDrawn="1"/>
        </p:nvSpPr>
        <p:spPr>
          <a:xfrm rot="16200000">
            <a:off x="4714497" y="2102108"/>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11">
            <a:extLst>
              <a:ext uri="{FF2B5EF4-FFF2-40B4-BE49-F238E27FC236}">
                <a16:creationId xmlns:a16="http://schemas.microsoft.com/office/drawing/2014/main" id="{7600CE08-B13C-E59B-FBAD-E6C38D06A2B1}"/>
              </a:ext>
            </a:extLst>
          </p:cNvPr>
          <p:cNvSpPr>
            <a:spLocks noGrp="1"/>
          </p:cNvSpPr>
          <p:nvPr>
            <p:ph type="body" sz="quarter" idx="40"/>
          </p:nvPr>
        </p:nvSpPr>
        <p:spPr>
          <a:xfrm>
            <a:off x="5447424" y="4668584"/>
            <a:ext cx="5470513" cy="596900"/>
          </a:xfrm>
          <a:prstGeom prst="rect">
            <a:avLst/>
          </a:prstGeom>
        </p:spPr>
        <p:txBody>
          <a:bodyPr lIns="0" rIns="0" anchor="b">
            <a:noAutofit/>
          </a:bodyPr>
          <a:lstStyle>
            <a:lvl1pPr marL="0" indent="0">
              <a:buNone/>
              <a:defRPr sz="2400" b="1" i="0" spc="-5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8" name="Text Placeholder 13">
            <a:extLst>
              <a:ext uri="{FF2B5EF4-FFF2-40B4-BE49-F238E27FC236}">
                <a16:creationId xmlns:a16="http://schemas.microsoft.com/office/drawing/2014/main" id="{AD938516-005A-EF48-88B3-4A3A61AF594C}"/>
              </a:ext>
            </a:extLst>
          </p:cNvPr>
          <p:cNvSpPr>
            <a:spLocks noGrp="1"/>
          </p:cNvSpPr>
          <p:nvPr>
            <p:ph type="body" sz="quarter" idx="41"/>
          </p:nvPr>
        </p:nvSpPr>
        <p:spPr>
          <a:xfrm>
            <a:off x="5447426" y="5293617"/>
            <a:ext cx="5470511" cy="696386"/>
          </a:xfrm>
          <a:prstGeom prst="rect">
            <a:avLst/>
          </a:prstGeom>
          <a:noFill/>
          <a:ln>
            <a:noFill/>
          </a:ln>
        </p:spPr>
        <p:txBody>
          <a:bodyPr lIns="0" tIns="0" rIns="0" bIns="0" anchor="t" anchorCtr="0">
            <a:noAutofit/>
          </a:bodyPr>
          <a:lstStyle>
            <a:lvl1pPr marL="0" indent="0">
              <a:lnSpc>
                <a:spcPct val="100000"/>
              </a:lnSpc>
              <a:spcAft>
                <a:spcPts val="0"/>
              </a:spcAft>
              <a:buNone/>
              <a:defRPr sz="1600">
                <a:solidFill>
                  <a:schemeClr val="tx1"/>
                </a:solidFill>
              </a:defRPr>
            </a:lvl1pPr>
          </a:lstStyle>
          <a:p>
            <a:pPr lvl="0"/>
            <a:r>
              <a:rPr lang="en-US"/>
              <a:t>Click to edit Master text styles</a:t>
            </a:r>
          </a:p>
        </p:txBody>
      </p:sp>
      <p:sp>
        <p:nvSpPr>
          <p:cNvPr id="9" name="Rectangle 8">
            <a:extLst>
              <a:ext uri="{FF2B5EF4-FFF2-40B4-BE49-F238E27FC236}">
                <a16:creationId xmlns:a16="http://schemas.microsoft.com/office/drawing/2014/main" id="{6CF86095-AE0D-275B-D134-0696CF70918D}"/>
              </a:ext>
            </a:extLst>
          </p:cNvPr>
          <p:cNvSpPr/>
          <p:nvPr userDrawn="1"/>
        </p:nvSpPr>
        <p:spPr>
          <a:xfrm rot="16200000">
            <a:off x="4714497" y="5069908"/>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1">
            <a:extLst>
              <a:ext uri="{FF2B5EF4-FFF2-40B4-BE49-F238E27FC236}">
                <a16:creationId xmlns:a16="http://schemas.microsoft.com/office/drawing/2014/main" id="{9B698B8A-3C1A-BCD7-104F-5ED3C11432B0}"/>
              </a:ext>
            </a:extLst>
          </p:cNvPr>
          <p:cNvSpPr>
            <a:spLocks noGrp="1"/>
          </p:cNvSpPr>
          <p:nvPr>
            <p:ph type="body" sz="quarter" idx="42"/>
          </p:nvPr>
        </p:nvSpPr>
        <p:spPr>
          <a:xfrm>
            <a:off x="5447424" y="3188408"/>
            <a:ext cx="5470513" cy="596900"/>
          </a:xfrm>
          <a:prstGeom prst="rect">
            <a:avLst/>
          </a:prstGeom>
        </p:spPr>
        <p:txBody>
          <a:bodyPr lIns="0" rIns="0" anchor="b">
            <a:noAutofit/>
          </a:bodyPr>
          <a:lstStyle>
            <a:lvl1pPr marL="0" indent="0">
              <a:buNone/>
              <a:defRPr sz="2400" b="1" i="0" spc="-5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11" name="Text Placeholder 13">
            <a:extLst>
              <a:ext uri="{FF2B5EF4-FFF2-40B4-BE49-F238E27FC236}">
                <a16:creationId xmlns:a16="http://schemas.microsoft.com/office/drawing/2014/main" id="{9402C06F-000D-03EE-5EF2-6F903053076A}"/>
              </a:ext>
            </a:extLst>
          </p:cNvPr>
          <p:cNvSpPr>
            <a:spLocks noGrp="1"/>
          </p:cNvSpPr>
          <p:nvPr>
            <p:ph type="body" sz="quarter" idx="43"/>
          </p:nvPr>
        </p:nvSpPr>
        <p:spPr>
          <a:xfrm>
            <a:off x="5447426" y="3813441"/>
            <a:ext cx="5470511" cy="696386"/>
          </a:xfrm>
          <a:prstGeom prst="rect">
            <a:avLst/>
          </a:prstGeom>
          <a:noFill/>
          <a:ln>
            <a:noFill/>
          </a:ln>
        </p:spPr>
        <p:txBody>
          <a:bodyPr lIns="0" tIns="0" rIns="0" bIns="0" anchor="t" anchorCtr="0">
            <a:noAutofit/>
          </a:bodyPr>
          <a:lstStyle>
            <a:lvl1pPr marL="0" indent="0">
              <a:lnSpc>
                <a:spcPct val="100000"/>
              </a:lnSpc>
              <a:spcAft>
                <a:spcPts val="0"/>
              </a:spcAft>
              <a:buNone/>
              <a:defRPr sz="1600">
                <a:solidFill>
                  <a:schemeClr val="tx1"/>
                </a:solidFill>
              </a:defRPr>
            </a:lvl1pPr>
          </a:lstStyle>
          <a:p>
            <a:pPr lvl="0"/>
            <a:r>
              <a:rPr lang="en-US"/>
              <a:t>Click to edit Master text styles</a:t>
            </a:r>
          </a:p>
        </p:txBody>
      </p:sp>
      <p:sp>
        <p:nvSpPr>
          <p:cNvPr id="12" name="Rectangle 11">
            <a:extLst>
              <a:ext uri="{FF2B5EF4-FFF2-40B4-BE49-F238E27FC236}">
                <a16:creationId xmlns:a16="http://schemas.microsoft.com/office/drawing/2014/main" id="{5BA60C1D-8AE1-014F-A846-87B67F7C9205}"/>
              </a:ext>
            </a:extLst>
          </p:cNvPr>
          <p:cNvSpPr/>
          <p:nvPr userDrawn="1"/>
        </p:nvSpPr>
        <p:spPr>
          <a:xfrm rot="16200000">
            <a:off x="4714497" y="3589732"/>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lide Number Placeholder 22">
            <a:extLst>
              <a:ext uri="{FF2B5EF4-FFF2-40B4-BE49-F238E27FC236}">
                <a16:creationId xmlns:a16="http://schemas.microsoft.com/office/drawing/2014/main" id="{77705BBE-9146-D4F3-393A-D16CB1EA85F1}"/>
              </a:ext>
            </a:extLst>
          </p:cNvPr>
          <p:cNvSpPr>
            <a:spLocks noGrp="1"/>
          </p:cNvSpPr>
          <p:nvPr>
            <p:ph type="sldNum" sz="quarter" idx="46"/>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590883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photo-right-2">
    <p:bg>
      <p:bgPr>
        <a:solidFill>
          <a:schemeClr val="bg1"/>
        </a:solidFill>
        <a:effectLst/>
      </p:bgPr>
    </p:bg>
    <p:spTree>
      <p:nvGrpSpPr>
        <p:cNvPr id="1" name=""/>
        <p:cNvGrpSpPr/>
        <p:nvPr/>
      </p:nvGrpSpPr>
      <p:grpSpPr>
        <a:xfrm>
          <a:off x="0" y="0"/>
          <a:ext cx="0" cy="0"/>
          <a:chOff x="0" y="0"/>
          <a:chExt cx="0" cy="0"/>
        </a:xfrm>
      </p:grpSpPr>
      <p:pic>
        <p:nvPicPr>
          <p:cNvPr id="3" name="Picture 2" descr="Logo, company name&#10;&#10;Description automatically generated">
            <a:extLst>
              <a:ext uri="{FF2B5EF4-FFF2-40B4-BE49-F238E27FC236}">
                <a16:creationId xmlns:a16="http://schemas.microsoft.com/office/drawing/2014/main" id="{C05AC3D5-5EFB-46A1-48B0-7DE42AE176C0}"/>
              </a:ext>
            </a:extLst>
          </p:cNvPr>
          <p:cNvPicPr>
            <a:picLocks noChangeAspect="1"/>
          </p:cNvPicPr>
          <p:nvPr userDrawn="1"/>
        </p:nvPicPr>
        <p:blipFill>
          <a:blip r:embed="rId2" cstate="screen">
            <a:extLst>
              <a:ext uri="{28A0092B-C50C-407E-A947-70E740481C1C}">
                <a14:useLocalDpi xmlns:a14="http://schemas.microsoft.com/office/drawing/2010/main"/>
              </a:ext>
            </a:extLst>
          </a:blip>
          <a:srcRect t="-1" r="21412" b="3671"/>
          <a:stretch/>
        </p:blipFill>
        <p:spPr>
          <a:xfrm>
            <a:off x="4103005" y="2425441"/>
            <a:ext cx="3476609" cy="4453623"/>
          </a:xfrm>
          <a:prstGeom prst="rect">
            <a:avLst/>
          </a:prstGeom>
        </p:spPr>
      </p:pic>
      <p:sp>
        <p:nvSpPr>
          <p:cNvPr id="14" name="Text Placeholder 12">
            <a:extLst>
              <a:ext uri="{FF2B5EF4-FFF2-40B4-BE49-F238E27FC236}">
                <a16:creationId xmlns:a16="http://schemas.microsoft.com/office/drawing/2014/main" id="{E4092E7B-EB81-9C0D-8F1F-0FB83D8AC767}"/>
              </a:ext>
            </a:extLst>
          </p:cNvPr>
          <p:cNvSpPr>
            <a:spLocks noGrp="1"/>
          </p:cNvSpPr>
          <p:nvPr>
            <p:ph type="body" sz="quarter" idx="38"/>
          </p:nvPr>
        </p:nvSpPr>
        <p:spPr>
          <a:xfrm>
            <a:off x="913702" y="1700784"/>
            <a:ext cx="5751575" cy="4242816"/>
          </a:xfrm>
        </p:spPr>
        <p:txBody>
          <a:bodyPr>
            <a:noAutofit/>
          </a:bodyPr>
          <a:lstStyle>
            <a:lvl1pPr>
              <a:defRPr spc="-20" baseline="0">
                <a:solidFill>
                  <a:schemeClr val="tx1"/>
                </a:solidFill>
              </a:defRPr>
            </a:lvl1pPr>
            <a:lvl2pPr>
              <a:defRPr sz="1600" spc="-20" baseline="0">
                <a:solidFill>
                  <a:schemeClr val="tx1"/>
                </a:solidFill>
              </a:defRPr>
            </a:lvl2pPr>
            <a:lvl3pPr>
              <a:defRPr spc="-20" baseline="0">
                <a:solidFill>
                  <a:schemeClr val="tx1"/>
                </a:solidFill>
              </a:defRPr>
            </a:lvl3pPr>
            <a:lvl4pPr>
              <a:defRPr spc="-20" baseline="0">
                <a:solidFill>
                  <a:schemeClr val="tx1"/>
                </a:solidFill>
              </a:defRPr>
            </a:lvl4pPr>
            <a:lvl5pPr>
              <a:defRPr spc="-2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 name="Picture 9">
            <a:extLst>
              <a:ext uri="{FF2B5EF4-FFF2-40B4-BE49-F238E27FC236}">
                <a16:creationId xmlns:a16="http://schemas.microsoft.com/office/drawing/2014/main" id="{62BB331D-3283-1926-DB5A-5D22443CFE6C}"/>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1" name="Title Placeholder 1">
            <a:extLst>
              <a:ext uri="{FF2B5EF4-FFF2-40B4-BE49-F238E27FC236}">
                <a16:creationId xmlns:a16="http://schemas.microsoft.com/office/drawing/2014/main" id="{B5F61D50-E0EA-DD3E-9A15-5F1540B241BD}"/>
              </a:ext>
            </a:extLst>
          </p:cNvPr>
          <p:cNvSpPr>
            <a:spLocks noGrp="1"/>
          </p:cNvSpPr>
          <p:nvPr>
            <p:ph type="title" hasCustomPrompt="1"/>
          </p:nvPr>
        </p:nvSpPr>
        <p:spPr>
          <a:xfrm>
            <a:off x="914398" y="365760"/>
            <a:ext cx="5751575"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2" name="Text Placeholder 19">
            <a:extLst>
              <a:ext uri="{FF2B5EF4-FFF2-40B4-BE49-F238E27FC236}">
                <a16:creationId xmlns:a16="http://schemas.microsoft.com/office/drawing/2014/main" id="{C589D903-C7CC-24AC-FE3E-DBF6FBD21EA4}"/>
              </a:ext>
            </a:extLst>
          </p:cNvPr>
          <p:cNvSpPr>
            <a:spLocks noGrp="1"/>
          </p:cNvSpPr>
          <p:nvPr>
            <p:ph type="body" sz="quarter" idx="37" hasCustomPrompt="1"/>
          </p:nvPr>
        </p:nvSpPr>
        <p:spPr>
          <a:xfrm>
            <a:off x="914399" y="820351"/>
            <a:ext cx="5751575" cy="596900"/>
          </a:xfrm>
        </p:spPr>
        <p:txBody>
          <a:bodyPr/>
          <a:lstStyle>
            <a:lvl1pPr marL="0" indent="0">
              <a:buNone/>
              <a:defRPr spc="-20" baseline="0">
                <a:solidFill>
                  <a:schemeClr val="tx1"/>
                </a:solidFill>
              </a:defRPr>
            </a:lvl1pPr>
          </a:lstStyle>
          <a:p>
            <a:pPr lvl="0"/>
            <a:r>
              <a:rPr lang="en-US"/>
              <a:t>Click to add subheading (optional)</a:t>
            </a:r>
          </a:p>
        </p:txBody>
      </p:sp>
      <p:pic>
        <p:nvPicPr>
          <p:cNvPr id="13" name="Picture 12" descr="Logo, company name&#10;&#10;AI-generated content may be incorrect.">
            <a:extLst>
              <a:ext uri="{FF2B5EF4-FFF2-40B4-BE49-F238E27FC236}">
                <a16:creationId xmlns:a16="http://schemas.microsoft.com/office/drawing/2014/main" id="{1D58EF1F-7C81-3196-E6F7-D0C92C5218EE}"/>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5" name="Picture Placeholder 5">
            <a:extLst>
              <a:ext uri="{FF2B5EF4-FFF2-40B4-BE49-F238E27FC236}">
                <a16:creationId xmlns:a16="http://schemas.microsoft.com/office/drawing/2014/main" id="{FC8B54C3-472A-4B45-CECF-57ABE3B649A8}"/>
              </a:ext>
            </a:extLst>
          </p:cNvPr>
          <p:cNvSpPr>
            <a:spLocks noGrp="1"/>
          </p:cNvSpPr>
          <p:nvPr>
            <p:ph type="pic" sz="quarter" idx="15" hasCustomPrompt="1"/>
          </p:nvPr>
        </p:nvSpPr>
        <p:spPr>
          <a:xfrm>
            <a:off x="7583424" y="0"/>
            <a:ext cx="4242816" cy="6858000"/>
          </a:xfrm>
          <a:prstGeom prst="rect">
            <a:avLst/>
          </a:prstGeom>
          <a:solidFill>
            <a:srgbClr val="C3CAD1"/>
          </a:solidFill>
          <a:ln>
            <a:noFill/>
          </a:ln>
        </p:spPr>
        <p:txBody>
          <a:bodyPr lIns="0" tIns="3657600" anchor="t"/>
          <a:lstStyle>
            <a:lvl1pPr marL="0" indent="0" algn="ctr">
              <a:buNone/>
              <a:defRPr>
                <a:solidFill>
                  <a:schemeClr val="bg1">
                    <a:lumMod val="65000"/>
                  </a:schemeClr>
                </a:solidFill>
              </a:defRPr>
            </a:lvl1pPr>
          </a:lstStyle>
          <a:p>
            <a:r>
              <a:rPr lang="en-US"/>
              <a:t>Click icon to add image</a:t>
            </a:r>
          </a:p>
        </p:txBody>
      </p:sp>
      <p:sp>
        <p:nvSpPr>
          <p:cNvPr id="16" name="Text Placeholder 13">
            <a:extLst>
              <a:ext uri="{FF2B5EF4-FFF2-40B4-BE49-F238E27FC236}">
                <a16:creationId xmlns:a16="http://schemas.microsoft.com/office/drawing/2014/main" id="{4AA3BFD7-9096-F068-222A-2881944B7BB2}"/>
              </a:ext>
            </a:extLst>
          </p:cNvPr>
          <p:cNvSpPr>
            <a:spLocks noGrp="1"/>
          </p:cNvSpPr>
          <p:nvPr>
            <p:ph type="body" sz="quarter" idx="24" hasCustomPrompt="1"/>
          </p:nvPr>
        </p:nvSpPr>
        <p:spPr>
          <a:xfrm>
            <a:off x="7955280" y="6254496"/>
            <a:ext cx="3502152" cy="603504"/>
          </a:xfrm>
          <a:noFill/>
          <a:ln>
            <a:noFill/>
          </a:ln>
        </p:spPr>
        <p:txBody>
          <a:bodyPr lIns="0" tIns="0" rIns="0" bIns="137160" anchor="b" anchorCtr="0">
            <a:noAutofit/>
          </a:bodyPr>
          <a:lstStyle>
            <a:lvl1pPr marL="0" indent="0" algn="r">
              <a:lnSpc>
                <a:spcPct val="110000"/>
              </a:lnSpc>
              <a:buNone/>
              <a:defRPr sz="1200">
                <a:solidFill>
                  <a:schemeClr val="bg1"/>
                </a:solidFill>
              </a:defRPr>
            </a:lvl1pPr>
          </a:lstStyle>
          <a:p>
            <a:pPr lvl="0"/>
            <a:r>
              <a:rPr lang="en-US"/>
              <a:t>Click to add optional caption</a:t>
            </a:r>
          </a:p>
        </p:txBody>
      </p:sp>
      <p:sp>
        <p:nvSpPr>
          <p:cNvPr id="6" name="Date Placeholder 5">
            <a:extLst>
              <a:ext uri="{FF2B5EF4-FFF2-40B4-BE49-F238E27FC236}">
                <a16:creationId xmlns:a16="http://schemas.microsoft.com/office/drawing/2014/main" id="{7B91485E-E19F-6302-348B-C0C66564B455}"/>
              </a:ext>
            </a:extLst>
          </p:cNvPr>
          <p:cNvSpPr>
            <a:spLocks noGrp="1"/>
          </p:cNvSpPr>
          <p:nvPr>
            <p:ph type="dt" sz="half" idx="39"/>
          </p:nvPr>
        </p:nvSpPr>
        <p:spPr/>
        <p:txBody>
          <a:bodyPr/>
          <a:lstStyle/>
          <a:p>
            <a:pPr>
              <a:defRPr/>
            </a:pPr>
            <a:r>
              <a:rPr lang="en-US"/>
              <a:t>5/16/26</a:t>
            </a:r>
          </a:p>
        </p:txBody>
      </p:sp>
      <p:sp>
        <p:nvSpPr>
          <p:cNvPr id="7" name="Footer Placeholder 6">
            <a:extLst>
              <a:ext uri="{FF2B5EF4-FFF2-40B4-BE49-F238E27FC236}">
                <a16:creationId xmlns:a16="http://schemas.microsoft.com/office/drawing/2014/main" id="{C72EDEEF-46E0-9A6F-15BB-EA74A6A8B232}"/>
              </a:ext>
            </a:extLst>
          </p:cNvPr>
          <p:cNvSpPr>
            <a:spLocks noGrp="1"/>
          </p:cNvSpPr>
          <p:nvPr>
            <p:ph type="ftr" sz="quarter" idx="40"/>
          </p:nvPr>
        </p:nvSpPr>
        <p:spPr/>
        <p:txBody>
          <a:bodyPr/>
          <a:lstStyle/>
          <a:p>
            <a:pPr>
              <a:defRPr/>
            </a:pPr>
            <a:r>
              <a:rPr lang="en-US"/>
              <a:t>Sam Posen | IPAC'26 Tutorial</a:t>
            </a:r>
          </a:p>
        </p:txBody>
      </p:sp>
      <p:sp>
        <p:nvSpPr>
          <p:cNvPr id="8" name="Slide Number Placeholder 7">
            <a:extLst>
              <a:ext uri="{FF2B5EF4-FFF2-40B4-BE49-F238E27FC236}">
                <a16:creationId xmlns:a16="http://schemas.microsoft.com/office/drawing/2014/main" id="{3F5603C5-F7E9-135D-08CF-E5B794439925}"/>
              </a:ext>
            </a:extLst>
          </p:cNvPr>
          <p:cNvSpPr>
            <a:spLocks noGrp="1"/>
          </p:cNvSpPr>
          <p:nvPr>
            <p:ph type="sldNum" sz="quarter" idx="41"/>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248164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photo-left-2">
    <p:bg>
      <p:bgPr>
        <a:solidFill>
          <a:schemeClr val="bg1"/>
        </a:solidFill>
        <a:effectLst/>
      </p:bgPr>
    </p:bg>
    <p:spTree>
      <p:nvGrpSpPr>
        <p:cNvPr id="1" name=""/>
        <p:cNvGrpSpPr/>
        <p:nvPr/>
      </p:nvGrpSpPr>
      <p:grpSpPr>
        <a:xfrm>
          <a:off x="0" y="0"/>
          <a:ext cx="0" cy="0"/>
          <a:chOff x="0" y="0"/>
          <a:chExt cx="0" cy="0"/>
        </a:xfrm>
      </p:grpSpPr>
      <p:pic>
        <p:nvPicPr>
          <p:cNvPr id="4" name="Picture 3" descr="Logo, company name&#10;&#10;Description automatically generated">
            <a:extLst>
              <a:ext uri="{FF2B5EF4-FFF2-40B4-BE49-F238E27FC236}">
                <a16:creationId xmlns:a16="http://schemas.microsoft.com/office/drawing/2014/main" id="{26064E41-DF59-6301-DE38-F0DFE24D71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r="21679" b="4126"/>
          <a:stretch/>
        </p:blipFill>
        <p:spPr>
          <a:xfrm>
            <a:off x="8362184" y="2425441"/>
            <a:ext cx="3464835" cy="4432559"/>
          </a:xfrm>
          <a:prstGeom prst="rect">
            <a:avLst/>
          </a:prstGeom>
        </p:spPr>
      </p:pic>
      <p:sp>
        <p:nvSpPr>
          <p:cNvPr id="7" name="Picture Placeholder 5">
            <a:extLst>
              <a:ext uri="{FF2B5EF4-FFF2-40B4-BE49-F238E27FC236}">
                <a16:creationId xmlns:a16="http://schemas.microsoft.com/office/drawing/2014/main" id="{1CE716CA-F3AD-BE9A-11EE-F4AE1FACBEBB}"/>
              </a:ext>
            </a:extLst>
          </p:cNvPr>
          <p:cNvSpPr>
            <a:spLocks noGrp="1"/>
          </p:cNvSpPr>
          <p:nvPr>
            <p:ph type="pic" sz="quarter" idx="15" hasCustomPrompt="1"/>
          </p:nvPr>
        </p:nvSpPr>
        <p:spPr>
          <a:xfrm>
            <a:off x="0" y="0"/>
            <a:ext cx="4236021" cy="6858000"/>
          </a:xfrm>
          <a:prstGeom prst="rect">
            <a:avLst/>
          </a:prstGeom>
          <a:solidFill>
            <a:srgbClr val="C3CAD1"/>
          </a:solidFill>
          <a:ln>
            <a:noFill/>
          </a:ln>
        </p:spPr>
        <p:txBody>
          <a:bodyPr lIns="0" tIns="3657600" anchor="t"/>
          <a:lstStyle>
            <a:lvl1pPr marL="0" indent="0" algn="ctr">
              <a:buNone/>
              <a:defRPr>
                <a:solidFill>
                  <a:schemeClr val="bg1">
                    <a:lumMod val="65000"/>
                  </a:schemeClr>
                </a:solidFill>
              </a:defRPr>
            </a:lvl1pPr>
          </a:lstStyle>
          <a:p>
            <a:r>
              <a:rPr lang="en-US"/>
              <a:t>Click icon to add image</a:t>
            </a:r>
          </a:p>
        </p:txBody>
      </p:sp>
      <p:sp>
        <p:nvSpPr>
          <p:cNvPr id="10" name="Text Placeholder 13">
            <a:extLst>
              <a:ext uri="{FF2B5EF4-FFF2-40B4-BE49-F238E27FC236}">
                <a16:creationId xmlns:a16="http://schemas.microsoft.com/office/drawing/2014/main" id="{2D2C341C-5226-C6B0-870F-B3DA04CF8C06}"/>
              </a:ext>
            </a:extLst>
          </p:cNvPr>
          <p:cNvSpPr>
            <a:spLocks noGrp="1"/>
          </p:cNvSpPr>
          <p:nvPr>
            <p:ph type="body" sz="quarter" idx="24" hasCustomPrompt="1"/>
          </p:nvPr>
        </p:nvSpPr>
        <p:spPr>
          <a:xfrm>
            <a:off x="374904" y="6254496"/>
            <a:ext cx="3502152" cy="603504"/>
          </a:xfrm>
          <a:noFill/>
          <a:ln>
            <a:noFill/>
          </a:ln>
        </p:spPr>
        <p:txBody>
          <a:bodyPr lIns="0" tIns="0" rIns="0" bIns="137160" anchor="b" anchorCtr="0">
            <a:noAutofit/>
          </a:bodyPr>
          <a:lstStyle>
            <a:lvl1pPr marL="0" indent="0" algn="l">
              <a:lnSpc>
                <a:spcPct val="110000"/>
              </a:lnSpc>
              <a:buNone/>
              <a:defRPr sz="1200">
                <a:solidFill>
                  <a:schemeClr val="bg1"/>
                </a:solidFill>
              </a:defRPr>
            </a:lvl1pPr>
          </a:lstStyle>
          <a:p>
            <a:pPr lvl="0"/>
            <a:r>
              <a:rPr lang="en-US"/>
              <a:t>Click to add optional caption</a:t>
            </a:r>
          </a:p>
        </p:txBody>
      </p:sp>
      <p:sp>
        <p:nvSpPr>
          <p:cNvPr id="14" name="Text Placeholder 12">
            <a:extLst>
              <a:ext uri="{FF2B5EF4-FFF2-40B4-BE49-F238E27FC236}">
                <a16:creationId xmlns:a16="http://schemas.microsoft.com/office/drawing/2014/main" id="{4D21E25E-D547-BB0C-056B-1E4BED8276AA}"/>
              </a:ext>
            </a:extLst>
          </p:cNvPr>
          <p:cNvSpPr>
            <a:spLocks noGrp="1"/>
          </p:cNvSpPr>
          <p:nvPr>
            <p:ph type="body" sz="quarter" idx="38"/>
          </p:nvPr>
        </p:nvSpPr>
        <p:spPr>
          <a:xfrm>
            <a:off x="5157216" y="1700784"/>
            <a:ext cx="5760720" cy="4242816"/>
          </a:xfrm>
        </p:spPr>
        <p:txBody>
          <a:bodyPr>
            <a:noAutofit/>
          </a:bodyPr>
          <a:lstStyle>
            <a:lvl1pPr>
              <a:defRPr spc="-20" baseline="0">
                <a:solidFill>
                  <a:schemeClr val="tx1"/>
                </a:solidFill>
              </a:defRPr>
            </a:lvl1pPr>
            <a:lvl2pPr>
              <a:defRPr sz="1600" spc="-20" baseline="0">
                <a:solidFill>
                  <a:schemeClr val="tx1"/>
                </a:solidFill>
              </a:defRPr>
            </a:lvl2pPr>
            <a:lvl3pPr>
              <a:defRPr spc="-20" baseline="0">
                <a:solidFill>
                  <a:schemeClr val="tx1"/>
                </a:solidFill>
              </a:defRPr>
            </a:lvl3pPr>
            <a:lvl4pPr>
              <a:defRPr spc="-20" baseline="0">
                <a:solidFill>
                  <a:schemeClr val="tx1"/>
                </a:solidFill>
              </a:defRPr>
            </a:lvl4pPr>
            <a:lvl5pPr>
              <a:defRPr spc="-2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a:extLst>
              <a:ext uri="{FF2B5EF4-FFF2-40B4-BE49-F238E27FC236}">
                <a16:creationId xmlns:a16="http://schemas.microsoft.com/office/drawing/2014/main" id="{C16AA105-7DBD-9DF3-02C8-4B214942C574}"/>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9" name="Title Placeholder 1">
            <a:extLst>
              <a:ext uri="{FF2B5EF4-FFF2-40B4-BE49-F238E27FC236}">
                <a16:creationId xmlns:a16="http://schemas.microsoft.com/office/drawing/2014/main" id="{4FF79C2B-39DB-F0FC-1C09-C45F7AF4DFC4}"/>
              </a:ext>
            </a:extLst>
          </p:cNvPr>
          <p:cNvSpPr>
            <a:spLocks noGrp="1"/>
          </p:cNvSpPr>
          <p:nvPr>
            <p:ph type="title" hasCustomPrompt="1"/>
          </p:nvPr>
        </p:nvSpPr>
        <p:spPr>
          <a:xfrm>
            <a:off x="5157217" y="365760"/>
            <a:ext cx="5760720"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1" name="Text Placeholder 19">
            <a:extLst>
              <a:ext uri="{FF2B5EF4-FFF2-40B4-BE49-F238E27FC236}">
                <a16:creationId xmlns:a16="http://schemas.microsoft.com/office/drawing/2014/main" id="{B81A79C8-47D1-87B1-E39F-8BE75767B4AD}"/>
              </a:ext>
            </a:extLst>
          </p:cNvPr>
          <p:cNvSpPr>
            <a:spLocks noGrp="1"/>
          </p:cNvSpPr>
          <p:nvPr>
            <p:ph type="body" sz="quarter" idx="37" hasCustomPrompt="1"/>
          </p:nvPr>
        </p:nvSpPr>
        <p:spPr>
          <a:xfrm>
            <a:off x="5157217" y="822960"/>
            <a:ext cx="5760720" cy="596900"/>
          </a:xfrm>
        </p:spPr>
        <p:txBody>
          <a:bodyPr/>
          <a:lstStyle>
            <a:lvl1pPr marL="0" indent="0">
              <a:buNone/>
              <a:defRPr spc="-20" baseline="0">
                <a:solidFill>
                  <a:schemeClr val="tx1"/>
                </a:solidFill>
              </a:defRPr>
            </a:lvl1pPr>
          </a:lstStyle>
          <a:p>
            <a:pPr lvl="0"/>
            <a:r>
              <a:rPr lang="en-US"/>
              <a:t>Click to add subheading (optional)</a:t>
            </a:r>
          </a:p>
        </p:txBody>
      </p:sp>
      <p:pic>
        <p:nvPicPr>
          <p:cNvPr id="12" name="Picture 11" descr="Logo, company name&#10;&#10;AI-generated content may be incorrect.">
            <a:extLst>
              <a:ext uri="{FF2B5EF4-FFF2-40B4-BE49-F238E27FC236}">
                <a16:creationId xmlns:a16="http://schemas.microsoft.com/office/drawing/2014/main" id="{5802CF21-D793-E9E0-76EE-6C64625C2F8D}"/>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4608576" y="347472"/>
            <a:ext cx="415981" cy="415981"/>
          </a:xfrm>
          <a:prstGeom prst="rect">
            <a:avLst/>
          </a:prstGeom>
        </p:spPr>
      </p:pic>
      <p:sp>
        <p:nvSpPr>
          <p:cNvPr id="15" name="Slide Number Placeholder 14">
            <a:extLst>
              <a:ext uri="{FF2B5EF4-FFF2-40B4-BE49-F238E27FC236}">
                <a16:creationId xmlns:a16="http://schemas.microsoft.com/office/drawing/2014/main" id="{47A82C0C-F619-67C1-0650-12EB4F6E4C92}"/>
              </a:ext>
            </a:extLst>
          </p:cNvPr>
          <p:cNvSpPr>
            <a:spLocks noGrp="1"/>
          </p:cNvSpPr>
          <p:nvPr>
            <p:ph type="sldNum" sz="quarter" idx="41"/>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897748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idea-with-support-text">
    <p:bg>
      <p:bgPr>
        <a:solidFill>
          <a:schemeClr val="bg1"/>
        </a:solidFill>
        <a:effectLst/>
      </p:bgPr>
    </p:bg>
    <p:spTree>
      <p:nvGrpSpPr>
        <p:cNvPr id="1" name=""/>
        <p:cNvGrpSpPr/>
        <p:nvPr/>
      </p:nvGrpSpPr>
      <p:grpSpPr>
        <a:xfrm>
          <a:off x="0" y="0"/>
          <a:ext cx="0" cy="0"/>
          <a:chOff x="0" y="0"/>
          <a:chExt cx="0" cy="0"/>
        </a:xfrm>
      </p:grpSpPr>
      <p:pic>
        <p:nvPicPr>
          <p:cNvPr id="3" name="Picture 2" descr="Logo, company name&#10;&#10;AI-generated content may be incorrect.">
            <a:extLst>
              <a:ext uri="{FF2B5EF4-FFF2-40B4-BE49-F238E27FC236}">
                <a16:creationId xmlns:a16="http://schemas.microsoft.com/office/drawing/2014/main" id="{D026C6A1-CA77-A75B-8DF4-FCBEBEF63B1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32103" y="2365732"/>
            <a:ext cx="4496423" cy="4492268"/>
          </a:xfrm>
          <a:prstGeom prst="rect">
            <a:avLst/>
          </a:prstGeom>
        </p:spPr>
      </p:pic>
      <p:sp>
        <p:nvSpPr>
          <p:cNvPr id="2" name="Title 1">
            <a:extLst>
              <a:ext uri="{FF2B5EF4-FFF2-40B4-BE49-F238E27FC236}">
                <a16:creationId xmlns:a16="http://schemas.microsoft.com/office/drawing/2014/main" id="{A9355CF2-BE45-5D15-57AB-87A35BEE8890}"/>
              </a:ext>
            </a:extLst>
          </p:cNvPr>
          <p:cNvSpPr>
            <a:spLocks noGrp="1"/>
          </p:cNvSpPr>
          <p:nvPr>
            <p:ph type="title"/>
          </p:nvPr>
        </p:nvSpPr>
        <p:spPr>
          <a:xfrm>
            <a:off x="915923" y="775504"/>
            <a:ext cx="10003536" cy="2223125"/>
          </a:xfrm>
          <a:prstGeom prst="rect">
            <a:avLst/>
          </a:prstGeom>
        </p:spPr>
        <p:txBody>
          <a:bodyPr lIns="0" rIns="0" bIns="0" anchor="b">
            <a:noAutofit/>
          </a:bodyPr>
          <a:lstStyle>
            <a:lvl1pPr>
              <a:defRPr sz="4800">
                <a:solidFill>
                  <a:schemeClr val="tx1"/>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6E38EC1-AABA-F606-16BC-2EE603502268}"/>
              </a:ext>
            </a:extLst>
          </p:cNvPr>
          <p:cNvSpPr>
            <a:spLocks noGrp="1"/>
          </p:cNvSpPr>
          <p:nvPr>
            <p:ph type="body" sz="quarter" idx="12" hasCustomPrompt="1"/>
          </p:nvPr>
        </p:nvSpPr>
        <p:spPr>
          <a:xfrm>
            <a:off x="914399" y="4121150"/>
            <a:ext cx="10003536" cy="1690335"/>
          </a:xfrm>
          <a:solidFill>
            <a:schemeClr val="tx2"/>
          </a:solidFill>
        </p:spPr>
        <p:txBody>
          <a:bodyPr wrap="square" lIns="548640" tIns="365760" rIns="548640" bIns="365760" anchor="ctr">
            <a:spAutoFit/>
          </a:bodyPr>
          <a:lstStyle>
            <a:lvl1pPr marL="0" indent="0">
              <a:lnSpc>
                <a:spcPct val="110000"/>
              </a:lnSpc>
              <a:buNone/>
              <a:defRPr sz="1900">
                <a:solidFill>
                  <a:schemeClr val="bg1"/>
                </a:solidFill>
              </a:defRPr>
            </a:lvl1pPr>
          </a:lstStyle>
          <a:p>
            <a:pPr lvl="0"/>
            <a:r>
              <a:rPr lang="en-US"/>
              <a:t>Click to add text. 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Ineter</a:t>
            </a:r>
            <a:r>
              <a:rPr lang="en-US"/>
              <a:t> nec </a:t>
            </a:r>
            <a:r>
              <a:rPr lang="en-US" err="1"/>
              <a:t>odio</a:t>
            </a:r>
            <a:r>
              <a:rPr lang="en-US"/>
              <a:t>. </a:t>
            </a:r>
            <a:r>
              <a:rPr lang="en-US" err="1"/>
              <a:t>Praesent</a:t>
            </a:r>
            <a:r>
              <a:rPr lang="en-US"/>
              <a:t> </a:t>
            </a:r>
            <a:r>
              <a:rPr lang="en-US" err="1"/>
              <a:t>suspendisse</a:t>
            </a:r>
            <a:r>
              <a:rPr lang="en-US"/>
              <a:t> </a:t>
            </a:r>
            <a:r>
              <a:rPr lang="en-US" err="1"/>
              <a:t>laoreet</a:t>
            </a:r>
            <a:r>
              <a:rPr lang="en-US"/>
              <a:t> </a:t>
            </a:r>
            <a:r>
              <a:rPr lang="en-US" err="1"/>
              <a:t>purus</a:t>
            </a:r>
            <a:r>
              <a:rPr lang="en-US"/>
              <a:t> et </a:t>
            </a:r>
            <a:r>
              <a:rPr lang="en-US" err="1"/>
              <a:t>enim</a:t>
            </a:r>
            <a:r>
              <a:rPr lang="en-US"/>
              <a:t> auctor, vel </a:t>
            </a:r>
            <a:r>
              <a:rPr lang="en-US" err="1"/>
              <a:t>interdum</a:t>
            </a:r>
            <a:r>
              <a:rPr lang="en-US"/>
              <a:t> </a:t>
            </a:r>
            <a:r>
              <a:rPr lang="en-US" err="1"/>
              <a:t>justo</a:t>
            </a:r>
            <a:r>
              <a:rPr lang="en-US"/>
              <a:t> </a:t>
            </a:r>
            <a:r>
              <a:rPr lang="en-US" err="1"/>
              <a:t>tincidunt</a:t>
            </a:r>
            <a:r>
              <a:rPr lang="en-US"/>
              <a:t>. Donec </a:t>
            </a:r>
            <a:r>
              <a:rPr lang="en-US" err="1"/>
              <a:t>eleifend</a:t>
            </a:r>
            <a:r>
              <a:rPr lang="en-US"/>
              <a:t> </a:t>
            </a:r>
            <a:r>
              <a:rPr lang="en-US" err="1"/>
              <a:t>orci</a:t>
            </a:r>
            <a:r>
              <a:rPr lang="en-US"/>
              <a:t> non </a:t>
            </a:r>
            <a:r>
              <a:rPr lang="en-US" err="1"/>
              <a:t>porttitor</a:t>
            </a:r>
            <a:r>
              <a:rPr lang="en-US"/>
              <a:t> </a:t>
            </a:r>
            <a:r>
              <a:rPr lang="en-US" err="1"/>
              <a:t>scelerisque</a:t>
            </a:r>
            <a:r>
              <a:rPr lang="en-US"/>
              <a:t>.</a:t>
            </a:r>
          </a:p>
        </p:txBody>
      </p:sp>
      <p:sp>
        <p:nvSpPr>
          <p:cNvPr id="5" name="Text Placeholder 5">
            <a:extLst>
              <a:ext uri="{FF2B5EF4-FFF2-40B4-BE49-F238E27FC236}">
                <a16:creationId xmlns:a16="http://schemas.microsoft.com/office/drawing/2014/main" id="{E65BE62F-E256-0F4F-4A42-36112DA34705}"/>
              </a:ext>
            </a:extLst>
          </p:cNvPr>
          <p:cNvSpPr>
            <a:spLocks noGrp="1"/>
          </p:cNvSpPr>
          <p:nvPr>
            <p:ph type="body" sz="quarter" idx="13"/>
          </p:nvPr>
        </p:nvSpPr>
        <p:spPr>
          <a:xfrm>
            <a:off x="914399" y="2998629"/>
            <a:ext cx="10003536" cy="1122521"/>
          </a:xfrm>
        </p:spPr>
        <p:txBody>
          <a:bodyPr anchor="ctr">
            <a:noAutofit/>
          </a:bodyPr>
          <a:lstStyle>
            <a:lvl1pPr marL="0" indent="0" algn="l">
              <a:buNone/>
              <a:defRPr sz="240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pic>
        <p:nvPicPr>
          <p:cNvPr id="12" name="Picture 11">
            <a:extLst>
              <a:ext uri="{FF2B5EF4-FFF2-40B4-BE49-F238E27FC236}">
                <a16:creationId xmlns:a16="http://schemas.microsoft.com/office/drawing/2014/main" id="{9344B288-869E-FEF3-B2A3-570667173895}"/>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pic>
        <p:nvPicPr>
          <p:cNvPr id="15" name="Picture 14" descr="Logo, company name&#10;&#10;AI-generated content may be incorrect.">
            <a:extLst>
              <a:ext uri="{FF2B5EF4-FFF2-40B4-BE49-F238E27FC236}">
                <a16:creationId xmlns:a16="http://schemas.microsoft.com/office/drawing/2014/main" id="{F42FD863-F4B6-B6D1-BAFB-D52DC4E044FE}"/>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9" name="Rectangle 18">
            <a:extLst>
              <a:ext uri="{FF2B5EF4-FFF2-40B4-BE49-F238E27FC236}">
                <a16:creationId xmlns:a16="http://schemas.microsoft.com/office/drawing/2014/main" id="{9B2EEDEF-8C67-0FEE-7A5A-F9872906BB70}"/>
              </a:ext>
            </a:extLst>
          </p:cNvPr>
          <p:cNvSpPr/>
          <p:nvPr userDrawn="1"/>
        </p:nvSpPr>
        <p:spPr>
          <a:xfrm rot="10800000">
            <a:off x="912875" y="3123596"/>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ate Placeholder 7">
            <a:extLst>
              <a:ext uri="{FF2B5EF4-FFF2-40B4-BE49-F238E27FC236}">
                <a16:creationId xmlns:a16="http://schemas.microsoft.com/office/drawing/2014/main" id="{B413611B-0AEB-E25E-602A-8BA07E7C7F37}"/>
              </a:ext>
            </a:extLst>
          </p:cNvPr>
          <p:cNvSpPr>
            <a:spLocks noGrp="1"/>
          </p:cNvSpPr>
          <p:nvPr>
            <p:ph type="dt" sz="half" idx="14"/>
          </p:nvPr>
        </p:nvSpPr>
        <p:spPr/>
        <p:txBody>
          <a:bodyPr/>
          <a:lstStyle/>
          <a:p>
            <a:pPr>
              <a:defRPr/>
            </a:pPr>
            <a:r>
              <a:rPr lang="en-US"/>
              <a:t>5/16/26</a:t>
            </a:r>
          </a:p>
        </p:txBody>
      </p:sp>
      <p:sp>
        <p:nvSpPr>
          <p:cNvPr id="9" name="Footer Placeholder 8">
            <a:extLst>
              <a:ext uri="{FF2B5EF4-FFF2-40B4-BE49-F238E27FC236}">
                <a16:creationId xmlns:a16="http://schemas.microsoft.com/office/drawing/2014/main" id="{AF78E56C-649B-84D7-883E-399BED309F99}"/>
              </a:ext>
            </a:extLst>
          </p:cNvPr>
          <p:cNvSpPr>
            <a:spLocks noGrp="1"/>
          </p:cNvSpPr>
          <p:nvPr>
            <p:ph type="ftr" sz="quarter" idx="15"/>
          </p:nvPr>
        </p:nvSpPr>
        <p:spPr/>
        <p:txBody>
          <a:bodyPr/>
          <a:lstStyle/>
          <a:p>
            <a:pPr>
              <a:defRPr/>
            </a:pPr>
            <a:r>
              <a:rPr lang="en-US"/>
              <a:t>Sam Posen | IPAC'26 Tutorial</a:t>
            </a:r>
          </a:p>
        </p:txBody>
      </p:sp>
      <p:sp>
        <p:nvSpPr>
          <p:cNvPr id="10" name="Slide Number Placeholder 9">
            <a:extLst>
              <a:ext uri="{FF2B5EF4-FFF2-40B4-BE49-F238E27FC236}">
                <a16:creationId xmlns:a16="http://schemas.microsoft.com/office/drawing/2014/main" id="{24FCBB44-51F9-6FA3-085E-EB9F2164541C}"/>
              </a:ext>
            </a:extLst>
          </p:cNvPr>
          <p:cNvSpPr>
            <a:spLocks noGrp="1"/>
          </p:cNvSpPr>
          <p:nvPr>
            <p:ph type="sldNum" sz="quarter" idx="16"/>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942692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ideas-with-photo">
    <p:bg>
      <p:bgPr>
        <a:solidFill>
          <a:schemeClr val="bg1"/>
        </a:solidFill>
        <a:effectLst/>
      </p:bgPr>
    </p:bg>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F6A6E3EA-A830-B168-79DF-164310C3A5B5}"/>
              </a:ext>
            </a:extLst>
          </p:cNvPr>
          <p:cNvSpPr>
            <a:spLocks noGrp="1"/>
          </p:cNvSpPr>
          <p:nvPr>
            <p:ph type="body" sz="quarter" idx="11"/>
          </p:nvPr>
        </p:nvSpPr>
        <p:spPr>
          <a:xfrm>
            <a:off x="914400" y="1873983"/>
            <a:ext cx="4791456"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14" name="Text Placeholder 13">
            <a:extLst>
              <a:ext uri="{FF2B5EF4-FFF2-40B4-BE49-F238E27FC236}">
                <a16:creationId xmlns:a16="http://schemas.microsoft.com/office/drawing/2014/main" id="{96E38EC1-AABA-F606-16BC-2EE603502268}"/>
              </a:ext>
            </a:extLst>
          </p:cNvPr>
          <p:cNvSpPr>
            <a:spLocks noGrp="1"/>
          </p:cNvSpPr>
          <p:nvPr>
            <p:ph type="body" sz="quarter" idx="12"/>
          </p:nvPr>
        </p:nvSpPr>
        <p:spPr>
          <a:xfrm>
            <a:off x="914400" y="2543085"/>
            <a:ext cx="4791456" cy="1197864"/>
          </a:xfrm>
          <a:noFill/>
          <a:ln>
            <a:noFill/>
          </a:ln>
        </p:spPr>
        <p:txBody>
          <a:bodyPr lIns="274320" tIns="0" rIns="0" bIns="0" anchor="t" anchorCtr="0">
            <a:noAutofit/>
          </a:bodyPr>
          <a:lstStyle>
            <a:lvl1pPr marL="0" indent="0">
              <a:lnSpc>
                <a:spcPct val="100000"/>
              </a:lnSpc>
              <a:buNone/>
              <a:defRPr sz="1900">
                <a:solidFill>
                  <a:schemeClr val="tx1"/>
                </a:solidFill>
              </a:defRPr>
            </a:lvl1pPr>
          </a:lstStyle>
          <a:p>
            <a:pPr lvl="0"/>
            <a:r>
              <a:rPr lang="en-US"/>
              <a:t>Click to edit Master text styles</a:t>
            </a:r>
          </a:p>
        </p:txBody>
      </p:sp>
      <p:sp>
        <p:nvSpPr>
          <p:cNvPr id="6" name="Picture Placeholder 5">
            <a:extLst>
              <a:ext uri="{FF2B5EF4-FFF2-40B4-BE49-F238E27FC236}">
                <a16:creationId xmlns:a16="http://schemas.microsoft.com/office/drawing/2014/main" id="{23C11AC4-3132-DF00-E861-4EC706C3EB2E}"/>
              </a:ext>
            </a:extLst>
          </p:cNvPr>
          <p:cNvSpPr>
            <a:spLocks noGrp="1"/>
          </p:cNvSpPr>
          <p:nvPr>
            <p:ph type="pic" sz="quarter" idx="15" hasCustomPrompt="1"/>
          </p:nvPr>
        </p:nvSpPr>
        <p:spPr>
          <a:xfrm>
            <a:off x="0" y="4105656"/>
            <a:ext cx="11830050" cy="2752344"/>
          </a:xfrm>
          <a:solidFill>
            <a:srgbClr val="C3CAD1"/>
          </a:solidFill>
          <a:ln>
            <a:noFill/>
          </a:ln>
        </p:spPr>
        <p:txBody>
          <a:bodyPr tIns="1645920" anchor="t"/>
          <a:lstStyle>
            <a:lvl1pPr marL="0" indent="0" algn="ctr">
              <a:buNone/>
              <a:defRPr>
                <a:solidFill>
                  <a:schemeClr val="bg1">
                    <a:lumMod val="65000"/>
                  </a:schemeClr>
                </a:solidFill>
              </a:defRPr>
            </a:lvl1pPr>
          </a:lstStyle>
          <a:p>
            <a:r>
              <a:rPr lang="en-US"/>
              <a:t>Click icon to add image</a:t>
            </a:r>
          </a:p>
        </p:txBody>
      </p:sp>
      <p:sp>
        <p:nvSpPr>
          <p:cNvPr id="3" name="Text Placeholder 13">
            <a:extLst>
              <a:ext uri="{FF2B5EF4-FFF2-40B4-BE49-F238E27FC236}">
                <a16:creationId xmlns:a16="http://schemas.microsoft.com/office/drawing/2014/main" id="{825B179B-754F-E075-416F-58FDF815CA23}"/>
              </a:ext>
            </a:extLst>
          </p:cNvPr>
          <p:cNvSpPr>
            <a:spLocks noGrp="1"/>
          </p:cNvSpPr>
          <p:nvPr>
            <p:ph type="body" sz="quarter" idx="24" hasCustomPrompt="1"/>
          </p:nvPr>
        </p:nvSpPr>
        <p:spPr>
          <a:xfrm>
            <a:off x="0" y="6400799"/>
            <a:ext cx="11529391" cy="457201"/>
          </a:xfrm>
          <a:noFill/>
          <a:ln>
            <a:noFill/>
          </a:ln>
        </p:spPr>
        <p:txBody>
          <a:bodyPr lIns="182880" tIns="0" rIns="182880" bIns="137160" anchor="b" anchorCtr="0">
            <a:noAutofit/>
          </a:bodyPr>
          <a:lstStyle>
            <a:lvl1pPr marL="0" indent="0">
              <a:lnSpc>
                <a:spcPct val="110000"/>
              </a:lnSpc>
              <a:buNone/>
              <a:defRPr sz="1200">
                <a:solidFill>
                  <a:schemeClr val="bg1"/>
                </a:solidFill>
              </a:defRPr>
            </a:lvl1pPr>
          </a:lstStyle>
          <a:p>
            <a:pPr lvl="0"/>
            <a:r>
              <a:rPr lang="en-US"/>
              <a:t>Click to add optional caption</a:t>
            </a:r>
          </a:p>
        </p:txBody>
      </p:sp>
      <p:sp>
        <p:nvSpPr>
          <p:cNvPr id="4" name="Rectangle 3">
            <a:extLst>
              <a:ext uri="{FF2B5EF4-FFF2-40B4-BE49-F238E27FC236}">
                <a16:creationId xmlns:a16="http://schemas.microsoft.com/office/drawing/2014/main" id="{1F14AD5D-B2B5-2D86-5607-F93500D5A829}"/>
              </a:ext>
            </a:extLst>
          </p:cNvPr>
          <p:cNvSpPr/>
          <p:nvPr userDrawn="1"/>
        </p:nvSpPr>
        <p:spPr>
          <a:xfrm rot="16200000">
            <a:off x="466342" y="2294872"/>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BB44406A-7064-09CD-0D32-B50A4C2A471D}"/>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6" name="Text Placeholder 19">
            <a:extLst>
              <a:ext uri="{FF2B5EF4-FFF2-40B4-BE49-F238E27FC236}">
                <a16:creationId xmlns:a16="http://schemas.microsoft.com/office/drawing/2014/main" id="{B1451569-253C-B587-A86F-4D190EF1B246}"/>
              </a:ext>
            </a:extLst>
          </p:cNvPr>
          <p:cNvSpPr>
            <a:spLocks noGrp="1"/>
          </p:cNvSpPr>
          <p:nvPr>
            <p:ph type="body" sz="quarter" idx="37" hasCustomPrompt="1"/>
          </p:nvPr>
        </p:nvSpPr>
        <p:spPr>
          <a:xfrm>
            <a:off x="914399" y="820351"/>
            <a:ext cx="9994393" cy="596900"/>
          </a:xfrm>
        </p:spPr>
        <p:txBody>
          <a:bodyPr/>
          <a:lstStyle>
            <a:lvl1pPr marL="0" indent="0">
              <a:buNone/>
              <a:defRPr spc="-20" baseline="0">
                <a:solidFill>
                  <a:schemeClr val="tx1"/>
                </a:solidFill>
              </a:defRPr>
            </a:lvl1pPr>
          </a:lstStyle>
          <a:p>
            <a:pPr lvl="0"/>
            <a:r>
              <a:rPr lang="en-US"/>
              <a:t>Click to add subheading (optional)</a:t>
            </a:r>
          </a:p>
        </p:txBody>
      </p:sp>
      <p:pic>
        <p:nvPicPr>
          <p:cNvPr id="17" name="Picture 16" descr="Logo, company name&#10;&#10;AI-generated content may be incorrect.">
            <a:extLst>
              <a:ext uri="{FF2B5EF4-FFF2-40B4-BE49-F238E27FC236}">
                <a16:creationId xmlns:a16="http://schemas.microsoft.com/office/drawing/2014/main" id="{809A0A5D-5886-4562-448A-83FC8512DCBA}"/>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8" name="Title Placeholder 1">
            <a:extLst>
              <a:ext uri="{FF2B5EF4-FFF2-40B4-BE49-F238E27FC236}">
                <a16:creationId xmlns:a16="http://schemas.microsoft.com/office/drawing/2014/main" id="{B38B5940-D626-697E-1DE2-483ADD73F42E}"/>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23" name="Text Placeholder 11">
            <a:extLst>
              <a:ext uri="{FF2B5EF4-FFF2-40B4-BE49-F238E27FC236}">
                <a16:creationId xmlns:a16="http://schemas.microsoft.com/office/drawing/2014/main" id="{5550671B-40D3-6B53-A651-02217D09EBC7}"/>
              </a:ext>
            </a:extLst>
          </p:cNvPr>
          <p:cNvSpPr>
            <a:spLocks noGrp="1"/>
          </p:cNvSpPr>
          <p:nvPr>
            <p:ph type="body" sz="quarter" idx="38"/>
          </p:nvPr>
        </p:nvSpPr>
        <p:spPr>
          <a:xfrm>
            <a:off x="6117335" y="1873983"/>
            <a:ext cx="4791456"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24" name="Text Placeholder 13">
            <a:extLst>
              <a:ext uri="{FF2B5EF4-FFF2-40B4-BE49-F238E27FC236}">
                <a16:creationId xmlns:a16="http://schemas.microsoft.com/office/drawing/2014/main" id="{57650E2F-D63F-64A0-264F-AB6835C74839}"/>
              </a:ext>
            </a:extLst>
          </p:cNvPr>
          <p:cNvSpPr>
            <a:spLocks noGrp="1"/>
          </p:cNvSpPr>
          <p:nvPr>
            <p:ph type="body" sz="quarter" idx="39"/>
          </p:nvPr>
        </p:nvSpPr>
        <p:spPr>
          <a:xfrm>
            <a:off x="6117335" y="2543085"/>
            <a:ext cx="4791456" cy="1197864"/>
          </a:xfrm>
          <a:noFill/>
          <a:ln>
            <a:noFill/>
          </a:ln>
        </p:spPr>
        <p:txBody>
          <a:bodyPr lIns="274320" tIns="0" rIns="0" bIns="0" anchor="t" anchorCtr="0">
            <a:noAutofit/>
          </a:bodyPr>
          <a:lstStyle>
            <a:lvl1pPr marL="0" indent="0">
              <a:lnSpc>
                <a:spcPct val="100000"/>
              </a:lnSpc>
              <a:buNone/>
              <a:defRPr sz="1900">
                <a:solidFill>
                  <a:schemeClr val="tx1"/>
                </a:solidFill>
              </a:defRPr>
            </a:lvl1pPr>
          </a:lstStyle>
          <a:p>
            <a:pPr lvl="0"/>
            <a:r>
              <a:rPr lang="en-US"/>
              <a:t>Click to edit Master text styles</a:t>
            </a:r>
          </a:p>
        </p:txBody>
      </p:sp>
      <p:sp>
        <p:nvSpPr>
          <p:cNvPr id="25" name="Rectangle 24">
            <a:extLst>
              <a:ext uri="{FF2B5EF4-FFF2-40B4-BE49-F238E27FC236}">
                <a16:creationId xmlns:a16="http://schemas.microsoft.com/office/drawing/2014/main" id="{0368FBFD-4E2A-68B9-526C-938F5B7C839F}"/>
              </a:ext>
            </a:extLst>
          </p:cNvPr>
          <p:cNvSpPr/>
          <p:nvPr userDrawn="1"/>
        </p:nvSpPr>
        <p:spPr>
          <a:xfrm rot="16200000">
            <a:off x="5669277" y="2294872"/>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9">
            <a:extLst>
              <a:ext uri="{FF2B5EF4-FFF2-40B4-BE49-F238E27FC236}">
                <a16:creationId xmlns:a16="http://schemas.microsoft.com/office/drawing/2014/main" id="{45474D73-F9BE-8323-9710-2D943D074AA7}"/>
              </a:ext>
            </a:extLst>
          </p:cNvPr>
          <p:cNvSpPr>
            <a:spLocks noGrp="1"/>
          </p:cNvSpPr>
          <p:nvPr>
            <p:ph type="sldNum" sz="quarter" idx="42"/>
          </p:nvPr>
        </p:nvSpPr>
        <p:spPr>
          <a:xfrm>
            <a:off x="11830050" y="6356350"/>
            <a:ext cx="358919" cy="365125"/>
          </a:xfrm>
          <a:prstGeom prst="rect">
            <a:avLst/>
          </a:prstGeom>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2734894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ideas-with-photo">
    <p:bg>
      <p:bgPr>
        <a:solidFill>
          <a:schemeClr val="bg1"/>
        </a:solidFill>
        <a:effectLst/>
      </p:bgPr>
    </p:bg>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E73DE767-6E27-2F6D-9DFB-476DFBA08AC4}"/>
              </a:ext>
            </a:extLst>
          </p:cNvPr>
          <p:cNvSpPr>
            <a:spLocks noGrp="1"/>
          </p:cNvSpPr>
          <p:nvPr>
            <p:ph type="pic" sz="quarter" idx="25" hasCustomPrompt="1"/>
          </p:nvPr>
        </p:nvSpPr>
        <p:spPr>
          <a:xfrm>
            <a:off x="8378952" y="0"/>
            <a:ext cx="3447288" cy="6858001"/>
          </a:xfrm>
          <a:prstGeom prst="rect">
            <a:avLst/>
          </a:prstGeom>
          <a:solidFill>
            <a:srgbClr val="C3CAD1"/>
          </a:solidFill>
          <a:ln>
            <a:noFill/>
          </a:ln>
        </p:spPr>
        <p:txBody>
          <a:bodyPr lIns="457200" tIns="3657600" anchor="t"/>
          <a:lstStyle>
            <a:lvl1pPr marL="0" indent="0" algn="ctr">
              <a:buNone/>
              <a:defRPr>
                <a:solidFill>
                  <a:schemeClr val="bg1">
                    <a:lumMod val="65000"/>
                  </a:schemeClr>
                </a:solidFill>
              </a:defRPr>
            </a:lvl1pPr>
          </a:lstStyle>
          <a:p>
            <a:r>
              <a:rPr lang="en-US"/>
              <a:t>Click icon to add image</a:t>
            </a:r>
          </a:p>
        </p:txBody>
      </p:sp>
      <p:sp>
        <p:nvSpPr>
          <p:cNvPr id="3" name="Text Placeholder 13">
            <a:extLst>
              <a:ext uri="{FF2B5EF4-FFF2-40B4-BE49-F238E27FC236}">
                <a16:creationId xmlns:a16="http://schemas.microsoft.com/office/drawing/2014/main" id="{562FBDD1-DD88-5129-A1B4-F8213B472B85}"/>
              </a:ext>
            </a:extLst>
          </p:cNvPr>
          <p:cNvSpPr>
            <a:spLocks noGrp="1"/>
          </p:cNvSpPr>
          <p:nvPr>
            <p:ph type="body" sz="quarter" idx="24" hasCustomPrompt="1"/>
          </p:nvPr>
        </p:nvSpPr>
        <p:spPr>
          <a:xfrm>
            <a:off x="8740140" y="6251713"/>
            <a:ext cx="2724912" cy="606288"/>
          </a:xfrm>
          <a:noFill/>
          <a:ln>
            <a:noFill/>
          </a:ln>
        </p:spPr>
        <p:txBody>
          <a:bodyPr lIns="182880" tIns="0" rIns="182880" bIns="137160" anchor="b" anchorCtr="0">
            <a:noAutofit/>
          </a:bodyPr>
          <a:lstStyle>
            <a:lvl1pPr marL="0" indent="0" algn="r">
              <a:lnSpc>
                <a:spcPct val="110000"/>
              </a:lnSpc>
              <a:buNone/>
              <a:defRPr sz="1200">
                <a:solidFill>
                  <a:schemeClr val="bg1"/>
                </a:solidFill>
              </a:defRPr>
            </a:lvl1pPr>
          </a:lstStyle>
          <a:p>
            <a:pPr lvl="0"/>
            <a:r>
              <a:rPr lang="en-US"/>
              <a:t>Click to add optional caption</a:t>
            </a:r>
          </a:p>
        </p:txBody>
      </p:sp>
      <p:pic>
        <p:nvPicPr>
          <p:cNvPr id="10" name="Picture 9">
            <a:extLst>
              <a:ext uri="{FF2B5EF4-FFF2-40B4-BE49-F238E27FC236}">
                <a16:creationId xmlns:a16="http://schemas.microsoft.com/office/drawing/2014/main" id="{9F0A7BBE-ABB8-C2EC-5680-6576FD9F3FC7}"/>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pic>
        <p:nvPicPr>
          <p:cNvPr id="12" name="Picture 11" descr="Logo, company name&#10;&#10;AI-generated content may be incorrect.">
            <a:extLst>
              <a:ext uri="{FF2B5EF4-FFF2-40B4-BE49-F238E27FC236}">
                <a16:creationId xmlns:a16="http://schemas.microsoft.com/office/drawing/2014/main" id="{A20E4B7D-A2F4-E2C0-B651-BA709ADA79ED}"/>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3" name="Title Placeholder 1">
            <a:extLst>
              <a:ext uri="{FF2B5EF4-FFF2-40B4-BE49-F238E27FC236}">
                <a16:creationId xmlns:a16="http://schemas.microsoft.com/office/drawing/2014/main" id="{A5343729-79AD-1ED6-768D-6A792503B323}"/>
              </a:ext>
            </a:extLst>
          </p:cNvPr>
          <p:cNvSpPr>
            <a:spLocks noGrp="1"/>
          </p:cNvSpPr>
          <p:nvPr>
            <p:ph type="title" hasCustomPrompt="1"/>
          </p:nvPr>
        </p:nvSpPr>
        <p:spPr>
          <a:xfrm>
            <a:off x="914398" y="365760"/>
            <a:ext cx="6532561"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4" name="Text Placeholder 19">
            <a:extLst>
              <a:ext uri="{FF2B5EF4-FFF2-40B4-BE49-F238E27FC236}">
                <a16:creationId xmlns:a16="http://schemas.microsoft.com/office/drawing/2014/main" id="{7A6A44F0-F202-67D2-AA06-2C6B93FCC065}"/>
              </a:ext>
            </a:extLst>
          </p:cNvPr>
          <p:cNvSpPr>
            <a:spLocks noGrp="1"/>
          </p:cNvSpPr>
          <p:nvPr>
            <p:ph type="body" sz="quarter" idx="37" hasCustomPrompt="1"/>
          </p:nvPr>
        </p:nvSpPr>
        <p:spPr>
          <a:xfrm>
            <a:off x="914400" y="820351"/>
            <a:ext cx="6532560" cy="596900"/>
          </a:xfrm>
        </p:spPr>
        <p:txBody>
          <a:bodyPr/>
          <a:lstStyle>
            <a:lvl1pPr marL="0" indent="0">
              <a:buNone/>
              <a:defRPr spc="-20" baseline="0">
                <a:solidFill>
                  <a:schemeClr val="tx1"/>
                </a:solidFill>
              </a:defRPr>
            </a:lvl1pPr>
          </a:lstStyle>
          <a:p>
            <a:pPr lvl="0"/>
            <a:r>
              <a:rPr lang="en-US"/>
              <a:t>Click to add subheading (optional)</a:t>
            </a:r>
          </a:p>
        </p:txBody>
      </p:sp>
      <p:sp>
        <p:nvSpPr>
          <p:cNvPr id="39" name="Text Placeholder 11">
            <a:extLst>
              <a:ext uri="{FF2B5EF4-FFF2-40B4-BE49-F238E27FC236}">
                <a16:creationId xmlns:a16="http://schemas.microsoft.com/office/drawing/2014/main" id="{18B7F31E-5DA9-AE9E-946C-DBEDE553E35E}"/>
              </a:ext>
            </a:extLst>
          </p:cNvPr>
          <p:cNvSpPr>
            <a:spLocks noGrp="1"/>
          </p:cNvSpPr>
          <p:nvPr>
            <p:ph type="body" sz="quarter" idx="41"/>
          </p:nvPr>
        </p:nvSpPr>
        <p:spPr>
          <a:xfrm>
            <a:off x="914398" y="1874670"/>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40" name="Text Placeholder 13">
            <a:extLst>
              <a:ext uri="{FF2B5EF4-FFF2-40B4-BE49-F238E27FC236}">
                <a16:creationId xmlns:a16="http://schemas.microsoft.com/office/drawing/2014/main" id="{E2CB8A18-7CC3-DC44-09AA-C5930608CB79}"/>
              </a:ext>
            </a:extLst>
          </p:cNvPr>
          <p:cNvSpPr>
            <a:spLocks noGrp="1"/>
          </p:cNvSpPr>
          <p:nvPr>
            <p:ph type="body" sz="quarter" idx="48"/>
          </p:nvPr>
        </p:nvSpPr>
        <p:spPr>
          <a:xfrm>
            <a:off x="914398" y="2543772"/>
            <a:ext cx="3070730" cy="1380744"/>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41" name="Rectangle 40">
            <a:extLst>
              <a:ext uri="{FF2B5EF4-FFF2-40B4-BE49-F238E27FC236}">
                <a16:creationId xmlns:a16="http://schemas.microsoft.com/office/drawing/2014/main" id="{C8724181-2302-5B6D-8D9A-0FDFFA0EAC2A}"/>
              </a:ext>
            </a:extLst>
          </p:cNvPr>
          <p:cNvSpPr/>
          <p:nvPr userDrawn="1"/>
        </p:nvSpPr>
        <p:spPr>
          <a:xfrm rot="16200000">
            <a:off x="462533" y="2309010"/>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 Placeholder 11">
            <a:extLst>
              <a:ext uri="{FF2B5EF4-FFF2-40B4-BE49-F238E27FC236}">
                <a16:creationId xmlns:a16="http://schemas.microsoft.com/office/drawing/2014/main" id="{E8C39114-AC4E-397F-2083-2D7D594E888D}"/>
              </a:ext>
            </a:extLst>
          </p:cNvPr>
          <p:cNvSpPr>
            <a:spLocks noGrp="1"/>
          </p:cNvSpPr>
          <p:nvPr>
            <p:ph type="body" sz="quarter" idx="51"/>
          </p:nvPr>
        </p:nvSpPr>
        <p:spPr>
          <a:xfrm>
            <a:off x="4376229" y="1880783"/>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43" name="Text Placeholder 13">
            <a:extLst>
              <a:ext uri="{FF2B5EF4-FFF2-40B4-BE49-F238E27FC236}">
                <a16:creationId xmlns:a16="http://schemas.microsoft.com/office/drawing/2014/main" id="{E47A550C-93F7-8A24-C26C-808BEFCFC577}"/>
              </a:ext>
            </a:extLst>
          </p:cNvPr>
          <p:cNvSpPr>
            <a:spLocks noGrp="1"/>
          </p:cNvSpPr>
          <p:nvPr>
            <p:ph type="body" sz="quarter" idx="52"/>
          </p:nvPr>
        </p:nvSpPr>
        <p:spPr>
          <a:xfrm>
            <a:off x="4376229" y="2549885"/>
            <a:ext cx="3070730" cy="1380744"/>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44" name="Rectangle 43">
            <a:extLst>
              <a:ext uri="{FF2B5EF4-FFF2-40B4-BE49-F238E27FC236}">
                <a16:creationId xmlns:a16="http://schemas.microsoft.com/office/drawing/2014/main" id="{F2D36219-087B-419B-9E96-63D476258513}"/>
              </a:ext>
            </a:extLst>
          </p:cNvPr>
          <p:cNvSpPr/>
          <p:nvPr userDrawn="1"/>
        </p:nvSpPr>
        <p:spPr>
          <a:xfrm rot="16200000">
            <a:off x="3924364" y="2315123"/>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 Placeholder 11">
            <a:extLst>
              <a:ext uri="{FF2B5EF4-FFF2-40B4-BE49-F238E27FC236}">
                <a16:creationId xmlns:a16="http://schemas.microsoft.com/office/drawing/2014/main" id="{6096CCA3-6EF5-DABE-B6E8-DC02967800A7}"/>
              </a:ext>
            </a:extLst>
          </p:cNvPr>
          <p:cNvSpPr>
            <a:spLocks noGrp="1"/>
          </p:cNvSpPr>
          <p:nvPr>
            <p:ph type="body" sz="quarter" idx="53"/>
          </p:nvPr>
        </p:nvSpPr>
        <p:spPr>
          <a:xfrm>
            <a:off x="914398" y="4318318"/>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46" name="Text Placeholder 13">
            <a:extLst>
              <a:ext uri="{FF2B5EF4-FFF2-40B4-BE49-F238E27FC236}">
                <a16:creationId xmlns:a16="http://schemas.microsoft.com/office/drawing/2014/main" id="{1F561A6E-CA30-68DE-C30C-E3D04D574F82}"/>
              </a:ext>
            </a:extLst>
          </p:cNvPr>
          <p:cNvSpPr>
            <a:spLocks noGrp="1"/>
          </p:cNvSpPr>
          <p:nvPr>
            <p:ph type="body" sz="quarter" idx="54"/>
          </p:nvPr>
        </p:nvSpPr>
        <p:spPr>
          <a:xfrm>
            <a:off x="914398" y="4987420"/>
            <a:ext cx="3070730" cy="1362817"/>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47" name="Rectangle 46">
            <a:extLst>
              <a:ext uri="{FF2B5EF4-FFF2-40B4-BE49-F238E27FC236}">
                <a16:creationId xmlns:a16="http://schemas.microsoft.com/office/drawing/2014/main" id="{8393A29F-FA2C-9EBB-AEC6-3930FE314D14}"/>
              </a:ext>
            </a:extLst>
          </p:cNvPr>
          <p:cNvSpPr/>
          <p:nvPr userDrawn="1"/>
        </p:nvSpPr>
        <p:spPr>
          <a:xfrm rot="16200000">
            <a:off x="462533" y="4752658"/>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Placeholder 11">
            <a:extLst>
              <a:ext uri="{FF2B5EF4-FFF2-40B4-BE49-F238E27FC236}">
                <a16:creationId xmlns:a16="http://schemas.microsoft.com/office/drawing/2014/main" id="{D6464A17-58FF-1CEF-5B44-C332EEA11FA9}"/>
              </a:ext>
            </a:extLst>
          </p:cNvPr>
          <p:cNvSpPr>
            <a:spLocks noGrp="1"/>
          </p:cNvSpPr>
          <p:nvPr>
            <p:ph type="body" sz="quarter" idx="57"/>
          </p:nvPr>
        </p:nvSpPr>
        <p:spPr>
          <a:xfrm>
            <a:off x="4376229" y="4324431"/>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49" name="Text Placeholder 13">
            <a:extLst>
              <a:ext uri="{FF2B5EF4-FFF2-40B4-BE49-F238E27FC236}">
                <a16:creationId xmlns:a16="http://schemas.microsoft.com/office/drawing/2014/main" id="{8E44891D-B952-10F7-E744-374B1A1B2307}"/>
              </a:ext>
            </a:extLst>
          </p:cNvPr>
          <p:cNvSpPr>
            <a:spLocks noGrp="1"/>
          </p:cNvSpPr>
          <p:nvPr>
            <p:ph type="body" sz="quarter" idx="58"/>
          </p:nvPr>
        </p:nvSpPr>
        <p:spPr>
          <a:xfrm>
            <a:off x="4376229" y="4993533"/>
            <a:ext cx="3070730" cy="1362817"/>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50" name="Rectangle 49">
            <a:extLst>
              <a:ext uri="{FF2B5EF4-FFF2-40B4-BE49-F238E27FC236}">
                <a16:creationId xmlns:a16="http://schemas.microsoft.com/office/drawing/2014/main" id="{252E0381-ADF4-8D24-C867-C900E35689E9}"/>
              </a:ext>
            </a:extLst>
          </p:cNvPr>
          <p:cNvSpPr/>
          <p:nvPr userDrawn="1"/>
        </p:nvSpPr>
        <p:spPr>
          <a:xfrm rot="16200000">
            <a:off x="3924364" y="4758771"/>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a:extLst>
              <a:ext uri="{FF2B5EF4-FFF2-40B4-BE49-F238E27FC236}">
                <a16:creationId xmlns:a16="http://schemas.microsoft.com/office/drawing/2014/main" id="{332B2213-C7AE-6BAB-99BE-3FEB3626C9CD}"/>
              </a:ext>
            </a:extLst>
          </p:cNvPr>
          <p:cNvSpPr>
            <a:spLocks noGrp="1"/>
          </p:cNvSpPr>
          <p:nvPr>
            <p:ph type="dt" sz="half" idx="59"/>
          </p:nvPr>
        </p:nvSpPr>
        <p:spPr/>
        <p:txBody>
          <a:bodyPr/>
          <a:lstStyle/>
          <a:p>
            <a:pPr>
              <a:defRPr/>
            </a:pPr>
            <a:r>
              <a:rPr lang="en-US"/>
              <a:t>5/16/26</a:t>
            </a:r>
          </a:p>
        </p:txBody>
      </p:sp>
      <p:sp>
        <p:nvSpPr>
          <p:cNvPr id="8" name="Footer Placeholder 7">
            <a:extLst>
              <a:ext uri="{FF2B5EF4-FFF2-40B4-BE49-F238E27FC236}">
                <a16:creationId xmlns:a16="http://schemas.microsoft.com/office/drawing/2014/main" id="{8B49E7BE-854D-1C7F-9ED9-A488BDBEA629}"/>
              </a:ext>
            </a:extLst>
          </p:cNvPr>
          <p:cNvSpPr>
            <a:spLocks noGrp="1"/>
          </p:cNvSpPr>
          <p:nvPr>
            <p:ph type="ftr" sz="quarter" idx="60"/>
          </p:nvPr>
        </p:nvSpPr>
        <p:spPr/>
        <p:txBody>
          <a:bodyPr/>
          <a:lstStyle/>
          <a:p>
            <a:pPr>
              <a:defRPr/>
            </a:pPr>
            <a:r>
              <a:rPr lang="en-US"/>
              <a:t>Sam Posen | IPAC'26 Tutorial</a:t>
            </a:r>
          </a:p>
        </p:txBody>
      </p:sp>
      <p:sp>
        <p:nvSpPr>
          <p:cNvPr id="9" name="Slide Number Placeholder 8">
            <a:extLst>
              <a:ext uri="{FF2B5EF4-FFF2-40B4-BE49-F238E27FC236}">
                <a16:creationId xmlns:a16="http://schemas.microsoft.com/office/drawing/2014/main" id="{FC444157-9DBF-C378-F538-F7840483133D}"/>
              </a:ext>
            </a:extLst>
          </p:cNvPr>
          <p:cNvSpPr>
            <a:spLocks noGrp="1"/>
          </p:cNvSpPr>
          <p:nvPr>
            <p:ph type="sldNum" sz="quarter" idx="61"/>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5771504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ideas">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7813F2B-33D1-CE0E-E387-D5B3B86BB607}"/>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9" name="Text Placeholder 19">
            <a:extLst>
              <a:ext uri="{FF2B5EF4-FFF2-40B4-BE49-F238E27FC236}">
                <a16:creationId xmlns:a16="http://schemas.microsoft.com/office/drawing/2014/main" id="{DCD67CB5-6160-A440-ED55-AD32D8B18E3C}"/>
              </a:ext>
            </a:extLst>
          </p:cNvPr>
          <p:cNvSpPr>
            <a:spLocks noGrp="1"/>
          </p:cNvSpPr>
          <p:nvPr>
            <p:ph type="body" sz="quarter" idx="37" hasCustomPrompt="1"/>
          </p:nvPr>
        </p:nvSpPr>
        <p:spPr>
          <a:xfrm>
            <a:off x="914399" y="820351"/>
            <a:ext cx="9994393" cy="596900"/>
          </a:xfrm>
        </p:spPr>
        <p:txBody>
          <a:bodyPr/>
          <a:lstStyle>
            <a:lvl1pPr marL="0" indent="0">
              <a:buNone/>
              <a:defRPr spc="-20" baseline="0">
                <a:solidFill>
                  <a:schemeClr val="tx1"/>
                </a:solidFill>
              </a:defRPr>
            </a:lvl1pPr>
          </a:lstStyle>
          <a:p>
            <a:pPr lvl="0"/>
            <a:r>
              <a:rPr lang="en-US"/>
              <a:t>Click to add subheading (optional)</a:t>
            </a:r>
          </a:p>
        </p:txBody>
      </p:sp>
      <p:pic>
        <p:nvPicPr>
          <p:cNvPr id="10" name="Picture 9" descr="Logo, company name&#10;&#10;AI-generated content may be incorrect.">
            <a:extLst>
              <a:ext uri="{FF2B5EF4-FFF2-40B4-BE49-F238E27FC236}">
                <a16:creationId xmlns:a16="http://schemas.microsoft.com/office/drawing/2014/main" id="{D7722649-BB7F-E00B-2BFE-CAA664519248}"/>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1" name="Title Placeholder 1">
            <a:extLst>
              <a:ext uri="{FF2B5EF4-FFF2-40B4-BE49-F238E27FC236}">
                <a16:creationId xmlns:a16="http://schemas.microsoft.com/office/drawing/2014/main" id="{221A7E90-F175-1CC3-CCD9-CBD10099A0B0}"/>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2" name="Text Placeholder 11">
            <a:extLst>
              <a:ext uri="{FF2B5EF4-FFF2-40B4-BE49-F238E27FC236}">
                <a16:creationId xmlns:a16="http://schemas.microsoft.com/office/drawing/2014/main" id="{89385C64-D0FC-E300-55DA-BCF7F9AE2D7C}"/>
              </a:ext>
            </a:extLst>
          </p:cNvPr>
          <p:cNvSpPr>
            <a:spLocks noGrp="1"/>
          </p:cNvSpPr>
          <p:nvPr>
            <p:ph type="body" sz="quarter" idx="41"/>
          </p:nvPr>
        </p:nvSpPr>
        <p:spPr>
          <a:xfrm>
            <a:off x="914398" y="1874670"/>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13" name="Text Placeholder 13">
            <a:extLst>
              <a:ext uri="{FF2B5EF4-FFF2-40B4-BE49-F238E27FC236}">
                <a16:creationId xmlns:a16="http://schemas.microsoft.com/office/drawing/2014/main" id="{923E6B3B-1082-004A-1ACD-E7066B97F006}"/>
              </a:ext>
            </a:extLst>
          </p:cNvPr>
          <p:cNvSpPr>
            <a:spLocks noGrp="1"/>
          </p:cNvSpPr>
          <p:nvPr>
            <p:ph type="body" sz="quarter" idx="48"/>
          </p:nvPr>
        </p:nvSpPr>
        <p:spPr>
          <a:xfrm>
            <a:off x="914398" y="2543772"/>
            <a:ext cx="3070730" cy="1380744"/>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14" name="Rectangle 13">
            <a:extLst>
              <a:ext uri="{FF2B5EF4-FFF2-40B4-BE49-F238E27FC236}">
                <a16:creationId xmlns:a16="http://schemas.microsoft.com/office/drawing/2014/main" id="{17544981-8CC8-FD66-5962-8360F99F4D54}"/>
              </a:ext>
            </a:extLst>
          </p:cNvPr>
          <p:cNvSpPr/>
          <p:nvPr userDrawn="1"/>
        </p:nvSpPr>
        <p:spPr>
          <a:xfrm rot="16200000">
            <a:off x="462533" y="2309010"/>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 Placeholder 11">
            <a:extLst>
              <a:ext uri="{FF2B5EF4-FFF2-40B4-BE49-F238E27FC236}">
                <a16:creationId xmlns:a16="http://schemas.microsoft.com/office/drawing/2014/main" id="{30F32B04-69CD-6970-1192-E9622B2A14F4}"/>
              </a:ext>
            </a:extLst>
          </p:cNvPr>
          <p:cNvSpPr>
            <a:spLocks noGrp="1"/>
          </p:cNvSpPr>
          <p:nvPr>
            <p:ph type="body" sz="quarter" idx="49"/>
          </p:nvPr>
        </p:nvSpPr>
        <p:spPr>
          <a:xfrm>
            <a:off x="7838061" y="1874670"/>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32" name="Text Placeholder 13">
            <a:extLst>
              <a:ext uri="{FF2B5EF4-FFF2-40B4-BE49-F238E27FC236}">
                <a16:creationId xmlns:a16="http://schemas.microsoft.com/office/drawing/2014/main" id="{5686534F-895A-175D-9ECA-69644D7DB84C}"/>
              </a:ext>
            </a:extLst>
          </p:cNvPr>
          <p:cNvSpPr>
            <a:spLocks noGrp="1"/>
          </p:cNvSpPr>
          <p:nvPr>
            <p:ph type="body" sz="quarter" idx="50"/>
          </p:nvPr>
        </p:nvSpPr>
        <p:spPr>
          <a:xfrm>
            <a:off x="7838061" y="2543772"/>
            <a:ext cx="3070730" cy="1380744"/>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33" name="Rectangle 32">
            <a:extLst>
              <a:ext uri="{FF2B5EF4-FFF2-40B4-BE49-F238E27FC236}">
                <a16:creationId xmlns:a16="http://schemas.microsoft.com/office/drawing/2014/main" id="{5F9C5E80-2D6A-7B81-F349-81A6C92D8B1B}"/>
              </a:ext>
            </a:extLst>
          </p:cNvPr>
          <p:cNvSpPr/>
          <p:nvPr userDrawn="1"/>
        </p:nvSpPr>
        <p:spPr>
          <a:xfrm rot="16200000">
            <a:off x="7386196" y="2309010"/>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 Placeholder 11">
            <a:extLst>
              <a:ext uri="{FF2B5EF4-FFF2-40B4-BE49-F238E27FC236}">
                <a16:creationId xmlns:a16="http://schemas.microsoft.com/office/drawing/2014/main" id="{8B364BB1-2F03-07C5-EAB7-CB49A1EC3282}"/>
              </a:ext>
            </a:extLst>
          </p:cNvPr>
          <p:cNvSpPr>
            <a:spLocks noGrp="1"/>
          </p:cNvSpPr>
          <p:nvPr>
            <p:ph type="body" sz="quarter" idx="51"/>
          </p:nvPr>
        </p:nvSpPr>
        <p:spPr>
          <a:xfrm>
            <a:off x="4376229" y="1880783"/>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35" name="Text Placeholder 13">
            <a:extLst>
              <a:ext uri="{FF2B5EF4-FFF2-40B4-BE49-F238E27FC236}">
                <a16:creationId xmlns:a16="http://schemas.microsoft.com/office/drawing/2014/main" id="{459A5D6D-C5DE-C8EE-F37F-3367BBA9F840}"/>
              </a:ext>
            </a:extLst>
          </p:cNvPr>
          <p:cNvSpPr>
            <a:spLocks noGrp="1"/>
          </p:cNvSpPr>
          <p:nvPr>
            <p:ph type="body" sz="quarter" idx="52"/>
          </p:nvPr>
        </p:nvSpPr>
        <p:spPr>
          <a:xfrm>
            <a:off x="4376229" y="2549885"/>
            <a:ext cx="3070730" cy="1380744"/>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36" name="Rectangle 35">
            <a:extLst>
              <a:ext uri="{FF2B5EF4-FFF2-40B4-BE49-F238E27FC236}">
                <a16:creationId xmlns:a16="http://schemas.microsoft.com/office/drawing/2014/main" id="{B449DD49-1A8D-76CC-A4AF-D0AD5C195FB8}"/>
              </a:ext>
            </a:extLst>
          </p:cNvPr>
          <p:cNvSpPr/>
          <p:nvPr userDrawn="1"/>
        </p:nvSpPr>
        <p:spPr>
          <a:xfrm rot="16200000">
            <a:off x="3924364" y="2315123"/>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 Placeholder 11">
            <a:extLst>
              <a:ext uri="{FF2B5EF4-FFF2-40B4-BE49-F238E27FC236}">
                <a16:creationId xmlns:a16="http://schemas.microsoft.com/office/drawing/2014/main" id="{B29C255B-11E7-E49D-1EDD-C2F6FB66D083}"/>
              </a:ext>
            </a:extLst>
          </p:cNvPr>
          <p:cNvSpPr>
            <a:spLocks noGrp="1"/>
          </p:cNvSpPr>
          <p:nvPr>
            <p:ph type="body" sz="quarter" idx="53"/>
          </p:nvPr>
        </p:nvSpPr>
        <p:spPr>
          <a:xfrm>
            <a:off x="914398" y="4318318"/>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38" name="Text Placeholder 13">
            <a:extLst>
              <a:ext uri="{FF2B5EF4-FFF2-40B4-BE49-F238E27FC236}">
                <a16:creationId xmlns:a16="http://schemas.microsoft.com/office/drawing/2014/main" id="{F32E0527-0C17-B229-AE53-082144E5EC6C}"/>
              </a:ext>
            </a:extLst>
          </p:cNvPr>
          <p:cNvSpPr>
            <a:spLocks noGrp="1"/>
          </p:cNvSpPr>
          <p:nvPr>
            <p:ph type="body" sz="quarter" idx="54"/>
          </p:nvPr>
        </p:nvSpPr>
        <p:spPr>
          <a:xfrm>
            <a:off x="914398" y="4987420"/>
            <a:ext cx="3070730" cy="1362817"/>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39" name="Rectangle 38">
            <a:extLst>
              <a:ext uri="{FF2B5EF4-FFF2-40B4-BE49-F238E27FC236}">
                <a16:creationId xmlns:a16="http://schemas.microsoft.com/office/drawing/2014/main" id="{B38D1526-CCB8-95A3-3CF3-B935126F6D3B}"/>
              </a:ext>
            </a:extLst>
          </p:cNvPr>
          <p:cNvSpPr/>
          <p:nvPr userDrawn="1"/>
        </p:nvSpPr>
        <p:spPr>
          <a:xfrm rot="16200000">
            <a:off x="462533" y="4752658"/>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 Placeholder 11">
            <a:extLst>
              <a:ext uri="{FF2B5EF4-FFF2-40B4-BE49-F238E27FC236}">
                <a16:creationId xmlns:a16="http://schemas.microsoft.com/office/drawing/2014/main" id="{8F94305F-ACC4-02B6-29A1-4EFF95BB5331}"/>
              </a:ext>
            </a:extLst>
          </p:cNvPr>
          <p:cNvSpPr>
            <a:spLocks noGrp="1"/>
          </p:cNvSpPr>
          <p:nvPr>
            <p:ph type="body" sz="quarter" idx="55"/>
          </p:nvPr>
        </p:nvSpPr>
        <p:spPr>
          <a:xfrm>
            <a:off x="7838061" y="4318318"/>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41" name="Text Placeholder 13">
            <a:extLst>
              <a:ext uri="{FF2B5EF4-FFF2-40B4-BE49-F238E27FC236}">
                <a16:creationId xmlns:a16="http://schemas.microsoft.com/office/drawing/2014/main" id="{F4292675-527D-A6B4-E4DC-2415844F85F2}"/>
              </a:ext>
            </a:extLst>
          </p:cNvPr>
          <p:cNvSpPr>
            <a:spLocks noGrp="1"/>
          </p:cNvSpPr>
          <p:nvPr>
            <p:ph type="body" sz="quarter" idx="56"/>
          </p:nvPr>
        </p:nvSpPr>
        <p:spPr>
          <a:xfrm>
            <a:off x="7838061" y="4987420"/>
            <a:ext cx="3070730" cy="1362817"/>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42" name="Rectangle 41">
            <a:extLst>
              <a:ext uri="{FF2B5EF4-FFF2-40B4-BE49-F238E27FC236}">
                <a16:creationId xmlns:a16="http://schemas.microsoft.com/office/drawing/2014/main" id="{4085E3D5-CA56-CDAB-FA38-F7ED7B165DA8}"/>
              </a:ext>
            </a:extLst>
          </p:cNvPr>
          <p:cNvSpPr/>
          <p:nvPr userDrawn="1"/>
        </p:nvSpPr>
        <p:spPr>
          <a:xfrm rot="16200000">
            <a:off x="7386196" y="4752658"/>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 Placeholder 11">
            <a:extLst>
              <a:ext uri="{FF2B5EF4-FFF2-40B4-BE49-F238E27FC236}">
                <a16:creationId xmlns:a16="http://schemas.microsoft.com/office/drawing/2014/main" id="{F81F7DBF-CBB6-1C17-14EC-49A4683D985E}"/>
              </a:ext>
            </a:extLst>
          </p:cNvPr>
          <p:cNvSpPr>
            <a:spLocks noGrp="1"/>
          </p:cNvSpPr>
          <p:nvPr>
            <p:ph type="body" sz="quarter" idx="57"/>
          </p:nvPr>
        </p:nvSpPr>
        <p:spPr>
          <a:xfrm>
            <a:off x="4376229" y="4324431"/>
            <a:ext cx="3070730" cy="625033"/>
          </a:xfrm>
          <a:noFill/>
        </p:spPr>
        <p:txBody>
          <a:bodyPr lIns="274320" rIns="0" anchor="b">
            <a:noAutofit/>
          </a:bodyPr>
          <a:lstStyle>
            <a:lvl1pPr marL="0" indent="0">
              <a:lnSpc>
                <a:spcPct val="80000"/>
              </a:lnSpc>
              <a:spcBef>
                <a:spcPts val="0"/>
              </a:spcBef>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46" name="Text Placeholder 13">
            <a:extLst>
              <a:ext uri="{FF2B5EF4-FFF2-40B4-BE49-F238E27FC236}">
                <a16:creationId xmlns:a16="http://schemas.microsoft.com/office/drawing/2014/main" id="{155C0AAD-ABA7-E72D-77DF-67C494E98156}"/>
              </a:ext>
            </a:extLst>
          </p:cNvPr>
          <p:cNvSpPr>
            <a:spLocks noGrp="1"/>
          </p:cNvSpPr>
          <p:nvPr>
            <p:ph type="body" sz="quarter" idx="58"/>
          </p:nvPr>
        </p:nvSpPr>
        <p:spPr>
          <a:xfrm>
            <a:off x="4376229" y="4993533"/>
            <a:ext cx="3070730" cy="1362817"/>
          </a:xfrm>
          <a:noFill/>
          <a:ln>
            <a:noFill/>
          </a:ln>
        </p:spPr>
        <p:txBody>
          <a:bodyPr lIns="27432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47" name="Rectangle 46">
            <a:extLst>
              <a:ext uri="{FF2B5EF4-FFF2-40B4-BE49-F238E27FC236}">
                <a16:creationId xmlns:a16="http://schemas.microsoft.com/office/drawing/2014/main" id="{E048C6CE-4BDC-C393-A7CE-46A7BDCD6840}"/>
              </a:ext>
            </a:extLst>
          </p:cNvPr>
          <p:cNvSpPr/>
          <p:nvPr userDrawn="1"/>
        </p:nvSpPr>
        <p:spPr>
          <a:xfrm rot="16200000">
            <a:off x="3924364" y="4758771"/>
            <a:ext cx="89611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5F5FDBA3-89C7-4621-B40D-7DE83FA22F5A}"/>
              </a:ext>
            </a:extLst>
          </p:cNvPr>
          <p:cNvSpPr>
            <a:spLocks noGrp="1"/>
          </p:cNvSpPr>
          <p:nvPr>
            <p:ph type="dt" sz="half" idx="59"/>
          </p:nvPr>
        </p:nvSpPr>
        <p:spPr/>
        <p:txBody>
          <a:bodyPr/>
          <a:lstStyle/>
          <a:p>
            <a:pPr>
              <a:defRPr/>
            </a:pPr>
            <a:r>
              <a:rPr lang="en-US"/>
              <a:t>5/16/26</a:t>
            </a:r>
          </a:p>
        </p:txBody>
      </p:sp>
      <p:sp>
        <p:nvSpPr>
          <p:cNvPr id="6" name="Footer Placeholder 5">
            <a:extLst>
              <a:ext uri="{FF2B5EF4-FFF2-40B4-BE49-F238E27FC236}">
                <a16:creationId xmlns:a16="http://schemas.microsoft.com/office/drawing/2014/main" id="{F97AF3A4-EAA0-74A8-537D-7B63527E0231}"/>
              </a:ext>
            </a:extLst>
          </p:cNvPr>
          <p:cNvSpPr>
            <a:spLocks noGrp="1"/>
          </p:cNvSpPr>
          <p:nvPr>
            <p:ph type="ftr" sz="quarter" idx="60"/>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718D8A77-0A01-BA2F-A32E-706B0FA90008}"/>
              </a:ext>
            </a:extLst>
          </p:cNvPr>
          <p:cNvSpPr>
            <a:spLocks noGrp="1"/>
          </p:cNvSpPr>
          <p:nvPr>
            <p:ph type="sldNum" sz="quarter" idx="61"/>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883394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hoto-with-caption-1">
    <p:bg>
      <p:bgPr>
        <a:solidFill>
          <a:schemeClr val="bg1"/>
        </a:solidFill>
        <a:effectLst/>
      </p:bgPr>
    </p:bg>
    <p:spTree>
      <p:nvGrpSpPr>
        <p:cNvPr id="1" name=""/>
        <p:cNvGrpSpPr/>
        <p:nvPr/>
      </p:nvGrpSpPr>
      <p:grpSpPr>
        <a:xfrm>
          <a:off x="0" y="0"/>
          <a:ext cx="0" cy="0"/>
          <a:chOff x="0" y="0"/>
          <a:chExt cx="0" cy="0"/>
        </a:xfrm>
      </p:grpSpPr>
      <p:pic>
        <p:nvPicPr>
          <p:cNvPr id="2" name="Picture 1" descr="Logo, company name&#10;&#10;AI-generated content may be incorrect.">
            <a:extLst>
              <a:ext uri="{FF2B5EF4-FFF2-40B4-BE49-F238E27FC236}">
                <a16:creationId xmlns:a16="http://schemas.microsoft.com/office/drawing/2014/main" id="{342CFCE2-B4C8-ABC2-3278-6BDD1A6BA4D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905563" y="3940021"/>
            <a:ext cx="2920677" cy="2917979"/>
          </a:xfrm>
          <a:prstGeom prst="rect">
            <a:avLst/>
          </a:prstGeom>
        </p:spPr>
      </p:pic>
      <p:sp>
        <p:nvSpPr>
          <p:cNvPr id="12" name="Text Placeholder 11">
            <a:extLst>
              <a:ext uri="{FF2B5EF4-FFF2-40B4-BE49-F238E27FC236}">
                <a16:creationId xmlns:a16="http://schemas.microsoft.com/office/drawing/2014/main" id="{F6A6E3EA-A830-B168-79DF-164310C3A5B5}"/>
              </a:ext>
            </a:extLst>
          </p:cNvPr>
          <p:cNvSpPr>
            <a:spLocks noGrp="1"/>
          </p:cNvSpPr>
          <p:nvPr>
            <p:ph type="body" sz="quarter" idx="11"/>
          </p:nvPr>
        </p:nvSpPr>
        <p:spPr>
          <a:xfrm>
            <a:off x="365760" y="5938577"/>
            <a:ext cx="11091672" cy="383991"/>
          </a:xfrm>
        </p:spPr>
        <p:txBody>
          <a:bodyPr lIns="0" rIns="0" anchor="t">
            <a:noAutofit/>
          </a:bodyPr>
          <a:lstStyle>
            <a:lvl1pPr marL="0" indent="0">
              <a:buNone/>
              <a:defRPr sz="2400" b="1"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edit Master text styles</a:t>
            </a:r>
          </a:p>
        </p:txBody>
      </p:sp>
      <p:sp>
        <p:nvSpPr>
          <p:cNvPr id="3" name="Picture Placeholder 5">
            <a:extLst>
              <a:ext uri="{FF2B5EF4-FFF2-40B4-BE49-F238E27FC236}">
                <a16:creationId xmlns:a16="http://schemas.microsoft.com/office/drawing/2014/main" id="{A34CFE70-A9DA-519B-846A-B0978C9FFD7C}"/>
              </a:ext>
            </a:extLst>
          </p:cNvPr>
          <p:cNvSpPr>
            <a:spLocks noGrp="1"/>
          </p:cNvSpPr>
          <p:nvPr>
            <p:ph type="pic" sz="quarter" idx="16" hasCustomPrompt="1"/>
          </p:nvPr>
        </p:nvSpPr>
        <p:spPr>
          <a:xfrm>
            <a:off x="0" y="0"/>
            <a:ext cx="11826240" cy="5509547"/>
          </a:xfrm>
          <a:solidFill>
            <a:srgbClr val="C3CAD1"/>
          </a:solidFill>
          <a:ln>
            <a:noFill/>
          </a:ln>
        </p:spPr>
        <p:txBody>
          <a:bodyPr lIns="457200" tIns="3108960" rIns="0" anchor="t"/>
          <a:lstStyle>
            <a:lvl1pPr marL="0" indent="0" algn="ctr">
              <a:buNone/>
              <a:defRPr>
                <a:solidFill>
                  <a:schemeClr val="bg1">
                    <a:lumMod val="65000"/>
                  </a:schemeClr>
                </a:solidFill>
              </a:defRPr>
            </a:lvl1pPr>
          </a:lstStyle>
          <a:p>
            <a:r>
              <a:rPr lang="en-US"/>
              <a:t>Click icon to add image</a:t>
            </a:r>
          </a:p>
        </p:txBody>
      </p:sp>
      <p:sp>
        <p:nvSpPr>
          <p:cNvPr id="14" name="Text Placeholder 13">
            <a:extLst>
              <a:ext uri="{FF2B5EF4-FFF2-40B4-BE49-F238E27FC236}">
                <a16:creationId xmlns:a16="http://schemas.microsoft.com/office/drawing/2014/main" id="{96E38EC1-AABA-F606-16BC-2EE603502268}"/>
              </a:ext>
            </a:extLst>
          </p:cNvPr>
          <p:cNvSpPr>
            <a:spLocks noGrp="1"/>
          </p:cNvSpPr>
          <p:nvPr>
            <p:ph type="body" sz="quarter" idx="12"/>
          </p:nvPr>
        </p:nvSpPr>
        <p:spPr>
          <a:xfrm>
            <a:off x="365760" y="6289556"/>
            <a:ext cx="11091672" cy="238244"/>
          </a:xfrm>
          <a:noFill/>
          <a:ln>
            <a:noFill/>
          </a:ln>
        </p:spPr>
        <p:txBody>
          <a:bodyPr lIns="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pic>
        <p:nvPicPr>
          <p:cNvPr id="8" name="Picture 7">
            <a:extLst>
              <a:ext uri="{FF2B5EF4-FFF2-40B4-BE49-F238E27FC236}">
                <a16:creationId xmlns:a16="http://schemas.microsoft.com/office/drawing/2014/main" id="{C2EC6AD6-BD59-A2C2-2F3A-CEF4E0667B43}"/>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pic>
        <p:nvPicPr>
          <p:cNvPr id="11" name="Picture 10" descr="Logo, company name&#10;&#10;AI-generated content may be incorrect.">
            <a:extLst>
              <a:ext uri="{FF2B5EF4-FFF2-40B4-BE49-F238E27FC236}">
                <a16:creationId xmlns:a16="http://schemas.microsoft.com/office/drawing/2014/main" id="{44B6D53A-92C9-55F9-0CA2-68EF8475BEA0}"/>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6" name="Rectangle 15">
            <a:extLst>
              <a:ext uri="{FF2B5EF4-FFF2-40B4-BE49-F238E27FC236}">
                <a16:creationId xmlns:a16="http://schemas.microsoft.com/office/drawing/2014/main" id="{BF573D6D-30D5-5B7B-90C2-D7583296043C}"/>
              </a:ext>
            </a:extLst>
          </p:cNvPr>
          <p:cNvSpPr/>
          <p:nvPr userDrawn="1"/>
        </p:nvSpPr>
        <p:spPr>
          <a:xfrm rot="10800000">
            <a:off x="365061" y="5782203"/>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E7606984-9DED-F33B-C04F-1C29849539A7}"/>
              </a:ext>
            </a:extLst>
          </p:cNvPr>
          <p:cNvSpPr>
            <a:spLocks noGrp="1"/>
          </p:cNvSpPr>
          <p:nvPr>
            <p:ph type="sldNum" sz="quarter" idx="19"/>
          </p:nvPr>
        </p:nvSpPr>
        <p:spPr>
          <a:xfrm>
            <a:off x="11830050" y="6356350"/>
            <a:ext cx="358919" cy="365125"/>
          </a:xfrm>
          <a:prstGeom prst="rect">
            <a:avLst/>
          </a:prstGeom>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1064727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hoto-with-caption-2">
    <p:bg>
      <p:bgPr>
        <a:solidFill>
          <a:schemeClr val="bg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3C11AC4-3132-DF00-E861-4EC706C3EB2E}"/>
              </a:ext>
            </a:extLst>
          </p:cNvPr>
          <p:cNvSpPr>
            <a:spLocks noGrp="1"/>
          </p:cNvSpPr>
          <p:nvPr>
            <p:ph type="pic" sz="quarter" idx="15" hasCustomPrompt="1"/>
          </p:nvPr>
        </p:nvSpPr>
        <p:spPr>
          <a:xfrm>
            <a:off x="915924" y="640080"/>
            <a:ext cx="9994392" cy="5577840"/>
          </a:xfrm>
          <a:solidFill>
            <a:srgbClr val="C3CAD1"/>
          </a:solidFill>
          <a:ln>
            <a:noFill/>
          </a:ln>
        </p:spPr>
        <p:txBody>
          <a:bodyPr lIns="457200" tIns="3108960" rIns="0" anchor="t"/>
          <a:lstStyle>
            <a:lvl1pPr marL="0" indent="0" algn="ctr">
              <a:buNone/>
              <a:defRPr>
                <a:solidFill>
                  <a:schemeClr val="bg1">
                    <a:lumMod val="65000"/>
                  </a:schemeClr>
                </a:solidFill>
              </a:defRPr>
            </a:lvl1pPr>
          </a:lstStyle>
          <a:p>
            <a:r>
              <a:rPr lang="en-US"/>
              <a:t>Click icon to add image</a:t>
            </a:r>
          </a:p>
        </p:txBody>
      </p:sp>
      <p:sp>
        <p:nvSpPr>
          <p:cNvPr id="3" name="Text Placeholder 13">
            <a:extLst>
              <a:ext uri="{FF2B5EF4-FFF2-40B4-BE49-F238E27FC236}">
                <a16:creationId xmlns:a16="http://schemas.microsoft.com/office/drawing/2014/main" id="{4F600118-8BF4-999C-96D0-38800692B131}"/>
              </a:ext>
            </a:extLst>
          </p:cNvPr>
          <p:cNvSpPr>
            <a:spLocks noGrp="1"/>
          </p:cNvSpPr>
          <p:nvPr>
            <p:ph type="body" sz="quarter" idx="12" hasCustomPrompt="1"/>
          </p:nvPr>
        </p:nvSpPr>
        <p:spPr>
          <a:xfrm>
            <a:off x="915925" y="6245352"/>
            <a:ext cx="9994392" cy="310783"/>
          </a:xfrm>
          <a:noFill/>
          <a:ln>
            <a:noFill/>
          </a:ln>
        </p:spPr>
        <p:txBody>
          <a:bodyPr lIns="0" tIns="0" rIns="0" bIns="0" anchor="b" anchorCtr="0">
            <a:noAutofit/>
          </a:bodyPr>
          <a:lstStyle>
            <a:lvl1pPr marL="0" indent="0">
              <a:lnSpc>
                <a:spcPct val="110000"/>
              </a:lnSpc>
              <a:buNone/>
              <a:defRPr sz="1200">
                <a:solidFill>
                  <a:schemeClr val="accent1"/>
                </a:solidFill>
              </a:defRPr>
            </a:lvl1pPr>
          </a:lstStyle>
          <a:p>
            <a:pPr lvl="0"/>
            <a:r>
              <a:rPr lang="en-US"/>
              <a:t>Click to add optional caption</a:t>
            </a:r>
          </a:p>
        </p:txBody>
      </p:sp>
      <p:pic>
        <p:nvPicPr>
          <p:cNvPr id="9" name="Picture 8">
            <a:extLst>
              <a:ext uri="{FF2B5EF4-FFF2-40B4-BE49-F238E27FC236}">
                <a16:creationId xmlns:a16="http://schemas.microsoft.com/office/drawing/2014/main" id="{C9D2A2E3-C451-68BF-12DA-0C5129B0694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pic>
        <p:nvPicPr>
          <p:cNvPr id="11" name="Picture 10" descr="Logo, company name&#10;&#10;AI-generated content may be incorrect.">
            <a:extLst>
              <a:ext uri="{FF2B5EF4-FFF2-40B4-BE49-F238E27FC236}">
                <a16:creationId xmlns:a16="http://schemas.microsoft.com/office/drawing/2014/main" id="{E4E71F28-8E11-F8BF-0A77-7AAFA42184E0}"/>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5" name="Slide Number Placeholder 4">
            <a:extLst>
              <a:ext uri="{FF2B5EF4-FFF2-40B4-BE49-F238E27FC236}">
                <a16:creationId xmlns:a16="http://schemas.microsoft.com/office/drawing/2014/main" id="{B4BDFC97-7800-F5CC-5EBB-5D892475A33F}"/>
              </a:ext>
            </a:extLst>
          </p:cNvPr>
          <p:cNvSpPr>
            <a:spLocks noGrp="1"/>
          </p:cNvSpPr>
          <p:nvPr>
            <p:ph type="sldNum" sz="quarter" idx="18"/>
          </p:nvPr>
        </p:nvSpPr>
        <p:spPr>
          <a:xfrm>
            <a:off x="11830050" y="6356350"/>
            <a:ext cx="358919" cy="365125"/>
          </a:xfrm>
          <a:prstGeom prst="rect">
            <a:avLst/>
          </a:prstGeom>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20258747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key-figur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02F704-D87B-DF16-D937-0C5723A4D346}"/>
              </a:ext>
            </a:extLst>
          </p:cNvPr>
          <p:cNvSpPr/>
          <p:nvPr userDrawn="1"/>
        </p:nvSpPr>
        <p:spPr>
          <a:xfrm>
            <a:off x="0" y="1"/>
            <a:ext cx="12192000" cy="6857999"/>
          </a:xfrm>
          <a:prstGeom prst="rect">
            <a:avLst/>
          </a:prstGeom>
          <a:solidFill>
            <a:schemeClr val="bg1">
              <a:alpha val="50203"/>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3E187AF-3341-8854-383A-CA20D59A0AFD}"/>
              </a:ext>
            </a:extLst>
          </p:cNvPr>
          <p:cNvSpPr/>
          <p:nvPr userDrawn="1"/>
        </p:nvSpPr>
        <p:spPr>
          <a:xfrm>
            <a:off x="0" y="1678988"/>
            <a:ext cx="11830050" cy="350002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B5C63DE5-8138-0D72-CE3E-25C89680DD0A}"/>
              </a:ext>
            </a:extLst>
          </p:cNvPr>
          <p:cNvSpPr>
            <a:spLocks noGrp="1"/>
          </p:cNvSpPr>
          <p:nvPr>
            <p:ph type="title"/>
          </p:nvPr>
        </p:nvSpPr>
        <p:spPr>
          <a:xfrm>
            <a:off x="913257" y="2379072"/>
            <a:ext cx="10003536" cy="1668997"/>
          </a:xfrm>
          <a:prstGeom prst="rect">
            <a:avLst/>
          </a:prstGeom>
          <a:noFill/>
        </p:spPr>
        <p:txBody>
          <a:bodyPr lIns="0" tIns="0" rIns="0" bIns="0" anchor="b">
            <a:noAutofit/>
          </a:bodyPr>
          <a:lstStyle>
            <a:lvl1pPr algn="ctr">
              <a:defRPr sz="9600" spc="-100" baseline="0">
                <a:solidFill>
                  <a:schemeClr val="tx2"/>
                </a:solidFill>
              </a:defRPr>
            </a:lvl1pPr>
          </a:lstStyle>
          <a:p>
            <a:r>
              <a:rPr lang="en-US"/>
              <a:t>Click to edit Master title style</a:t>
            </a:r>
          </a:p>
        </p:txBody>
      </p:sp>
      <p:sp>
        <p:nvSpPr>
          <p:cNvPr id="12" name="Text Placeholder 5">
            <a:extLst>
              <a:ext uri="{FF2B5EF4-FFF2-40B4-BE49-F238E27FC236}">
                <a16:creationId xmlns:a16="http://schemas.microsoft.com/office/drawing/2014/main" id="{A07A8EC1-93D3-3D5B-9385-0BA6453AF19E}"/>
              </a:ext>
            </a:extLst>
          </p:cNvPr>
          <p:cNvSpPr>
            <a:spLocks noGrp="1"/>
          </p:cNvSpPr>
          <p:nvPr>
            <p:ph type="body" sz="quarter" idx="12"/>
          </p:nvPr>
        </p:nvSpPr>
        <p:spPr>
          <a:xfrm>
            <a:off x="913257" y="4048069"/>
            <a:ext cx="10003536" cy="709159"/>
          </a:xfrm>
        </p:spPr>
        <p:txBody>
          <a:bodyPr anchor="t">
            <a:noAutofit/>
          </a:bodyPr>
          <a:lstStyle>
            <a:lvl1pPr marL="0" indent="0" algn="ctr">
              <a:spcAft>
                <a:spcPts val="0"/>
              </a:spcAft>
              <a:buNone/>
              <a:defRPr sz="2800" spc="-50" baseline="0">
                <a:solidFill>
                  <a:schemeClr val="tx1"/>
                </a:solidFill>
              </a:defRPr>
            </a:lvl1pPr>
            <a:lvl2pPr>
              <a:defRPr sz="1400"/>
            </a:lvl2pPr>
            <a:lvl3pPr>
              <a:defRPr sz="1400"/>
            </a:lvl3pPr>
            <a:lvl4pPr>
              <a:defRPr sz="1400"/>
            </a:lvl4pPr>
            <a:lvl5pPr>
              <a:defRPr sz="1400"/>
            </a:lvl5pPr>
          </a:lstStyle>
          <a:p>
            <a:pPr lvl="0"/>
            <a:r>
              <a:rPr lang="en-US"/>
              <a:t>Click to edit Master text styles</a:t>
            </a:r>
          </a:p>
        </p:txBody>
      </p:sp>
      <p:pic>
        <p:nvPicPr>
          <p:cNvPr id="7" name="Picture 6">
            <a:extLst>
              <a:ext uri="{FF2B5EF4-FFF2-40B4-BE49-F238E27FC236}">
                <a16:creationId xmlns:a16="http://schemas.microsoft.com/office/drawing/2014/main" id="{965F9F77-9433-0FA9-9CAB-50F8190170D6}"/>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5" name="Rectangle 14">
            <a:extLst>
              <a:ext uri="{FF2B5EF4-FFF2-40B4-BE49-F238E27FC236}">
                <a16:creationId xmlns:a16="http://schemas.microsoft.com/office/drawing/2014/main" id="{6A0C5114-E7F3-FF3D-A850-564CA25BD4AA}"/>
              </a:ext>
            </a:extLst>
          </p:cNvPr>
          <p:cNvSpPr/>
          <p:nvPr userDrawn="1"/>
        </p:nvSpPr>
        <p:spPr>
          <a:xfrm rot="10800000">
            <a:off x="5215509" y="2333034"/>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2">
            <a:extLst>
              <a:ext uri="{FF2B5EF4-FFF2-40B4-BE49-F238E27FC236}">
                <a16:creationId xmlns:a16="http://schemas.microsoft.com/office/drawing/2014/main" id="{D7D10C01-E502-C2A8-611B-3019CF9DFA7F}"/>
              </a:ext>
            </a:extLst>
          </p:cNvPr>
          <p:cNvSpPr>
            <a:spLocks noGrp="1"/>
          </p:cNvSpPr>
          <p:nvPr>
            <p:ph type="dt" sz="half" idx="13"/>
          </p:nvPr>
        </p:nvSpPr>
        <p:spPr/>
        <p:txBody>
          <a:bodyPr/>
          <a:lstStyle/>
          <a:p>
            <a:pPr>
              <a:defRPr/>
            </a:pPr>
            <a:r>
              <a:rPr lang="en-US"/>
              <a:t>5/16/26</a:t>
            </a:r>
          </a:p>
        </p:txBody>
      </p:sp>
      <p:sp>
        <p:nvSpPr>
          <p:cNvPr id="4" name="Footer Placeholder 3">
            <a:extLst>
              <a:ext uri="{FF2B5EF4-FFF2-40B4-BE49-F238E27FC236}">
                <a16:creationId xmlns:a16="http://schemas.microsoft.com/office/drawing/2014/main" id="{BDB1728D-2C4C-4424-EC7C-F41CFAB91F39}"/>
              </a:ext>
            </a:extLst>
          </p:cNvPr>
          <p:cNvSpPr>
            <a:spLocks noGrp="1"/>
          </p:cNvSpPr>
          <p:nvPr>
            <p:ph type="ftr" sz="quarter" idx="14"/>
          </p:nvPr>
        </p:nvSpPr>
        <p:spPr/>
        <p:txBody>
          <a:bodyPr/>
          <a:lstStyle/>
          <a:p>
            <a:pPr>
              <a:defRPr/>
            </a:pPr>
            <a:r>
              <a:rPr lang="en-US"/>
              <a:t>Sam Posen | IPAC'26 Tutorial</a:t>
            </a:r>
          </a:p>
        </p:txBody>
      </p:sp>
      <p:sp>
        <p:nvSpPr>
          <p:cNvPr id="5" name="Slide Number Placeholder 4">
            <a:extLst>
              <a:ext uri="{FF2B5EF4-FFF2-40B4-BE49-F238E27FC236}">
                <a16:creationId xmlns:a16="http://schemas.microsoft.com/office/drawing/2014/main" id="{C0AA6709-2DAE-D574-74A9-6F2352BB8C60}"/>
              </a:ext>
            </a:extLst>
          </p:cNvPr>
          <p:cNvSpPr>
            <a:spLocks noGrp="1"/>
          </p:cNvSpPr>
          <p:nvPr>
            <p:ph type="sldNum" sz="quarter" idx="15"/>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601555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ultiple-key-figures">
    <p:bg>
      <p:bgPr>
        <a:solidFill>
          <a:schemeClr val="bg1"/>
        </a:solidFill>
        <a:effectLst/>
      </p:bgPr>
    </p:bg>
    <p:spTree>
      <p:nvGrpSpPr>
        <p:cNvPr id="1" name=""/>
        <p:cNvGrpSpPr/>
        <p:nvPr/>
      </p:nvGrpSpPr>
      <p:grpSpPr>
        <a:xfrm>
          <a:off x="0" y="0"/>
          <a:ext cx="0" cy="0"/>
          <a:chOff x="0" y="0"/>
          <a:chExt cx="0" cy="0"/>
        </a:xfrm>
      </p:grpSpPr>
      <p:sp>
        <p:nvSpPr>
          <p:cNvPr id="3" name="Picture Placeholder 5">
            <a:extLst>
              <a:ext uri="{FF2B5EF4-FFF2-40B4-BE49-F238E27FC236}">
                <a16:creationId xmlns:a16="http://schemas.microsoft.com/office/drawing/2014/main" id="{ABAEBB0B-FC49-0C96-1CA9-8CBAB514550D}"/>
              </a:ext>
            </a:extLst>
          </p:cNvPr>
          <p:cNvSpPr>
            <a:spLocks noGrp="1"/>
          </p:cNvSpPr>
          <p:nvPr>
            <p:ph type="pic" sz="quarter" idx="15" hasCustomPrompt="1"/>
          </p:nvPr>
        </p:nvSpPr>
        <p:spPr>
          <a:xfrm>
            <a:off x="914399" y="820757"/>
            <a:ext cx="5000626" cy="5216486"/>
          </a:xfrm>
          <a:prstGeom prst="rect">
            <a:avLst/>
          </a:prstGeom>
          <a:solidFill>
            <a:srgbClr val="C3CAD1"/>
          </a:solidFill>
          <a:ln>
            <a:noFill/>
          </a:ln>
        </p:spPr>
        <p:txBody>
          <a:bodyPr tIns="2834640" anchor="t"/>
          <a:lstStyle>
            <a:lvl1pPr marL="0" indent="0" algn="ctr">
              <a:buNone/>
              <a:defRPr>
                <a:solidFill>
                  <a:schemeClr val="bg1">
                    <a:lumMod val="65000"/>
                  </a:schemeClr>
                </a:solidFill>
              </a:defRPr>
            </a:lvl1pPr>
          </a:lstStyle>
          <a:p>
            <a:r>
              <a:rPr lang="en-US"/>
              <a:t>Click icon to add image</a:t>
            </a:r>
          </a:p>
        </p:txBody>
      </p:sp>
      <p:sp>
        <p:nvSpPr>
          <p:cNvPr id="13" name="Text Placeholder 12">
            <a:extLst>
              <a:ext uri="{FF2B5EF4-FFF2-40B4-BE49-F238E27FC236}">
                <a16:creationId xmlns:a16="http://schemas.microsoft.com/office/drawing/2014/main" id="{D75CE5CA-6E88-5554-567E-566D0F3702C9}"/>
              </a:ext>
            </a:extLst>
          </p:cNvPr>
          <p:cNvSpPr>
            <a:spLocks noGrp="1"/>
          </p:cNvSpPr>
          <p:nvPr>
            <p:ph type="body" sz="quarter" idx="10"/>
          </p:nvPr>
        </p:nvSpPr>
        <p:spPr>
          <a:xfrm>
            <a:off x="6297155" y="1520328"/>
            <a:ext cx="4617720" cy="694062"/>
          </a:xfrm>
          <a:solidFill>
            <a:schemeClr val="tx1"/>
          </a:solidFill>
        </p:spPr>
        <p:txBody>
          <a:bodyPr lIns="274320" tIns="45720" rIns="274320" anchor="ctr">
            <a:noAutofit/>
          </a:bodyPr>
          <a:lstStyle>
            <a:lvl1pPr marL="0" indent="0">
              <a:buClr>
                <a:schemeClr val="bg1"/>
              </a:buClr>
              <a:buNone/>
              <a:defRPr sz="1900">
                <a:solidFill>
                  <a:schemeClr val="bg1"/>
                </a:solidFill>
              </a:defRPr>
            </a:lvl1pPr>
            <a:lvl2pPr>
              <a:buClr>
                <a:schemeClr val="bg1"/>
              </a:buClr>
              <a:defRPr sz="1800">
                <a:solidFill>
                  <a:schemeClr val="bg1"/>
                </a:solidFill>
              </a:defRPr>
            </a:lvl2pPr>
            <a:lvl3pPr>
              <a:buClr>
                <a:schemeClr val="bg1"/>
              </a:buClr>
              <a:defRPr sz="1600">
                <a:solidFill>
                  <a:schemeClr val="bg1"/>
                </a:solidFill>
              </a:defRPr>
            </a:lvl3pPr>
            <a:lvl4pPr>
              <a:buClr>
                <a:schemeClr val="bg1"/>
              </a:buClr>
              <a:defRPr sz="1400">
                <a:solidFill>
                  <a:schemeClr val="bg1"/>
                </a:solidFill>
              </a:defRPr>
            </a:lvl4pPr>
            <a:lvl5pPr>
              <a:buClr>
                <a:schemeClr val="bg1"/>
              </a:buClr>
              <a:defRPr sz="1400">
                <a:solidFill>
                  <a:schemeClr val="bg1"/>
                </a:solidFill>
              </a:defRPr>
            </a:lvl5pPr>
          </a:lstStyle>
          <a:p>
            <a:pPr lvl="0"/>
            <a:r>
              <a:rPr lang="en-US"/>
              <a:t>Click to edit Master text styles</a:t>
            </a:r>
          </a:p>
        </p:txBody>
      </p:sp>
      <p:sp>
        <p:nvSpPr>
          <p:cNvPr id="4" name="Text Placeholder 13">
            <a:extLst>
              <a:ext uri="{FF2B5EF4-FFF2-40B4-BE49-F238E27FC236}">
                <a16:creationId xmlns:a16="http://schemas.microsoft.com/office/drawing/2014/main" id="{253F5A24-61CC-6326-2F0B-D0B2CD80549F}"/>
              </a:ext>
            </a:extLst>
          </p:cNvPr>
          <p:cNvSpPr>
            <a:spLocks noGrp="1"/>
          </p:cNvSpPr>
          <p:nvPr>
            <p:ph type="body" sz="quarter" idx="12" hasCustomPrompt="1"/>
          </p:nvPr>
        </p:nvSpPr>
        <p:spPr>
          <a:xfrm>
            <a:off x="914399" y="6144322"/>
            <a:ext cx="5000625" cy="212028"/>
          </a:xfrm>
          <a:noFill/>
          <a:ln>
            <a:noFill/>
          </a:ln>
        </p:spPr>
        <p:txBody>
          <a:bodyPr lIns="0" tIns="0" rIns="0" bIns="0" anchor="t" anchorCtr="0">
            <a:noAutofit/>
          </a:bodyPr>
          <a:lstStyle>
            <a:lvl1pPr marL="0" indent="0">
              <a:lnSpc>
                <a:spcPct val="110000"/>
              </a:lnSpc>
              <a:buNone/>
              <a:defRPr sz="1200">
                <a:solidFill>
                  <a:schemeClr val="tx1"/>
                </a:solidFill>
              </a:defRPr>
            </a:lvl1pPr>
          </a:lstStyle>
          <a:p>
            <a:pPr lvl="0"/>
            <a:r>
              <a:rPr lang="en-US"/>
              <a:t>Click to add optional caption</a:t>
            </a:r>
          </a:p>
        </p:txBody>
      </p:sp>
      <p:sp>
        <p:nvSpPr>
          <p:cNvPr id="16" name="Text Placeholder 17">
            <a:extLst>
              <a:ext uri="{FF2B5EF4-FFF2-40B4-BE49-F238E27FC236}">
                <a16:creationId xmlns:a16="http://schemas.microsoft.com/office/drawing/2014/main" id="{7C79F1A4-8D7A-2A2A-13B1-007CC4DA4DD8}"/>
              </a:ext>
            </a:extLst>
          </p:cNvPr>
          <p:cNvSpPr>
            <a:spLocks noGrp="1"/>
          </p:cNvSpPr>
          <p:nvPr>
            <p:ph type="body" sz="quarter" idx="21" hasCustomPrompt="1"/>
          </p:nvPr>
        </p:nvSpPr>
        <p:spPr>
          <a:xfrm>
            <a:off x="6290710" y="512899"/>
            <a:ext cx="4617720" cy="914400"/>
          </a:xfrm>
        </p:spPr>
        <p:txBody>
          <a:bodyPr lIns="274320" anchor="b">
            <a:normAutofit/>
          </a:bodyPr>
          <a:lstStyle>
            <a:lvl1pPr marL="0" indent="0">
              <a:lnSpc>
                <a:spcPts val="3600"/>
              </a:lnSpc>
              <a:spcAft>
                <a:spcPts val="0"/>
              </a:spcAft>
              <a:buNone/>
              <a:defRPr lang="en-US" sz="3600" b="1" i="0" kern="1200" spc="-100" baseline="0" dirty="0" smtClean="0">
                <a:solidFill>
                  <a:schemeClr val="tx2"/>
                </a:solidFill>
                <a:latin typeface="Helvetica" pitchFamily="2" charset="0"/>
                <a:ea typeface="+mj-ea"/>
                <a:cs typeface="+mj-cs"/>
              </a:defRPr>
            </a:lvl1pPr>
          </a:lstStyle>
          <a:p>
            <a:pPr lvl="0"/>
            <a:r>
              <a:rPr lang="en-US"/>
              <a:t>Key figure</a:t>
            </a:r>
          </a:p>
        </p:txBody>
      </p:sp>
      <p:sp>
        <p:nvSpPr>
          <p:cNvPr id="5" name="Rectangle 4">
            <a:extLst>
              <a:ext uri="{FF2B5EF4-FFF2-40B4-BE49-F238E27FC236}">
                <a16:creationId xmlns:a16="http://schemas.microsoft.com/office/drawing/2014/main" id="{4E4A9EC7-0A22-2867-5A93-04C549C7B24D}"/>
              </a:ext>
            </a:extLst>
          </p:cNvPr>
          <p:cNvSpPr/>
          <p:nvPr userDrawn="1"/>
        </p:nvSpPr>
        <p:spPr>
          <a:xfrm rot="16200000">
            <a:off x="5595766" y="1504465"/>
            <a:ext cx="1389888"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9C9AF806-A69B-CC52-7882-68CBACA47FA2}"/>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pic>
        <p:nvPicPr>
          <p:cNvPr id="20" name="Picture 19" descr="Logo, company name&#10;&#10;AI-generated content may be incorrect.">
            <a:extLst>
              <a:ext uri="{FF2B5EF4-FFF2-40B4-BE49-F238E27FC236}">
                <a16:creationId xmlns:a16="http://schemas.microsoft.com/office/drawing/2014/main" id="{71A5B106-9DEE-8AB6-D922-D48EB8DF9D02}"/>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23" name="Text Placeholder 12">
            <a:extLst>
              <a:ext uri="{FF2B5EF4-FFF2-40B4-BE49-F238E27FC236}">
                <a16:creationId xmlns:a16="http://schemas.microsoft.com/office/drawing/2014/main" id="{47C90278-399F-D985-B545-7DCF0DA7A63B}"/>
              </a:ext>
            </a:extLst>
          </p:cNvPr>
          <p:cNvSpPr>
            <a:spLocks noGrp="1"/>
          </p:cNvSpPr>
          <p:nvPr>
            <p:ph type="body" sz="quarter" idx="22"/>
          </p:nvPr>
        </p:nvSpPr>
        <p:spPr>
          <a:xfrm>
            <a:off x="6297155" y="5337672"/>
            <a:ext cx="4617720" cy="694062"/>
          </a:xfrm>
          <a:solidFill>
            <a:schemeClr val="tx1"/>
          </a:solidFill>
        </p:spPr>
        <p:txBody>
          <a:bodyPr lIns="274320" tIns="45720" rIns="274320" anchor="ctr">
            <a:noAutofit/>
          </a:bodyPr>
          <a:lstStyle>
            <a:lvl1pPr marL="0" indent="0">
              <a:buClr>
                <a:schemeClr val="bg1"/>
              </a:buClr>
              <a:buNone/>
              <a:defRPr sz="1900">
                <a:solidFill>
                  <a:schemeClr val="bg1"/>
                </a:solidFill>
              </a:defRPr>
            </a:lvl1pPr>
            <a:lvl2pPr>
              <a:buClr>
                <a:schemeClr val="bg1"/>
              </a:buClr>
              <a:defRPr sz="1800">
                <a:solidFill>
                  <a:schemeClr val="bg1"/>
                </a:solidFill>
              </a:defRPr>
            </a:lvl2pPr>
            <a:lvl3pPr>
              <a:buClr>
                <a:schemeClr val="bg1"/>
              </a:buClr>
              <a:defRPr sz="1600">
                <a:solidFill>
                  <a:schemeClr val="bg1"/>
                </a:solidFill>
              </a:defRPr>
            </a:lvl3pPr>
            <a:lvl4pPr>
              <a:buClr>
                <a:schemeClr val="bg1"/>
              </a:buClr>
              <a:defRPr sz="1400">
                <a:solidFill>
                  <a:schemeClr val="bg1"/>
                </a:solidFill>
              </a:defRPr>
            </a:lvl4pPr>
            <a:lvl5pPr>
              <a:buClr>
                <a:schemeClr val="bg1"/>
              </a:buClr>
              <a:defRPr sz="1400">
                <a:solidFill>
                  <a:schemeClr val="bg1"/>
                </a:solidFill>
              </a:defRPr>
            </a:lvl5pPr>
          </a:lstStyle>
          <a:p>
            <a:pPr lvl="0"/>
            <a:r>
              <a:rPr lang="en-US"/>
              <a:t>Click to edit Master text styles</a:t>
            </a:r>
          </a:p>
        </p:txBody>
      </p:sp>
      <p:sp>
        <p:nvSpPr>
          <p:cNvPr id="24" name="Text Placeholder 17">
            <a:extLst>
              <a:ext uri="{FF2B5EF4-FFF2-40B4-BE49-F238E27FC236}">
                <a16:creationId xmlns:a16="http://schemas.microsoft.com/office/drawing/2014/main" id="{819A7FF5-547E-A603-F63A-B893DB8702C0}"/>
              </a:ext>
            </a:extLst>
          </p:cNvPr>
          <p:cNvSpPr>
            <a:spLocks noGrp="1"/>
          </p:cNvSpPr>
          <p:nvPr>
            <p:ph type="body" sz="quarter" idx="23" hasCustomPrompt="1"/>
          </p:nvPr>
        </p:nvSpPr>
        <p:spPr>
          <a:xfrm>
            <a:off x="6290710" y="4330243"/>
            <a:ext cx="4617720" cy="914400"/>
          </a:xfrm>
        </p:spPr>
        <p:txBody>
          <a:bodyPr lIns="274320" anchor="b">
            <a:normAutofit/>
          </a:bodyPr>
          <a:lstStyle>
            <a:lvl1pPr marL="0" indent="0">
              <a:lnSpc>
                <a:spcPts val="3600"/>
              </a:lnSpc>
              <a:spcAft>
                <a:spcPts val="0"/>
              </a:spcAft>
              <a:buNone/>
              <a:defRPr lang="en-US" sz="3600" b="1" i="0" kern="1200" spc="-100" baseline="0" dirty="0" smtClean="0">
                <a:solidFill>
                  <a:schemeClr val="tx2"/>
                </a:solidFill>
                <a:latin typeface="Helvetica" pitchFamily="2" charset="0"/>
                <a:ea typeface="+mj-ea"/>
                <a:cs typeface="+mj-cs"/>
              </a:defRPr>
            </a:lvl1pPr>
          </a:lstStyle>
          <a:p>
            <a:pPr lvl="0"/>
            <a:r>
              <a:rPr lang="en-US"/>
              <a:t>Key figure</a:t>
            </a:r>
          </a:p>
        </p:txBody>
      </p:sp>
      <p:sp>
        <p:nvSpPr>
          <p:cNvPr id="25" name="Rectangle 24">
            <a:extLst>
              <a:ext uri="{FF2B5EF4-FFF2-40B4-BE49-F238E27FC236}">
                <a16:creationId xmlns:a16="http://schemas.microsoft.com/office/drawing/2014/main" id="{9CF14232-891E-BF84-C925-6BB3EFCEB08D}"/>
              </a:ext>
            </a:extLst>
          </p:cNvPr>
          <p:cNvSpPr/>
          <p:nvPr userDrawn="1"/>
        </p:nvSpPr>
        <p:spPr>
          <a:xfrm rot="16200000">
            <a:off x="5595766" y="5321809"/>
            <a:ext cx="1389888"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Placeholder 12">
            <a:extLst>
              <a:ext uri="{FF2B5EF4-FFF2-40B4-BE49-F238E27FC236}">
                <a16:creationId xmlns:a16="http://schemas.microsoft.com/office/drawing/2014/main" id="{C5B0C835-92D5-EBA9-F2A4-BC31B439CFE9}"/>
              </a:ext>
            </a:extLst>
          </p:cNvPr>
          <p:cNvSpPr>
            <a:spLocks noGrp="1"/>
          </p:cNvSpPr>
          <p:nvPr>
            <p:ph type="body" sz="quarter" idx="24"/>
          </p:nvPr>
        </p:nvSpPr>
        <p:spPr>
          <a:xfrm>
            <a:off x="6297155" y="3427735"/>
            <a:ext cx="4617720" cy="694062"/>
          </a:xfrm>
          <a:solidFill>
            <a:schemeClr val="tx1"/>
          </a:solidFill>
        </p:spPr>
        <p:txBody>
          <a:bodyPr lIns="274320" tIns="45720" rIns="274320" anchor="ctr">
            <a:noAutofit/>
          </a:bodyPr>
          <a:lstStyle>
            <a:lvl1pPr marL="0" indent="0">
              <a:buClr>
                <a:schemeClr val="bg1"/>
              </a:buClr>
              <a:buNone/>
              <a:defRPr sz="1900">
                <a:solidFill>
                  <a:schemeClr val="bg1"/>
                </a:solidFill>
              </a:defRPr>
            </a:lvl1pPr>
            <a:lvl2pPr>
              <a:buClr>
                <a:schemeClr val="bg1"/>
              </a:buClr>
              <a:defRPr sz="1800">
                <a:solidFill>
                  <a:schemeClr val="bg1"/>
                </a:solidFill>
              </a:defRPr>
            </a:lvl2pPr>
            <a:lvl3pPr>
              <a:buClr>
                <a:schemeClr val="bg1"/>
              </a:buClr>
              <a:defRPr sz="1600">
                <a:solidFill>
                  <a:schemeClr val="bg1"/>
                </a:solidFill>
              </a:defRPr>
            </a:lvl3pPr>
            <a:lvl4pPr>
              <a:buClr>
                <a:schemeClr val="bg1"/>
              </a:buClr>
              <a:defRPr sz="1400">
                <a:solidFill>
                  <a:schemeClr val="bg1"/>
                </a:solidFill>
              </a:defRPr>
            </a:lvl4pPr>
            <a:lvl5pPr>
              <a:buClr>
                <a:schemeClr val="bg1"/>
              </a:buClr>
              <a:defRPr sz="1400">
                <a:solidFill>
                  <a:schemeClr val="bg1"/>
                </a:solidFill>
              </a:defRPr>
            </a:lvl5pPr>
          </a:lstStyle>
          <a:p>
            <a:pPr lvl="0"/>
            <a:r>
              <a:rPr lang="en-US"/>
              <a:t>Click to edit Master text styles</a:t>
            </a:r>
          </a:p>
        </p:txBody>
      </p:sp>
      <p:sp>
        <p:nvSpPr>
          <p:cNvPr id="27" name="Text Placeholder 17">
            <a:extLst>
              <a:ext uri="{FF2B5EF4-FFF2-40B4-BE49-F238E27FC236}">
                <a16:creationId xmlns:a16="http://schemas.microsoft.com/office/drawing/2014/main" id="{AFF8EEAA-8354-850E-1A0B-1EADAA1D7EB6}"/>
              </a:ext>
            </a:extLst>
          </p:cNvPr>
          <p:cNvSpPr>
            <a:spLocks noGrp="1"/>
          </p:cNvSpPr>
          <p:nvPr>
            <p:ph type="body" sz="quarter" idx="25" hasCustomPrompt="1"/>
          </p:nvPr>
        </p:nvSpPr>
        <p:spPr>
          <a:xfrm>
            <a:off x="6290710" y="2420306"/>
            <a:ext cx="4617720" cy="914400"/>
          </a:xfrm>
        </p:spPr>
        <p:txBody>
          <a:bodyPr lIns="274320" anchor="b">
            <a:normAutofit/>
          </a:bodyPr>
          <a:lstStyle>
            <a:lvl1pPr marL="0" indent="0">
              <a:lnSpc>
                <a:spcPts val="3600"/>
              </a:lnSpc>
              <a:spcAft>
                <a:spcPts val="0"/>
              </a:spcAft>
              <a:buNone/>
              <a:defRPr lang="en-US" sz="3600" b="1" i="0" kern="1200" spc="-100" baseline="0" dirty="0" smtClean="0">
                <a:solidFill>
                  <a:schemeClr val="tx2"/>
                </a:solidFill>
                <a:latin typeface="Helvetica" pitchFamily="2" charset="0"/>
                <a:ea typeface="+mj-ea"/>
                <a:cs typeface="+mj-cs"/>
              </a:defRPr>
            </a:lvl1pPr>
          </a:lstStyle>
          <a:p>
            <a:pPr lvl="0"/>
            <a:r>
              <a:rPr lang="en-US"/>
              <a:t>Key figure</a:t>
            </a:r>
          </a:p>
        </p:txBody>
      </p:sp>
      <p:sp>
        <p:nvSpPr>
          <p:cNvPr id="28" name="Rectangle 27">
            <a:extLst>
              <a:ext uri="{FF2B5EF4-FFF2-40B4-BE49-F238E27FC236}">
                <a16:creationId xmlns:a16="http://schemas.microsoft.com/office/drawing/2014/main" id="{6C30FE6C-CF61-D9B0-ABF1-6B526A2786D8}"/>
              </a:ext>
            </a:extLst>
          </p:cNvPr>
          <p:cNvSpPr/>
          <p:nvPr userDrawn="1"/>
        </p:nvSpPr>
        <p:spPr>
          <a:xfrm rot="16200000">
            <a:off x="5595766" y="3411872"/>
            <a:ext cx="1389888"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ate Placeholder 7">
            <a:extLst>
              <a:ext uri="{FF2B5EF4-FFF2-40B4-BE49-F238E27FC236}">
                <a16:creationId xmlns:a16="http://schemas.microsoft.com/office/drawing/2014/main" id="{CFDCF037-3F22-455A-C167-1B9773617782}"/>
              </a:ext>
            </a:extLst>
          </p:cNvPr>
          <p:cNvSpPr>
            <a:spLocks noGrp="1"/>
          </p:cNvSpPr>
          <p:nvPr>
            <p:ph type="dt" sz="half" idx="26"/>
          </p:nvPr>
        </p:nvSpPr>
        <p:spPr/>
        <p:txBody>
          <a:bodyPr/>
          <a:lstStyle/>
          <a:p>
            <a:pPr>
              <a:defRPr/>
            </a:pPr>
            <a:r>
              <a:rPr lang="en-US"/>
              <a:t>5/16/26</a:t>
            </a:r>
          </a:p>
        </p:txBody>
      </p:sp>
      <p:sp>
        <p:nvSpPr>
          <p:cNvPr id="9" name="Footer Placeholder 8">
            <a:extLst>
              <a:ext uri="{FF2B5EF4-FFF2-40B4-BE49-F238E27FC236}">
                <a16:creationId xmlns:a16="http://schemas.microsoft.com/office/drawing/2014/main" id="{FB849831-55D4-65FF-A7B1-CC84E9B252F7}"/>
              </a:ext>
            </a:extLst>
          </p:cNvPr>
          <p:cNvSpPr>
            <a:spLocks noGrp="1"/>
          </p:cNvSpPr>
          <p:nvPr>
            <p:ph type="ftr" sz="quarter" idx="27"/>
          </p:nvPr>
        </p:nvSpPr>
        <p:spPr/>
        <p:txBody>
          <a:bodyPr/>
          <a:lstStyle/>
          <a:p>
            <a:pPr>
              <a:defRPr/>
            </a:pPr>
            <a:r>
              <a:rPr lang="en-US"/>
              <a:t>Sam Posen | IPAC'26 Tutorial</a:t>
            </a:r>
          </a:p>
        </p:txBody>
      </p:sp>
      <p:sp>
        <p:nvSpPr>
          <p:cNvPr id="10" name="Slide Number Placeholder 9">
            <a:extLst>
              <a:ext uri="{FF2B5EF4-FFF2-40B4-BE49-F238E27FC236}">
                <a16:creationId xmlns:a16="http://schemas.microsoft.com/office/drawing/2014/main" id="{B1D6637D-9A02-B205-EF0A-87C0E8B5D314}"/>
              </a:ext>
            </a:extLst>
          </p:cNvPr>
          <p:cNvSpPr>
            <a:spLocks noGrp="1"/>
          </p:cNvSpPr>
          <p:nvPr>
            <p:ph type="sldNum" sz="quarter" idx="28"/>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1745496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bg1"/>
        </a:solidFill>
        <a:effectLst/>
      </p:bgPr>
    </p:bg>
    <p:spTree>
      <p:nvGrpSpPr>
        <p:cNvPr id="1" name=""/>
        <p:cNvGrpSpPr/>
        <p:nvPr/>
      </p:nvGrpSpPr>
      <p:grpSpPr>
        <a:xfrm>
          <a:off x="0" y="0"/>
          <a:ext cx="0" cy="0"/>
          <a:chOff x="0" y="0"/>
          <a:chExt cx="0" cy="0"/>
        </a:xfrm>
      </p:grpSpPr>
      <p:sp>
        <p:nvSpPr>
          <p:cNvPr id="35" name="Text Placeholder 7">
            <a:extLst>
              <a:ext uri="{FF2B5EF4-FFF2-40B4-BE49-F238E27FC236}">
                <a16:creationId xmlns:a16="http://schemas.microsoft.com/office/drawing/2014/main" id="{03E171D5-30FC-537F-A514-48CD3674FC32}"/>
              </a:ext>
            </a:extLst>
          </p:cNvPr>
          <p:cNvSpPr>
            <a:spLocks noGrp="1"/>
          </p:cNvSpPr>
          <p:nvPr>
            <p:ph type="body" sz="quarter" idx="26" hasCustomPrompt="1"/>
          </p:nvPr>
        </p:nvSpPr>
        <p:spPr>
          <a:xfrm>
            <a:off x="8610466" y="2852018"/>
            <a:ext cx="2298325" cy="744247"/>
          </a:xfrm>
        </p:spPr>
        <p:txBody>
          <a:bodyPr anchor="ctr">
            <a:normAutofit/>
          </a:bodyPr>
          <a:lstStyle>
            <a:lvl1pPr marL="0" indent="0" algn="ctr">
              <a:buNone/>
              <a:defRPr sz="4400" b="0">
                <a:solidFill>
                  <a:schemeClr val="tx2"/>
                </a:solidFill>
              </a:defRPr>
            </a:lvl1pPr>
          </a:lstStyle>
          <a:p>
            <a:pPr marL="0" marR="0" lvl="0" indent="0" algn="ctr" defTabSz="914400" rtl="0" eaLnBrk="1" fontAlgn="auto" latinLnBrk="0" hangingPunct="1">
              <a:lnSpc>
                <a:spcPct val="90000"/>
              </a:lnSpc>
              <a:spcBef>
                <a:spcPts val="1000"/>
              </a:spcBef>
              <a:spcAft>
                <a:spcPts val="400"/>
              </a:spcAft>
              <a:buClr>
                <a:schemeClr val="accent1"/>
              </a:buClr>
              <a:buSzTx/>
              <a:buFont typeface="Arial" panose="020B0604020202020204" pitchFamily="34" charset="0"/>
              <a:buNone/>
              <a:tabLst/>
              <a:defRPr/>
            </a:pPr>
            <a:r>
              <a:rPr lang="en-US"/>
              <a:t>Year</a:t>
            </a:r>
          </a:p>
        </p:txBody>
      </p:sp>
      <p:sp>
        <p:nvSpPr>
          <p:cNvPr id="31" name="Text Placeholder 7">
            <a:extLst>
              <a:ext uri="{FF2B5EF4-FFF2-40B4-BE49-F238E27FC236}">
                <a16:creationId xmlns:a16="http://schemas.microsoft.com/office/drawing/2014/main" id="{1349D683-9A3C-3B31-0359-463DB290E72E}"/>
              </a:ext>
            </a:extLst>
          </p:cNvPr>
          <p:cNvSpPr>
            <a:spLocks noGrp="1"/>
          </p:cNvSpPr>
          <p:nvPr>
            <p:ph type="body" sz="quarter" idx="23" hasCustomPrompt="1"/>
          </p:nvPr>
        </p:nvSpPr>
        <p:spPr>
          <a:xfrm>
            <a:off x="914400" y="2852018"/>
            <a:ext cx="2298325" cy="744247"/>
          </a:xfrm>
        </p:spPr>
        <p:txBody>
          <a:bodyPr anchor="ctr">
            <a:normAutofit/>
          </a:bodyPr>
          <a:lstStyle>
            <a:lvl1pPr marL="0" indent="0" algn="ctr">
              <a:buNone/>
              <a:defRPr sz="4400" b="0">
                <a:solidFill>
                  <a:schemeClr val="tx2"/>
                </a:solidFill>
              </a:defRPr>
            </a:lvl1pPr>
          </a:lstStyle>
          <a:p>
            <a:pPr marL="0" marR="0" lvl="0" indent="0" algn="ctr" defTabSz="914400" rtl="0" eaLnBrk="1" fontAlgn="auto" latinLnBrk="0" hangingPunct="1">
              <a:lnSpc>
                <a:spcPct val="90000"/>
              </a:lnSpc>
              <a:spcBef>
                <a:spcPts val="1000"/>
              </a:spcBef>
              <a:spcAft>
                <a:spcPts val="400"/>
              </a:spcAft>
              <a:buClr>
                <a:schemeClr val="accent1"/>
              </a:buClr>
              <a:buSzTx/>
              <a:buFont typeface="Arial" panose="020B0604020202020204" pitchFamily="34" charset="0"/>
              <a:buNone/>
              <a:tabLst/>
              <a:defRPr/>
            </a:pPr>
            <a:r>
              <a:rPr lang="en-US"/>
              <a:t>Year</a:t>
            </a:r>
          </a:p>
        </p:txBody>
      </p:sp>
      <p:sp>
        <p:nvSpPr>
          <p:cNvPr id="8" name="Text Placeholder 7">
            <a:extLst>
              <a:ext uri="{FF2B5EF4-FFF2-40B4-BE49-F238E27FC236}">
                <a16:creationId xmlns:a16="http://schemas.microsoft.com/office/drawing/2014/main" id="{5B2E158B-F6B7-4699-6081-B2D57ABF91BA}"/>
              </a:ext>
            </a:extLst>
          </p:cNvPr>
          <p:cNvSpPr>
            <a:spLocks noGrp="1"/>
          </p:cNvSpPr>
          <p:nvPr>
            <p:ph type="body" sz="quarter" idx="15" hasCustomPrompt="1"/>
          </p:nvPr>
        </p:nvSpPr>
        <p:spPr>
          <a:xfrm>
            <a:off x="914400" y="3775583"/>
            <a:ext cx="2298325" cy="358688"/>
          </a:xfrm>
        </p:spPr>
        <p:txBody>
          <a:bodyPr>
            <a:noAutofit/>
          </a:bodyPr>
          <a:lstStyle>
            <a:lvl1pPr marL="0" indent="0" algn="ctr">
              <a:buNone/>
              <a:defRPr sz="2400" b="1">
                <a:solidFill>
                  <a:schemeClr val="tx1"/>
                </a:solidFill>
              </a:defRPr>
            </a:lvl1pPr>
          </a:lstStyle>
          <a:p>
            <a:pPr marL="0" marR="0" lvl="0" indent="0" algn="ctr" defTabSz="914400" rtl="0" eaLnBrk="1" fontAlgn="auto" latinLnBrk="0" hangingPunct="1">
              <a:lnSpc>
                <a:spcPct val="90000"/>
              </a:lnSpc>
              <a:spcBef>
                <a:spcPts val="1000"/>
              </a:spcBef>
              <a:spcAft>
                <a:spcPts val="400"/>
              </a:spcAft>
              <a:buClr>
                <a:schemeClr val="accent1"/>
              </a:buClr>
              <a:buSzTx/>
              <a:buFont typeface="Arial" panose="020B0604020202020204" pitchFamily="34" charset="0"/>
              <a:buNone/>
              <a:tabLst/>
              <a:defRPr/>
            </a:pPr>
            <a:r>
              <a:rPr lang="en-US"/>
              <a:t>Subhead</a:t>
            </a:r>
          </a:p>
          <a:p>
            <a:pPr lvl="0"/>
            <a:endParaRPr lang="en-US"/>
          </a:p>
        </p:txBody>
      </p:sp>
      <p:sp>
        <p:nvSpPr>
          <p:cNvPr id="9" name="Text Placeholder 13">
            <a:extLst>
              <a:ext uri="{FF2B5EF4-FFF2-40B4-BE49-F238E27FC236}">
                <a16:creationId xmlns:a16="http://schemas.microsoft.com/office/drawing/2014/main" id="{EF49033D-66CB-33E0-1DBC-8928201CE7F8}"/>
              </a:ext>
            </a:extLst>
          </p:cNvPr>
          <p:cNvSpPr>
            <a:spLocks noGrp="1"/>
          </p:cNvSpPr>
          <p:nvPr>
            <p:ph type="body" sz="quarter" idx="16"/>
          </p:nvPr>
        </p:nvSpPr>
        <p:spPr>
          <a:xfrm>
            <a:off x="914400" y="4226948"/>
            <a:ext cx="2298325" cy="1018572"/>
          </a:xfrm>
          <a:noFill/>
          <a:ln>
            <a:noFill/>
          </a:ln>
        </p:spPr>
        <p:txBody>
          <a:bodyPr lIns="0" tIns="0" rIns="0" bIns="0" anchor="t" anchorCtr="0">
            <a:noAutofit/>
          </a:bodyPr>
          <a:lstStyle>
            <a:lvl1pPr marL="0" indent="0" algn="ctr">
              <a:lnSpc>
                <a:spcPct val="110000"/>
              </a:lnSpc>
              <a:buNone/>
              <a:defRPr sz="1600">
                <a:solidFill>
                  <a:schemeClr val="tx1"/>
                </a:solidFill>
              </a:defRPr>
            </a:lvl1pPr>
          </a:lstStyle>
          <a:p>
            <a:pPr marL="0" marR="0" lvl="0" indent="0" algn="ctr" defTabSz="914400" rtl="0" eaLnBrk="1" fontAlgn="auto" latinLnBrk="0" hangingPunct="1">
              <a:lnSpc>
                <a:spcPct val="100000"/>
              </a:lnSpc>
              <a:spcBef>
                <a:spcPts val="1000"/>
              </a:spcBef>
              <a:spcAft>
                <a:spcPts val="400"/>
              </a:spcAft>
              <a:buClr>
                <a:schemeClr val="accent1"/>
              </a:buClr>
              <a:buSzTx/>
              <a:buFont typeface="Arial" panose="020B0604020202020204" pitchFamily="34" charset="0"/>
              <a:buNone/>
              <a:tabLst/>
              <a:defRPr/>
            </a:pPr>
            <a:r>
              <a:rPr lang="en-US"/>
              <a:t>Click to edit Master text styles</a:t>
            </a:r>
          </a:p>
        </p:txBody>
      </p:sp>
      <p:sp>
        <p:nvSpPr>
          <p:cNvPr id="17" name="Text Placeholder 7">
            <a:extLst>
              <a:ext uri="{FF2B5EF4-FFF2-40B4-BE49-F238E27FC236}">
                <a16:creationId xmlns:a16="http://schemas.microsoft.com/office/drawing/2014/main" id="{F1CDCE25-1734-8F15-F850-140D20AC47B5}"/>
              </a:ext>
            </a:extLst>
          </p:cNvPr>
          <p:cNvSpPr>
            <a:spLocks noGrp="1"/>
          </p:cNvSpPr>
          <p:nvPr>
            <p:ph type="body" sz="quarter" idx="17" hasCustomPrompt="1"/>
          </p:nvPr>
        </p:nvSpPr>
        <p:spPr>
          <a:xfrm>
            <a:off x="8610466" y="3775583"/>
            <a:ext cx="2298325" cy="358688"/>
          </a:xfrm>
        </p:spPr>
        <p:txBody>
          <a:bodyPr>
            <a:noAutofit/>
          </a:bodyPr>
          <a:lstStyle>
            <a:lvl1pPr marL="0" indent="0" algn="ctr">
              <a:buNone/>
              <a:defRPr sz="2400" b="1">
                <a:solidFill>
                  <a:schemeClr val="tx1"/>
                </a:solidFill>
              </a:defRPr>
            </a:lvl1pPr>
          </a:lstStyle>
          <a:p>
            <a:pPr lvl="0"/>
            <a:r>
              <a:rPr lang="en-US"/>
              <a:t>Subhead</a:t>
            </a:r>
          </a:p>
        </p:txBody>
      </p:sp>
      <p:sp>
        <p:nvSpPr>
          <p:cNvPr id="18" name="Text Placeholder 13">
            <a:extLst>
              <a:ext uri="{FF2B5EF4-FFF2-40B4-BE49-F238E27FC236}">
                <a16:creationId xmlns:a16="http://schemas.microsoft.com/office/drawing/2014/main" id="{685289A2-5BDF-BFB7-0DE2-786AE926515D}"/>
              </a:ext>
            </a:extLst>
          </p:cNvPr>
          <p:cNvSpPr>
            <a:spLocks noGrp="1"/>
          </p:cNvSpPr>
          <p:nvPr>
            <p:ph type="body" sz="quarter" idx="18"/>
          </p:nvPr>
        </p:nvSpPr>
        <p:spPr>
          <a:xfrm>
            <a:off x="8610466" y="4226948"/>
            <a:ext cx="2298325" cy="1018572"/>
          </a:xfrm>
          <a:noFill/>
          <a:ln>
            <a:noFill/>
          </a:ln>
        </p:spPr>
        <p:txBody>
          <a:bodyPr lIns="0" tIns="0" rIns="0" bIns="0" anchor="t" anchorCtr="0">
            <a:noAutofit/>
          </a:bodyPr>
          <a:lstStyle>
            <a:lvl1pPr marL="0" indent="0" algn="ctr">
              <a:lnSpc>
                <a:spcPct val="110000"/>
              </a:lnSpc>
              <a:buNone/>
              <a:defRPr sz="1600">
                <a:solidFill>
                  <a:schemeClr val="tx1"/>
                </a:solidFill>
              </a:defRPr>
            </a:lvl1pPr>
          </a:lstStyle>
          <a:p>
            <a:pPr marL="0" marR="0" lvl="0" indent="0" algn="ctr" defTabSz="914400" rtl="0" eaLnBrk="1" fontAlgn="auto" latinLnBrk="0" hangingPunct="1">
              <a:lnSpc>
                <a:spcPct val="100000"/>
              </a:lnSpc>
              <a:spcBef>
                <a:spcPts val="1000"/>
              </a:spcBef>
              <a:spcAft>
                <a:spcPts val="400"/>
              </a:spcAft>
              <a:buClr>
                <a:schemeClr val="accent1"/>
              </a:buClr>
              <a:buSzTx/>
              <a:buFont typeface="Arial" panose="020B0604020202020204" pitchFamily="34" charset="0"/>
              <a:buNone/>
              <a:tabLst/>
              <a:defRPr/>
            </a:pPr>
            <a:r>
              <a:rPr lang="en-US"/>
              <a:t>Click to edit Master text styles</a:t>
            </a:r>
          </a:p>
        </p:txBody>
      </p:sp>
      <p:sp>
        <p:nvSpPr>
          <p:cNvPr id="19" name="Text Placeholder 7">
            <a:extLst>
              <a:ext uri="{FF2B5EF4-FFF2-40B4-BE49-F238E27FC236}">
                <a16:creationId xmlns:a16="http://schemas.microsoft.com/office/drawing/2014/main" id="{3CFA5C77-3A47-8088-7D44-41FA177B055F}"/>
              </a:ext>
            </a:extLst>
          </p:cNvPr>
          <p:cNvSpPr>
            <a:spLocks noGrp="1"/>
          </p:cNvSpPr>
          <p:nvPr>
            <p:ph type="body" sz="quarter" idx="19" hasCustomPrompt="1"/>
          </p:nvPr>
        </p:nvSpPr>
        <p:spPr>
          <a:xfrm>
            <a:off x="6045110" y="3775583"/>
            <a:ext cx="2298325" cy="358688"/>
          </a:xfrm>
        </p:spPr>
        <p:txBody>
          <a:bodyPr>
            <a:noAutofit/>
          </a:bodyPr>
          <a:lstStyle>
            <a:lvl1pPr marL="0" indent="0" algn="ctr">
              <a:buNone/>
              <a:defRPr sz="2400" b="1">
                <a:solidFill>
                  <a:schemeClr val="tx1"/>
                </a:solidFill>
              </a:defRPr>
            </a:lvl1pPr>
          </a:lstStyle>
          <a:p>
            <a:pPr lvl="0"/>
            <a:r>
              <a:rPr lang="en-US"/>
              <a:t>Subhead</a:t>
            </a:r>
          </a:p>
        </p:txBody>
      </p:sp>
      <p:sp>
        <p:nvSpPr>
          <p:cNvPr id="20" name="Text Placeholder 13">
            <a:extLst>
              <a:ext uri="{FF2B5EF4-FFF2-40B4-BE49-F238E27FC236}">
                <a16:creationId xmlns:a16="http://schemas.microsoft.com/office/drawing/2014/main" id="{4BF923C8-904E-4223-3EB4-4B31AAE44E07}"/>
              </a:ext>
            </a:extLst>
          </p:cNvPr>
          <p:cNvSpPr>
            <a:spLocks noGrp="1"/>
          </p:cNvSpPr>
          <p:nvPr>
            <p:ph type="body" sz="quarter" idx="20"/>
          </p:nvPr>
        </p:nvSpPr>
        <p:spPr>
          <a:xfrm>
            <a:off x="6045110" y="4240724"/>
            <a:ext cx="2298325" cy="1018572"/>
          </a:xfrm>
          <a:noFill/>
          <a:ln>
            <a:noFill/>
          </a:ln>
        </p:spPr>
        <p:txBody>
          <a:bodyPr lIns="0" tIns="0" rIns="0" bIns="0" anchor="t" anchorCtr="0">
            <a:noAutofit/>
          </a:bodyPr>
          <a:lstStyle>
            <a:lvl1pPr marL="0" indent="0" algn="ctr">
              <a:lnSpc>
                <a:spcPct val="110000"/>
              </a:lnSpc>
              <a:buNone/>
              <a:defRPr sz="1600">
                <a:solidFill>
                  <a:schemeClr val="tx1"/>
                </a:solidFill>
              </a:defRPr>
            </a:lvl1pPr>
          </a:lstStyle>
          <a:p>
            <a:pPr marL="0" marR="0" lvl="0" indent="0" algn="ctr" defTabSz="914400" rtl="0" eaLnBrk="1" fontAlgn="auto" latinLnBrk="0" hangingPunct="1">
              <a:lnSpc>
                <a:spcPct val="100000"/>
              </a:lnSpc>
              <a:spcBef>
                <a:spcPts val="1000"/>
              </a:spcBef>
              <a:spcAft>
                <a:spcPts val="400"/>
              </a:spcAft>
              <a:buClr>
                <a:schemeClr val="accent1"/>
              </a:buClr>
              <a:buSzTx/>
              <a:buFont typeface="Arial" panose="020B0604020202020204" pitchFamily="34" charset="0"/>
              <a:buNone/>
              <a:tabLst/>
              <a:defRPr/>
            </a:pPr>
            <a:r>
              <a:rPr lang="en-US"/>
              <a:t>Click to edit Master text styles</a:t>
            </a:r>
          </a:p>
        </p:txBody>
      </p:sp>
      <p:sp>
        <p:nvSpPr>
          <p:cNvPr id="21" name="Text Placeholder 7">
            <a:extLst>
              <a:ext uri="{FF2B5EF4-FFF2-40B4-BE49-F238E27FC236}">
                <a16:creationId xmlns:a16="http://schemas.microsoft.com/office/drawing/2014/main" id="{ADCF14EF-4C7F-F7FF-B974-B74AEA466A86}"/>
              </a:ext>
            </a:extLst>
          </p:cNvPr>
          <p:cNvSpPr>
            <a:spLocks noGrp="1"/>
          </p:cNvSpPr>
          <p:nvPr>
            <p:ph type="body" sz="quarter" idx="21" hasCustomPrompt="1"/>
          </p:nvPr>
        </p:nvSpPr>
        <p:spPr>
          <a:xfrm>
            <a:off x="3479755" y="3775583"/>
            <a:ext cx="2298325" cy="358688"/>
          </a:xfrm>
        </p:spPr>
        <p:txBody>
          <a:bodyPr>
            <a:noAutofit/>
          </a:bodyPr>
          <a:lstStyle>
            <a:lvl1pPr marL="0" indent="0" algn="ctr">
              <a:buNone/>
              <a:defRPr sz="2400" b="1">
                <a:solidFill>
                  <a:schemeClr val="tx1"/>
                </a:solidFill>
              </a:defRPr>
            </a:lvl1pPr>
          </a:lstStyle>
          <a:p>
            <a:pPr lvl="0"/>
            <a:r>
              <a:rPr lang="en-US"/>
              <a:t>Subhead</a:t>
            </a:r>
          </a:p>
        </p:txBody>
      </p:sp>
      <p:sp>
        <p:nvSpPr>
          <p:cNvPr id="22" name="Text Placeholder 13">
            <a:extLst>
              <a:ext uri="{FF2B5EF4-FFF2-40B4-BE49-F238E27FC236}">
                <a16:creationId xmlns:a16="http://schemas.microsoft.com/office/drawing/2014/main" id="{73055581-1076-7DDA-CB8D-C153A93551A2}"/>
              </a:ext>
            </a:extLst>
          </p:cNvPr>
          <p:cNvSpPr>
            <a:spLocks noGrp="1"/>
          </p:cNvSpPr>
          <p:nvPr>
            <p:ph type="body" sz="quarter" idx="22"/>
          </p:nvPr>
        </p:nvSpPr>
        <p:spPr>
          <a:xfrm>
            <a:off x="3479755" y="4240724"/>
            <a:ext cx="2298325" cy="1018572"/>
          </a:xfrm>
          <a:noFill/>
          <a:ln>
            <a:noFill/>
          </a:ln>
        </p:spPr>
        <p:txBody>
          <a:bodyPr lIns="0" tIns="0" rIns="0" bIns="0" anchor="t" anchorCtr="0">
            <a:noAutofit/>
          </a:bodyPr>
          <a:lstStyle>
            <a:lvl1pPr marL="0" indent="0" algn="ctr">
              <a:lnSpc>
                <a:spcPct val="110000"/>
              </a:lnSpc>
              <a:buNone/>
              <a:defRPr sz="1600">
                <a:solidFill>
                  <a:schemeClr val="tx1"/>
                </a:solidFill>
              </a:defRPr>
            </a:lvl1pPr>
          </a:lstStyle>
          <a:p>
            <a:pPr marL="0" marR="0" lvl="0" indent="0" algn="ctr" defTabSz="914400" rtl="0" eaLnBrk="1" fontAlgn="auto" latinLnBrk="0" hangingPunct="1">
              <a:lnSpc>
                <a:spcPct val="100000"/>
              </a:lnSpc>
              <a:spcBef>
                <a:spcPts val="1000"/>
              </a:spcBef>
              <a:spcAft>
                <a:spcPts val="400"/>
              </a:spcAft>
              <a:buClr>
                <a:schemeClr val="accent1"/>
              </a:buClr>
              <a:buSzTx/>
              <a:buFont typeface="Arial" panose="020B0604020202020204" pitchFamily="34" charset="0"/>
              <a:buNone/>
              <a:tabLst/>
              <a:defRPr/>
            </a:pPr>
            <a:r>
              <a:rPr lang="en-US"/>
              <a:t>Click to edit Master text styles</a:t>
            </a:r>
          </a:p>
        </p:txBody>
      </p:sp>
      <p:sp>
        <p:nvSpPr>
          <p:cNvPr id="33" name="Text Placeholder 7">
            <a:extLst>
              <a:ext uri="{FF2B5EF4-FFF2-40B4-BE49-F238E27FC236}">
                <a16:creationId xmlns:a16="http://schemas.microsoft.com/office/drawing/2014/main" id="{98675C6D-0B35-795C-843D-D60026C9B8EC}"/>
              </a:ext>
            </a:extLst>
          </p:cNvPr>
          <p:cNvSpPr>
            <a:spLocks noGrp="1"/>
          </p:cNvSpPr>
          <p:nvPr>
            <p:ph type="body" sz="quarter" idx="24" hasCustomPrompt="1"/>
          </p:nvPr>
        </p:nvSpPr>
        <p:spPr>
          <a:xfrm>
            <a:off x="3479756" y="2852018"/>
            <a:ext cx="2298324" cy="744247"/>
          </a:xfrm>
        </p:spPr>
        <p:txBody>
          <a:bodyPr anchor="ctr">
            <a:normAutofit/>
          </a:bodyPr>
          <a:lstStyle>
            <a:lvl1pPr marL="0" indent="0" algn="ctr">
              <a:buNone/>
              <a:defRPr sz="4400" b="0">
                <a:solidFill>
                  <a:schemeClr val="tx2"/>
                </a:solidFill>
              </a:defRPr>
            </a:lvl1pPr>
          </a:lstStyle>
          <a:p>
            <a:pPr marL="0" marR="0" lvl="0" indent="0" algn="ctr" defTabSz="914400" rtl="0" eaLnBrk="1" fontAlgn="auto" latinLnBrk="0" hangingPunct="1">
              <a:lnSpc>
                <a:spcPct val="90000"/>
              </a:lnSpc>
              <a:spcBef>
                <a:spcPts val="1000"/>
              </a:spcBef>
              <a:spcAft>
                <a:spcPts val="400"/>
              </a:spcAft>
              <a:buClr>
                <a:schemeClr val="accent1"/>
              </a:buClr>
              <a:buSzTx/>
              <a:buFont typeface="Arial" panose="020B0604020202020204" pitchFamily="34" charset="0"/>
              <a:buNone/>
              <a:tabLst/>
              <a:defRPr/>
            </a:pPr>
            <a:r>
              <a:rPr lang="en-US"/>
              <a:t>Year</a:t>
            </a:r>
          </a:p>
        </p:txBody>
      </p:sp>
      <p:sp>
        <p:nvSpPr>
          <p:cNvPr id="34" name="Text Placeholder 7">
            <a:extLst>
              <a:ext uri="{FF2B5EF4-FFF2-40B4-BE49-F238E27FC236}">
                <a16:creationId xmlns:a16="http://schemas.microsoft.com/office/drawing/2014/main" id="{CF0A98D3-24F3-B6FB-0C8A-5A659B803626}"/>
              </a:ext>
            </a:extLst>
          </p:cNvPr>
          <p:cNvSpPr>
            <a:spLocks noGrp="1"/>
          </p:cNvSpPr>
          <p:nvPr>
            <p:ph type="body" sz="quarter" idx="25" hasCustomPrompt="1"/>
          </p:nvPr>
        </p:nvSpPr>
        <p:spPr>
          <a:xfrm>
            <a:off x="6045111" y="2852018"/>
            <a:ext cx="2298324" cy="744247"/>
          </a:xfrm>
        </p:spPr>
        <p:txBody>
          <a:bodyPr anchor="ctr">
            <a:normAutofit/>
          </a:bodyPr>
          <a:lstStyle>
            <a:lvl1pPr marL="0" indent="0" algn="ctr">
              <a:buNone/>
              <a:defRPr sz="4400" b="0">
                <a:solidFill>
                  <a:schemeClr val="tx2"/>
                </a:solidFill>
              </a:defRPr>
            </a:lvl1pPr>
          </a:lstStyle>
          <a:p>
            <a:pPr marL="0" marR="0" lvl="0" indent="0" algn="ctr" defTabSz="914400" rtl="0" eaLnBrk="1" fontAlgn="auto" latinLnBrk="0" hangingPunct="1">
              <a:lnSpc>
                <a:spcPct val="90000"/>
              </a:lnSpc>
              <a:spcBef>
                <a:spcPts val="1000"/>
              </a:spcBef>
              <a:spcAft>
                <a:spcPts val="400"/>
              </a:spcAft>
              <a:buClr>
                <a:schemeClr val="accent1"/>
              </a:buClr>
              <a:buSzTx/>
              <a:buFont typeface="Arial" panose="020B0604020202020204" pitchFamily="34" charset="0"/>
              <a:buNone/>
              <a:tabLst/>
              <a:defRPr/>
            </a:pPr>
            <a:r>
              <a:rPr lang="en-US"/>
              <a:t>Year</a:t>
            </a:r>
          </a:p>
        </p:txBody>
      </p:sp>
      <p:pic>
        <p:nvPicPr>
          <p:cNvPr id="12" name="Picture 11">
            <a:extLst>
              <a:ext uri="{FF2B5EF4-FFF2-40B4-BE49-F238E27FC236}">
                <a16:creationId xmlns:a16="http://schemas.microsoft.com/office/drawing/2014/main" id="{26845F05-CCE2-6A85-D3D4-65931BF03617}"/>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3" name="Text Placeholder 19">
            <a:extLst>
              <a:ext uri="{FF2B5EF4-FFF2-40B4-BE49-F238E27FC236}">
                <a16:creationId xmlns:a16="http://schemas.microsoft.com/office/drawing/2014/main" id="{6610B6D6-299C-0418-0AF3-619B25B544C1}"/>
              </a:ext>
            </a:extLst>
          </p:cNvPr>
          <p:cNvSpPr>
            <a:spLocks noGrp="1"/>
          </p:cNvSpPr>
          <p:nvPr>
            <p:ph type="body" sz="quarter" idx="37" hasCustomPrompt="1"/>
          </p:nvPr>
        </p:nvSpPr>
        <p:spPr>
          <a:xfrm>
            <a:off x="914399" y="820351"/>
            <a:ext cx="9994393" cy="596900"/>
          </a:xfrm>
        </p:spPr>
        <p:txBody>
          <a:bodyPr/>
          <a:lstStyle>
            <a:lvl1pPr marL="0" indent="0">
              <a:buNone/>
              <a:defRPr spc="-20" baseline="0">
                <a:solidFill>
                  <a:schemeClr val="tx1"/>
                </a:solidFill>
              </a:defRPr>
            </a:lvl1pPr>
          </a:lstStyle>
          <a:p>
            <a:pPr lvl="0"/>
            <a:r>
              <a:rPr lang="en-US"/>
              <a:t>Click to add subheading (optional)</a:t>
            </a:r>
          </a:p>
        </p:txBody>
      </p:sp>
      <p:pic>
        <p:nvPicPr>
          <p:cNvPr id="16" name="Picture 15" descr="Logo, company name&#10;&#10;AI-generated content may be incorrect.">
            <a:extLst>
              <a:ext uri="{FF2B5EF4-FFF2-40B4-BE49-F238E27FC236}">
                <a16:creationId xmlns:a16="http://schemas.microsoft.com/office/drawing/2014/main" id="{68DB6E35-74D5-6385-15A7-D3FFFECBE6CB}"/>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23" name="Title Placeholder 1">
            <a:extLst>
              <a:ext uri="{FF2B5EF4-FFF2-40B4-BE49-F238E27FC236}">
                <a16:creationId xmlns:a16="http://schemas.microsoft.com/office/drawing/2014/main" id="{916BD9F2-83FA-DEE1-828F-C0131BE688D6}"/>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24" name="Rectangle 23">
            <a:extLst>
              <a:ext uri="{FF2B5EF4-FFF2-40B4-BE49-F238E27FC236}">
                <a16:creationId xmlns:a16="http://schemas.microsoft.com/office/drawing/2014/main" id="{7C08987A-C4D8-24A2-0633-7FD0D0BFD8F2}"/>
              </a:ext>
            </a:extLst>
          </p:cNvPr>
          <p:cNvSpPr/>
          <p:nvPr userDrawn="1"/>
        </p:nvSpPr>
        <p:spPr>
          <a:xfrm rot="10800000" flipV="1">
            <a:off x="2892132" y="3194302"/>
            <a:ext cx="905256"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A1AF7D8-F39D-5D62-4B8B-A1E2D2280514}"/>
              </a:ext>
            </a:extLst>
          </p:cNvPr>
          <p:cNvSpPr/>
          <p:nvPr userDrawn="1"/>
        </p:nvSpPr>
        <p:spPr>
          <a:xfrm rot="10800000" flipV="1">
            <a:off x="5455268" y="3194302"/>
            <a:ext cx="905256"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7AEB230-F944-F682-5C1A-0056FBFB52AB}"/>
              </a:ext>
            </a:extLst>
          </p:cNvPr>
          <p:cNvSpPr/>
          <p:nvPr userDrawn="1"/>
        </p:nvSpPr>
        <p:spPr>
          <a:xfrm rot="10800000" flipV="1">
            <a:off x="8024323" y="3194302"/>
            <a:ext cx="905256"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D72FE7C9-EB8A-1A48-5F36-AEE87BC4EFFB}"/>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955CA788-9E66-27E4-B8B2-1B3DD9A0061C}"/>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BFF826E5-1E41-AE20-24CB-69936FA1646B}"/>
              </a:ext>
            </a:extLst>
          </p:cNvPr>
          <p:cNvSpPr>
            <a:spLocks noGrp="1"/>
          </p:cNvSpPr>
          <p:nvPr>
            <p:ph type="sldNum" sz="quarter" idx="40"/>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5501023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bg1"/>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599776E6-5838-C63E-68C8-E3EF99F46087}"/>
              </a:ext>
            </a:extLst>
          </p:cNvPr>
          <p:cNvSpPr txBox="1">
            <a:spLocks/>
          </p:cNvSpPr>
          <p:nvPr userDrawn="1"/>
        </p:nvSpPr>
        <p:spPr>
          <a:xfrm>
            <a:off x="6096000" y="4361861"/>
            <a:ext cx="5029200" cy="882168"/>
          </a:xfrm>
          <a:prstGeom prst="rect">
            <a:avLst/>
          </a:prstGeom>
          <a:noFill/>
        </p:spPr>
        <p:txBody>
          <a:bodyPr vert="horz" lIns="0" tIns="0" rIns="0" bIns="0" rtlCol="0" anchor="b">
            <a:noAutofit/>
          </a:bodyPr>
          <a:lstStyle>
            <a:lvl1pPr algn="l" defTabSz="914400" rtl="0" eaLnBrk="1" latinLnBrk="0" hangingPunct="1">
              <a:lnSpc>
                <a:spcPct val="90000"/>
              </a:lnSpc>
              <a:spcBef>
                <a:spcPct val="0"/>
              </a:spcBef>
              <a:buNone/>
              <a:defRPr sz="4800" b="1" i="0" kern="1200" spc="-100" baseline="0">
                <a:solidFill>
                  <a:schemeClr val="accent1"/>
                </a:solidFill>
                <a:latin typeface="Helvetica" pitchFamily="2" charset="0"/>
                <a:ea typeface="+mj-ea"/>
                <a:cs typeface="+mj-cs"/>
              </a:defRPr>
            </a:lvl1pPr>
          </a:lstStyle>
          <a:p>
            <a:endParaRPr lang="en-US"/>
          </a:p>
        </p:txBody>
      </p:sp>
      <p:sp>
        <p:nvSpPr>
          <p:cNvPr id="4" name="Text Placeholder 11">
            <a:extLst>
              <a:ext uri="{FF2B5EF4-FFF2-40B4-BE49-F238E27FC236}">
                <a16:creationId xmlns:a16="http://schemas.microsoft.com/office/drawing/2014/main" id="{B97A8FFA-98C0-7619-912E-7DE6824B8E07}"/>
              </a:ext>
            </a:extLst>
          </p:cNvPr>
          <p:cNvSpPr>
            <a:spLocks noGrp="1"/>
          </p:cNvSpPr>
          <p:nvPr>
            <p:ph type="body" sz="quarter" idx="11" hasCustomPrompt="1"/>
          </p:nvPr>
        </p:nvSpPr>
        <p:spPr>
          <a:xfrm>
            <a:off x="913702" y="1700784"/>
            <a:ext cx="5000626" cy="625033"/>
          </a:xfrm>
          <a:solidFill>
            <a:schemeClr val="tx2"/>
          </a:solidFill>
        </p:spPr>
        <p:txBody>
          <a:bodyPr lIns="182880" tIns="0" rIns="0" anchor="ctr">
            <a:noAutofit/>
          </a:bodyPr>
          <a:lstStyle>
            <a:lvl1pPr marL="0" indent="0">
              <a:buFont typeface="Arial" panose="020B0604020202020204" pitchFamily="34" charset="0"/>
              <a:buNone/>
              <a:defRPr sz="2400" b="0" i="0" spc="-100" baseline="0">
                <a:solidFill>
                  <a:schemeClr val="bg1"/>
                </a:solidFill>
                <a:latin typeface="Helvetica" pitchFamily="2" charset="0"/>
              </a:defRPr>
            </a:lvl1pPr>
          </a:lstStyle>
          <a:p>
            <a:pPr marL="457200" marR="0" lvl="0" indent="-457200" algn="l" defTabSz="914400" rtl="0" eaLnBrk="1" fontAlgn="auto" latinLnBrk="0" hangingPunct="1">
              <a:lnSpc>
                <a:spcPct val="90000"/>
              </a:lnSpc>
              <a:spcBef>
                <a:spcPts val="1000"/>
              </a:spcBef>
              <a:spcAft>
                <a:spcPts val="0"/>
              </a:spcAft>
              <a:buClrTx/>
              <a:buSzTx/>
              <a:tabLst/>
              <a:defRPr/>
            </a:pPr>
            <a:r>
              <a:rPr lang="en-US"/>
              <a:t>Segment 1</a:t>
            </a:r>
          </a:p>
        </p:txBody>
      </p:sp>
      <p:sp>
        <p:nvSpPr>
          <p:cNvPr id="5" name="Text Placeholder 13">
            <a:extLst>
              <a:ext uri="{FF2B5EF4-FFF2-40B4-BE49-F238E27FC236}">
                <a16:creationId xmlns:a16="http://schemas.microsoft.com/office/drawing/2014/main" id="{E709C570-D515-D5C2-A7C9-873D4FB05DBB}"/>
              </a:ext>
            </a:extLst>
          </p:cNvPr>
          <p:cNvSpPr>
            <a:spLocks noGrp="1"/>
          </p:cNvSpPr>
          <p:nvPr>
            <p:ph type="body" sz="quarter" idx="12"/>
          </p:nvPr>
        </p:nvSpPr>
        <p:spPr>
          <a:xfrm>
            <a:off x="913702" y="2416667"/>
            <a:ext cx="5000626" cy="700720"/>
          </a:xfrm>
          <a:noFill/>
          <a:ln>
            <a:noFill/>
          </a:ln>
        </p:spPr>
        <p:txBody>
          <a:bodyPr lIns="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25" name="Text Placeholder 11">
            <a:extLst>
              <a:ext uri="{FF2B5EF4-FFF2-40B4-BE49-F238E27FC236}">
                <a16:creationId xmlns:a16="http://schemas.microsoft.com/office/drawing/2014/main" id="{8D0D5251-ED14-8221-23B5-C338B9B136E4}"/>
              </a:ext>
            </a:extLst>
          </p:cNvPr>
          <p:cNvSpPr>
            <a:spLocks noGrp="1"/>
          </p:cNvSpPr>
          <p:nvPr>
            <p:ph type="body" sz="quarter" idx="20" hasCustomPrompt="1"/>
          </p:nvPr>
        </p:nvSpPr>
        <p:spPr>
          <a:xfrm>
            <a:off x="913703" y="3126912"/>
            <a:ext cx="5000626" cy="625033"/>
          </a:xfrm>
          <a:solidFill>
            <a:schemeClr val="tx1"/>
          </a:solidFill>
        </p:spPr>
        <p:txBody>
          <a:bodyPr lIns="182880" tIns="0" rIns="0" anchor="ctr">
            <a:noAutofit/>
          </a:bodyPr>
          <a:lstStyle>
            <a:lvl1pPr marL="0" indent="0">
              <a:buNone/>
              <a:defRPr sz="2400" b="0" i="0" spc="-100" baseline="0">
                <a:solidFill>
                  <a:schemeClr val="bg1"/>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Segment 2</a:t>
            </a:r>
          </a:p>
        </p:txBody>
      </p:sp>
      <p:sp>
        <p:nvSpPr>
          <p:cNvPr id="26" name="Text Placeholder 13">
            <a:extLst>
              <a:ext uri="{FF2B5EF4-FFF2-40B4-BE49-F238E27FC236}">
                <a16:creationId xmlns:a16="http://schemas.microsoft.com/office/drawing/2014/main" id="{E80E855E-4FDC-9D49-7BC5-49761978BA59}"/>
              </a:ext>
            </a:extLst>
          </p:cNvPr>
          <p:cNvSpPr>
            <a:spLocks noGrp="1"/>
          </p:cNvSpPr>
          <p:nvPr>
            <p:ph type="body" sz="quarter" idx="21"/>
          </p:nvPr>
        </p:nvSpPr>
        <p:spPr>
          <a:xfrm>
            <a:off x="913703" y="3841747"/>
            <a:ext cx="5000625" cy="704088"/>
          </a:xfrm>
          <a:noFill/>
          <a:ln>
            <a:noFill/>
          </a:ln>
        </p:spPr>
        <p:txBody>
          <a:bodyPr lIns="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28" name="Text Placeholder 11">
            <a:extLst>
              <a:ext uri="{FF2B5EF4-FFF2-40B4-BE49-F238E27FC236}">
                <a16:creationId xmlns:a16="http://schemas.microsoft.com/office/drawing/2014/main" id="{34349A97-5971-2B65-B59E-1C98524A4FB0}"/>
              </a:ext>
            </a:extLst>
          </p:cNvPr>
          <p:cNvSpPr>
            <a:spLocks noGrp="1"/>
          </p:cNvSpPr>
          <p:nvPr>
            <p:ph type="body" sz="quarter" idx="22" hasCustomPrompt="1"/>
          </p:nvPr>
        </p:nvSpPr>
        <p:spPr>
          <a:xfrm>
            <a:off x="913702" y="4567235"/>
            <a:ext cx="5000626" cy="631032"/>
          </a:xfrm>
          <a:solidFill>
            <a:schemeClr val="accent1"/>
          </a:solidFill>
        </p:spPr>
        <p:txBody>
          <a:bodyPr lIns="182880" tIns="0" rIns="0" anchor="ctr">
            <a:noAutofit/>
          </a:bodyPr>
          <a:lstStyle>
            <a:lvl1pPr marL="0" indent="0">
              <a:buNone/>
              <a:defRPr sz="2400" b="0" i="0" spc="-100" baseline="0">
                <a:solidFill>
                  <a:schemeClr val="bg1"/>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Segment 3</a:t>
            </a:r>
          </a:p>
        </p:txBody>
      </p:sp>
      <p:sp>
        <p:nvSpPr>
          <p:cNvPr id="29" name="Text Placeholder 13">
            <a:extLst>
              <a:ext uri="{FF2B5EF4-FFF2-40B4-BE49-F238E27FC236}">
                <a16:creationId xmlns:a16="http://schemas.microsoft.com/office/drawing/2014/main" id="{56E30477-B529-728A-AA86-F0BF32CC2C94}"/>
              </a:ext>
            </a:extLst>
          </p:cNvPr>
          <p:cNvSpPr>
            <a:spLocks noGrp="1"/>
          </p:cNvSpPr>
          <p:nvPr>
            <p:ph type="body" sz="quarter" idx="23"/>
          </p:nvPr>
        </p:nvSpPr>
        <p:spPr>
          <a:xfrm>
            <a:off x="913702" y="5283162"/>
            <a:ext cx="5000626" cy="704088"/>
          </a:xfrm>
          <a:noFill/>
          <a:ln>
            <a:noFill/>
          </a:ln>
        </p:spPr>
        <p:txBody>
          <a:bodyPr lIns="0" tIns="0" rIns="0" bIns="0" anchor="t" anchorCtr="0">
            <a:noAutofit/>
          </a:bodyPr>
          <a:lstStyle>
            <a:lvl1pPr marL="0" indent="0">
              <a:lnSpc>
                <a:spcPct val="100000"/>
              </a:lnSpc>
              <a:buNone/>
              <a:defRPr sz="1600">
                <a:solidFill>
                  <a:schemeClr val="tx1"/>
                </a:solidFill>
              </a:defRPr>
            </a:lvl1pPr>
          </a:lstStyle>
          <a:p>
            <a:pPr lvl="0"/>
            <a:r>
              <a:rPr lang="en-US"/>
              <a:t>Click to edit Master text styles</a:t>
            </a:r>
          </a:p>
        </p:txBody>
      </p:sp>
      <p:sp>
        <p:nvSpPr>
          <p:cNvPr id="32" name="Text Placeholder 13">
            <a:extLst>
              <a:ext uri="{FF2B5EF4-FFF2-40B4-BE49-F238E27FC236}">
                <a16:creationId xmlns:a16="http://schemas.microsoft.com/office/drawing/2014/main" id="{2CD14E77-F429-15B1-F9A5-C98656B05D4C}"/>
              </a:ext>
            </a:extLst>
          </p:cNvPr>
          <p:cNvSpPr>
            <a:spLocks noGrp="1"/>
          </p:cNvSpPr>
          <p:nvPr>
            <p:ph type="body" sz="quarter" idx="24" hasCustomPrompt="1"/>
          </p:nvPr>
        </p:nvSpPr>
        <p:spPr>
          <a:xfrm>
            <a:off x="6416009" y="5727814"/>
            <a:ext cx="3984937" cy="814025"/>
          </a:xfrm>
          <a:noFill/>
          <a:ln>
            <a:noFill/>
          </a:ln>
        </p:spPr>
        <p:txBody>
          <a:bodyPr lIns="0" tIns="0" rIns="0" bIns="0" anchor="t" anchorCtr="0">
            <a:noAutofit/>
          </a:bodyPr>
          <a:lstStyle>
            <a:lvl1pPr marL="0" indent="0" algn="ctr">
              <a:lnSpc>
                <a:spcPct val="100000"/>
              </a:lnSpc>
              <a:buNone/>
              <a:defRPr sz="1200">
                <a:solidFill>
                  <a:schemeClr val="tx1"/>
                </a:solidFill>
              </a:defRPr>
            </a:lvl1pPr>
          </a:lstStyle>
          <a:p>
            <a:pPr lvl="0"/>
            <a:r>
              <a:rPr lang="en-US"/>
              <a:t>Click to insert caption</a:t>
            </a:r>
          </a:p>
        </p:txBody>
      </p:sp>
      <p:pic>
        <p:nvPicPr>
          <p:cNvPr id="12" name="Picture 11">
            <a:extLst>
              <a:ext uri="{FF2B5EF4-FFF2-40B4-BE49-F238E27FC236}">
                <a16:creationId xmlns:a16="http://schemas.microsoft.com/office/drawing/2014/main" id="{B8EA2963-9726-4063-E7DA-0AB9CA390918}"/>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3" name="Text Placeholder 19">
            <a:extLst>
              <a:ext uri="{FF2B5EF4-FFF2-40B4-BE49-F238E27FC236}">
                <a16:creationId xmlns:a16="http://schemas.microsoft.com/office/drawing/2014/main" id="{74F00707-099E-FCA0-E7DE-AF763D1AF913}"/>
              </a:ext>
            </a:extLst>
          </p:cNvPr>
          <p:cNvSpPr>
            <a:spLocks noGrp="1"/>
          </p:cNvSpPr>
          <p:nvPr>
            <p:ph type="body" sz="quarter" idx="37" hasCustomPrompt="1"/>
          </p:nvPr>
        </p:nvSpPr>
        <p:spPr>
          <a:xfrm>
            <a:off x="914399" y="820351"/>
            <a:ext cx="9994393" cy="596900"/>
          </a:xfrm>
        </p:spPr>
        <p:txBody>
          <a:bodyPr/>
          <a:lstStyle>
            <a:lvl1pPr marL="0" indent="0">
              <a:buNone/>
              <a:defRPr spc="-20" baseline="0">
                <a:solidFill>
                  <a:schemeClr val="tx1"/>
                </a:solidFill>
              </a:defRPr>
            </a:lvl1pPr>
          </a:lstStyle>
          <a:p>
            <a:pPr lvl="0"/>
            <a:r>
              <a:rPr lang="en-US"/>
              <a:t>Click to add subheading (optional)</a:t>
            </a:r>
          </a:p>
        </p:txBody>
      </p:sp>
      <p:pic>
        <p:nvPicPr>
          <p:cNvPr id="15" name="Picture 14" descr="Logo, company name&#10;&#10;AI-generated content may be incorrect.">
            <a:extLst>
              <a:ext uri="{FF2B5EF4-FFF2-40B4-BE49-F238E27FC236}">
                <a16:creationId xmlns:a16="http://schemas.microsoft.com/office/drawing/2014/main" id="{1E87DF5B-EBD1-93B2-E7F8-9194FC8AC742}"/>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6" name="Title Placeholder 1">
            <a:extLst>
              <a:ext uri="{FF2B5EF4-FFF2-40B4-BE49-F238E27FC236}">
                <a16:creationId xmlns:a16="http://schemas.microsoft.com/office/drawing/2014/main" id="{B92F8742-82D1-BB4D-234D-76D87357F9E9}"/>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6" name="Chart Placeholder 33">
            <a:extLst>
              <a:ext uri="{FF2B5EF4-FFF2-40B4-BE49-F238E27FC236}">
                <a16:creationId xmlns:a16="http://schemas.microsoft.com/office/drawing/2014/main" id="{52C864BF-BCE8-AF09-5C28-6FB7C48C3E8E}"/>
              </a:ext>
            </a:extLst>
          </p:cNvPr>
          <p:cNvSpPr>
            <a:spLocks noGrp="1"/>
          </p:cNvSpPr>
          <p:nvPr>
            <p:ph type="chart" sz="quarter" idx="38"/>
          </p:nvPr>
        </p:nvSpPr>
        <p:spPr>
          <a:xfrm>
            <a:off x="6564303" y="1691264"/>
            <a:ext cx="3718252" cy="3820420"/>
          </a:xfrm>
          <a:blipFill>
            <a:blip r:embed="rId4" cstate="screen">
              <a:extLst>
                <a:ext uri="{28A0092B-C50C-407E-A947-70E740481C1C}">
                  <a14:useLocalDpi xmlns:a14="http://schemas.microsoft.com/office/drawing/2010/main"/>
                </a:ext>
              </a:extLst>
            </a:blip>
            <a:stretch>
              <a:fillRect/>
            </a:stretch>
          </a:blipFill>
        </p:spPr>
        <p:txBody>
          <a:bodyPr anchor="ctr"/>
          <a:lstStyle>
            <a:lvl1pPr marL="0" indent="0" algn="ctr">
              <a:buNone/>
              <a:defRPr/>
            </a:lvl1pPr>
          </a:lstStyle>
          <a:p>
            <a:r>
              <a:rPr lang="en-US"/>
              <a:t>Click icon to add chart</a:t>
            </a:r>
          </a:p>
        </p:txBody>
      </p:sp>
      <p:sp>
        <p:nvSpPr>
          <p:cNvPr id="8" name="Date Placeholder 7">
            <a:extLst>
              <a:ext uri="{FF2B5EF4-FFF2-40B4-BE49-F238E27FC236}">
                <a16:creationId xmlns:a16="http://schemas.microsoft.com/office/drawing/2014/main" id="{76F6407B-2069-A156-F136-165066B97BB0}"/>
              </a:ext>
            </a:extLst>
          </p:cNvPr>
          <p:cNvSpPr>
            <a:spLocks noGrp="1"/>
          </p:cNvSpPr>
          <p:nvPr>
            <p:ph type="dt" sz="half" idx="39"/>
          </p:nvPr>
        </p:nvSpPr>
        <p:spPr/>
        <p:txBody>
          <a:bodyPr/>
          <a:lstStyle/>
          <a:p>
            <a:pPr>
              <a:defRPr/>
            </a:pPr>
            <a:r>
              <a:rPr lang="en-US"/>
              <a:t>5/16/26</a:t>
            </a:r>
          </a:p>
        </p:txBody>
      </p:sp>
      <p:sp>
        <p:nvSpPr>
          <p:cNvPr id="9" name="Footer Placeholder 8">
            <a:extLst>
              <a:ext uri="{FF2B5EF4-FFF2-40B4-BE49-F238E27FC236}">
                <a16:creationId xmlns:a16="http://schemas.microsoft.com/office/drawing/2014/main" id="{5B8EB51C-6380-2192-1894-4C5355440D79}"/>
              </a:ext>
            </a:extLst>
          </p:cNvPr>
          <p:cNvSpPr>
            <a:spLocks noGrp="1"/>
          </p:cNvSpPr>
          <p:nvPr>
            <p:ph type="ftr" sz="quarter" idx="40"/>
          </p:nvPr>
        </p:nvSpPr>
        <p:spPr/>
        <p:txBody>
          <a:bodyPr/>
          <a:lstStyle/>
          <a:p>
            <a:pPr>
              <a:defRPr/>
            </a:pPr>
            <a:r>
              <a:rPr lang="en-US"/>
              <a:t>Sam Posen | IPAC'26 Tutorial</a:t>
            </a:r>
          </a:p>
        </p:txBody>
      </p:sp>
      <p:sp>
        <p:nvSpPr>
          <p:cNvPr id="10" name="Slide Number Placeholder 9">
            <a:extLst>
              <a:ext uri="{FF2B5EF4-FFF2-40B4-BE49-F238E27FC236}">
                <a16:creationId xmlns:a16="http://schemas.microsoft.com/office/drawing/2014/main" id="{F12A945B-BEEF-183C-ECC0-6AA2D38FD9C8}"/>
              </a:ext>
            </a:extLst>
          </p:cNvPr>
          <p:cNvSpPr>
            <a:spLocks noGrp="1"/>
          </p:cNvSpPr>
          <p:nvPr>
            <p:ph type="sldNum" sz="quarter" idx="41"/>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8855193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599776E6-5838-C63E-68C8-E3EF99F46087}"/>
              </a:ext>
            </a:extLst>
          </p:cNvPr>
          <p:cNvSpPr txBox="1">
            <a:spLocks/>
          </p:cNvSpPr>
          <p:nvPr userDrawn="1"/>
        </p:nvSpPr>
        <p:spPr>
          <a:xfrm>
            <a:off x="6095997" y="4281534"/>
            <a:ext cx="5074467" cy="890108"/>
          </a:xfrm>
          <a:prstGeom prst="rect">
            <a:avLst/>
          </a:prstGeom>
          <a:noFill/>
        </p:spPr>
        <p:txBody>
          <a:bodyPr vert="horz" lIns="0" tIns="0" rIns="0" bIns="0" rtlCol="0" anchor="b">
            <a:noAutofit/>
          </a:bodyPr>
          <a:lstStyle>
            <a:lvl1pPr algn="l" defTabSz="914400" rtl="0" eaLnBrk="1" latinLnBrk="0" hangingPunct="1">
              <a:lnSpc>
                <a:spcPct val="90000"/>
              </a:lnSpc>
              <a:spcBef>
                <a:spcPct val="0"/>
              </a:spcBef>
              <a:buNone/>
              <a:defRPr sz="4800" b="1" i="0" kern="1200" spc="-100" baseline="0">
                <a:solidFill>
                  <a:schemeClr val="accent1"/>
                </a:solidFill>
                <a:latin typeface="Helvetica" pitchFamily="2" charset="0"/>
                <a:ea typeface="+mj-ea"/>
                <a:cs typeface="+mj-cs"/>
              </a:defRPr>
            </a:lvl1pPr>
          </a:lstStyle>
          <a:p>
            <a:endParaRPr lang="en-US"/>
          </a:p>
        </p:txBody>
      </p:sp>
      <p:sp>
        <p:nvSpPr>
          <p:cNvPr id="32" name="Text Placeholder 13">
            <a:extLst>
              <a:ext uri="{FF2B5EF4-FFF2-40B4-BE49-F238E27FC236}">
                <a16:creationId xmlns:a16="http://schemas.microsoft.com/office/drawing/2014/main" id="{2CD14E77-F429-15B1-F9A5-C98656B05D4C}"/>
              </a:ext>
            </a:extLst>
          </p:cNvPr>
          <p:cNvSpPr>
            <a:spLocks noGrp="1"/>
          </p:cNvSpPr>
          <p:nvPr>
            <p:ph type="body" sz="quarter" idx="24" hasCustomPrompt="1"/>
          </p:nvPr>
        </p:nvSpPr>
        <p:spPr>
          <a:xfrm>
            <a:off x="914399" y="5910199"/>
            <a:ext cx="9994392" cy="371185"/>
          </a:xfrm>
          <a:noFill/>
          <a:ln>
            <a:noFill/>
          </a:ln>
        </p:spPr>
        <p:txBody>
          <a:bodyPr lIns="0" tIns="0" rIns="0" bIns="0" anchor="t" anchorCtr="0">
            <a:noAutofit/>
          </a:bodyPr>
          <a:lstStyle>
            <a:lvl1pPr marL="0" indent="0" algn="l">
              <a:lnSpc>
                <a:spcPct val="100000"/>
              </a:lnSpc>
              <a:buNone/>
              <a:defRPr sz="1200">
                <a:solidFill>
                  <a:schemeClr val="tx1"/>
                </a:solidFill>
              </a:defRPr>
            </a:lvl1pPr>
          </a:lstStyle>
          <a:p>
            <a:pPr lvl="0"/>
            <a:r>
              <a:rPr lang="en-US"/>
              <a:t>Click to insert caption</a:t>
            </a:r>
          </a:p>
        </p:txBody>
      </p:sp>
      <p:pic>
        <p:nvPicPr>
          <p:cNvPr id="8" name="Picture 7">
            <a:extLst>
              <a:ext uri="{FF2B5EF4-FFF2-40B4-BE49-F238E27FC236}">
                <a16:creationId xmlns:a16="http://schemas.microsoft.com/office/drawing/2014/main" id="{D85F47B5-4761-5144-F10D-D22CD753FBB9}"/>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9" name="Text Placeholder 19">
            <a:extLst>
              <a:ext uri="{FF2B5EF4-FFF2-40B4-BE49-F238E27FC236}">
                <a16:creationId xmlns:a16="http://schemas.microsoft.com/office/drawing/2014/main" id="{4E7EC1F8-3C79-96EA-BAC5-4A16390EF4F6}"/>
              </a:ext>
            </a:extLst>
          </p:cNvPr>
          <p:cNvSpPr>
            <a:spLocks noGrp="1"/>
          </p:cNvSpPr>
          <p:nvPr>
            <p:ph type="body" sz="quarter" idx="37" hasCustomPrompt="1"/>
          </p:nvPr>
        </p:nvSpPr>
        <p:spPr>
          <a:xfrm>
            <a:off x="914399" y="820351"/>
            <a:ext cx="9994393" cy="596900"/>
          </a:xfrm>
        </p:spPr>
        <p:txBody>
          <a:bodyPr/>
          <a:lstStyle>
            <a:lvl1pPr marL="0" indent="0">
              <a:buNone/>
              <a:defRPr spc="-20" baseline="0">
                <a:solidFill>
                  <a:schemeClr val="tx1"/>
                </a:solidFill>
              </a:defRPr>
            </a:lvl1pPr>
          </a:lstStyle>
          <a:p>
            <a:pPr lvl="0"/>
            <a:r>
              <a:rPr lang="en-US"/>
              <a:t>Click to add subheading (optional)</a:t>
            </a:r>
          </a:p>
        </p:txBody>
      </p:sp>
      <p:pic>
        <p:nvPicPr>
          <p:cNvPr id="10" name="Picture 9" descr="Logo, company name&#10;&#10;AI-generated content may be incorrect.">
            <a:extLst>
              <a:ext uri="{FF2B5EF4-FFF2-40B4-BE49-F238E27FC236}">
                <a16:creationId xmlns:a16="http://schemas.microsoft.com/office/drawing/2014/main" id="{BA36F6E8-B09C-D7C6-E26B-D0323BCA2578}"/>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2" name="Title Placeholder 1">
            <a:extLst>
              <a:ext uri="{FF2B5EF4-FFF2-40B4-BE49-F238E27FC236}">
                <a16:creationId xmlns:a16="http://schemas.microsoft.com/office/drawing/2014/main" id="{80C1E4F0-DFA5-E9B1-59B4-18ECD9C9BFA1}"/>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3" name="Table Placeholder 5">
            <a:extLst>
              <a:ext uri="{FF2B5EF4-FFF2-40B4-BE49-F238E27FC236}">
                <a16:creationId xmlns:a16="http://schemas.microsoft.com/office/drawing/2014/main" id="{D2EDDB05-1AF6-97B9-8468-040314ECE410}"/>
              </a:ext>
            </a:extLst>
          </p:cNvPr>
          <p:cNvSpPr>
            <a:spLocks noGrp="1"/>
          </p:cNvSpPr>
          <p:nvPr>
            <p:ph type="tbl" sz="quarter" idx="25"/>
          </p:nvPr>
        </p:nvSpPr>
        <p:spPr>
          <a:xfrm>
            <a:off x="915924" y="1700784"/>
            <a:ext cx="9992867" cy="4105656"/>
          </a:xfrm>
          <a:blipFill>
            <a:blip r:embed="rId4" cstate="screen">
              <a:extLst>
                <a:ext uri="{28A0092B-C50C-407E-A947-70E740481C1C}">
                  <a14:useLocalDpi xmlns:a14="http://schemas.microsoft.com/office/drawing/2010/main"/>
                </a:ext>
              </a:extLst>
            </a:blip>
            <a:stretch>
              <a:fillRect/>
            </a:stretch>
          </a:blipFill>
        </p:spPr>
        <p:txBody>
          <a:bodyPr anchor="ctr"/>
          <a:lstStyle>
            <a:lvl1pPr marL="0" indent="0" algn="ctr">
              <a:buNone/>
              <a:defRPr/>
            </a:lvl1pPr>
          </a:lstStyle>
          <a:p>
            <a:r>
              <a:rPr lang="en-US"/>
              <a:t>Click icon to add table</a:t>
            </a:r>
          </a:p>
        </p:txBody>
      </p:sp>
      <p:sp>
        <p:nvSpPr>
          <p:cNvPr id="6" name="Date Placeholder 5">
            <a:extLst>
              <a:ext uri="{FF2B5EF4-FFF2-40B4-BE49-F238E27FC236}">
                <a16:creationId xmlns:a16="http://schemas.microsoft.com/office/drawing/2014/main" id="{2088B00D-9B35-DB46-C790-1D78D3C30D91}"/>
              </a:ext>
            </a:extLst>
          </p:cNvPr>
          <p:cNvSpPr>
            <a:spLocks noGrp="1"/>
          </p:cNvSpPr>
          <p:nvPr>
            <p:ph type="dt" sz="half" idx="38"/>
          </p:nvPr>
        </p:nvSpPr>
        <p:spPr/>
        <p:txBody>
          <a:bodyPr/>
          <a:lstStyle/>
          <a:p>
            <a:pPr>
              <a:defRPr/>
            </a:pPr>
            <a:r>
              <a:rPr lang="en-US"/>
              <a:t>5/16/26</a:t>
            </a:r>
          </a:p>
        </p:txBody>
      </p:sp>
      <p:sp>
        <p:nvSpPr>
          <p:cNvPr id="7" name="Footer Placeholder 6">
            <a:extLst>
              <a:ext uri="{FF2B5EF4-FFF2-40B4-BE49-F238E27FC236}">
                <a16:creationId xmlns:a16="http://schemas.microsoft.com/office/drawing/2014/main" id="{0423629E-9729-19B2-D18F-696FC5DF7C80}"/>
              </a:ext>
            </a:extLst>
          </p:cNvPr>
          <p:cNvSpPr>
            <a:spLocks noGrp="1"/>
          </p:cNvSpPr>
          <p:nvPr>
            <p:ph type="ftr" sz="quarter" idx="39"/>
          </p:nvPr>
        </p:nvSpPr>
        <p:spPr/>
        <p:txBody>
          <a:bodyPr/>
          <a:lstStyle/>
          <a:p>
            <a:pPr>
              <a:defRPr/>
            </a:pPr>
            <a:r>
              <a:rPr lang="en-US"/>
              <a:t>Sam Posen | IPAC'26 Tutorial</a:t>
            </a:r>
          </a:p>
        </p:txBody>
      </p:sp>
      <p:sp>
        <p:nvSpPr>
          <p:cNvPr id="13" name="Slide Number Placeholder 12">
            <a:extLst>
              <a:ext uri="{FF2B5EF4-FFF2-40B4-BE49-F238E27FC236}">
                <a16:creationId xmlns:a16="http://schemas.microsoft.com/office/drawing/2014/main" id="{9F7ECEAE-4F90-EAE6-417B-EE2AEE8EB75D}"/>
              </a:ext>
            </a:extLst>
          </p:cNvPr>
          <p:cNvSpPr>
            <a:spLocks noGrp="1"/>
          </p:cNvSpPr>
          <p:nvPr>
            <p:ph type="sldNum" sz="quarter" idx="40"/>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9586080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lose-light">
    <p:bg>
      <p:bgPr>
        <a:blipFill dpi="0" rotWithShape="1">
          <a:blip r:embed="rId2" cstate="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599776E6-5838-C63E-68C8-E3EF99F46087}"/>
              </a:ext>
            </a:extLst>
          </p:cNvPr>
          <p:cNvSpPr txBox="1">
            <a:spLocks/>
          </p:cNvSpPr>
          <p:nvPr userDrawn="1"/>
        </p:nvSpPr>
        <p:spPr>
          <a:xfrm>
            <a:off x="6096000" y="4361861"/>
            <a:ext cx="5029200" cy="882168"/>
          </a:xfrm>
          <a:prstGeom prst="rect">
            <a:avLst/>
          </a:prstGeom>
          <a:noFill/>
        </p:spPr>
        <p:txBody>
          <a:bodyPr vert="horz" lIns="0" tIns="0" rIns="0" bIns="0" rtlCol="0" anchor="b">
            <a:noAutofit/>
          </a:bodyPr>
          <a:lstStyle>
            <a:lvl1pPr algn="l" defTabSz="914400" rtl="0" eaLnBrk="1" latinLnBrk="0" hangingPunct="1">
              <a:lnSpc>
                <a:spcPct val="90000"/>
              </a:lnSpc>
              <a:spcBef>
                <a:spcPct val="0"/>
              </a:spcBef>
              <a:buNone/>
              <a:defRPr sz="4800" b="1" i="0" kern="1200" spc="-100" baseline="0">
                <a:solidFill>
                  <a:schemeClr val="accent1"/>
                </a:solidFill>
                <a:latin typeface="Helvetica" pitchFamily="2" charset="0"/>
                <a:ea typeface="+mj-ea"/>
                <a:cs typeface="+mj-cs"/>
              </a:defRPr>
            </a:lvl1pPr>
          </a:lstStyle>
          <a:p>
            <a:endParaRPr lang="en-US"/>
          </a:p>
        </p:txBody>
      </p:sp>
      <p:pic>
        <p:nvPicPr>
          <p:cNvPr id="2" name="Picture 1">
            <a:extLst>
              <a:ext uri="{FF2B5EF4-FFF2-40B4-BE49-F238E27FC236}">
                <a16:creationId xmlns:a16="http://schemas.microsoft.com/office/drawing/2014/main" id="{2C95878C-4EDF-38C4-5287-2AEA2144FDEB}"/>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Tree>
    <p:extLst>
      <p:ext uri="{BB962C8B-B14F-4D97-AF65-F5344CB8AC3E}">
        <p14:creationId xmlns:p14="http://schemas.microsoft.com/office/powerpoint/2010/main" val="24112048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title-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5CCE765-81F2-BAC8-4594-F05A8A98B209}"/>
              </a:ext>
            </a:extLst>
          </p:cNvPr>
          <p:cNvSpPr/>
          <p:nvPr userDrawn="1"/>
        </p:nvSpPr>
        <p:spPr>
          <a:xfrm>
            <a:off x="0" y="1"/>
            <a:ext cx="12192000" cy="6857999"/>
          </a:xfrm>
          <a:prstGeom prst="rect">
            <a:avLst/>
          </a:prstGeom>
          <a:solidFill>
            <a:schemeClr val="bg1">
              <a:alpha val="50203"/>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A81A3-EC67-4A3B-9F41-F416DA9AD784}"/>
              </a:ext>
            </a:extLst>
          </p:cNvPr>
          <p:cNvSpPr>
            <a:spLocks noGrp="1"/>
          </p:cNvSpPr>
          <p:nvPr>
            <p:ph type="title" hasCustomPrompt="1"/>
          </p:nvPr>
        </p:nvSpPr>
        <p:spPr>
          <a:xfrm>
            <a:off x="914400" y="4775545"/>
            <a:ext cx="10003536" cy="834011"/>
          </a:xfrm>
          <a:prstGeom prst="rect">
            <a:avLst/>
          </a:prstGeom>
          <a:noFill/>
        </p:spPr>
        <p:txBody>
          <a:bodyPr wrap="square" lIns="0" tIns="0" rIns="0" bIns="274320" anchor="t">
            <a:spAutoFit/>
          </a:bodyPr>
          <a:lstStyle>
            <a:lvl1pPr>
              <a:defRPr sz="4000" b="0">
                <a:solidFill>
                  <a:schemeClr val="tx1"/>
                </a:solidFill>
              </a:defRPr>
            </a:lvl1pPr>
          </a:lstStyle>
          <a:p>
            <a:r>
              <a:rPr lang="en-US"/>
              <a:t>Section title</a:t>
            </a:r>
          </a:p>
        </p:txBody>
      </p:sp>
      <p:sp>
        <p:nvSpPr>
          <p:cNvPr id="3" name="Text Placeholder 3">
            <a:extLst>
              <a:ext uri="{FF2B5EF4-FFF2-40B4-BE49-F238E27FC236}">
                <a16:creationId xmlns:a16="http://schemas.microsoft.com/office/drawing/2014/main" id="{F45B20B8-EF94-AE94-949A-2FB6A948075C}"/>
              </a:ext>
            </a:extLst>
          </p:cNvPr>
          <p:cNvSpPr>
            <a:spLocks noGrp="1"/>
          </p:cNvSpPr>
          <p:nvPr>
            <p:ph type="body" sz="quarter" idx="10" hasCustomPrompt="1"/>
          </p:nvPr>
        </p:nvSpPr>
        <p:spPr>
          <a:xfrm>
            <a:off x="914400" y="3429001"/>
            <a:ext cx="1772454" cy="1114088"/>
          </a:xfrm>
          <a:prstGeom prst="rect">
            <a:avLst/>
          </a:prstGeom>
          <a:noFill/>
        </p:spPr>
        <p:txBody>
          <a:bodyPr lIns="0" tIns="182880" bIns="0" anchor="ctr">
            <a:noAutofit/>
          </a:bodyPr>
          <a:lstStyle>
            <a:lvl1pPr marL="0" indent="12700" algn="l" defTabSz="914400" rtl="0" eaLnBrk="1" latinLnBrk="0" hangingPunct="1">
              <a:lnSpc>
                <a:spcPct val="90000"/>
              </a:lnSpc>
              <a:spcBef>
                <a:spcPct val="0"/>
              </a:spcBef>
              <a:buNone/>
              <a:tabLst/>
              <a:defRPr lang="en-US" sz="7200" b="0" i="0" kern="1200" spc="-100" baseline="0" dirty="0">
                <a:solidFill>
                  <a:schemeClr val="tx2"/>
                </a:solidFill>
                <a:latin typeface="Helvetica" pitchFamily="2" charset="0"/>
                <a:ea typeface="+mj-ea"/>
                <a:cs typeface="+mj-cs"/>
              </a:defRPr>
            </a:lvl1pPr>
          </a:lstStyle>
          <a:p>
            <a:pPr lvl="0"/>
            <a:r>
              <a:rPr lang="en-US"/>
              <a:t>01</a:t>
            </a:r>
          </a:p>
        </p:txBody>
      </p:sp>
      <p:sp>
        <p:nvSpPr>
          <p:cNvPr id="4" name="Rectangle 3">
            <a:extLst>
              <a:ext uri="{FF2B5EF4-FFF2-40B4-BE49-F238E27FC236}">
                <a16:creationId xmlns:a16="http://schemas.microsoft.com/office/drawing/2014/main" id="{0CC440DD-C83E-5818-8D0D-4307DEB14634}"/>
              </a:ext>
            </a:extLst>
          </p:cNvPr>
          <p:cNvSpPr/>
          <p:nvPr userDrawn="1"/>
        </p:nvSpPr>
        <p:spPr>
          <a:xfrm>
            <a:off x="914400" y="4543089"/>
            <a:ext cx="1773936"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lIns="0" rtlCol="0" anchor="ctr"/>
          <a:lstStyle/>
          <a:p>
            <a:pPr algn="ctr"/>
            <a:endParaRPr lang="en-US"/>
          </a:p>
        </p:txBody>
      </p:sp>
      <p:pic>
        <p:nvPicPr>
          <p:cNvPr id="7" name="Picture 6">
            <a:extLst>
              <a:ext uri="{FF2B5EF4-FFF2-40B4-BE49-F238E27FC236}">
                <a16:creationId xmlns:a16="http://schemas.microsoft.com/office/drawing/2014/main" id="{8788DA3D-6125-4849-EF5D-E55FDE01FEE1}"/>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8" name="Slide Number Placeholder 9">
            <a:extLst>
              <a:ext uri="{FF2B5EF4-FFF2-40B4-BE49-F238E27FC236}">
                <a16:creationId xmlns:a16="http://schemas.microsoft.com/office/drawing/2014/main" id="{F10B25E9-94DA-16D3-13E3-CAE2BEA2F4C9}"/>
              </a:ext>
            </a:extLst>
          </p:cNvPr>
          <p:cNvSpPr>
            <a:spLocks noGrp="1"/>
          </p:cNvSpPr>
          <p:nvPr>
            <p:ph type="sldNum" sz="quarter" idx="4"/>
          </p:nvPr>
        </p:nvSpPr>
        <p:spPr>
          <a:xfrm>
            <a:off x="11830050" y="6356350"/>
            <a:ext cx="358919" cy="365125"/>
          </a:xfrm>
          <a:prstGeom prst="rect">
            <a:avLst/>
          </a:prstGeom>
        </p:spPr>
        <p:txBody>
          <a:bodyPr vert="horz" lIns="0" tIns="0" rIns="0" bIns="0" rtlCol="0" anchor="b"/>
          <a:lstStyle>
            <a:lvl1pPr algn="ctr">
              <a:defRPr sz="900" b="1" i="0">
                <a:solidFill>
                  <a:schemeClr val="bg1"/>
                </a:solidFill>
                <a:latin typeface="Helvetica" pitchFamily="2" charset="0"/>
              </a:defRPr>
            </a:lvl1pPr>
          </a:lstStyle>
          <a:p>
            <a:fld id="{F4BAA12D-5F28-3140-935A-44BF4B54B6B6}" type="slidenum">
              <a:rPr lang="en-US" smtClean="0"/>
              <a:pPr/>
              <a:t>‹#›</a:t>
            </a:fld>
            <a:endParaRPr lang="en-US"/>
          </a:p>
        </p:txBody>
      </p:sp>
    </p:spTree>
    <p:extLst>
      <p:ext uri="{BB962C8B-B14F-4D97-AF65-F5344CB8AC3E}">
        <p14:creationId xmlns:p14="http://schemas.microsoft.com/office/powerpoint/2010/main" val="1790534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ection-title-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28A2BF2-AEE9-3696-E274-55C9E049409F}"/>
              </a:ext>
            </a:extLst>
          </p:cNvPr>
          <p:cNvSpPr/>
          <p:nvPr userDrawn="1"/>
        </p:nvSpPr>
        <p:spPr>
          <a:xfrm>
            <a:off x="0" y="1"/>
            <a:ext cx="12192000" cy="6857999"/>
          </a:xfrm>
          <a:prstGeom prst="rect">
            <a:avLst/>
          </a:prstGeom>
          <a:solidFill>
            <a:schemeClr val="bg1">
              <a:alpha val="50203"/>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BA279D5-65D1-7EB0-3505-17CC33D8807D}"/>
              </a:ext>
            </a:extLst>
          </p:cNvPr>
          <p:cNvSpPr>
            <a:spLocks noGrp="1"/>
          </p:cNvSpPr>
          <p:nvPr>
            <p:ph type="title" hasCustomPrompt="1"/>
          </p:nvPr>
        </p:nvSpPr>
        <p:spPr>
          <a:xfrm>
            <a:off x="914400" y="4775545"/>
            <a:ext cx="10003536" cy="834011"/>
          </a:xfrm>
          <a:prstGeom prst="rect">
            <a:avLst/>
          </a:prstGeom>
          <a:noFill/>
        </p:spPr>
        <p:txBody>
          <a:bodyPr wrap="square" lIns="0" tIns="0" rIns="0" bIns="274320" anchor="t">
            <a:spAutoFit/>
          </a:bodyPr>
          <a:lstStyle>
            <a:lvl1pPr>
              <a:defRPr sz="4000" b="0">
                <a:solidFill>
                  <a:schemeClr val="tx1"/>
                </a:solidFill>
              </a:defRPr>
            </a:lvl1pPr>
          </a:lstStyle>
          <a:p>
            <a:r>
              <a:rPr lang="en-US"/>
              <a:t>Section title</a:t>
            </a:r>
          </a:p>
        </p:txBody>
      </p:sp>
      <p:sp>
        <p:nvSpPr>
          <p:cNvPr id="5" name="Text Placeholder 3">
            <a:extLst>
              <a:ext uri="{FF2B5EF4-FFF2-40B4-BE49-F238E27FC236}">
                <a16:creationId xmlns:a16="http://schemas.microsoft.com/office/drawing/2014/main" id="{D0D56A39-C31F-0835-F346-AB4267AB2A50}"/>
              </a:ext>
            </a:extLst>
          </p:cNvPr>
          <p:cNvSpPr>
            <a:spLocks noGrp="1"/>
          </p:cNvSpPr>
          <p:nvPr>
            <p:ph type="body" sz="quarter" idx="10" hasCustomPrompt="1"/>
          </p:nvPr>
        </p:nvSpPr>
        <p:spPr>
          <a:xfrm>
            <a:off x="914400" y="3429001"/>
            <a:ext cx="1772454" cy="1114088"/>
          </a:xfrm>
          <a:prstGeom prst="rect">
            <a:avLst/>
          </a:prstGeom>
          <a:noFill/>
        </p:spPr>
        <p:txBody>
          <a:bodyPr lIns="0" tIns="182880" bIns="0" anchor="ctr">
            <a:noAutofit/>
          </a:bodyPr>
          <a:lstStyle>
            <a:lvl1pPr marL="0" indent="12700" algn="l" defTabSz="914400" rtl="0" eaLnBrk="1" latinLnBrk="0" hangingPunct="1">
              <a:lnSpc>
                <a:spcPct val="90000"/>
              </a:lnSpc>
              <a:spcBef>
                <a:spcPct val="0"/>
              </a:spcBef>
              <a:buNone/>
              <a:tabLst/>
              <a:defRPr lang="en-US" sz="7200" b="0" i="0" kern="1200" spc="-100" baseline="0" dirty="0">
                <a:solidFill>
                  <a:schemeClr val="tx2"/>
                </a:solidFill>
                <a:latin typeface="Helvetica" pitchFamily="2" charset="0"/>
                <a:ea typeface="+mj-ea"/>
                <a:cs typeface="+mj-cs"/>
              </a:defRPr>
            </a:lvl1pPr>
          </a:lstStyle>
          <a:p>
            <a:pPr lvl="0"/>
            <a:r>
              <a:rPr lang="en-US"/>
              <a:t>01</a:t>
            </a:r>
          </a:p>
        </p:txBody>
      </p:sp>
      <p:sp>
        <p:nvSpPr>
          <p:cNvPr id="6" name="Rectangle 5">
            <a:extLst>
              <a:ext uri="{FF2B5EF4-FFF2-40B4-BE49-F238E27FC236}">
                <a16:creationId xmlns:a16="http://schemas.microsoft.com/office/drawing/2014/main" id="{7D40C43A-6B15-0F57-3682-C2FEC305D74B}"/>
              </a:ext>
            </a:extLst>
          </p:cNvPr>
          <p:cNvSpPr/>
          <p:nvPr userDrawn="1"/>
        </p:nvSpPr>
        <p:spPr>
          <a:xfrm>
            <a:off x="914400" y="4543089"/>
            <a:ext cx="1773936"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lIns="0" rtlCol="0" anchor="ctr"/>
          <a:lstStyle/>
          <a:p>
            <a:pPr algn="ctr"/>
            <a:endParaRPr lang="en-US"/>
          </a:p>
        </p:txBody>
      </p:sp>
      <p:pic>
        <p:nvPicPr>
          <p:cNvPr id="7" name="Picture 6">
            <a:extLst>
              <a:ext uri="{FF2B5EF4-FFF2-40B4-BE49-F238E27FC236}">
                <a16:creationId xmlns:a16="http://schemas.microsoft.com/office/drawing/2014/main" id="{E6DEA090-8736-22FF-0799-B9DD33028A43}"/>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8" name="Slide Number Placeholder 9">
            <a:extLst>
              <a:ext uri="{FF2B5EF4-FFF2-40B4-BE49-F238E27FC236}">
                <a16:creationId xmlns:a16="http://schemas.microsoft.com/office/drawing/2014/main" id="{CA4B4A60-8351-BF40-3841-F41FCE9B2F32}"/>
              </a:ext>
            </a:extLst>
          </p:cNvPr>
          <p:cNvSpPr>
            <a:spLocks noGrp="1"/>
          </p:cNvSpPr>
          <p:nvPr>
            <p:ph type="sldNum" sz="quarter" idx="4"/>
          </p:nvPr>
        </p:nvSpPr>
        <p:spPr>
          <a:xfrm>
            <a:off x="11830050" y="6356350"/>
            <a:ext cx="358919" cy="365125"/>
          </a:xfrm>
          <a:prstGeom prst="rect">
            <a:avLst/>
          </a:prstGeom>
        </p:spPr>
        <p:txBody>
          <a:bodyPr vert="horz" lIns="0" tIns="0" rIns="0" bIns="0" rtlCol="0" anchor="b"/>
          <a:lstStyle>
            <a:lvl1pPr algn="ctr">
              <a:defRPr sz="900" b="1" i="0">
                <a:solidFill>
                  <a:schemeClr val="bg1"/>
                </a:solidFill>
                <a:latin typeface="Helvetica" pitchFamily="2" charset="0"/>
              </a:defRPr>
            </a:lvl1pPr>
          </a:lstStyle>
          <a:p>
            <a:fld id="{F4BAA12D-5F28-3140-935A-44BF4B54B6B6}" type="slidenum">
              <a:rPr lang="en-US" smtClean="0"/>
              <a:pPr/>
              <a:t>‹#›</a:t>
            </a:fld>
            <a:endParaRPr lang="en-US"/>
          </a:p>
        </p:txBody>
      </p:sp>
    </p:spTree>
    <p:extLst>
      <p:ext uri="{BB962C8B-B14F-4D97-AF65-F5344CB8AC3E}">
        <p14:creationId xmlns:p14="http://schemas.microsoft.com/office/powerpoint/2010/main" val="32120954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ection-title-3">
    <p:bg>
      <p:bgPr>
        <a:blipFill dpi="0" rotWithShape="1">
          <a:blip r:embed="rId2" cstate="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B0E3FA5-DE31-AB6D-9B62-28830D79E180}"/>
              </a:ext>
            </a:extLst>
          </p:cNvPr>
          <p:cNvSpPr>
            <a:spLocks noGrp="1"/>
          </p:cNvSpPr>
          <p:nvPr>
            <p:ph type="title" hasCustomPrompt="1"/>
          </p:nvPr>
        </p:nvSpPr>
        <p:spPr>
          <a:xfrm>
            <a:off x="914400" y="4775545"/>
            <a:ext cx="10003536" cy="834011"/>
          </a:xfrm>
          <a:prstGeom prst="rect">
            <a:avLst/>
          </a:prstGeom>
          <a:noFill/>
        </p:spPr>
        <p:txBody>
          <a:bodyPr wrap="square" lIns="0" tIns="0" rIns="0" bIns="274320" anchor="t">
            <a:spAutoFit/>
          </a:bodyPr>
          <a:lstStyle>
            <a:lvl1pPr>
              <a:defRPr sz="4000" b="0">
                <a:solidFill>
                  <a:schemeClr val="tx1"/>
                </a:solidFill>
              </a:defRPr>
            </a:lvl1pPr>
          </a:lstStyle>
          <a:p>
            <a:r>
              <a:rPr lang="en-US"/>
              <a:t>Section title</a:t>
            </a:r>
          </a:p>
        </p:txBody>
      </p:sp>
      <p:sp>
        <p:nvSpPr>
          <p:cNvPr id="5" name="Text Placeholder 3">
            <a:extLst>
              <a:ext uri="{FF2B5EF4-FFF2-40B4-BE49-F238E27FC236}">
                <a16:creationId xmlns:a16="http://schemas.microsoft.com/office/drawing/2014/main" id="{9F93DB2B-C096-0CA2-8B73-EC9DE94D29FC}"/>
              </a:ext>
            </a:extLst>
          </p:cNvPr>
          <p:cNvSpPr>
            <a:spLocks noGrp="1"/>
          </p:cNvSpPr>
          <p:nvPr>
            <p:ph type="body" sz="quarter" idx="10" hasCustomPrompt="1"/>
          </p:nvPr>
        </p:nvSpPr>
        <p:spPr>
          <a:xfrm>
            <a:off x="914400" y="3429001"/>
            <a:ext cx="1772454" cy="1114088"/>
          </a:xfrm>
          <a:prstGeom prst="rect">
            <a:avLst/>
          </a:prstGeom>
          <a:noFill/>
        </p:spPr>
        <p:txBody>
          <a:bodyPr lIns="0" tIns="182880" bIns="0" anchor="ctr">
            <a:noAutofit/>
          </a:bodyPr>
          <a:lstStyle>
            <a:lvl1pPr marL="0" indent="12700" algn="l" defTabSz="914400" rtl="0" eaLnBrk="1" latinLnBrk="0" hangingPunct="1">
              <a:lnSpc>
                <a:spcPct val="90000"/>
              </a:lnSpc>
              <a:spcBef>
                <a:spcPct val="0"/>
              </a:spcBef>
              <a:buNone/>
              <a:tabLst/>
              <a:defRPr lang="en-US" sz="7200" b="0" i="0" kern="1200" spc="-100" baseline="0" dirty="0">
                <a:solidFill>
                  <a:schemeClr val="tx2"/>
                </a:solidFill>
                <a:latin typeface="Helvetica" pitchFamily="2" charset="0"/>
                <a:ea typeface="+mj-ea"/>
                <a:cs typeface="+mj-cs"/>
              </a:defRPr>
            </a:lvl1pPr>
          </a:lstStyle>
          <a:p>
            <a:pPr lvl="0"/>
            <a:r>
              <a:rPr lang="en-US"/>
              <a:t>01</a:t>
            </a:r>
          </a:p>
        </p:txBody>
      </p:sp>
      <p:sp>
        <p:nvSpPr>
          <p:cNvPr id="6" name="Rectangle 5">
            <a:extLst>
              <a:ext uri="{FF2B5EF4-FFF2-40B4-BE49-F238E27FC236}">
                <a16:creationId xmlns:a16="http://schemas.microsoft.com/office/drawing/2014/main" id="{783C7BFC-CC60-7A87-8EC8-5BDBA55CAEAE}"/>
              </a:ext>
            </a:extLst>
          </p:cNvPr>
          <p:cNvSpPr/>
          <p:nvPr userDrawn="1"/>
        </p:nvSpPr>
        <p:spPr>
          <a:xfrm>
            <a:off x="914400" y="4543089"/>
            <a:ext cx="1773936"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lIns="0" rtlCol="0" anchor="ctr"/>
          <a:lstStyle/>
          <a:p>
            <a:pPr algn="ctr"/>
            <a:endParaRPr lang="en-US"/>
          </a:p>
        </p:txBody>
      </p:sp>
      <p:pic>
        <p:nvPicPr>
          <p:cNvPr id="9" name="Picture 8">
            <a:extLst>
              <a:ext uri="{FF2B5EF4-FFF2-40B4-BE49-F238E27FC236}">
                <a16:creationId xmlns:a16="http://schemas.microsoft.com/office/drawing/2014/main" id="{440D6175-3B5A-99BF-50CA-438C19FF1B82}"/>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0" name="Slide Number Placeholder 9">
            <a:extLst>
              <a:ext uri="{FF2B5EF4-FFF2-40B4-BE49-F238E27FC236}">
                <a16:creationId xmlns:a16="http://schemas.microsoft.com/office/drawing/2014/main" id="{0AC0A3FD-7314-8193-36AD-C546C75B7CA5}"/>
              </a:ext>
            </a:extLst>
          </p:cNvPr>
          <p:cNvSpPr>
            <a:spLocks noGrp="1"/>
          </p:cNvSpPr>
          <p:nvPr>
            <p:ph type="sldNum" sz="quarter" idx="4"/>
          </p:nvPr>
        </p:nvSpPr>
        <p:spPr>
          <a:xfrm>
            <a:off x="11830050" y="6356350"/>
            <a:ext cx="358919" cy="365125"/>
          </a:xfrm>
          <a:prstGeom prst="rect">
            <a:avLst/>
          </a:prstGeom>
        </p:spPr>
        <p:txBody>
          <a:bodyPr vert="horz" lIns="0" tIns="0" rIns="0" bIns="0" rtlCol="0" anchor="b"/>
          <a:lstStyle>
            <a:lvl1pPr algn="ctr">
              <a:defRPr sz="900" b="1" i="0">
                <a:solidFill>
                  <a:schemeClr val="bg1"/>
                </a:solidFill>
                <a:latin typeface="Helvetica" pitchFamily="2" charset="0"/>
              </a:defRPr>
            </a:lvl1pPr>
          </a:lstStyle>
          <a:p>
            <a:fld id="{F4BAA12D-5F28-3140-935A-44BF4B54B6B6}" type="slidenum">
              <a:rPr lang="en-US" smtClean="0"/>
              <a:pPr/>
              <a:t>‹#›</a:t>
            </a:fld>
            <a:endParaRPr lang="en-US"/>
          </a:p>
        </p:txBody>
      </p:sp>
    </p:spTree>
    <p:extLst>
      <p:ext uri="{BB962C8B-B14F-4D97-AF65-F5344CB8AC3E}">
        <p14:creationId xmlns:p14="http://schemas.microsoft.com/office/powerpoint/2010/main" val="1542028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section-agenda">
    <p:bg>
      <p:bgPr>
        <a:solidFill>
          <a:schemeClr val="bg1"/>
        </a:solidFill>
        <a:effectLst/>
      </p:bgPr>
    </p:bg>
    <p:spTree>
      <p:nvGrpSpPr>
        <p:cNvPr id="1" name=""/>
        <p:cNvGrpSpPr/>
        <p:nvPr/>
      </p:nvGrpSpPr>
      <p:grpSpPr>
        <a:xfrm>
          <a:off x="0" y="0"/>
          <a:ext cx="0" cy="0"/>
          <a:chOff x="0" y="0"/>
          <a:chExt cx="0" cy="0"/>
        </a:xfrm>
      </p:grpSpPr>
      <p:pic>
        <p:nvPicPr>
          <p:cNvPr id="23" name="Picture 22" descr="Logo, company name&#10;&#10;AI-generated content may be incorrect.">
            <a:extLst>
              <a:ext uri="{FF2B5EF4-FFF2-40B4-BE49-F238E27FC236}">
                <a16:creationId xmlns:a16="http://schemas.microsoft.com/office/drawing/2014/main" id="{F458E46B-0C39-CD93-F76B-90E76DC35EC2}"/>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24" name="Title Placeholder 1">
            <a:extLst>
              <a:ext uri="{FF2B5EF4-FFF2-40B4-BE49-F238E27FC236}">
                <a16:creationId xmlns:a16="http://schemas.microsoft.com/office/drawing/2014/main" id="{A226F5EF-54EF-597D-C9E0-363980318BA9}"/>
              </a:ext>
            </a:extLst>
          </p:cNvPr>
          <p:cNvSpPr>
            <a:spLocks noGrp="1"/>
          </p:cNvSpPr>
          <p:nvPr>
            <p:ph type="title" hasCustomPrompt="1"/>
          </p:nvPr>
        </p:nvSpPr>
        <p:spPr>
          <a:xfrm>
            <a:off x="914398" y="365760"/>
            <a:ext cx="6532561"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52" name="Text Placeholder 11">
            <a:extLst>
              <a:ext uri="{FF2B5EF4-FFF2-40B4-BE49-F238E27FC236}">
                <a16:creationId xmlns:a16="http://schemas.microsoft.com/office/drawing/2014/main" id="{7D25E6A6-20DF-4816-1517-8509EB288B9D}"/>
              </a:ext>
            </a:extLst>
          </p:cNvPr>
          <p:cNvSpPr>
            <a:spLocks noGrp="1"/>
          </p:cNvSpPr>
          <p:nvPr>
            <p:ph type="body" sz="quarter" idx="29" hasCustomPrompt="1"/>
          </p:nvPr>
        </p:nvSpPr>
        <p:spPr>
          <a:xfrm>
            <a:off x="911669" y="1700784"/>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01</a:t>
            </a:r>
          </a:p>
        </p:txBody>
      </p:sp>
      <p:sp>
        <p:nvSpPr>
          <p:cNvPr id="53" name="Text Placeholder 13">
            <a:extLst>
              <a:ext uri="{FF2B5EF4-FFF2-40B4-BE49-F238E27FC236}">
                <a16:creationId xmlns:a16="http://schemas.microsoft.com/office/drawing/2014/main" id="{14A01821-D46E-3D52-4CAD-F7DBDCABE774}"/>
              </a:ext>
            </a:extLst>
          </p:cNvPr>
          <p:cNvSpPr>
            <a:spLocks noGrp="1"/>
          </p:cNvSpPr>
          <p:nvPr>
            <p:ph type="body" sz="quarter" idx="30" hasCustomPrompt="1"/>
          </p:nvPr>
        </p:nvSpPr>
        <p:spPr>
          <a:xfrm>
            <a:off x="914400" y="2705790"/>
            <a:ext cx="3070728"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54" name="Text Placeholder 11">
            <a:extLst>
              <a:ext uri="{FF2B5EF4-FFF2-40B4-BE49-F238E27FC236}">
                <a16:creationId xmlns:a16="http://schemas.microsoft.com/office/drawing/2014/main" id="{FD54C57D-8418-C7FC-C13C-73DFB5188821}"/>
              </a:ext>
            </a:extLst>
          </p:cNvPr>
          <p:cNvSpPr>
            <a:spLocks noGrp="1"/>
          </p:cNvSpPr>
          <p:nvPr>
            <p:ph type="body" sz="quarter" idx="31" hasCustomPrompt="1"/>
          </p:nvPr>
        </p:nvSpPr>
        <p:spPr>
          <a:xfrm>
            <a:off x="4376229" y="1700784"/>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02</a:t>
            </a:r>
          </a:p>
        </p:txBody>
      </p:sp>
      <p:sp>
        <p:nvSpPr>
          <p:cNvPr id="55" name="Text Placeholder 13">
            <a:extLst>
              <a:ext uri="{FF2B5EF4-FFF2-40B4-BE49-F238E27FC236}">
                <a16:creationId xmlns:a16="http://schemas.microsoft.com/office/drawing/2014/main" id="{A7ED865A-D8C1-84B1-ED7B-E4FD0EB52755}"/>
              </a:ext>
            </a:extLst>
          </p:cNvPr>
          <p:cNvSpPr>
            <a:spLocks noGrp="1"/>
          </p:cNvSpPr>
          <p:nvPr>
            <p:ph type="body" sz="quarter" idx="32" hasCustomPrompt="1"/>
          </p:nvPr>
        </p:nvSpPr>
        <p:spPr>
          <a:xfrm>
            <a:off x="4379746" y="2705790"/>
            <a:ext cx="3067213"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56" name="Rectangle 55">
            <a:extLst>
              <a:ext uri="{FF2B5EF4-FFF2-40B4-BE49-F238E27FC236}">
                <a16:creationId xmlns:a16="http://schemas.microsoft.com/office/drawing/2014/main" id="{9ED5B529-78BB-F29E-18B0-971B1535E859}"/>
              </a:ext>
            </a:extLst>
          </p:cNvPr>
          <p:cNvSpPr/>
          <p:nvPr userDrawn="1"/>
        </p:nvSpPr>
        <p:spPr>
          <a:xfrm rot="10800000">
            <a:off x="907074" y="2559377"/>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C04014A3-4C06-C81A-AC8E-980793F74342}"/>
              </a:ext>
            </a:extLst>
          </p:cNvPr>
          <p:cNvSpPr/>
          <p:nvPr userDrawn="1"/>
        </p:nvSpPr>
        <p:spPr>
          <a:xfrm rot="10800000">
            <a:off x="4369687" y="2559377"/>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 Placeholder 11">
            <a:extLst>
              <a:ext uri="{FF2B5EF4-FFF2-40B4-BE49-F238E27FC236}">
                <a16:creationId xmlns:a16="http://schemas.microsoft.com/office/drawing/2014/main" id="{4B74B708-A762-7133-2651-04F12E11F8A9}"/>
              </a:ext>
            </a:extLst>
          </p:cNvPr>
          <p:cNvSpPr>
            <a:spLocks noGrp="1"/>
          </p:cNvSpPr>
          <p:nvPr>
            <p:ph type="body" sz="quarter" idx="37" hasCustomPrompt="1"/>
          </p:nvPr>
        </p:nvSpPr>
        <p:spPr>
          <a:xfrm>
            <a:off x="911669" y="3749921"/>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03</a:t>
            </a:r>
          </a:p>
        </p:txBody>
      </p:sp>
      <p:sp>
        <p:nvSpPr>
          <p:cNvPr id="59" name="Text Placeholder 13">
            <a:extLst>
              <a:ext uri="{FF2B5EF4-FFF2-40B4-BE49-F238E27FC236}">
                <a16:creationId xmlns:a16="http://schemas.microsoft.com/office/drawing/2014/main" id="{435E90AA-1C85-A9E4-87BC-C1AF24C3621F}"/>
              </a:ext>
            </a:extLst>
          </p:cNvPr>
          <p:cNvSpPr>
            <a:spLocks noGrp="1"/>
          </p:cNvSpPr>
          <p:nvPr>
            <p:ph type="body" sz="quarter" idx="38" hasCustomPrompt="1"/>
          </p:nvPr>
        </p:nvSpPr>
        <p:spPr>
          <a:xfrm>
            <a:off x="914400" y="4754927"/>
            <a:ext cx="3070728"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60" name="Text Placeholder 11">
            <a:extLst>
              <a:ext uri="{FF2B5EF4-FFF2-40B4-BE49-F238E27FC236}">
                <a16:creationId xmlns:a16="http://schemas.microsoft.com/office/drawing/2014/main" id="{492F2493-8216-CD88-FA44-CC9A10608AF7}"/>
              </a:ext>
            </a:extLst>
          </p:cNvPr>
          <p:cNvSpPr>
            <a:spLocks noGrp="1"/>
          </p:cNvSpPr>
          <p:nvPr>
            <p:ph type="body" sz="quarter" idx="39" hasCustomPrompt="1"/>
          </p:nvPr>
        </p:nvSpPr>
        <p:spPr>
          <a:xfrm>
            <a:off x="4376229" y="3749921"/>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04</a:t>
            </a:r>
          </a:p>
        </p:txBody>
      </p:sp>
      <p:sp>
        <p:nvSpPr>
          <p:cNvPr id="61" name="Text Placeholder 13">
            <a:extLst>
              <a:ext uri="{FF2B5EF4-FFF2-40B4-BE49-F238E27FC236}">
                <a16:creationId xmlns:a16="http://schemas.microsoft.com/office/drawing/2014/main" id="{94974B5A-8E34-7804-BAF6-077E87EED7BA}"/>
              </a:ext>
            </a:extLst>
          </p:cNvPr>
          <p:cNvSpPr>
            <a:spLocks noGrp="1"/>
          </p:cNvSpPr>
          <p:nvPr>
            <p:ph type="body" sz="quarter" idx="40" hasCustomPrompt="1"/>
          </p:nvPr>
        </p:nvSpPr>
        <p:spPr>
          <a:xfrm>
            <a:off x="4379746" y="4754927"/>
            <a:ext cx="3067213"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62" name="Rectangle 61">
            <a:extLst>
              <a:ext uri="{FF2B5EF4-FFF2-40B4-BE49-F238E27FC236}">
                <a16:creationId xmlns:a16="http://schemas.microsoft.com/office/drawing/2014/main" id="{92AD98F0-4E6C-4977-7D6D-0539C61129D5}"/>
              </a:ext>
            </a:extLst>
          </p:cNvPr>
          <p:cNvSpPr/>
          <p:nvPr userDrawn="1"/>
        </p:nvSpPr>
        <p:spPr>
          <a:xfrm rot="10800000">
            <a:off x="907074" y="4608514"/>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EEA28208-467D-4A45-BC0C-0BC9588893EB}"/>
              </a:ext>
            </a:extLst>
          </p:cNvPr>
          <p:cNvSpPr/>
          <p:nvPr userDrawn="1"/>
        </p:nvSpPr>
        <p:spPr>
          <a:xfrm rot="10800000">
            <a:off x="4369687" y="4608514"/>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Picture Placeholder 5">
            <a:extLst>
              <a:ext uri="{FF2B5EF4-FFF2-40B4-BE49-F238E27FC236}">
                <a16:creationId xmlns:a16="http://schemas.microsoft.com/office/drawing/2014/main" id="{4FBFB9DE-AE2D-A7B7-4DB4-6859D9D5BC4B}"/>
              </a:ext>
            </a:extLst>
          </p:cNvPr>
          <p:cNvSpPr>
            <a:spLocks noGrp="1"/>
          </p:cNvSpPr>
          <p:nvPr>
            <p:ph type="pic" sz="quarter" idx="25" hasCustomPrompt="1"/>
          </p:nvPr>
        </p:nvSpPr>
        <p:spPr>
          <a:xfrm>
            <a:off x="8378952" y="0"/>
            <a:ext cx="3447288" cy="6858001"/>
          </a:xfrm>
          <a:prstGeom prst="rect">
            <a:avLst/>
          </a:prstGeom>
          <a:solidFill>
            <a:srgbClr val="C3CAD1"/>
          </a:solidFill>
          <a:ln>
            <a:noFill/>
          </a:ln>
        </p:spPr>
        <p:txBody>
          <a:bodyPr lIns="457200" tIns="3657600" anchor="t"/>
          <a:lstStyle>
            <a:lvl1pPr marL="0" indent="0" algn="ctr">
              <a:buNone/>
              <a:defRPr>
                <a:solidFill>
                  <a:schemeClr val="bg1">
                    <a:lumMod val="65000"/>
                  </a:schemeClr>
                </a:solidFill>
              </a:defRPr>
            </a:lvl1pPr>
          </a:lstStyle>
          <a:p>
            <a:r>
              <a:rPr lang="en-US"/>
              <a:t>Click icon to add image</a:t>
            </a:r>
          </a:p>
        </p:txBody>
      </p:sp>
      <p:sp>
        <p:nvSpPr>
          <p:cNvPr id="65" name="Text Placeholder 13">
            <a:extLst>
              <a:ext uri="{FF2B5EF4-FFF2-40B4-BE49-F238E27FC236}">
                <a16:creationId xmlns:a16="http://schemas.microsoft.com/office/drawing/2014/main" id="{D2A65777-78A4-1122-070C-13C5CC391FE0}"/>
              </a:ext>
            </a:extLst>
          </p:cNvPr>
          <p:cNvSpPr>
            <a:spLocks noGrp="1"/>
          </p:cNvSpPr>
          <p:nvPr>
            <p:ph type="body" sz="quarter" idx="24" hasCustomPrompt="1"/>
          </p:nvPr>
        </p:nvSpPr>
        <p:spPr>
          <a:xfrm>
            <a:off x="8740140" y="6251713"/>
            <a:ext cx="2724912" cy="606288"/>
          </a:xfrm>
          <a:noFill/>
          <a:ln>
            <a:noFill/>
          </a:ln>
        </p:spPr>
        <p:txBody>
          <a:bodyPr lIns="182880" tIns="0" rIns="182880" bIns="137160" anchor="b" anchorCtr="0">
            <a:noAutofit/>
          </a:bodyPr>
          <a:lstStyle>
            <a:lvl1pPr marL="0" indent="0" algn="r">
              <a:lnSpc>
                <a:spcPct val="110000"/>
              </a:lnSpc>
              <a:buNone/>
              <a:defRPr sz="1200">
                <a:solidFill>
                  <a:schemeClr val="bg1"/>
                </a:solidFill>
              </a:defRPr>
            </a:lvl1pPr>
          </a:lstStyle>
          <a:p>
            <a:pPr lvl="0"/>
            <a:r>
              <a:rPr lang="en-US"/>
              <a:t>Click to add optional caption</a:t>
            </a:r>
          </a:p>
        </p:txBody>
      </p:sp>
      <p:pic>
        <p:nvPicPr>
          <p:cNvPr id="66" name="Picture 65">
            <a:extLst>
              <a:ext uri="{FF2B5EF4-FFF2-40B4-BE49-F238E27FC236}">
                <a16:creationId xmlns:a16="http://schemas.microsoft.com/office/drawing/2014/main" id="{2F3BB497-B176-4CA5-ECD7-4F398D8B4FE4}"/>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5" name="Date Placeholder 4">
            <a:extLst>
              <a:ext uri="{FF2B5EF4-FFF2-40B4-BE49-F238E27FC236}">
                <a16:creationId xmlns:a16="http://schemas.microsoft.com/office/drawing/2014/main" id="{D43D427B-7FC7-1359-C26B-EE4E88413334}"/>
              </a:ext>
            </a:extLst>
          </p:cNvPr>
          <p:cNvSpPr>
            <a:spLocks noGrp="1"/>
          </p:cNvSpPr>
          <p:nvPr>
            <p:ph type="dt" sz="half" idx="41"/>
          </p:nvPr>
        </p:nvSpPr>
        <p:spPr/>
        <p:txBody>
          <a:bodyPr/>
          <a:lstStyle/>
          <a:p>
            <a:pPr>
              <a:defRPr/>
            </a:pPr>
            <a:r>
              <a:rPr lang="en-US"/>
              <a:t>5/16/26</a:t>
            </a:r>
          </a:p>
        </p:txBody>
      </p:sp>
      <p:sp>
        <p:nvSpPr>
          <p:cNvPr id="6" name="Footer Placeholder 5">
            <a:extLst>
              <a:ext uri="{FF2B5EF4-FFF2-40B4-BE49-F238E27FC236}">
                <a16:creationId xmlns:a16="http://schemas.microsoft.com/office/drawing/2014/main" id="{F56283E2-A570-ED3B-DFD5-070DE6D5FDE8}"/>
              </a:ext>
            </a:extLst>
          </p:cNvPr>
          <p:cNvSpPr>
            <a:spLocks noGrp="1"/>
          </p:cNvSpPr>
          <p:nvPr>
            <p:ph type="ftr" sz="quarter" idx="42"/>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BEE33E59-3BC3-A711-E10E-552D2E1F77B5}"/>
              </a:ext>
            </a:extLst>
          </p:cNvPr>
          <p:cNvSpPr>
            <a:spLocks noGrp="1"/>
          </p:cNvSpPr>
          <p:nvPr>
            <p:ph type="sldNum" sz="quarter" idx="43"/>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4353332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6-section-agenda">
    <p:bg>
      <p:bgPr>
        <a:solidFill>
          <a:schemeClr val="bg1"/>
        </a:solidFill>
        <a:effectLst/>
      </p:bgPr>
    </p:bg>
    <p:spTree>
      <p:nvGrpSpPr>
        <p:cNvPr id="1" name=""/>
        <p:cNvGrpSpPr/>
        <p:nvPr/>
      </p:nvGrpSpPr>
      <p:grpSpPr>
        <a:xfrm>
          <a:off x="0" y="0"/>
          <a:ext cx="0" cy="0"/>
          <a:chOff x="0" y="0"/>
          <a:chExt cx="0" cy="0"/>
        </a:xfrm>
      </p:grpSpPr>
      <p:sp>
        <p:nvSpPr>
          <p:cNvPr id="21" name="Text Placeholder 11">
            <a:extLst>
              <a:ext uri="{FF2B5EF4-FFF2-40B4-BE49-F238E27FC236}">
                <a16:creationId xmlns:a16="http://schemas.microsoft.com/office/drawing/2014/main" id="{1BB2EFC9-1306-610A-7472-F5A409DAF87B}"/>
              </a:ext>
            </a:extLst>
          </p:cNvPr>
          <p:cNvSpPr>
            <a:spLocks noGrp="1"/>
          </p:cNvSpPr>
          <p:nvPr>
            <p:ph type="body" sz="quarter" idx="25" hasCustomPrompt="1"/>
          </p:nvPr>
        </p:nvSpPr>
        <p:spPr>
          <a:xfrm>
            <a:off x="7840789" y="1700784"/>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03</a:t>
            </a:r>
          </a:p>
        </p:txBody>
      </p:sp>
      <p:sp>
        <p:nvSpPr>
          <p:cNvPr id="22" name="Text Placeholder 13">
            <a:extLst>
              <a:ext uri="{FF2B5EF4-FFF2-40B4-BE49-F238E27FC236}">
                <a16:creationId xmlns:a16="http://schemas.microsoft.com/office/drawing/2014/main" id="{8DA22153-3FAA-4073-D5F7-B56934A12954}"/>
              </a:ext>
            </a:extLst>
          </p:cNvPr>
          <p:cNvSpPr>
            <a:spLocks noGrp="1"/>
          </p:cNvSpPr>
          <p:nvPr>
            <p:ph type="body" sz="quarter" idx="26" hasCustomPrompt="1"/>
          </p:nvPr>
        </p:nvSpPr>
        <p:spPr>
          <a:xfrm>
            <a:off x="7840789" y="2705790"/>
            <a:ext cx="3070730"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35" name="Text Placeholder 11">
            <a:extLst>
              <a:ext uri="{FF2B5EF4-FFF2-40B4-BE49-F238E27FC236}">
                <a16:creationId xmlns:a16="http://schemas.microsoft.com/office/drawing/2014/main" id="{34F7C635-74F3-E319-79C6-11DF58432BCC}"/>
              </a:ext>
            </a:extLst>
          </p:cNvPr>
          <p:cNvSpPr>
            <a:spLocks noGrp="1"/>
          </p:cNvSpPr>
          <p:nvPr>
            <p:ph type="body" sz="quarter" idx="29" hasCustomPrompt="1"/>
          </p:nvPr>
        </p:nvSpPr>
        <p:spPr>
          <a:xfrm>
            <a:off x="911669" y="1700784"/>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01</a:t>
            </a:r>
          </a:p>
        </p:txBody>
      </p:sp>
      <p:sp>
        <p:nvSpPr>
          <p:cNvPr id="36" name="Text Placeholder 13">
            <a:extLst>
              <a:ext uri="{FF2B5EF4-FFF2-40B4-BE49-F238E27FC236}">
                <a16:creationId xmlns:a16="http://schemas.microsoft.com/office/drawing/2014/main" id="{0CB3ED8D-E886-FF54-5A83-1729951016DA}"/>
              </a:ext>
            </a:extLst>
          </p:cNvPr>
          <p:cNvSpPr>
            <a:spLocks noGrp="1"/>
          </p:cNvSpPr>
          <p:nvPr>
            <p:ph type="body" sz="quarter" idx="30" hasCustomPrompt="1"/>
          </p:nvPr>
        </p:nvSpPr>
        <p:spPr>
          <a:xfrm>
            <a:off x="914400" y="2705790"/>
            <a:ext cx="3070728"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37" name="Text Placeholder 11">
            <a:extLst>
              <a:ext uri="{FF2B5EF4-FFF2-40B4-BE49-F238E27FC236}">
                <a16:creationId xmlns:a16="http://schemas.microsoft.com/office/drawing/2014/main" id="{FEC18E3E-7D1C-8D3A-FA66-09B9E8AF96EB}"/>
              </a:ext>
            </a:extLst>
          </p:cNvPr>
          <p:cNvSpPr>
            <a:spLocks noGrp="1"/>
          </p:cNvSpPr>
          <p:nvPr>
            <p:ph type="body" sz="quarter" idx="31" hasCustomPrompt="1"/>
          </p:nvPr>
        </p:nvSpPr>
        <p:spPr>
          <a:xfrm>
            <a:off x="4376229" y="1700784"/>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02</a:t>
            </a:r>
          </a:p>
        </p:txBody>
      </p:sp>
      <p:sp>
        <p:nvSpPr>
          <p:cNvPr id="38" name="Text Placeholder 13">
            <a:extLst>
              <a:ext uri="{FF2B5EF4-FFF2-40B4-BE49-F238E27FC236}">
                <a16:creationId xmlns:a16="http://schemas.microsoft.com/office/drawing/2014/main" id="{F46C368A-CAE6-AB12-45DE-8C9AC1081525}"/>
              </a:ext>
            </a:extLst>
          </p:cNvPr>
          <p:cNvSpPr>
            <a:spLocks noGrp="1"/>
          </p:cNvSpPr>
          <p:nvPr>
            <p:ph type="body" sz="quarter" idx="32" hasCustomPrompt="1"/>
          </p:nvPr>
        </p:nvSpPr>
        <p:spPr>
          <a:xfrm>
            <a:off x="4379746" y="2705790"/>
            <a:ext cx="3067213"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pic>
        <p:nvPicPr>
          <p:cNvPr id="7" name="Picture 6">
            <a:extLst>
              <a:ext uri="{FF2B5EF4-FFF2-40B4-BE49-F238E27FC236}">
                <a16:creationId xmlns:a16="http://schemas.microsoft.com/office/drawing/2014/main" id="{7781A30D-A0A7-8F72-0DB2-BAA0EF20371A}"/>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pic>
        <p:nvPicPr>
          <p:cNvPr id="12" name="Picture 11" descr="Logo, company name&#10;&#10;AI-generated content may be incorrect.">
            <a:extLst>
              <a:ext uri="{FF2B5EF4-FFF2-40B4-BE49-F238E27FC236}">
                <a16:creationId xmlns:a16="http://schemas.microsoft.com/office/drawing/2014/main" id="{6BC60E22-555E-863E-A95E-1F364397E928}"/>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3" name="Title Placeholder 1">
            <a:extLst>
              <a:ext uri="{FF2B5EF4-FFF2-40B4-BE49-F238E27FC236}">
                <a16:creationId xmlns:a16="http://schemas.microsoft.com/office/drawing/2014/main" id="{C8268B68-5038-1850-9129-6EBE6E73F92B}"/>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7" name="Rectangle 16">
            <a:extLst>
              <a:ext uri="{FF2B5EF4-FFF2-40B4-BE49-F238E27FC236}">
                <a16:creationId xmlns:a16="http://schemas.microsoft.com/office/drawing/2014/main" id="{2F851C4B-EE7A-A84C-0FEB-76E839BCE7AE}"/>
              </a:ext>
            </a:extLst>
          </p:cNvPr>
          <p:cNvSpPr/>
          <p:nvPr userDrawn="1"/>
        </p:nvSpPr>
        <p:spPr>
          <a:xfrm rot="10800000">
            <a:off x="907074" y="2559377"/>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079CC64-0203-C898-B985-39FB41EBBF57}"/>
              </a:ext>
            </a:extLst>
          </p:cNvPr>
          <p:cNvSpPr/>
          <p:nvPr userDrawn="1"/>
        </p:nvSpPr>
        <p:spPr>
          <a:xfrm rot="10800000">
            <a:off x="4369687" y="2559377"/>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EB46FE0-DD6E-5635-0172-E4462AC6960A}"/>
              </a:ext>
            </a:extLst>
          </p:cNvPr>
          <p:cNvSpPr/>
          <p:nvPr userDrawn="1"/>
        </p:nvSpPr>
        <p:spPr>
          <a:xfrm rot="10800000">
            <a:off x="7844307" y="2559377"/>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Text Placeholder 11">
            <a:extLst>
              <a:ext uri="{FF2B5EF4-FFF2-40B4-BE49-F238E27FC236}">
                <a16:creationId xmlns:a16="http://schemas.microsoft.com/office/drawing/2014/main" id="{6E39647A-7DAB-491C-D78A-700609AE5924}"/>
              </a:ext>
            </a:extLst>
          </p:cNvPr>
          <p:cNvSpPr>
            <a:spLocks noGrp="1"/>
          </p:cNvSpPr>
          <p:nvPr>
            <p:ph type="body" sz="quarter" idx="35" hasCustomPrompt="1"/>
          </p:nvPr>
        </p:nvSpPr>
        <p:spPr>
          <a:xfrm>
            <a:off x="7840789" y="3749921"/>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06</a:t>
            </a:r>
          </a:p>
        </p:txBody>
      </p:sp>
      <p:sp>
        <p:nvSpPr>
          <p:cNvPr id="54" name="Text Placeholder 13">
            <a:extLst>
              <a:ext uri="{FF2B5EF4-FFF2-40B4-BE49-F238E27FC236}">
                <a16:creationId xmlns:a16="http://schemas.microsoft.com/office/drawing/2014/main" id="{1A2EE3EC-6F0A-04AA-D8CE-ACD79EC10DF0}"/>
              </a:ext>
            </a:extLst>
          </p:cNvPr>
          <p:cNvSpPr>
            <a:spLocks noGrp="1"/>
          </p:cNvSpPr>
          <p:nvPr>
            <p:ph type="body" sz="quarter" idx="36" hasCustomPrompt="1"/>
          </p:nvPr>
        </p:nvSpPr>
        <p:spPr>
          <a:xfrm>
            <a:off x="7840789" y="4754927"/>
            <a:ext cx="3070730"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55" name="Text Placeholder 11">
            <a:extLst>
              <a:ext uri="{FF2B5EF4-FFF2-40B4-BE49-F238E27FC236}">
                <a16:creationId xmlns:a16="http://schemas.microsoft.com/office/drawing/2014/main" id="{34257359-AC31-56B7-8B18-5EA207F7A424}"/>
              </a:ext>
            </a:extLst>
          </p:cNvPr>
          <p:cNvSpPr>
            <a:spLocks noGrp="1"/>
          </p:cNvSpPr>
          <p:nvPr>
            <p:ph type="body" sz="quarter" idx="37" hasCustomPrompt="1"/>
          </p:nvPr>
        </p:nvSpPr>
        <p:spPr>
          <a:xfrm>
            <a:off x="911669" y="3749921"/>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04</a:t>
            </a:r>
          </a:p>
        </p:txBody>
      </p:sp>
      <p:sp>
        <p:nvSpPr>
          <p:cNvPr id="56" name="Text Placeholder 13">
            <a:extLst>
              <a:ext uri="{FF2B5EF4-FFF2-40B4-BE49-F238E27FC236}">
                <a16:creationId xmlns:a16="http://schemas.microsoft.com/office/drawing/2014/main" id="{572C6531-6F1F-27C2-65C9-244BA7ADFA50}"/>
              </a:ext>
            </a:extLst>
          </p:cNvPr>
          <p:cNvSpPr>
            <a:spLocks noGrp="1"/>
          </p:cNvSpPr>
          <p:nvPr>
            <p:ph type="body" sz="quarter" idx="38" hasCustomPrompt="1"/>
          </p:nvPr>
        </p:nvSpPr>
        <p:spPr>
          <a:xfrm>
            <a:off x="914400" y="4754927"/>
            <a:ext cx="3070728"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57" name="Text Placeholder 11">
            <a:extLst>
              <a:ext uri="{FF2B5EF4-FFF2-40B4-BE49-F238E27FC236}">
                <a16:creationId xmlns:a16="http://schemas.microsoft.com/office/drawing/2014/main" id="{595E9E59-1788-1106-6D6E-4588D5BFC42E}"/>
              </a:ext>
            </a:extLst>
          </p:cNvPr>
          <p:cNvSpPr>
            <a:spLocks noGrp="1"/>
          </p:cNvSpPr>
          <p:nvPr>
            <p:ph type="body" sz="quarter" idx="39" hasCustomPrompt="1"/>
          </p:nvPr>
        </p:nvSpPr>
        <p:spPr>
          <a:xfrm>
            <a:off x="4376229" y="3749921"/>
            <a:ext cx="1400978" cy="904631"/>
          </a:xfrm>
          <a:noFill/>
        </p:spPr>
        <p:txBody>
          <a:bodyPr lIns="0" rIns="0" anchor="b">
            <a:noAutofit/>
          </a:bodyPr>
          <a:lstStyle>
            <a:lvl1pPr marL="0" indent="0">
              <a:buNone/>
              <a:defRPr sz="6000" b="0" i="0" spc="-10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05</a:t>
            </a:r>
          </a:p>
        </p:txBody>
      </p:sp>
      <p:sp>
        <p:nvSpPr>
          <p:cNvPr id="58" name="Text Placeholder 13">
            <a:extLst>
              <a:ext uri="{FF2B5EF4-FFF2-40B4-BE49-F238E27FC236}">
                <a16:creationId xmlns:a16="http://schemas.microsoft.com/office/drawing/2014/main" id="{8199CACE-BEE2-2F7F-88AC-1185972B2BBA}"/>
              </a:ext>
            </a:extLst>
          </p:cNvPr>
          <p:cNvSpPr>
            <a:spLocks noGrp="1"/>
          </p:cNvSpPr>
          <p:nvPr>
            <p:ph type="body" sz="quarter" idx="40" hasCustomPrompt="1"/>
          </p:nvPr>
        </p:nvSpPr>
        <p:spPr>
          <a:xfrm>
            <a:off x="4379746" y="4754927"/>
            <a:ext cx="3067213" cy="818421"/>
          </a:xfrm>
          <a:noFill/>
          <a:ln>
            <a:noFill/>
          </a:ln>
        </p:spPr>
        <p:txBody>
          <a:bodyPr lIns="0" tIns="0" rIns="0" bIns="0" anchor="t"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59" name="Rectangle 58">
            <a:extLst>
              <a:ext uri="{FF2B5EF4-FFF2-40B4-BE49-F238E27FC236}">
                <a16:creationId xmlns:a16="http://schemas.microsoft.com/office/drawing/2014/main" id="{B4F7BEFD-FB17-76F4-D1C3-A86A0C5DF431}"/>
              </a:ext>
            </a:extLst>
          </p:cNvPr>
          <p:cNvSpPr/>
          <p:nvPr userDrawn="1"/>
        </p:nvSpPr>
        <p:spPr>
          <a:xfrm rot="10800000">
            <a:off x="907074" y="4608514"/>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9098B664-2217-1188-9827-8BE49302AAB0}"/>
              </a:ext>
            </a:extLst>
          </p:cNvPr>
          <p:cNvSpPr/>
          <p:nvPr userDrawn="1"/>
        </p:nvSpPr>
        <p:spPr>
          <a:xfrm rot="10800000">
            <a:off x="4369687" y="4608514"/>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D3E24A18-BE76-EFAD-8000-E51E5AB8B18D}"/>
              </a:ext>
            </a:extLst>
          </p:cNvPr>
          <p:cNvSpPr/>
          <p:nvPr userDrawn="1"/>
        </p:nvSpPr>
        <p:spPr>
          <a:xfrm rot="10800000">
            <a:off x="7844307" y="4608514"/>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E2306B98-6C7B-5D9C-EB22-ADFE1D599AAB}"/>
              </a:ext>
            </a:extLst>
          </p:cNvPr>
          <p:cNvSpPr>
            <a:spLocks noGrp="1"/>
          </p:cNvSpPr>
          <p:nvPr>
            <p:ph type="dt" sz="half" idx="41"/>
          </p:nvPr>
        </p:nvSpPr>
        <p:spPr/>
        <p:txBody>
          <a:bodyPr/>
          <a:lstStyle/>
          <a:p>
            <a:pPr>
              <a:defRPr/>
            </a:pPr>
            <a:r>
              <a:rPr lang="en-US"/>
              <a:t>5/16/26</a:t>
            </a:r>
          </a:p>
        </p:txBody>
      </p:sp>
      <p:sp>
        <p:nvSpPr>
          <p:cNvPr id="6" name="Footer Placeholder 5">
            <a:extLst>
              <a:ext uri="{FF2B5EF4-FFF2-40B4-BE49-F238E27FC236}">
                <a16:creationId xmlns:a16="http://schemas.microsoft.com/office/drawing/2014/main" id="{18155E37-5D32-15DD-E450-FB2064F63D72}"/>
              </a:ext>
            </a:extLst>
          </p:cNvPr>
          <p:cNvSpPr>
            <a:spLocks noGrp="1"/>
          </p:cNvSpPr>
          <p:nvPr>
            <p:ph type="ftr" sz="quarter" idx="42"/>
          </p:nvPr>
        </p:nvSpPr>
        <p:spPr/>
        <p:txBody>
          <a:bodyPr/>
          <a:lstStyle/>
          <a:p>
            <a:pPr>
              <a:defRPr/>
            </a:pPr>
            <a:r>
              <a:rPr lang="en-US"/>
              <a:t>Sam Posen | IPAC'26 Tutorial</a:t>
            </a:r>
          </a:p>
        </p:txBody>
      </p:sp>
      <p:sp>
        <p:nvSpPr>
          <p:cNvPr id="8" name="Slide Number Placeholder 7">
            <a:extLst>
              <a:ext uri="{FF2B5EF4-FFF2-40B4-BE49-F238E27FC236}">
                <a16:creationId xmlns:a16="http://schemas.microsoft.com/office/drawing/2014/main" id="{9AC6AA05-64AA-7F74-3379-4487B7FD1272}"/>
              </a:ext>
            </a:extLst>
          </p:cNvPr>
          <p:cNvSpPr>
            <a:spLocks noGrp="1"/>
          </p:cNvSpPr>
          <p:nvPr>
            <p:ph type="sldNum" sz="quarter" idx="43"/>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5646424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2-section-agenda">
    <p:bg>
      <p:bgPr>
        <a:solidFill>
          <a:schemeClr val="bg1"/>
        </a:solidFill>
        <a:effectLst/>
      </p:bgPr>
    </p:bg>
    <p:spTree>
      <p:nvGrpSpPr>
        <p:cNvPr id="1" name=""/>
        <p:cNvGrpSpPr/>
        <p:nvPr/>
      </p:nvGrpSpPr>
      <p:grpSpPr>
        <a:xfrm>
          <a:off x="0" y="0"/>
          <a:ext cx="0" cy="0"/>
          <a:chOff x="0" y="0"/>
          <a:chExt cx="0" cy="0"/>
        </a:xfrm>
      </p:grpSpPr>
      <p:sp>
        <p:nvSpPr>
          <p:cNvPr id="70" name="Text Placeholder 13">
            <a:extLst>
              <a:ext uri="{FF2B5EF4-FFF2-40B4-BE49-F238E27FC236}">
                <a16:creationId xmlns:a16="http://schemas.microsoft.com/office/drawing/2014/main" id="{24D2F47F-A82C-896B-9074-0218039BA509}"/>
              </a:ext>
            </a:extLst>
          </p:cNvPr>
          <p:cNvSpPr>
            <a:spLocks noGrp="1"/>
          </p:cNvSpPr>
          <p:nvPr>
            <p:ph type="body" sz="quarter" idx="23" hasCustomPrompt="1"/>
          </p:nvPr>
        </p:nvSpPr>
        <p:spPr>
          <a:xfrm>
            <a:off x="914399" y="1700784"/>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01</a:t>
            </a:r>
          </a:p>
        </p:txBody>
      </p:sp>
      <p:sp>
        <p:nvSpPr>
          <p:cNvPr id="14" name="Text Placeholder 13">
            <a:extLst>
              <a:ext uri="{FF2B5EF4-FFF2-40B4-BE49-F238E27FC236}">
                <a16:creationId xmlns:a16="http://schemas.microsoft.com/office/drawing/2014/main" id="{96E38EC1-AABA-F606-16BC-2EE603502268}"/>
              </a:ext>
            </a:extLst>
          </p:cNvPr>
          <p:cNvSpPr>
            <a:spLocks noGrp="1"/>
          </p:cNvSpPr>
          <p:nvPr>
            <p:ph type="body" sz="quarter" idx="12" hasCustomPrompt="1"/>
          </p:nvPr>
        </p:nvSpPr>
        <p:spPr>
          <a:xfrm>
            <a:off x="2064871" y="1700784"/>
            <a:ext cx="3639311"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13" name="Text Placeholder 13">
            <a:extLst>
              <a:ext uri="{FF2B5EF4-FFF2-40B4-BE49-F238E27FC236}">
                <a16:creationId xmlns:a16="http://schemas.microsoft.com/office/drawing/2014/main" id="{879203E9-4594-555A-231B-491719F41500}"/>
              </a:ext>
            </a:extLst>
          </p:cNvPr>
          <p:cNvSpPr>
            <a:spLocks noGrp="1"/>
          </p:cNvSpPr>
          <p:nvPr>
            <p:ph type="body" sz="quarter" idx="24" hasCustomPrompt="1"/>
          </p:nvPr>
        </p:nvSpPr>
        <p:spPr>
          <a:xfrm>
            <a:off x="914398" y="2439376"/>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02</a:t>
            </a:r>
          </a:p>
        </p:txBody>
      </p:sp>
      <p:sp>
        <p:nvSpPr>
          <p:cNvPr id="114" name="Text Placeholder 13">
            <a:extLst>
              <a:ext uri="{FF2B5EF4-FFF2-40B4-BE49-F238E27FC236}">
                <a16:creationId xmlns:a16="http://schemas.microsoft.com/office/drawing/2014/main" id="{84230C28-B165-EFA0-B74F-E666A786A999}"/>
              </a:ext>
            </a:extLst>
          </p:cNvPr>
          <p:cNvSpPr>
            <a:spLocks noGrp="1"/>
          </p:cNvSpPr>
          <p:nvPr>
            <p:ph type="body" sz="quarter" idx="25" hasCustomPrompt="1"/>
          </p:nvPr>
        </p:nvSpPr>
        <p:spPr>
          <a:xfrm>
            <a:off x="2064872" y="2439376"/>
            <a:ext cx="3640983"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16" name="Text Placeholder 13">
            <a:extLst>
              <a:ext uri="{FF2B5EF4-FFF2-40B4-BE49-F238E27FC236}">
                <a16:creationId xmlns:a16="http://schemas.microsoft.com/office/drawing/2014/main" id="{2DF69C14-5330-E3B1-3493-6E4B64446AB1}"/>
              </a:ext>
            </a:extLst>
          </p:cNvPr>
          <p:cNvSpPr>
            <a:spLocks noGrp="1"/>
          </p:cNvSpPr>
          <p:nvPr>
            <p:ph type="body" sz="quarter" idx="26" hasCustomPrompt="1"/>
          </p:nvPr>
        </p:nvSpPr>
        <p:spPr>
          <a:xfrm>
            <a:off x="914398" y="3177663"/>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03</a:t>
            </a:r>
          </a:p>
        </p:txBody>
      </p:sp>
      <p:sp>
        <p:nvSpPr>
          <p:cNvPr id="117" name="Text Placeholder 13">
            <a:extLst>
              <a:ext uri="{FF2B5EF4-FFF2-40B4-BE49-F238E27FC236}">
                <a16:creationId xmlns:a16="http://schemas.microsoft.com/office/drawing/2014/main" id="{64FAB876-1E16-E235-990A-914CADA69DA6}"/>
              </a:ext>
            </a:extLst>
          </p:cNvPr>
          <p:cNvSpPr>
            <a:spLocks noGrp="1"/>
          </p:cNvSpPr>
          <p:nvPr>
            <p:ph type="body" sz="quarter" idx="27" hasCustomPrompt="1"/>
          </p:nvPr>
        </p:nvSpPr>
        <p:spPr>
          <a:xfrm>
            <a:off x="2064872" y="3177663"/>
            <a:ext cx="3640983"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19" name="Text Placeholder 13">
            <a:extLst>
              <a:ext uri="{FF2B5EF4-FFF2-40B4-BE49-F238E27FC236}">
                <a16:creationId xmlns:a16="http://schemas.microsoft.com/office/drawing/2014/main" id="{932D7BD1-6785-E0E5-A294-8699619E0739}"/>
              </a:ext>
            </a:extLst>
          </p:cNvPr>
          <p:cNvSpPr>
            <a:spLocks noGrp="1"/>
          </p:cNvSpPr>
          <p:nvPr>
            <p:ph type="body" sz="quarter" idx="28" hasCustomPrompt="1"/>
          </p:nvPr>
        </p:nvSpPr>
        <p:spPr>
          <a:xfrm>
            <a:off x="914398" y="3909185"/>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04</a:t>
            </a:r>
          </a:p>
        </p:txBody>
      </p:sp>
      <p:sp>
        <p:nvSpPr>
          <p:cNvPr id="120" name="Text Placeholder 13">
            <a:extLst>
              <a:ext uri="{FF2B5EF4-FFF2-40B4-BE49-F238E27FC236}">
                <a16:creationId xmlns:a16="http://schemas.microsoft.com/office/drawing/2014/main" id="{09FE5F1D-177D-3BC0-A83F-F3A8B8417645}"/>
              </a:ext>
            </a:extLst>
          </p:cNvPr>
          <p:cNvSpPr>
            <a:spLocks noGrp="1"/>
          </p:cNvSpPr>
          <p:nvPr>
            <p:ph type="body" sz="quarter" idx="29" hasCustomPrompt="1"/>
          </p:nvPr>
        </p:nvSpPr>
        <p:spPr>
          <a:xfrm>
            <a:off x="2064872" y="3909185"/>
            <a:ext cx="3640983"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22" name="Text Placeholder 13">
            <a:extLst>
              <a:ext uri="{FF2B5EF4-FFF2-40B4-BE49-F238E27FC236}">
                <a16:creationId xmlns:a16="http://schemas.microsoft.com/office/drawing/2014/main" id="{737A7788-0B5B-A35E-C701-E199CC87D2F9}"/>
              </a:ext>
            </a:extLst>
          </p:cNvPr>
          <p:cNvSpPr>
            <a:spLocks noGrp="1"/>
          </p:cNvSpPr>
          <p:nvPr>
            <p:ph type="body" sz="quarter" idx="30" hasCustomPrompt="1"/>
          </p:nvPr>
        </p:nvSpPr>
        <p:spPr>
          <a:xfrm>
            <a:off x="914398" y="4640707"/>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05</a:t>
            </a:r>
          </a:p>
        </p:txBody>
      </p:sp>
      <p:sp>
        <p:nvSpPr>
          <p:cNvPr id="123" name="Text Placeholder 13">
            <a:extLst>
              <a:ext uri="{FF2B5EF4-FFF2-40B4-BE49-F238E27FC236}">
                <a16:creationId xmlns:a16="http://schemas.microsoft.com/office/drawing/2014/main" id="{CA244C11-B490-6C58-227E-AAE993D5763B}"/>
              </a:ext>
            </a:extLst>
          </p:cNvPr>
          <p:cNvSpPr>
            <a:spLocks noGrp="1"/>
          </p:cNvSpPr>
          <p:nvPr>
            <p:ph type="body" sz="quarter" idx="31" hasCustomPrompt="1"/>
          </p:nvPr>
        </p:nvSpPr>
        <p:spPr>
          <a:xfrm>
            <a:off x="2064872" y="4640707"/>
            <a:ext cx="3640983"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25" name="Text Placeholder 13">
            <a:extLst>
              <a:ext uri="{FF2B5EF4-FFF2-40B4-BE49-F238E27FC236}">
                <a16:creationId xmlns:a16="http://schemas.microsoft.com/office/drawing/2014/main" id="{FB3C5B8D-511D-4620-D6C2-29244AE5A362}"/>
              </a:ext>
            </a:extLst>
          </p:cNvPr>
          <p:cNvSpPr>
            <a:spLocks noGrp="1"/>
          </p:cNvSpPr>
          <p:nvPr>
            <p:ph type="body" sz="quarter" idx="32" hasCustomPrompt="1"/>
          </p:nvPr>
        </p:nvSpPr>
        <p:spPr>
          <a:xfrm>
            <a:off x="914398" y="5372229"/>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06</a:t>
            </a:r>
          </a:p>
        </p:txBody>
      </p:sp>
      <p:sp>
        <p:nvSpPr>
          <p:cNvPr id="126" name="Text Placeholder 13">
            <a:extLst>
              <a:ext uri="{FF2B5EF4-FFF2-40B4-BE49-F238E27FC236}">
                <a16:creationId xmlns:a16="http://schemas.microsoft.com/office/drawing/2014/main" id="{74E73A5C-9587-3638-1849-529EF20DA4A2}"/>
              </a:ext>
            </a:extLst>
          </p:cNvPr>
          <p:cNvSpPr>
            <a:spLocks noGrp="1"/>
          </p:cNvSpPr>
          <p:nvPr>
            <p:ph type="body" sz="quarter" idx="33" hasCustomPrompt="1"/>
          </p:nvPr>
        </p:nvSpPr>
        <p:spPr>
          <a:xfrm>
            <a:off x="2064872" y="5372229"/>
            <a:ext cx="3640983"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28" name="Text Placeholder 13">
            <a:extLst>
              <a:ext uri="{FF2B5EF4-FFF2-40B4-BE49-F238E27FC236}">
                <a16:creationId xmlns:a16="http://schemas.microsoft.com/office/drawing/2014/main" id="{D9958F8C-F86C-8945-339F-91C4B192BB78}"/>
              </a:ext>
            </a:extLst>
          </p:cNvPr>
          <p:cNvSpPr>
            <a:spLocks noGrp="1"/>
          </p:cNvSpPr>
          <p:nvPr>
            <p:ph type="body" sz="quarter" idx="34" hasCustomPrompt="1"/>
          </p:nvPr>
        </p:nvSpPr>
        <p:spPr>
          <a:xfrm>
            <a:off x="6121941" y="1700784"/>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07</a:t>
            </a:r>
          </a:p>
        </p:txBody>
      </p:sp>
      <p:sp>
        <p:nvSpPr>
          <p:cNvPr id="129" name="Text Placeholder 13">
            <a:extLst>
              <a:ext uri="{FF2B5EF4-FFF2-40B4-BE49-F238E27FC236}">
                <a16:creationId xmlns:a16="http://schemas.microsoft.com/office/drawing/2014/main" id="{CF1D7A50-7443-E633-DD41-F6B79C3FF56F}"/>
              </a:ext>
            </a:extLst>
          </p:cNvPr>
          <p:cNvSpPr>
            <a:spLocks noGrp="1"/>
          </p:cNvSpPr>
          <p:nvPr>
            <p:ph type="body" sz="quarter" idx="35" hasCustomPrompt="1"/>
          </p:nvPr>
        </p:nvSpPr>
        <p:spPr>
          <a:xfrm>
            <a:off x="7271056" y="1700784"/>
            <a:ext cx="3637736"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31" name="Text Placeholder 13">
            <a:extLst>
              <a:ext uri="{FF2B5EF4-FFF2-40B4-BE49-F238E27FC236}">
                <a16:creationId xmlns:a16="http://schemas.microsoft.com/office/drawing/2014/main" id="{CFA56BDA-D236-1449-791D-D67B3432FABE}"/>
              </a:ext>
            </a:extLst>
          </p:cNvPr>
          <p:cNvSpPr>
            <a:spLocks noGrp="1"/>
          </p:cNvSpPr>
          <p:nvPr>
            <p:ph type="body" sz="quarter" idx="36" hasCustomPrompt="1"/>
          </p:nvPr>
        </p:nvSpPr>
        <p:spPr>
          <a:xfrm>
            <a:off x="6121941" y="2439376"/>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08</a:t>
            </a:r>
          </a:p>
        </p:txBody>
      </p:sp>
      <p:sp>
        <p:nvSpPr>
          <p:cNvPr id="132" name="Text Placeholder 13">
            <a:extLst>
              <a:ext uri="{FF2B5EF4-FFF2-40B4-BE49-F238E27FC236}">
                <a16:creationId xmlns:a16="http://schemas.microsoft.com/office/drawing/2014/main" id="{EA4D9A6A-DBB7-348C-F89D-164E7413004C}"/>
              </a:ext>
            </a:extLst>
          </p:cNvPr>
          <p:cNvSpPr>
            <a:spLocks noGrp="1"/>
          </p:cNvSpPr>
          <p:nvPr>
            <p:ph type="body" sz="quarter" idx="37" hasCustomPrompt="1"/>
          </p:nvPr>
        </p:nvSpPr>
        <p:spPr>
          <a:xfrm>
            <a:off x="7271056" y="2439376"/>
            <a:ext cx="3637736"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34" name="Text Placeholder 13">
            <a:extLst>
              <a:ext uri="{FF2B5EF4-FFF2-40B4-BE49-F238E27FC236}">
                <a16:creationId xmlns:a16="http://schemas.microsoft.com/office/drawing/2014/main" id="{AF2C1657-B89C-2EE0-35F8-B79BD539AEF4}"/>
              </a:ext>
            </a:extLst>
          </p:cNvPr>
          <p:cNvSpPr>
            <a:spLocks noGrp="1"/>
          </p:cNvSpPr>
          <p:nvPr>
            <p:ph type="body" sz="quarter" idx="38" hasCustomPrompt="1"/>
          </p:nvPr>
        </p:nvSpPr>
        <p:spPr>
          <a:xfrm>
            <a:off x="6121941" y="3177663"/>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09</a:t>
            </a:r>
          </a:p>
        </p:txBody>
      </p:sp>
      <p:sp>
        <p:nvSpPr>
          <p:cNvPr id="135" name="Text Placeholder 13">
            <a:extLst>
              <a:ext uri="{FF2B5EF4-FFF2-40B4-BE49-F238E27FC236}">
                <a16:creationId xmlns:a16="http://schemas.microsoft.com/office/drawing/2014/main" id="{3AE3BE8C-2311-FEC2-AEAF-F66929C7421A}"/>
              </a:ext>
            </a:extLst>
          </p:cNvPr>
          <p:cNvSpPr>
            <a:spLocks noGrp="1"/>
          </p:cNvSpPr>
          <p:nvPr>
            <p:ph type="body" sz="quarter" idx="39" hasCustomPrompt="1"/>
          </p:nvPr>
        </p:nvSpPr>
        <p:spPr>
          <a:xfrm>
            <a:off x="7271056" y="3177663"/>
            <a:ext cx="3637736"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37" name="Text Placeholder 13">
            <a:extLst>
              <a:ext uri="{FF2B5EF4-FFF2-40B4-BE49-F238E27FC236}">
                <a16:creationId xmlns:a16="http://schemas.microsoft.com/office/drawing/2014/main" id="{6BC6E3D7-C604-65BA-0EF3-149FD797F8F9}"/>
              </a:ext>
            </a:extLst>
          </p:cNvPr>
          <p:cNvSpPr>
            <a:spLocks noGrp="1"/>
          </p:cNvSpPr>
          <p:nvPr>
            <p:ph type="body" sz="quarter" idx="40" hasCustomPrompt="1"/>
          </p:nvPr>
        </p:nvSpPr>
        <p:spPr>
          <a:xfrm>
            <a:off x="6121941" y="3909185"/>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10</a:t>
            </a:r>
          </a:p>
        </p:txBody>
      </p:sp>
      <p:sp>
        <p:nvSpPr>
          <p:cNvPr id="138" name="Text Placeholder 13">
            <a:extLst>
              <a:ext uri="{FF2B5EF4-FFF2-40B4-BE49-F238E27FC236}">
                <a16:creationId xmlns:a16="http://schemas.microsoft.com/office/drawing/2014/main" id="{614D7BFE-8E61-2980-FCFD-07D72FEFE890}"/>
              </a:ext>
            </a:extLst>
          </p:cNvPr>
          <p:cNvSpPr>
            <a:spLocks noGrp="1"/>
          </p:cNvSpPr>
          <p:nvPr>
            <p:ph type="body" sz="quarter" idx="41" hasCustomPrompt="1"/>
          </p:nvPr>
        </p:nvSpPr>
        <p:spPr>
          <a:xfrm>
            <a:off x="7271056" y="3909185"/>
            <a:ext cx="3637736"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40" name="Text Placeholder 13">
            <a:extLst>
              <a:ext uri="{FF2B5EF4-FFF2-40B4-BE49-F238E27FC236}">
                <a16:creationId xmlns:a16="http://schemas.microsoft.com/office/drawing/2014/main" id="{BFE1C3D8-A28B-308B-4E0D-6BF5775ABE48}"/>
              </a:ext>
            </a:extLst>
          </p:cNvPr>
          <p:cNvSpPr>
            <a:spLocks noGrp="1"/>
          </p:cNvSpPr>
          <p:nvPr>
            <p:ph type="body" sz="quarter" idx="42" hasCustomPrompt="1"/>
          </p:nvPr>
        </p:nvSpPr>
        <p:spPr>
          <a:xfrm>
            <a:off x="6121941" y="4640707"/>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11</a:t>
            </a:r>
          </a:p>
        </p:txBody>
      </p:sp>
      <p:sp>
        <p:nvSpPr>
          <p:cNvPr id="141" name="Text Placeholder 13">
            <a:extLst>
              <a:ext uri="{FF2B5EF4-FFF2-40B4-BE49-F238E27FC236}">
                <a16:creationId xmlns:a16="http://schemas.microsoft.com/office/drawing/2014/main" id="{FB732F29-504E-1261-3F0E-602CAADDCECE}"/>
              </a:ext>
            </a:extLst>
          </p:cNvPr>
          <p:cNvSpPr>
            <a:spLocks noGrp="1"/>
          </p:cNvSpPr>
          <p:nvPr>
            <p:ph type="body" sz="quarter" idx="43" hasCustomPrompt="1"/>
          </p:nvPr>
        </p:nvSpPr>
        <p:spPr>
          <a:xfrm>
            <a:off x="7271056" y="4640707"/>
            <a:ext cx="3637736"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sp>
        <p:nvSpPr>
          <p:cNvPr id="143" name="Text Placeholder 13">
            <a:extLst>
              <a:ext uri="{FF2B5EF4-FFF2-40B4-BE49-F238E27FC236}">
                <a16:creationId xmlns:a16="http://schemas.microsoft.com/office/drawing/2014/main" id="{35021FF4-3C1D-61CB-EC24-10046EF84155}"/>
              </a:ext>
            </a:extLst>
          </p:cNvPr>
          <p:cNvSpPr>
            <a:spLocks noGrp="1"/>
          </p:cNvSpPr>
          <p:nvPr>
            <p:ph type="body" sz="quarter" idx="44" hasCustomPrompt="1"/>
          </p:nvPr>
        </p:nvSpPr>
        <p:spPr>
          <a:xfrm>
            <a:off x="6121941" y="5372229"/>
            <a:ext cx="923544" cy="685800"/>
          </a:xfrm>
          <a:noFill/>
          <a:ln>
            <a:noFill/>
          </a:ln>
        </p:spPr>
        <p:txBody>
          <a:bodyPr lIns="0" tIns="0" rIns="0" bIns="0" anchor="ctr" anchorCtr="0">
            <a:noAutofit/>
          </a:bodyPr>
          <a:lstStyle>
            <a:lvl1pPr marL="0" indent="0">
              <a:lnSpc>
                <a:spcPct val="100000"/>
              </a:lnSpc>
              <a:spcAft>
                <a:spcPts val="0"/>
              </a:spcAft>
              <a:buNone/>
              <a:defRPr sz="4800" b="0" spc="-30" baseline="0">
                <a:solidFill>
                  <a:schemeClr val="tx2"/>
                </a:solidFill>
              </a:defRPr>
            </a:lvl1pPr>
          </a:lstStyle>
          <a:p>
            <a:pPr lvl="0"/>
            <a:r>
              <a:rPr lang="en-US"/>
              <a:t>12</a:t>
            </a:r>
          </a:p>
        </p:txBody>
      </p:sp>
      <p:sp>
        <p:nvSpPr>
          <p:cNvPr id="144" name="Text Placeholder 13">
            <a:extLst>
              <a:ext uri="{FF2B5EF4-FFF2-40B4-BE49-F238E27FC236}">
                <a16:creationId xmlns:a16="http://schemas.microsoft.com/office/drawing/2014/main" id="{4E6D8817-7253-7DDF-DC41-DEB37620B21C}"/>
              </a:ext>
            </a:extLst>
          </p:cNvPr>
          <p:cNvSpPr>
            <a:spLocks noGrp="1"/>
          </p:cNvSpPr>
          <p:nvPr>
            <p:ph type="body" sz="quarter" idx="45" hasCustomPrompt="1"/>
          </p:nvPr>
        </p:nvSpPr>
        <p:spPr>
          <a:xfrm>
            <a:off x="7271056" y="5372229"/>
            <a:ext cx="3637736" cy="685800"/>
          </a:xfrm>
          <a:noFill/>
          <a:ln>
            <a:noFill/>
          </a:ln>
        </p:spPr>
        <p:txBody>
          <a:bodyPr lIns="0" tIns="0" rIns="0" bIns="0" anchor="ctr" anchorCtr="0">
            <a:noAutofit/>
          </a:bodyPr>
          <a:lstStyle>
            <a:lvl1pPr marL="0" indent="0">
              <a:lnSpc>
                <a:spcPct val="100000"/>
              </a:lnSpc>
              <a:spcAft>
                <a:spcPts val="0"/>
              </a:spcAft>
              <a:buNone/>
              <a:defRPr sz="1800" b="0" spc="-20" baseline="0">
                <a:solidFill>
                  <a:schemeClr val="tx1"/>
                </a:solidFill>
              </a:defRPr>
            </a:lvl1pPr>
          </a:lstStyle>
          <a:p>
            <a:pPr lvl="0"/>
            <a:r>
              <a:rPr lang="en-US"/>
              <a:t>Section title</a:t>
            </a:r>
          </a:p>
        </p:txBody>
      </p:sp>
      <p:pic>
        <p:nvPicPr>
          <p:cNvPr id="22" name="Picture 21" descr="Logo, company name&#10;&#10;AI-generated content may be incorrect.">
            <a:extLst>
              <a:ext uri="{FF2B5EF4-FFF2-40B4-BE49-F238E27FC236}">
                <a16:creationId xmlns:a16="http://schemas.microsoft.com/office/drawing/2014/main" id="{A9E6E4F7-0584-EF34-FFFB-B4D12342EDB8}"/>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23" name="Title Placeholder 1">
            <a:extLst>
              <a:ext uri="{FF2B5EF4-FFF2-40B4-BE49-F238E27FC236}">
                <a16:creationId xmlns:a16="http://schemas.microsoft.com/office/drawing/2014/main" id="{4969F255-D28D-EFC0-3ADC-C5711456875E}"/>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26" name="Rectangle 25">
            <a:extLst>
              <a:ext uri="{FF2B5EF4-FFF2-40B4-BE49-F238E27FC236}">
                <a16:creationId xmlns:a16="http://schemas.microsoft.com/office/drawing/2014/main" id="{B7966263-F5BA-1B96-DFF6-A810CFE6ED65}"/>
              </a:ext>
            </a:extLst>
          </p:cNvPr>
          <p:cNvSpPr/>
          <p:nvPr userDrawn="1"/>
        </p:nvSpPr>
        <p:spPr>
          <a:xfrm rot="16200000">
            <a:off x="-744985" y="3450756"/>
            <a:ext cx="5193279"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8" name="Rectangle 27">
            <a:extLst>
              <a:ext uri="{FF2B5EF4-FFF2-40B4-BE49-F238E27FC236}">
                <a16:creationId xmlns:a16="http://schemas.microsoft.com/office/drawing/2014/main" id="{D375657B-DD59-499B-29D6-ECC94C0CBF3A}"/>
              </a:ext>
            </a:extLst>
          </p:cNvPr>
          <p:cNvSpPr/>
          <p:nvPr userDrawn="1"/>
        </p:nvSpPr>
        <p:spPr>
          <a:xfrm rot="16200000">
            <a:off x="4865768" y="3861980"/>
            <a:ext cx="43708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a:extLst>
              <a:ext uri="{FF2B5EF4-FFF2-40B4-BE49-F238E27FC236}">
                <a16:creationId xmlns:a16="http://schemas.microsoft.com/office/drawing/2014/main" id="{5C001167-2535-4E93-B518-3CECA51A2CFB}"/>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9" name="Date Placeholder 8">
            <a:extLst>
              <a:ext uri="{FF2B5EF4-FFF2-40B4-BE49-F238E27FC236}">
                <a16:creationId xmlns:a16="http://schemas.microsoft.com/office/drawing/2014/main" id="{9B6BFD8A-E7E0-527A-5D21-8D9C31BEC308}"/>
              </a:ext>
            </a:extLst>
          </p:cNvPr>
          <p:cNvSpPr>
            <a:spLocks noGrp="1"/>
          </p:cNvSpPr>
          <p:nvPr>
            <p:ph type="dt" sz="half" idx="46"/>
          </p:nvPr>
        </p:nvSpPr>
        <p:spPr/>
        <p:txBody>
          <a:bodyPr/>
          <a:lstStyle/>
          <a:p>
            <a:pPr>
              <a:defRPr/>
            </a:pPr>
            <a:r>
              <a:rPr lang="en-US"/>
              <a:t>5/16/26</a:t>
            </a:r>
          </a:p>
        </p:txBody>
      </p:sp>
      <p:sp>
        <p:nvSpPr>
          <p:cNvPr id="10" name="Footer Placeholder 9">
            <a:extLst>
              <a:ext uri="{FF2B5EF4-FFF2-40B4-BE49-F238E27FC236}">
                <a16:creationId xmlns:a16="http://schemas.microsoft.com/office/drawing/2014/main" id="{C496E824-EFBF-1849-35E8-7D21ECBB3B68}"/>
              </a:ext>
            </a:extLst>
          </p:cNvPr>
          <p:cNvSpPr>
            <a:spLocks noGrp="1"/>
          </p:cNvSpPr>
          <p:nvPr>
            <p:ph type="ftr" sz="quarter" idx="47"/>
          </p:nvPr>
        </p:nvSpPr>
        <p:spPr/>
        <p:txBody>
          <a:bodyPr/>
          <a:lstStyle/>
          <a:p>
            <a:pPr>
              <a:defRPr/>
            </a:pPr>
            <a:r>
              <a:rPr lang="en-US"/>
              <a:t>Sam Posen | IPAC'26 Tutorial</a:t>
            </a:r>
          </a:p>
        </p:txBody>
      </p:sp>
      <p:sp>
        <p:nvSpPr>
          <p:cNvPr id="11" name="Slide Number Placeholder 10">
            <a:extLst>
              <a:ext uri="{FF2B5EF4-FFF2-40B4-BE49-F238E27FC236}">
                <a16:creationId xmlns:a16="http://schemas.microsoft.com/office/drawing/2014/main" id="{D743B2D2-A2A5-B0BB-78FD-0E231C66EFC6}"/>
              </a:ext>
            </a:extLst>
          </p:cNvPr>
          <p:cNvSpPr>
            <a:spLocks noGrp="1"/>
          </p:cNvSpPr>
          <p:nvPr>
            <p:ph type="sldNum" sz="quarter" idx="48"/>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14444791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2-section-agenda_not-numbered">
    <p:bg>
      <p:bgPr>
        <a:solidFill>
          <a:schemeClr val="bg1"/>
        </a:solidFill>
        <a:effectLst/>
      </p:bgPr>
    </p:bg>
    <p:spTree>
      <p:nvGrpSpPr>
        <p:cNvPr id="1" name=""/>
        <p:cNvGrpSpPr/>
        <p:nvPr/>
      </p:nvGrpSpPr>
      <p:grpSpPr>
        <a:xfrm>
          <a:off x="0" y="0"/>
          <a:ext cx="0" cy="0"/>
          <a:chOff x="0" y="0"/>
          <a:chExt cx="0" cy="0"/>
        </a:xfrm>
      </p:grpSpPr>
      <p:sp>
        <p:nvSpPr>
          <p:cNvPr id="5" name="Text Placeholder 11">
            <a:extLst>
              <a:ext uri="{FF2B5EF4-FFF2-40B4-BE49-F238E27FC236}">
                <a16:creationId xmlns:a16="http://schemas.microsoft.com/office/drawing/2014/main" id="{EAC7C6E1-81A7-9044-9434-4D88EFE87D87}"/>
              </a:ext>
            </a:extLst>
          </p:cNvPr>
          <p:cNvSpPr>
            <a:spLocks noGrp="1"/>
          </p:cNvSpPr>
          <p:nvPr>
            <p:ph type="body" sz="quarter" idx="11" hasCustomPrompt="1"/>
          </p:nvPr>
        </p:nvSpPr>
        <p:spPr>
          <a:xfrm>
            <a:off x="914399" y="1777100"/>
            <a:ext cx="4789783" cy="499564"/>
          </a:xfrm>
          <a:prstGeom prst="rect">
            <a:avLst/>
          </a:prstGeom>
        </p:spPr>
        <p:txBody>
          <a:bodyPr lIns="0" rIns="0" anchor="b">
            <a:noAutofit/>
          </a:bodyPr>
          <a:lstStyle>
            <a:lvl1pPr marL="0" indent="0">
              <a:buNone/>
              <a:defRPr sz="3200" b="0" i="0" spc="-2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Title</a:t>
            </a:r>
          </a:p>
        </p:txBody>
      </p:sp>
      <p:sp>
        <p:nvSpPr>
          <p:cNvPr id="6" name="Text Placeholder 13">
            <a:extLst>
              <a:ext uri="{FF2B5EF4-FFF2-40B4-BE49-F238E27FC236}">
                <a16:creationId xmlns:a16="http://schemas.microsoft.com/office/drawing/2014/main" id="{4CED7749-8D25-A90A-BC06-69A433AA0BFB}"/>
              </a:ext>
            </a:extLst>
          </p:cNvPr>
          <p:cNvSpPr>
            <a:spLocks noGrp="1"/>
          </p:cNvSpPr>
          <p:nvPr>
            <p:ph type="body" sz="quarter" idx="46" hasCustomPrompt="1"/>
          </p:nvPr>
        </p:nvSpPr>
        <p:spPr>
          <a:xfrm>
            <a:off x="914399" y="2466808"/>
            <a:ext cx="4789783" cy="3618654"/>
          </a:xfrm>
          <a:prstGeom prst="rect">
            <a:avLst/>
          </a:prstGeom>
          <a:noFill/>
          <a:ln>
            <a:noFill/>
          </a:ln>
        </p:spPr>
        <p:txBody>
          <a:bodyPr lIns="0" tIns="0" rIns="0" bIns="0" anchor="t" anchorCtr="0">
            <a:noAutofit/>
          </a:bodyPr>
          <a:lstStyle>
            <a:lvl1pPr marL="342900" indent="-342900">
              <a:lnSpc>
                <a:spcPct val="100000"/>
              </a:lnSpc>
              <a:spcAft>
                <a:spcPts val="600"/>
              </a:spcAft>
              <a:buClr>
                <a:schemeClr val="tx1"/>
              </a:buClr>
              <a:buFont typeface="Wingdings" pitchFamily="2" charset="2"/>
              <a:buChar char="ü"/>
              <a:defRPr sz="2400">
                <a:solidFill>
                  <a:schemeClr val="tx1"/>
                </a:solidFill>
              </a:defRPr>
            </a:lvl1pPr>
          </a:lstStyle>
          <a:p>
            <a:pPr lvl="0"/>
            <a:r>
              <a:rPr lang="en-US"/>
              <a:t>Topic 1</a:t>
            </a:r>
          </a:p>
          <a:p>
            <a:pPr lvl="0"/>
            <a:r>
              <a:rPr lang="en-US"/>
              <a:t>Topic 2</a:t>
            </a:r>
          </a:p>
          <a:p>
            <a:pPr lvl="0"/>
            <a:r>
              <a:rPr lang="en-US"/>
              <a:t>Topic 3</a:t>
            </a:r>
          </a:p>
          <a:p>
            <a:pPr lvl="0"/>
            <a:r>
              <a:rPr lang="en-US"/>
              <a:t>Topic 4</a:t>
            </a:r>
          </a:p>
          <a:p>
            <a:pPr lvl="0"/>
            <a:r>
              <a:rPr lang="en-US"/>
              <a:t>Topic 5</a:t>
            </a:r>
          </a:p>
          <a:p>
            <a:pPr lvl="0"/>
            <a:r>
              <a:rPr lang="en-US"/>
              <a:t>Topic 6</a:t>
            </a:r>
          </a:p>
        </p:txBody>
      </p:sp>
      <p:sp>
        <p:nvSpPr>
          <p:cNvPr id="10" name="Text Placeholder 11">
            <a:extLst>
              <a:ext uri="{FF2B5EF4-FFF2-40B4-BE49-F238E27FC236}">
                <a16:creationId xmlns:a16="http://schemas.microsoft.com/office/drawing/2014/main" id="{1DDFE44E-2ABA-6773-6AFE-A057849A0C5C}"/>
              </a:ext>
            </a:extLst>
          </p:cNvPr>
          <p:cNvSpPr>
            <a:spLocks noGrp="1"/>
          </p:cNvSpPr>
          <p:nvPr>
            <p:ph type="body" sz="quarter" idx="47" hasCustomPrompt="1"/>
          </p:nvPr>
        </p:nvSpPr>
        <p:spPr>
          <a:xfrm>
            <a:off x="6121942" y="1777100"/>
            <a:ext cx="4786850" cy="499564"/>
          </a:xfrm>
          <a:prstGeom prst="rect">
            <a:avLst/>
          </a:prstGeom>
        </p:spPr>
        <p:txBody>
          <a:bodyPr lIns="0" rIns="0" anchor="b">
            <a:noAutofit/>
          </a:bodyPr>
          <a:lstStyle>
            <a:lvl1pPr marL="0" indent="0">
              <a:buNone/>
              <a:defRPr sz="3200" b="0" i="0" spc="-20" baseline="0">
                <a:solidFill>
                  <a:schemeClr val="tx2"/>
                </a:solidFill>
                <a:latin typeface="Helvetica"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Title</a:t>
            </a:r>
          </a:p>
        </p:txBody>
      </p:sp>
      <p:sp>
        <p:nvSpPr>
          <p:cNvPr id="11" name="Text Placeholder 13">
            <a:extLst>
              <a:ext uri="{FF2B5EF4-FFF2-40B4-BE49-F238E27FC236}">
                <a16:creationId xmlns:a16="http://schemas.microsoft.com/office/drawing/2014/main" id="{285926F5-51C9-C767-8B1C-05A48BEC44AE}"/>
              </a:ext>
            </a:extLst>
          </p:cNvPr>
          <p:cNvSpPr>
            <a:spLocks noGrp="1"/>
          </p:cNvSpPr>
          <p:nvPr>
            <p:ph type="body" sz="quarter" idx="48" hasCustomPrompt="1"/>
          </p:nvPr>
        </p:nvSpPr>
        <p:spPr>
          <a:xfrm>
            <a:off x="6121942" y="2439375"/>
            <a:ext cx="4786850" cy="3618654"/>
          </a:xfrm>
          <a:prstGeom prst="rect">
            <a:avLst/>
          </a:prstGeom>
          <a:noFill/>
          <a:ln>
            <a:noFill/>
          </a:ln>
        </p:spPr>
        <p:txBody>
          <a:bodyPr lIns="0" tIns="0" rIns="0" bIns="0" anchor="t" anchorCtr="0">
            <a:noAutofit/>
          </a:bodyPr>
          <a:lstStyle>
            <a:lvl1pPr marL="342900" indent="-342900">
              <a:lnSpc>
                <a:spcPct val="100000"/>
              </a:lnSpc>
              <a:spcAft>
                <a:spcPts val="600"/>
              </a:spcAft>
              <a:buClr>
                <a:schemeClr val="tx1"/>
              </a:buClr>
              <a:buFont typeface="Wingdings" pitchFamily="2" charset="2"/>
              <a:buChar char="ü"/>
              <a:defRPr sz="2400">
                <a:solidFill>
                  <a:schemeClr val="tx1"/>
                </a:solidFill>
              </a:defRPr>
            </a:lvl1pPr>
          </a:lstStyle>
          <a:p>
            <a:pPr lvl="0"/>
            <a:r>
              <a:rPr lang="en-US"/>
              <a:t>Topic 1</a:t>
            </a:r>
          </a:p>
          <a:p>
            <a:pPr lvl="0"/>
            <a:r>
              <a:rPr lang="en-US"/>
              <a:t>Topic 2</a:t>
            </a:r>
          </a:p>
          <a:p>
            <a:pPr lvl="0"/>
            <a:r>
              <a:rPr lang="en-US"/>
              <a:t>Topic 3</a:t>
            </a:r>
          </a:p>
          <a:p>
            <a:pPr lvl="0"/>
            <a:r>
              <a:rPr lang="en-US"/>
              <a:t>Topic 4</a:t>
            </a:r>
          </a:p>
          <a:p>
            <a:pPr lvl="0"/>
            <a:r>
              <a:rPr lang="en-US"/>
              <a:t>Topic 5</a:t>
            </a:r>
          </a:p>
          <a:p>
            <a:pPr lvl="0"/>
            <a:r>
              <a:rPr lang="en-US"/>
              <a:t>Topic 6</a:t>
            </a:r>
          </a:p>
        </p:txBody>
      </p:sp>
      <p:pic>
        <p:nvPicPr>
          <p:cNvPr id="14" name="Picture 13" descr="Logo, company name&#10;&#10;AI-generated content may be incorrect.">
            <a:extLst>
              <a:ext uri="{FF2B5EF4-FFF2-40B4-BE49-F238E27FC236}">
                <a16:creationId xmlns:a16="http://schemas.microsoft.com/office/drawing/2014/main" id="{0A38FBEF-D968-BAAB-2F1A-C33DF1090A2A}"/>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5" name="Title Placeholder 1">
            <a:extLst>
              <a:ext uri="{FF2B5EF4-FFF2-40B4-BE49-F238E27FC236}">
                <a16:creationId xmlns:a16="http://schemas.microsoft.com/office/drawing/2014/main" id="{5C332878-8208-7EAA-4DB9-C54CF85EBF06}"/>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7" name="Rectangle 16">
            <a:extLst>
              <a:ext uri="{FF2B5EF4-FFF2-40B4-BE49-F238E27FC236}">
                <a16:creationId xmlns:a16="http://schemas.microsoft.com/office/drawing/2014/main" id="{A91C4DF3-48EC-B58B-4268-5C15BF40467E}"/>
              </a:ext>
            </a:extLst>
          </p:cNvPr>
          <p:cNvSpPr/>
          <p:nvPr userDrawn="1"/>
        </p:nvSpPr>
        <p:spPr>
          <a:xfrm rot="10800000">
            <a:off x="910883" y="2292645"/>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4AC22AE-2868-1667-3C38-222AE62A0E83}"/>
              </a:ext>
            </a:extLst>
          </p:cNvPr>
          <p:cNvSpPr/>
          <p:nvPr userDrawn="1"/>
        </p:nvSpPr>
        <p:spPr>
          <a:xfrm rot="10800000">
            <a:off x="6121941" y="2292645"/>
            <a:ext cx="1399032" cy="2743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46D8D20-04D8-0306-5B9D-6596477A2056}"/>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6" name="Date Placeholder 15">
            <a:extLst>
              <a:ext uri="{FF2B5EF4-FFF2-40B4-BE49-F238E27FC236}">
                <a16:creationId xmlns:a16="http://schemas.microsoft.com/office/drawing/2014/main" id="{A1CB0B1E-5470-943A-A864-22A82A8FAB55}"/>
              </a:ext>
            </a:extLst>
          </p:cNvPr>
          <p:cNvSpPr>
            <a:spLocks noGrp="1"/>
          </p:cNvSpPr>
          <p:nvPr>
            <p:ph type="dt" sz="half" idx="49"/>
          </p:nvPr>
        </p:nvSpPr>
        <p:spPr/>
        <p:txBody>
          <a:bodyPr/>
          <a:lstStyle/>
          <a:p>
            <a:pPr>
              <a:defRPr/>
            </a:pPr>
            <a:r>
              <a:rPr lang="en-US"/>
              <a:t>5/16/26</a:t>
            </a:r>
          </a:p>
        </p:txBody>
      </p:sp>
      <p:sp>
        <p:nvSpPr>
          <p:cNvPr id="19" name="Footer Placeholder 18">
            <a:extLst>
              <a:ext uri="{FF2B5EF4-FFF2-40B4-BE49-F238E27FC236}">
                <a16:creationId xmlns:a16="http://schemas.microsoft.com/office/drawing/2014/main" id="{551ADB85-A509-E663-36AB-0B56E0503B7D}"/>
              </a:ext>
            </a:extLst>
          </p:cNvPr>
          <p:cNvSpPr>
            <a:spLocks noGrp="1"/>
          </p:cNvSpPr>
          <p:nvPr>
            <p:ph type="ftr" sz="quarter" idx="50"/>
          </p:nvPr>
        </p:nvSpPr>
        <p:spPr/>
        <p:txBody>
          <a:bodyPr/>
          <a:lstStyle/>
          <a:p>
            <a:pPr>
              <a:defRPr/>
            </a:pPr>
            <a:r>
              <a:rPr lang="en-US"/>
              <a:t>Sam Posen | IPAC'26 Tutorial</a:t>
            </a:r>
          </a:p>
        </p:txBody>
      </p:sp>
      <p:sp>
        <p:nvSpPr>
          <p:cNvPr id="20" name="Slide Number Placeholder 19">
            <a:extLst>
              <a:ext uri="{FF2B5EF4-FFF2-40B4-BE49-F238E27FC236}">
                <a16:creationId xmlns:a16="http://schemas.microsoft.com/office/drawing/2014/main" id="{7D4987D2-BA74-5186-0602-DCCC94E6057E}"/>
              </a:ext>
            </a:extLst>
          </p:cNvPr>
          <p:cNvSpPr>
            <a:spLocks noGrp="1"/>
          </p:cNvSpPr>
          <p:nvPr>
            <p:ph type="sldNum" sz="quarter" idx="51"/>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23083053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column-content">
    <p:bg>
      <p:bgPr>
        <a:solidFill>
          <a:schemeClr val="bg1"/>
        </a:solidFill>
        <a:effectLst/>
      </p:bgPr>
    </p:bg>
    <p:spTree>
      <p:nvGrpSpPr>
        <p:cNvPr id="1" name=""/>
        <p:cNvGrpSpPr/>
        <p:nvPr/>
      </p:nvGrpSpPr>
      <p:grpSpPr>
        <a:xfrm>
          <a:off x="0" y="0"/>
          <a:ext cx="0" cy="0"/>
          <a:chOff x="0" y="0"/>
          <a:chExt cx="0" cy="0"/>
        </a:xfrm>
      </p:grpSpPr>
      <p:sp>
        <p:nvSpPr>
          <p:cNvPr id="10" name="Text Placeholder 12">
            <a:extLst>
              <a:ext uri="{FF2B5EF4-FFF2-40B4-BE49-F238E27FC236}">
                <a16:creationId xmlns:a16="http://schemas.microsoft.com/office/drawing/2014/main" id="{0A1F3CE8-9651-FEC3-BFB0-E0F6D74A4D2F}"/>
              </a:ext>
            </a:extLst>
          </p:cNvPr>
          <p:cNvSpPr>
            <a:spLocks noGrp="1"/>
          </p:cNvSpPr>
          <p:nvPr>
            <p:ph type="body" sz="quarter" idx="10"/>
          </p:nvPr>
        </p:nvSpPr>
        <p:spPr>
          <a:xfrm>
            <a:off x="914399" y="1700784"/>
            <a:ext cx="9994392" cy="4655566"/>
          </a:xfrm>
        </p:spPr>
        <p:txBody>
          <a:bodyPr>
            <a:noAutofit/>
          </a:bodyPr>
          <a:lstStyle>
            <a:lvl1pPr>
              <a:defRPr spc="-20" baseline="0">
                <a:solidFill>
                  <a:schemeClr val="tx1"/>
                </a:solidFill>
              </a:defRPr>
            </a:lvl1pPr>
            <a:lvl2pPr>
              <a:defRPr sz="1600" spc="-20" baseline="0">
                <a:solidFill>
                  <a:schemeClr val="tx1"/>
                </a:solidFill>
              </a:defRPr>
            </a:lvl2pPr>
            <a:lvl3pPr>
              <a:defRPr spc="-20" baseline="0">
                <a:solidFill>
                  <a:schemeClr val="tx1"/>
                </a:solidFill>
              </a:defRPr>
            </a:lvl3pPr>
            <a:lvl4pPr>
              <a:defRPr spc="-20" baseline="0">
                <a:solidFill>
                  <a:schemeClr val="tx1"/>
                </a:solidFill>
              </a:defRPr>
            </a:lvl4pPr>
            <a:lvl5pPr>
              <a:defRPr spc="-2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itle Placeholder 1">
            <a:extLst>
              <a:ext uri="{FF2B5EF4-FFF2-40B4-BE49-F238E27FC236}">
                <a16:creationId xmlns:a16="http://schemas.microsoft.com/office/drawing/2014/main" id="{BFD6FBCE-D66A-AFBF-8265-C096B00333D0}"/>
              </a:ext>
            </a:extLst>
          </p:cNvPr>
          <p:cNvSpPr>
            <a:spLocks noGrp="1"/>
          </p:cNvSpPr>
          <p:nvPr>
            <p:ph type="title" hasCustomPrompt="1"/>
          </p:nvPr>
        </p:nvSpPr>
        <p:spPr>
          <a:xfrm>
            <a:off x="914398" y="365760"/>
            <a:ext cx="9994393" cy="433527"/>
          </a:xfrm>
          <a:prstGeom prst="rect">
            <a:avLst/>
          </a:prstGeom>
        </p:spPr>
        <p:txBody>
          <a:bodyPr vert="horz" lIns="0" tIns="0" rIns="0" bIns="0" rtlCol="0" anchor="t">
            <a:noAutofit/>
          </a:bodyPr>
          <a:lstStyle>
            <a:lvl1pPr>
              <a:defRPr>
                <a:solidFill>
                  <a:schemeClr val="tx1"/>
                </a:solidFill>
              </a:defRPr>
            </a:lvl1pPr>
          </a:lstStyle>
          <a:p>
            <a:r>
              <a:rPr lang="en-US"/>
              <a:t>Click to add title</a:t>
            </a:r>
          </a:p>
        </p:txBody>
      </p:sp>
      <p:sp>
        <p:nvSpPr>
          <p:cNvPr id="12" name="Text Placeholder 19">
            <a:extLst>
              <a:ext uri="{FF2B5EF4-FFF2-40B4-BE49-F238E27FC236}">
                <a16:creationId xmlns:a16="http://schemas.microsoft.com/office/drawing/2014/main" id="{AA0D5227-39A3-34BF-7B1F-230DE38C9DD3}"/>
              </a:ext>
            </a:extLst>
          </p:cNvPr>
          <p:cNvSpPr>
            <a:spLocks noGrp="1"/>
          </p:cNvSpPr>
          <p:nvPr>
            <p:ph type="body" sz="quarter" idx="37" hasCustomPrompt="1"/>
          </p:nvPr>
        </p:nvSpPr>
        <p:spPr>
          <a:xfrm>
            <a:off x="914399" y="820351"/>
            <a:ext cx="9994393" cy="596900"/>
          </a:xfrm>
        </p:spPr>
        <p:txBody>
          <a:bodyPr/>
          <a:lstStyle>
            <a:lvl1pPr marL="0" indent="0">
              <a:buNone/>
              <a:defRPr spc="-20" baseline="0">
                <a:solidFill>
                  <a:schemeClr val="tx1"/>
                </a:solidFill>
              </a:defRPr>
            </a:lvl1pPr>
          </a:lstStyle>
          <a:p>
            <a:pPr lvl="0"/>
            <a:r>
              <a:rPr lang="en-US"/>
              <a:t>Click to add subheading (optional)</a:t>
            </a:r>
          </a:p>
        </p:txBody>
      </p:sp>
      <p:pic>
        <p:nvPicPr>
          <p:cNvPr id="16" name="Picture 15" descr="Logo, company name&#10;&#10;AI-generated content may be incorrect.">
            <a:extLst>
              <a:ext uri="{FF2B5EF4-FFF2-40B4-BE49-F238E27FC236}">
                <a16:creationId xmlns:a16="http://schemas.microsoft.com/office/drawing/2014/main" id="{F528FF9F-A7C8-348A-D84B-6A3C28FC9669}"/>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5" name="Date Placeholder 4">
            <a:extLst>
              <a:ext uri="{FF2B5EF4-FFF2-40B4-BE49-F238E27FC236}">
                <a16:creationId xmlns:a16="http://schemas.microsoft.com/office/drawing/2014/main" id="{898DEB94-273B-912E-C99B-C8948C839955}"/>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4E5CB675-206F-B425-823E-69FCB8147860}"/>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A44605C8-61D0-BA61-5EC6-6DB9D3BA2EF3}"/>
              </a:ext>
            </a:extLst>
          </p:cNvPr>
          <p:cNvSpPr>
            <a:spLocks noGrp="1"/>
          </p:cNvSpPr>
          <p:nvPr>
            <p:ph type="sldNum" sz="quarter" idx="40"/>
          </p:nvPr>
        </p:nvSpPr>
        <p:spPr/>
        <p:txBody>
          <a:bodyPr/>
          <a:lstStyle/>
          <a:p>
            <a:fld id="{F4BAA12D-5F28-3140-935A-44BF4B54B6B6}" type="slidenum">
              <a:rPr lang="en-US" smtClean="0"/>
              <a:pPr/>
              <a:t>‹#›</a:t>
            </a:fld>
            <a:endParaRPr lang="en-US"/>
          </a:p>
        </p:txBody>
      </p:sp>
    </p:spTree>
    <p:extLst>
      <p:ext uri="{BB962C8B-B14F-4D97-AF65-F5344CB8AC3E}">
        <p14:creationId xmlns:p14="http://schemas.microsoft.com/office/powerpoint/2010/main" val="30174723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5/16/26</a:t>
            </a:r>
          </a:p>
        </p:txBody>
      </p:sp>
      <p:sp>
        <p:nvSpPr>
          <p:cNvPr id="5" name="Footer Placeholder 4"/>
          <p:cNvSpPr>
            <a:spLocks noGrp="1"/>
          </p:cNvSpPr>
          <p:nvPr>
            <p:ph type="ftr" sz="quarter" idx="11"/>
          </p:nvPr>
        </p:nvSpPr>
        <p:spPr/>
        <p:txBody>
          <a:bodyPr/>
          <a:lstStyle/>
          <a:p>
            <a:r>
              <a:rPr lang="en-US"/>
              <a:t>Sam Posen | IPAC'26 Tutorial</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476906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content-photo-right-2">
    <p:bg>
      <p:bgPr>
        <a:solidFill>
          <a:schemeClr val="bg1"/>
        </a:solidFill>
        <a:effectLst/>
      </p:bgPr>
    </p:bg>
    <p:spTree>
      <p:nvGrpSpPr>
        <p:cNvPr id="1" name=""/>
        <p:cNvGrpSpPr/>
        <p:nvPr/>
      </p:nvGrpSpPr>
      <p:grpSpPr>
        <a:xfrm>
          <a:off x="0" y="0"/>
          <a:ext cx="0" cy="0"/>
          <a:chOff x="0" y="0"/>
          <a:chExt cx="0" cy="0"/>
        </a:xfrm>
      </p:grpSpPr>
      <p:pic>
        <p:nvPicPr>
          <p:cNvPr id="3" name="Picture 2" descr="Logo, company name&#10;&#10;Description automatically generated">
            <a:extLst>
              <a:ext uri="{FF2B5EF4-FFF2-40B4-BE49-F238E27FC236}">
                <a16:creationId xmlns:a16="http://schemas.microsoft.com/office/drawing/2014/main" id="{C05AC3D5-5EFB-46A1-48B0-7DE42AE176C0}"/>
              </a:ext>
            </a:extLst>
          </p:cNvPr>
          <p:cNvPicPr>
            <a:picLocks noChangeAspect="1"/>
          </p:cNvPicPr>
          <p:nvPr userDrawn="1"/>
        </p:nvPicPr>
        <p:blipFill>
          <a:blip r:embed="rId2" cstate="screen">
            <a:extLst>
              <a:ext uri="{28A0092B-C50C-407E-A947-70E740481C1C}">
                <a14:useLocalDpi xmlns:a14="http://schemas.microsoft.com/office/drawing/2010/main"/>
              </a:ext>
            </a:extLst>
          </a:blip>
          <a:srcRect t="-1" r="21412" b="3671"/>
          <a:stretch/>
        </p:blipFill>
        <p:spPr>
          <a:xfrm>
            <a:off x="4103005" y="2425441"/>
            <a:ext cx="3476609" cy="4453623"/>
          </a:xfrm>
          <a:prstGeom prst="rect">
            <a:avLst/>
          </a:prstGeom>
        </p:spPr>
      </p:pic>
      <p:sp>
        <p:nvSpPr>
          <p:cNvPr id="14" name="Text Placeholder 12">
            <a:extLst>
              <a:ext uri="{FF2B5EF4-FFF2-40B4-BE49-F238E27FC236}">
                <a16:creationId xmlns:a16="http://schemas.microsoft.com/office/drawing/2014/main" id="{E4092E7B-EB81-9C0D-8F1F-0FB83D8AC767}"/>
              </a:ext>
            </a:extLst>
          </p:cNvPr>
          <p:cNvSpPr>
            <a:spLocks noGrp="1"/>
          </p:cNvSpPr>
          <p:nvPr>
            <p:ph type="body" sz="quarter" idx="38"/>
          </p:nvPr>
        </p:nvSpPr>
        <p:spPr>
          <a:xfrm>
            <a:off x="913702" y="1700784"/>
            <a:ext cx="5751575" cy="4242816"/>
          </a:xfrm>
        </p:spPr>
        <p:txBody>
          <a:bodyPr>
            <a:noAutofit/>
          </a:bodyPr>
          <a:lstStyle>
            <a:lvl1pPr>
              <a:defRPr spc="-20" baseline="0">
                <a:solidFill>
                  <a:schemeClr val="tx1"/>
                </a:solidFill>
              </a:defRPr>
            </a:lvl1pPr>
            <a:lvl2pPr>
              <a:defRPr sz="1600" spc="-20" baseline="0">
                <a:solidFill>
                  <a:schemeClr val="tx1"/>
                </a:solidFill>
              </a:defRPr>
            </a:lvl2pPr>
            <a:lvl3pPr>
              <a:defRPr spc="-20" baseline="0">
                <a:solidFill>
                  <a:schemeClr val="tx1"/>
                </a:solidFill>
              </a:defRPr>
            </a:lvl3pPr>
            <a:lvl4pPr>
              <a:defRPr spc="-20" baseline="0">
                <a:solidFill>
                  <a:schemeClr val="tx1"/>
                </a:solidFill>
              </a:defRPr>
            </a:lvl4pPr>
            <a:lvl5pPr>
              <a:defRPr spc="-2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a:extLst>
              <a:ext uri="{FF2B5EF4-FFF2-40B4-BE49-F238E27FC236}">
                <a16:creationId xmlns:a16="http://schemas.microsoft.com/office/drawing/2014/main" id="{62BB331D-3283-1926-DB5A-5D22443CFE6C}"/>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11" name="Title Placeholder 1">
            <a:extLst>
              <a:ext uri="{FF2B5EF4-FFF2-40B4-BE49-F238E27FC236}">
                <a16:creationId xmlns:a16="http://schemas.microsoft.com/office/drawing/2014/main" id="{B5F61D50-E0EA-DD3E-9A15-5F1540B241BD}"/>
              </a:ext>
            </a:extLst>
          </p:cNvPr>
          <p:cNvSpPr>
            <a:spLocks noGrp="1"/>
          </p:cNvSpPr>
          <p:nvPr>
            <p:ph type="title" hasCustomPrompt="1"/>
          </p:nvPr>
        </p:nvSpPr>
        <p:spPr>
          <a:xfrm>
            <a:off x="914398" y="365760"/>
            <a:ext cx="5751575" cy="433527"/>
          </a:xfrm>
          <a:prstGeom prst="rect">
            <a:avLst/>
          </a:prstGeom>
        </p:spPr>
        <p:txBody>
          <a:bodyPr vert="horz" lIns="0" tIns="0" rIns="0" bIns="0" rtlCol="0" anchor="t">
            <a:noAutofit/>
          </a:bodyPr>
          <a:lstStyle>
            <a:lvl1pPr>
              <a:defRPr>
                <a:solidFill>
                  <a:schemeClr val="tx1"/>
                </a:solidFill>
              </a:defRPr>
            </a:lvl1pPr>
          </a:lstStyle>
          <a:p>
            <a:r>
              <a:rPr lang="en-US" dirty="0"/>
              <a:t>Click to add title</a:t>
            </a:r>
          </a:p>
        </p:txBody>
      </p:sp>
      <p:sp>
        <p:nvSpPr>
          <p:cNvPr id="12" name="Text Placeholder 19">
            <a:extLst>
              <a:ext uri="{FF2B5EF4-FFF2-40B4-BE49-F238E27FC236}">
                <a16:creationId xmlns:a16="http://schemas.microsoft.com/office/drawing/2014/main" id="{C589D903-C7CC-24AC-FE3E-DBF6FBD21EA4}"/>
              </a:ext>
            </a:extLst>
          </p:cNvPr>
          <p:cNvSpPr>
            <a:spLocks noGrp="1"/>
          </p:cNvSpPr>
          <p:nvPr>
            <p:ph type="body" sz="quarter" idx="37" hasCustomPrompt="1"/>
          </p:nvPr>
        </p:nvSpPr>
        <p:spPr>
          <a:xfrm>
            <a:off x="914399" y="820351"/>
            <a:ext cx="5751575" cy="596900"/>
          </a:xfrm>
        </p:spPr>
        <p:txBody>
          <a:bodyPr/>
          <a:lstStyle>
            <a:lvl1pPr marL="0" indent="0">
              <a:buNone/>
              <a:defRPr spc="-20" baseline="0">
                <a:solidFill>
                  <a:schemeClr val="tx1"/>
                </a:solidFill>
              </a:defRPr>
            </a:lvl1pPr>
          </a:lstStyle>
          <a:p>
            <a:pPr lvl="0"/>
            <a:r>
              <a:rPr lang="en-US" dirty="0"/>
              <a:t>Click to add subheading (optional)</a:t>
            </a:r>
          </a:p>
        </p:txBody>
      </p:sp>
      <p:pic>
        <p:nvPicPr>
          <p:cNvPr id="13" name="Picture 12" descr="Logo, company name&#10;&#10;AI-generated content may be incorrect.">
            <a:extLst>
              <a:ext uri="{FF2B5EF4-FFF2-40B4-BE49-F238E27FC236}">
                <a16:creationId xmlns:a16="http://schemas.microsoft.com/office/drawing/2014/main" id="{1D58EF1F-7C81-3196-E6F7-D0C92C5218EE}"/>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365760" y="345185"/>
            <a:ext cx="415981" cy="415981"/>
          </a:xfrm>
          <a:prstGeom prst="rect">
            <a:avLst/>
          </a:prstGeom>
        </p:spPr>
      </p:pic>
      <p:sp>
        <p:nvSpPr>
          <p:cNvPr id="15" name="Picture Placeholder 5">
            <a:extLst>
              <a:ext uri="{FF2B5EF4-FFF2-40B4-BE49-F238E27FC236}">
                <a16:creationId xmlns:a16="http://schemas.microsoft.com/office/drawing/2014/main" id="{FC8B54C3-472A-4B45-CECF-57ABE3B649A8}"/>
              </a:ext>
            </a:extLst>
          </p:cNvPr>
          <p:cNvSpPr>
            <a:spLocks noGrp="1"/>
          </p:cNvSpPr>
          <p:nvPr>
            <p:ph type="pic" sz="quarter" idx="15" hasCustomPrompt="1"/>
          </p:nvPr>
        </p:nvSpPr>
        <p:spPr>
          <a:xfrm>
            <a:off x="7583424" y="0"/>
            <a:ext cx="4242816" cy="6858000"/>
          </a:xfrm>
          <a:prstGeom prst="rect">
            <a:avLst/>
          </a:prstGeom>
          <a:solidFill>
            <a:srgbClr val="C3CAD1"/>
          </a:solidFill>
          <a:ln>
            <a:noFill/>
          </a:ln>
        </p:spPr>
        <p:txBody>
          <a:bodyPr lIns="0" tIns="3657600" anchor="t"/>
          <a:lstStyle>
            <a:lvl1pPr marL="0" indent="0" algn="ctr">
              <a:buNone/>
              <a:defRPr>
                <a:solidFill>
                  <a:schemeClr val="bg1">
                    <a:lumMod val="65000"/>
                  </a:schemeClr>
                </a:solidFill>
              </a:defRPr>
            </a:lvl1pPr>
          </a:lstStyle>
          <a:p>
            <a:r>
              <a:rPr lang="en-US" dirty="0"/>
              <a:t>Click icon to add image</a:t>
            </a:r>
          </a:p>
        </p:txBody>
      </p:sp>
      <p:sp>
        <p:nvSpPr>
          <p:cNvPr id="16" name="Text Placeholder 13">
            <a:extLst>
              <a:ext uri="{FF2B5EF4-FFF2-40B4-BE49-F238E27FC236}">
                <a16:creationId xmlns:a16="http://schemas.microsoft.com/office/drawing/2014/main" id="{4AA3BFD7-9096-F068-222A-2881944B7BB2}"/>
              </a:ext>
            </a:extLst>
          </p:cNvPr>
          <p:cNvSpPr>
            <a:spLocks noGrp="1"/>
          </p:cNvSpPr>
          <p:nvPr>
            <p:ph type="body" sz="quarter" idx="24" hasCustomPrompt="1"/>
          </p:nvPr>
        </p:nvSpPr>
        <p:spPr>
          <a:xfrm>
            <a:off x="7955280" y="6254496"/>
            <a:ext cx="3502152" cy="603504"/>
          </a:xfrm>
          <a:noFill/>
          <a:ln>
            <a:noFill/>
          </a:ln>
        </p:spPr>
        <p:txBody>
          <a:bodyPr lIns="0" tIns="0" rIns="0" bIns="137160" anchor="b" anchorCtr="0">
            <a:noAutofit/>
          </a:bodyPr>
          <a:lstStyle>
            <a:lvl1pPr marL="0" indent="0" algn="r">
              <a:lnSpc>
                <a:spcPct val="110000"/>
              </a:lnSpc>
              <a:buNone/>
              <a:defRPr sz="1200">
                <a:solidFill>
                  <a:schemeClr val="bg1"/>
                </a:solidFill>
              </a:defRPr>
            </a:lvl1pPr>
          </a:lstStyle>
          <a:p>
            <a:pPr lvl="0"/>
            <a:r>
              <a:rPr lang="en-US" dirty="0"/>
              <a:t>Click to add optional caption</a:t>
            </a:r>
          </a:p>
        </p:txBody>
      </p:sp>
      <p:sp>
        <p:nvSpPr>
          <p:cNvPr id="6" name="Date Placeholder 5">
            <a:extLst>
              <a:ext uri="{FF2B5EF4-FFF2-40B4-BE49-F238E27FC236}">
                <a16:creationId xmlns:a16="http://schemas.microsoft.com/office/drawing/2014/main" id="{7B91485E-E19F-6302-348B-C0C66564B455}"/>
              </a:ext>
            </a:extLst>
          </p:cNvPr>
          <p:cNvSpPr>
            <a:spLocks noGrp="1"/>
          </p:cNvSpPr>
          <p:nvPr>
            <p:ph type="dt" sz="half" idx="39"/>
          </p:nvPr>
        </p:nvSpPr>
        <p:spPr/>
        <p:txBody>
          <a:bodyPr/>
          <a:lstStyle/>
          <a:p>
            <a:pPr>
              <a:defRPr/>
            </a:pPr>
            <a:r>
              <a:rPr lang="en-US"/>
              <a:t>5/16/26</a:t>
            </a:r>
            <a:endParaRPr lang="en-US" dirty="0"/>
          </a:p>
        </p:txBody>
      </p:sp>
      <p:sp>
        <p:nvSpPr>
          <p:cNvPr id="7" name="Footer Placeholder 6">
            <a:extLst>
              <a:ext uri="{FF2B5EF4-FFF2-40B4-BE49-F238E27FC236}">
                <a16:creationId xmlns:a16="http://schemas.microsoft.com/office/drawing/2014/main" id="{C72EDEEF-46E0-9A6F-15BB-EA74A6A8B232}"/>
              </a:ext>
            </a:extLst>
          </p:cNvPr>
          <p:cNvSpPr>
            <a:spLocks noGrp="1"/>
          </p:cNvSpPr>
          <p:nvPr>
            <p:ph type="ftr" sz="quarter" idx="40"/>
          </p:nvPr>
        </p:nvSpPr>
        <p:spPr/>
        <p:txBody>
          <a:bodyPr/>
          <a:lstStyle/>
          <a:p>
            <a:pPr>
              <a:defRPr/>
            </a:pPr>
            <a:r>
              <a:rPr lang="en-US"/>
              <a:t>Sam Posen | IPAC'26 Tutorial</a:t>
            </a:r>
            <a:endParaRPr lang="en-US" dirty="0"/>
          </a:p>
        </p:txBody>
      </p:sp>
      <p:sp>
        <p:nvSpPr>
          <p:cNvPr id="8" name="Slide Number Placeholder 7">
            <a:extLst>
              <a:ext uri="{FF2B5EF4-FFF2-40B4-BE49-F238E27FC236}">
                <a16:creationId xmlns:a16="http://schemas.microsoft.com/office/drawing/2014/main" id="{3F5603C5-F7E9-135D-08CF-E5B794439925}"/>
              </a:ext>
            </a:extLst>
          </p:cNvPr>
          <p:cNvSpPr>
            <a:spLocks noGrp="1"/>
          </p:cNvSpPr>
          <p:nvPr>
            <p:ph type="sldNum" sz="quarter" idx="41"/>
          </p:nvPr>
        </p:nvSpPr>
        <p:spPr/>
        <p:txBody>
          <a:bodyPr/>
          <a:lstStyle/>
          <a:p>
            <a:fld id="{F4BAA12D-5F28-3140-935A-44BF4B54B6B6}" type="slidenum">
              <a:rPr lang="en-US" smtClean="0"/>
              <a:pPr/>
              <a:t>‹#›</a:t>
            </a:fld>
            <a:endParaRPr lang="en-US" dirty="0"/>
          </a:p>
        </p:txBody>
      </p:sp>
    </p:spTree>
    <p:extLst>
      <p:ext uri="{BB962C8B-B14F-4D97-AF65-F5344CB8AC3E}">
        <p14:creationId xmlns:p14="http://schemas.microsoft.com/office/powerpoint/2010/main" val="10328914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Logo Bottom: Title &amp; Content">
    <p:spTree>
      <p:nvGrpSpPr>
        <p:cNvPr id="1" name=""/>
        <p:cNvGrpSpPr/>
        <p:nvPr/>
      </p:nvGrpSpPr>
      <p:grpSpPr>
        <a:xfrm>
          <a:off x="0" y="0"/>
          <a:ext cx="0" cy="0"/>
          <a:chOff x="0" y="0"/>
          <a:chExt cx="0" cy="0"/>
        </a:xfrm>
      </p:grpSpPr>
      <p:sp>
        <p:nvSpPr>
          <p:cNvPr id="7" name="Content Placeholder 2"/>
          <p:cNvSpPr>
            <a:spLocks noGrp="1"/>
          </p:cNvSpPr>
          <p:nvPr>
            <p:ph idx="1"/>
          </p:nvPr>
        </p:nvSpPr>
        <p:spPr>
          <a:xfrm>
            <a:off x="592667" y="1447035"/>
            <a:ext cx="11275488" cy="4766559"/>
          </a:xfrm>
          <a:prstGeom prst="rect">
            <a:avLst/>
          </a:prstGeom>
        </p:spPr>
        <p:txBody>
          <a:bodyPr lIns="0" tIns="0" rIns="0" bIns="0"/>
          <a:lstStyle>
            <a:lvl1pPr marL="306910" indent="-306910">
              <a:buFont typeface="Wingdings" panose="05000000000000000000" pitchFamily="2" charset="2"/>
              <a:buChar char="§"/>
              <a:defRPr sz="2400">
                <a:solidFill>
                  <a:srgbClr val="000000"/>
                </a:solidFill>
                <a:latin typeface="Roboto" panose="02000000000000000000" pitchFamily="2" charset="0"/>
              </a:defRPr>
            </a:lvl1pPr>
            <a:lvl2pPr marL="683667" indent="-306910">
              <a:buFont typeface="Wingdings" panose="05000000000000000000" pitchFamily="2" charset="2"/>
              <a:buChar char="§"/>
              <a:defRPr sz="2133">
                <a:solidFill>
                  <a:srgbClr val="000000"/>
                </a:solidFill>
                <a:latin typeface="Roboto" panose="02000000000000000000" pitchFamily="2" charset="0"/>
              </a:defRPr>
            </a:lvl2pPr>
            <a:lvl3pPr marL="1071007" indent="-306910">
              <a:buFont typeface="Wingdings" panose="05000000000000000000" pitchFamily="2" charset="2"/>
              <a:buChar char="§"/>
              <a:defRPr sz="2000">
                <a:solidFill>
                  <a:srgbClr val="000000"/>
                </a:solidFill>
                <a:latin typeface="Roboto" panose="02000000000000000000" pitchFamily="2" charset="0"/>
              </a:defRPr>
            </a:lvl3pPr>
            <a:lvl4pPr marL="1447764" indent="-304792">
              <a:buFont typeface="Wingdings" panose="05000000000000000000" pitchFamily="2" charset="2"/>
              <a:buChar char="§"/>
              <a:defRPr sz="1867">
                <a:solidFill>
                  <a:srgbClr val="000000"/>
                </a:solidFill>
                <a:latin typeface="Roboto" panose="02000000000000000000" pitchFamily="2" charset="0"/>
              </a:defRPr>
            </a:lvl4pPr>
            <a:lvl5pPr marL="1826638" indent="-306910">
              <a:buFont typeface="Wingdings" panose="05000000000000000000" pitchFamily="2" charset="2"/>
              <a:buChar char="§"/>
              <a:defRPr sz="1867">
                <a:solidFill>
                  <a:srgbClr val="000000"/>
                </a:solidFill>
                <a:latin typeface="Roboto" panose="020000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itle 1"/>
          <p:cNvSpPr>
            <a:spLocks noGrp="1"/>
          </p:cNvSpPr>
          <p:nvPr>
            <p:ph type="title"/>
          </p:nvPr>
        </p:nvSpPr>
        <p:spPr>
          <a:xfrm>
            <a:off x="516161" y="428759"/>
            <a:ext cx="7532816" cy="690368"/>
          </a:xfrm>
          <a:prstGeom prst="rect">
            <a:avLst/>
          </a:prstGeom>
        </p:spPr>
        <p:txBody>
          <a:bodyPr lIns="0" tIns="0" rIns="0" bIns="0" anchor="b" anchorCtr="0"/>
          <a:lstStyle>
            <a:lvl1pPr>
              <a:defRPr sz="4267">
                <a:solidFill>
                  <a:srgbClr val="004C97"/>
                </a:solidFill>
                <a:latin typeface="Roboto Black" panose="02000000000000000000" pitchFamily="2" charset="0"/>
                <a:ea typeface="Roboto Black" panose="02000000000000000000" pitchFamily="2" charset="0"/>
              </a:defRPr>
            </a:lvl1pPr>
          </a:lstStyle>
          <a:p>
            <a:r>
              <a:rPr lang="en-US"/>
              <a:t>Click to edit Master title style</a:t>
            </a:r>
          </a:p>
        </p:txBody>
      </p:sp>
      <p:sp>
        <p:nvSpPr>
          <p:cNvPr id="13" name="Slide Number Placeholder 5">
            <a:extLst>
              <a:ext uri="{FF2B5EF4-FFF2-40B4-BE49-F238E27FC236}">
                <a16:creationId xmlns:a16="http://schemas.microsoft.com/office/drawing/2014/main" id="{7CC9F928-A55A-6F48-B4D1-652C0647D14B}"/>
              </a:ext>
            </a:extLst>
          </p:cNvPr>
          <p:cNvSpPr txBox="1">
            <a:spLocks/>
          </p:cNvSpPr>
          <p:nvPr userDrawn="1"/>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defPPr>
              <a:defRPr lang="en-US"/>
            </a:defPPr>
            <a:lvl1pPr algn="ctr" defTabSz="457200" rtl="0" fontAlgn="base">
              <a:spcBef>
                <a:spcPct val="0"/>
              </a:spcBef>
              <a:spcAft>
                <a:spcPct val="0"/>
              </a:spcAft>
              <a:defRPr sz="9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z="1200" smtClean="0">
                <a:latin typeface="Roboto" panose="02000000000000000000" pitchFamily="2" charset="0"/>
              </a:rPr>
              <a:pPr>
                <a:defRPr/>
              </a:pPr>
              <a:t>‹#›</a:t>
            </a:fld>
            <a:endParaRPr lang="en-US" sz="1200">
              <a:latin typeface="Roboto" panose="02000000000000000000" pitchFamily="2" charset="0"/>
            </a:endParaRPr>
          </a:p>
        </p:txBody>
      </p:sp>
      <p:sp>
        <p:nvSpPr>
          <p:cNvPr id="6" name="Slide Number Placeholder 5">
            <a:extLst>
              <a:ext uri="{FF2B5EF4-FFF2-40B4-BE49-F238E27FC236}">
                <a16:creationId xmlns:a16="http://schemas.microsoft.com/office/drawing/2014/main" id="{C2C431D6-08E8-E8C6-64AE-D1EFA3DD26B0}"/>
              </a:ext>
            </a:extLst>
          </p:cNvPr>
          <p:cNvSpPr>
            <a:spLocks noGrp="1"/>
          </p:cNvSpPr>
          <p:nvPr>
            <p:ph type="sldNum" sz="quarter" idx="10"/>
          </p:nvPr>
        </p:nvSpPr>
        <p:spPr/>
        <p:txBody>
          <a:bodyPr/>
          <a:lstStyle/>
          <a:p>
            <a:pPr>
              <a:defRPr/>
            </a:pPr>
            <a:fld id="{148C009B-CB69-E04A-B9B3-34B26D69E9CF}" type="slidenum">
              <a:rPr lang="en-US" smtClean="0"/>
              <a:pPr>
                <a:defRPr/>
              </a:pPr>
              <a:t>‹#›</a:t>
            </a:fld>
            <a:endParaRPr lang="en-US"/>
          </a:p>
        </p:txBody>
      </p:sp>
      <p:pic>
        <p:nvPicPr>
          <p:cNvPr id="9" name="Picture 8" descr="Logo&#10;&#10;AI-generated content may be incorrect.">
            <a:extLst>
              <a:ext uri="{FF2B5EF4-FFF2-40B4-BE49-F238E27FC236}">
                <a16:creationId xmlns:a16="http://schemas.microsoft.com/office/drawing/2014/main" id="{1FD9101E-2179-81BE-12BE-A80356D3B37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44935" y="6429242"/>
            <a:ext cx="1400036" cy="298965"/>
          </a:xfrm>
          <a:prstGeom prst="rect">
            <a:avLst/>
          </a:prstGeom>
        </p:spPr>
      </p:pic>
    </p:spTree>
    <p:extLst>
      <p:ext uri="{BB962C8B-B14F-4D97-AF65-F5344CB8AC3E}">
        <p14:creationId xmlns:p14="http://schemas.microsoft.com/office/powerpoint/2010/main" val="18931087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Picture Layout">
    <p:spTree>
      <p:nvGrpSpPr>
        <p:cNvPr id="1" name=""/>
        <p:cNvGrpSpPr/>
        <p:nvPr/>
      </p:nvGrpSpPr>
      <p:grpSpPr>
        <a:xfrm>
          <a:off x="0" y="0"/>
          <a:ext cx="0" cy="0"/>
          <a:chOff x="0" y="0"/>
          <a:chExt cx="0" cy="0"/>
        </a:xfrm>
      </p:grpSpPr>
      <p:sp>
        <p:nvSpPr>
          <p:cNvPr id="7" name="Picture Placeholder 6"/>
          <p:cNvSpPr>
            <a:spLocks noGrp="1"/>
          </p:cNvSpPr>
          <p:nvPr>
            <p:ph type="pic" sz="quarter" idx="13"/>
          </p:nvPr>
        </p:nvSpPr>
        <p:spPr>
          <a:xfrm>
            <a:off x="296333" y="254001"/>
            <a:ext cx="11567584" cy="5802923"/>
          </a:xfrm>
          <a:prstGeom prst="rect">
            <a:avLst/>
          </a:prstGeom>
        </p:spPr>
        <p:txBody>
          <a:bodyPr vert="horz"/>
          <a:lstStyle>
            <a:lvl1pPr marL="306903" indent="-306903">
              <a:defRPr sz="1867">
                <a:solidFill>
                  <a:srgbClr val="505050"/>
                </a:solidFill>
              </a:defRPr>
            </a:lvl1pPr>
          </a:lstStyle>
          <a:p>
            <a:r>
              <a:rPr lang="en-US"/>
              <a:t>Drag picture to placeholder or click icon to add</a:t>
            </a:r>
          </a:p>
        </p:txBody>
      </p:sp>
      <p:sp>
        <p:nvSpPr>
          <p:cNvPr id="6" name="Date Placeholder 3">
            <a:extLst>
              <a:ext uri="{FF2B5EF4-FFF2-40B4-BE49-F238E27FC236}">
                <a16:creationId xmlns:a16="http://schemas.microsoft.com/office/drawing/2014/main" id="{C04DE35B-43B2-5E46-BB2A-7F0C47F493EE}"/>
              </a:ext>
            </a:extLst>
          </p:cNvPr>
          <p:cNvSpPr>
            <a:spLocks noGrp="1"/>
          </p:cNvSpPr>
          <p:nvPr>
            <p:ph type="dt" sz="half" idx="2"/>
          </p:nvPr>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p>
        </p:txBody>
      </p:sp>
      <p:sp>
        <p:nvSpPr>
          <p:cNvPr id="8" name="Footer Placeholder 4">
            <a:extLst>
              <a:ext uri="{FF2B5EF4-FFF2-40B4-BE49-F238E27FC236}">
                <a16:creationId xmlns:a16="http://schemas.microsoft.com/office/drawing/2014/main" id="{8CB08929-45CB-4844-8FAB-490E069AA883}"/>
              </a:ext>
            </a:extLst>
          </p:cNvPr>
          <p:cNvSpPr>
            <a:spLocks noGrp="1"/>
          </p:cNvSpPr>
          <p:nvPr>
            <p:ph type="ftr" sz="quarter" idx="3"/>
          </p:nvPr>
        </p:nvSpPr>
        <p:spPr>
          <a:xfrm>
            <a:off x="1832737" y="6462540"/>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a:p>
        </p:txBody>
      </p:sp>
      <p:sp>
        <p:nvSpPr>
          <p:cNvPr id="9" name="Slide Number Placeholder 5">
            <a:extLst>
              <a:ext uri="{FF2B5EF4-FFF2-40B4-BE49-F238E27FC236}">
                <a16:creationId xmlns:a16="http://schemas.microsoft.com/office/drawing/2014/main" id="{00369265-93AE-D948-8118-B1D4795106E9}"/>
              </a:ext>
            </a:extLst>
          </p:cNvPr>
          <p:cNvSpPr>
            <a:spLocks noGrp="1"/>
          </p:cNvSpPr>
          <p:nvPr>
            <p:ph type="sldNum" sz="quarter" idx="4"/>
          </p:nvPr>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Tree>
    <p:extLst>
      <p:ext uri="{BB962C8B-B14F-4D97-AF65-F5344CB8AC3E}">
        <p14:creationId xmlns:p14="http://schemas.microsoft.com/office/powerpoint/2010/main" val="3796432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12272" y="2866617"/>
            <a:ext cx="4317563" cy="4317563"/>
          </a:xfrm>
          <a:prstGeom prst="rect">
            <a:avLst/>
          </a:prstGeom>
        </p:spPr>
      </p:pic>
      <p:pic>
        <p:nvPicPr>
          <p:cNvPr id="4" name="Picture 3"/>
          <p:cNvPicPr>
            <a:picLocks noChangeAspect="1"/>
          </p:cNvPicPr>
          <p:nvPr userDrawn="1"/>
        </p:nvPicPr>
        <p:blipFill>
          <a:blip r:embed="rId3"/>
          <a:stretch>
            <a:fillRect/>
          </a:stretch>
        </p:blipFill>
        <p:spPr>
          <a:xfrm>
            <a:off x="0" y="1"/>
            <a:ext cx="12192000" cy="1282700"/>
          </a:xfrm>
          <a:prstGeom prst="rect">
            <a:avLst/>
          </a:prstGeom>
        </p:spPr>
      </p:pic>
      <p:sp>
        <p:nvSpPr>
          <p:cNvPr id="2" name="Title 1"/>
          <p:cNvSpPr>
            <a:spLocks noGrp="1"/>
          </p:cNvSpPr>
          <p:nvPr>
            <p:ph type="ctrTitle" hasCustomPrompt="1"/>
          </p:nvPr>
        </p:nvSpPr>
        <p:spPr>
          <a:xfrm>
            <a:off x="443181" y="505595"/>
            <a:ext cx="10583064" cy="617839"/>
          </a:xfrm>
        </p:spPr>
        <p:txBody>
          <a:bodyPr anchor="b">
            <a:noAutofit/>
          </a:bodyPr>
          <a:lstStyle>
            <a:lvl1pPr algn="l">
              <a:defRPr sz="3000" b="1" cap="none" baseline="0">
                <a:latin typeface="Arial" charset="0"/>
              </a:defRPr>
            </a:lvl1pPr>
          </a:lstStyle>
          <a:p>
            <a:r>
              <a:rPr lang="en-US" dirty="0"/>
              <a:t>Title Here</a:t>
            </a:r>
          </a:p>
        </p:txBody>
      </p:sp>
      <p:sp>
        <p:nvSpPr>
          <p:cNvPr id="3" name="Subtitle 2"/>
          <p:cNvSpPr>
            <a:spLocks noGrp="1"/>
          </p:cNvSpPr>
          <p:nvPr>
            <p:ph type="subTitle" idx="1" hasCustomPrompt="1"/>
          </p:nvPr>
        </p:nvSpPr>
        <p:spPr>
          <a:xfrm>
            <a:off x="443183" y="1720794"/>
            <a:ext cx="5875975" cy="3246671"/>
          </a:xfrm>
        </p:spPr>
        <p:txBody>
          <a:bodyPr>
            <a:normAutofit/>
          </a:bodyPr>
          <a:lstStyle>
            <a:lvl1pPr marL="0" indent="0" algn="l">
              <a:lnSpc>
                <a:spcPct val="100000"/>
              </a:lnSpc>
              <a:buNone/>
              <a:defRPr sz="2200" baseline="0">
                <a:solidFill>
                  <a:schemeClr val="accent1"/>
                </a:solidFill>
                <a:latin typeface="Arial"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Subtitle Here</a:t>
            </a:r>
          </a:p>
        </p:txBody>
      </p:sp>
      <p:sp>
        <p:nvSpPr>
          <p:cNvPr id="32" name="Date Placeholder 31"/>
          <p:cNvSpPr>
            <a:spLocks noGrp="1"/>
          </p:cNvSpPr>
          <p:nvPr>
            <p:ph type="dt" sz="half" idx="12"/>
          </p:nvPr>
        </p:nvSpPr>
        <p:spPr>
          <a:xfrm>
            <a:off x="443183" y="5560504"/>
            <a:ext cx="3208124" cy="365125"/>
          </a:xfrm>
        </p:spPr>
        <p:txBody>
          <a:bodyPr/>
          <a:lstStyle>
            <a:lvl1pPr algn="l">
              <a:defRPr baseline="0">
                <a:solidFill>
                  <a:schemeClr val="tx1"/>
                </a:solidFill>
                <a:latin typeface="Arial" charset="0"/>
              </a:defRPr>
            </a:lvl1pPr>
          </a:lstStyle>
          <a:p>
            <a:r>
              <a:rPr lang="en-US"/>
              <a:t>5/16/26</a:t>
            </a:r>
            <a:endParaRPr lang="en-US" dirty="0"/>
          </a:p>
        </p:txBody>
      </p:sp>
      <p:sp>
        <p:nvSpPr>
          <p:cNvPr id="15" name="Text Placeholder 14"/>
          <p:cNvSpPr>
            <a:spLocks noGrp="1"/>
          </p:cNvSpPr>
          <p:nvPr>
            <p:ph type="body" sz="quarter" idx="14" hasCustomPrompt="1"/>
          </p:nvPr>
        </p:nvSpPr>
        <p:spPr>
          <a:xfrm>
            <a:off x="443183" y="5126730"/>
            <a:ext cx="5875975" cy="420863"/>
          </a:xfrm>
        </p:spPr>
        <p:txBody>
          <a:bodyPr>
            <a:normAutofit/>
          </a:bodyPr>
          <a:lstStyle>
            <a:lvl1pPr marL="0" indent="0">
              <a:buFontTx/>
              <a:buNone/>
              <a:defRPr sz="2200" baseline="0">
                <a:solidFill>
                  <a:schemeClr val="accent6"/>
                </a:solidFill>
              </a:defRPr>
            </a:lvl1pPr>
          </a:lstStyle>
          <a:p>
            <a:pPr lvl="0"/>
            <a:r>
              <a:rPr lang="en-US" dirty="0"/>
              <a:t>Author</a:t>
            </a:r>
          </a:p>
        </p:txBody>
      </p:sp>
      <p:pic>
        <p:nvPicPr>
          <p:cNvPr id="6" name="Picture 5"/>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43182" y="6178122"/>
            <a:ext cx="1948205" cy="630895"/>
          </a:xfrm>
          <a:prstGeom prst="rect">
            <a:avLst/>
          </a:prstGeom>
        </p:spPr>
      </p:pic>
      <p:pic>
        <p:nvPicPr>
          <p:cNvPr id="7" name="Picture 6"/>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511394" y="6434372"/>
            <a:ext cx="1622935" cy="272421"/>
          </a:xfrm>
          <a:prstGeom prst="rect">
            <a:avLst/>
          </a:prstGeom>
        </p:spPr>
      </p:pic>
      <p:pic>
        <p:nvPicPr>
          <p:cNvPr id="8" name="Picture 7"/>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1364685" y="6425551"/>
            <a:ext cx="506187" cy="339956"/>
          </a:xfrm>
          <a:prstGeom prst="rect">
            <a:avLst/>
          </a:prstGeom>
        </p:spPr>
      </p:pic>
      <p:sp>
        <p:nvSpPr>
          <p:cNvPr id="14" name="Picture Placeholder 13"/>
          <p:cNvSpPr>
            <a:spLocks noGrp="1"/>
          </p:cNvSpPr>
          <p:nvPr>
            <p:ph type="pic" sz="quarter" idx="15"/>
          </p:nvPr>
        </p:nvSpPr>
        <p:spPr>
          <a:xfrm>
            <a:off x="6572250" y="1720851"/>
            <a:ext cx="5619751" cy="3840163"/>
          </a:xfrm>
          <a:solidFill>
            <a:schemeClr val="accent2"/>
          </a:solidFill>
        </p:spPr>
        <p:txBody>
          <a:bodyPr/>
          <a:lstStyle/>
          <a:p>
            <a:r>
              <a:rPr lang="en-US"/>
              <a:t>Click icon to add picture</a:t>
            </a:r>
          </a:p>
        </p:txBody>
      </p:sp>
    </p:spTree>
    <p:extLst>
      <p:ext uri="{BB962C8B-B14F-4D97-AF65-F5344CB8AC3E}">
        <p14:creationId xmlns:p14="http://schemas.microsoft.com/office/powerpoint/2010/main" val="20153259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Layout 1">
    <p:spTree>
      <p:nvGrpSpPr>
        <p:cNvPr id="1" name=""/>
        <p:cNvGrpSpPr/>
        <p:nvPr/>
      </p:nvGrpSpPr>
      <p:grpSpPr>
        <a:xfrm>
          <a:off x="0" y="0"/>
          <a:ext cx="0" cy="0"/>
          <a:chOff x="0" y="0"/>
          <a:chExt cx="0" cy="0"/>
        </a:xfrm>
      </p:grpSpPr>
      <p:sp>
        <p:nvSpPr>
          <p:cNvPr id="2" name="Title 1"/>
          <p:cNvSpPr>
            <a:spLocks noGrp="1"/>
          </p:cNvSpPr>
          <p:nvPr>
            <p:ph type="title"/>
          </p:nvPr>
        </p:nvSpPr>
        <p:spPr>
          <a:xfrm>
            <a:off x="411892" y="240539"/>
            <a:ext cx="11285837" cy="487491"/>
          </a:xfrm>
        </p:spPr>
        <p:txBody>
          <a:bodyPr>
            <a:normAutofit/>
          </a:bodyPr>
          <a:lstStyle>
            <a:lvl1pPr>
              <a:defRPr sz="2400" b="1" cap="none" baseline="0">
                <a:latin typeface="Arial" charset="0"/>
              </a:defRPr>
            </a:lvl1pPr>
          </a:lstStyle>
          <a:p>
            <a:r>
              <a:rPr lang="en-US"/>
              <a:t>Click to edit Master title style</a:t>
            </a:r>
            <a:endParaRPr lang="en-US" dirty="0"/>
          </a:p>
        </p:txBody>
      </p:sp>
      <p:sp>
        <p:nvSpPr>
          <p:cNvPr id="3" name="Content Placeholder 2"/>
          <p:cNvSpPr>
            <a:spLocks noGrp="1"/>
          </p:cNvSpPr>
          <p:nvPr>
            <p:ph idx="1"/>
          </p:nvPr>
        </p:nvSpPr>
        <p:spPr>
          <a:xfrm>
            <a:off x="411892" y="966055"/>
            <a:ext cx="11285837" cy="5381695"/>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11893" y="6467336"/>
            <a:ext cx="5223851" cy="311323"/>
          </a:xfrm>
        </p:spPr>
        <p:txBody>
          <a:bodyPr/>
          <a:lstStyle>
            <a:lvl1pPr algn="l">
              <a:defRPr baseline="0">
                <a:solidFill>
                  <a:schemeClr val="tx1"/>
                </a:solidFill>
                <a:latin typeface="Arial" charset="0"/>
              </a:defRPr>
            </a:lvl1pPr>
          </a:lstStyle>
          <a:p>
            <a:r>
              <a:rPr lang="en-US"/>
              <a:t>Sam Posen | IPAC'26 Tutorial</a:t>
            </a:r>
            <a:endParaRPr lang="en-US" dirty="0"/>
          </a:p>
        </p:txBody>
      </p:sp>
      <p:sp>
        <p:nvSpPr>
          <p:cNvPr id="6" name="Slide Number Placeholder 5"/>
          <p:cNvSpPr>
            <a:spLocks noGrp="1"/>
          </p:cNvSpPr>
          <p:nvPr>
            <p:ph type="sldNum" sz="quarter" idx="12"/>
          </p:nvPr>
        </p:nvSpPr>
        <p:spPr>
          <a:xfrm>
            <a:off x="5635744" y="6467337"/>
            <a:ext cx="714877" cy="303364"/>
          </a:xfrm>
        </p:spPr>
        <p:txBody>
          <a:bodyPr/>
          <a:lstStyle>
            <a:lvl1pPr algn="ctr">
              <a:defRPr sz="1000" baseline="0">
                <a:solidFill>
                  <a:schemeClr val="tx1"/>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cxnSp>
        <p:nvCxnSpPr>
          <p:cNvPr id="9" name="Straight Connector 8"/>
          <p:cNvCxnSpPr/>
          <p:nvPr userDrawn="1"/>
        </p:nvCxnSpPr>
        <p:spPr>
          <a:xfrm>
            <a:off x="-16474" y="735987"/>
            <a:ext cx="12208476"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2312" y="6387401"/>
            <a:ext cx="1428001" cy="462435"/>
          </a:xfrm>
          <a:prstGeom prst="rect">
            <a:avLst/>
          </a:prstGeom>
        </p:spPr>
      </p:pic>
    </p:spTree>
    <p:extLst>
      <p:ext uri="{BB962C8B-B14F-4D97-AF65-F5344CB8AC3E}">
        <p14:creationId xmlns:p14="http://schemas.microsoft.com/office/powerpoint/2010/main" val="30169007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Layout 2">
    <p:spTree>
      <p:nvGrpSpPr>
        <p:cNvPr id="1" name=""/>
        <p:cNvGrpSpPr/>
        <p:nvPr/>
      </p:nvGrpSpPr>
      <p:grpSpPr>
        <a:xfrm>
          <a:off x="0" y="0"/>
          <a:ext cx="0" cy="0"/>
          <a:chOff x="0" y="0"/>
          <a:chExt cx="0" cy="0"/>
        </a:xfrm>
      </p:grpSpPr>
      <p:sp>
        <p:nvSpPr>
          <p:cNvPr id="2" name="Title 1"/>
          <p:cNvSpPr>
            <a:spLocks noGrp="1"/>
          </p:cNvSpPr>
          <p:nvPr>
            <p:ph type="title"/>
          </p:nvPr>
        </p:nvSpPr>
        <p:spPr>
          <a:xfrm>
            <a:off x="411892" y="240539"/>
            <a:ext cx="11285837" cy="487491"/>
          </a:xfrm>
        </p:spPr>
        <p:txBody>
          <a:bodyPr>
            <a:normAutofit/>
          </a:bodyPr>
          <a:lstStyle>
            <a:lvl1pPr>
              <a:defRPr sz="2400" b="1" cap="none" baseline="0">
                <a:latin typeface="Arial" charset="0"/>
              </a:defRPr>
            </a:lvl1pPr>
          </a:lstStyle>
          <a:p>
            <a:r>
              <a:rPr lang="en-US"/>
              <a:t>Click to edit Master title style</a:t>
            </a:r>
            <a:endParaRPr lang="en-US" dirty="0"/>
          </a:p>
        </p:txBody>
      </p:sp>
      <p:sp>
        <p:nvSpPr>
          <p:cNvPr id="3" name="Content Placeholder 2"/>
          <p:cNvSpPr>
            <a:spLocks noGrp="1"/>
          </p:cNvSpPr>
          <p:nvPr>
            <p:ph idx="1"/>
          </p:nvPr>
        </p:nvSpPr>
        <p:spPr>
          <a:xfrm>
            <a:off x="411892" y="966055"/>
            <a:ext cx="5564365" cy="5381695"/>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11893" y="6467336"/>
            <a:ext cx="5223851" cy="311323"/>
          </a:xfrm>
        </p:spPr>
        <p:txBody>
          <a:bodyPr/>
          <a:lstStyle>
            <a:lvl1pPr algn="l">
              <a:defRPr baseline="0">
                <a:solidFill>
                  <a:schemeClr val="tx1"/>
                </a:solidFill>
                <a:latin typeface="Arial" charset="0"/>
              </a:defRPr>
            </a:lvl1pPr>
          </a:lstStyle>
          <a:p>
            <a:r>
              <a:rPr lang="en-US"/>
              <a:t>Sam Posen | IPAC'26 Tutorial</a:t>
            </a:r>
            <a:endParaRPr lang="en-US" dirty="0"/>
          </a:p>
        </p:txBody>
      </p:sp>
      <p:sp>
        <p:nvSpPr>
          <p:cNvPr id="6" name="Slide Number Placeholder 5"/>
          <p:cNvSpPr>
            <a:spLocks noGrp="1"/>
          </p:cNvSpPr>
          <p:nvPr>
            <p:ph type="sldNum" sz="quarter" idx="12"/>
          </p:nvPr>
        </p:nvSpPr>
        <p:spPr>
          <a:xfrm>
            <a:off x="5635744" y="6467337"/>
            <a:ext cx="714877" cy="303364"/>
          </a:xfrm>
        </p:spPr>
        <p:txBody>
          <a:bodyPr/>
          <a:lstStyle>
            <a:lvl1pPr algn="ctr">
              <a:defRPr sz="1000" baseline="0">
                <a:solidFill>
                  <a:schemeClr val="tx1"/>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cxnSp>
        <p:nvCxnSpPr>
          <p:cNvPr id="9" name="Straight Connector 8"/>
          <p:cNvCxnSpPr/>
          <p:nvPr userDrawn="1"/>
        </p:nvCxnSpPr>
        <p:spPr>
          <a:xfrm>
            <a:off x="-16474" y="735987"/>
            <a:ext cx="12208476"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2312" y="6387401"/>
            <a:ext cx="1428001" cy="462435"/>
          </a:xfrm>
          <a:prstGeom prst="rect">
            <a:avLst/>
          </a:prstGeom>
        </p:spPr>
      </p:pic>
      <p:sp>
        <p:nvSpPr>
          <p:cNvPr id="10" name="Content Placeholder 2"/>
          <p:cNvSpPr>
            <a:spLocks noGrp="1"/>
          </p:cNvSpPr>
          <p:nvPr>
            <p:ph idx="13"/>
          </p:nvPr>
        </p:nvSpPr>
        <p:spPr>
          <a:xfrm>
            <a:off x="6204857" y="966055"/>
            <a:ext cx="5492873" cy="5381695"/>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92599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Layout 3">
    <p:spTree>
      <p:nvGrpSpPr>
        <p:cNvPr id="1" name=""/>
        <p:cNvGrpSpPr/>
        <p:nvPr/>
      </p:nvGrpSpPr>
      <p:grpSpPr>
        <a:xfrm>
          <a:off x="0" y="0"/>
          <a:ext cx="0" cy="0"/>
          <a:chOff x="0" y="0"/>
          <a:chExt cx="0" cy="0"/>
        </a:xfrm>
      </p:grpSpPr>
      <p:sp>
        <p:nvSpPr>
          <p:cNvPr id="2" name="Title 1"/>
          <p:cNvSpPr>
            <a:spLocks noGrp="1"/>
          </p:cNvSpPr>
          <p:nvPr>
            <p:ph type="title"/>
          </p:nvPr>
        </p:nvSpPr>
        <p:spPr>
          <a:xfrm>
            <a:off x="411892" y="240539"/>
            <a:ext cx="11285837" cy="487491"/>
          </a:xfrm>
        </p:spPr>
        <p:txBody>
          <a:bodyPr>
            <a:normAutofit/>
          </a:bodyPr>
          <a:lstStyle>
            <a:lvl1pPr>
              <a:defRPr sz="2400" b="1" cap="none" baseline="0">
                <a:latin typeface="Arial" charset="0"/>
              </a:defRPr>
            </a:lvl1pPr>
          </a:lstStyle>
          <a:p>
            <a:r>
              <a:rPr lang="en-US"/>
              <a:t>Click to edit Master title style</a:t>
            </a:r>
            <a:endParaRPr lang="en-US" dirty="0"/>
          </a:p>
        </p:txBody>
      </p:sp>
      <p:sp>
        <p:nvSpPr>
          <p:cNvPr id="3" name="Content Placeholder 2"/>
          <p:cNvSpPr>
            <a:spLocks noGrp="1"/>
          </p:cNvSpPr>
          <p:nvPr>
            <p:ph idx="1"/>
          </p:nvPr>
        </p:nvSpPr>
        <p:spPr>
          <a:xfrm>
            <a:off x="411892" y="966055"/>
            <a:ext cx="6478765" cy="5381695"/>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11893" y="6467336"/>
            <a:ext cx="5223851" cy="311323"/>
          </a:xfrm>
        </p:spPr>
        <p:txBody>
          <a:bodyPr/>
          <a:lstStyle>
            <a:lvl1pPr algn="l">
              <a:defRPr baseline="0">
                <a:solidFill>
                  <a:schemeClr val="tx1"/>
                </a:solidFill>
                <a:latin typeface="Arial" charset="0"/>
              </a:defRPr>
            </a:lvl1pPr>
          </a:lstStyle>
          <a:p>
            <a:r>
              <a:rPr lang="en-US"/>
              <a:t>Sam Posen | IPAC'26 Tutorial</a:t>
            </a:r>
            <a:endParaRPr lang="en-US" dirty="0"/>
          </a:p>
        </p:txBody>
      </p:sp>
      <p:sp>
        <p:nvSpPr>
          <p:cNvPr id="6" name="Slide Number Placeholder 5"/>
          <p:cNvSpPr>
            <a:spLocks noGrp="1"/>
          </p:cNvSpPr>
          <p:nvPr>
            <p:ph type="sldNum" sz="quarter" idx="12"/>
          </p:nvPr>
        </p:nvSpPr>
        <p:spPr>
          <a:xfrm>
            <a:off x="5635744" y="6467337"/>
            <a:ext cx="714877" cy="303364"/>
          </a:xfrm>
        </p:spPr>
        <p:txBody>
          <a:bodyPr/>
          <a:lstStyle>
            <a:lvl1pPr algn="ctr">
              <a:defRPr sz="1000" baseline="0">
                <a:solidFill>
                  <a:schemeClr val="tx1"/>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cxnSp>
        <p:nvCxnSpPr>
          <p:cNvPr id="9" name="Straight Connector 8"/>
          <p:cNvCxnSpPr/>
          <p:nvPr userDrawn="1"/>
        </p:nvCxnSpPr>
        <p:spPr>
          <a:xfrm>
            <a:off x="-16474" y="735987"/>
            <a:ext cx="12208476"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2312" y="6387401"/>
            <a:ext cx="1428001" cy="462435"/>
          </a:xfrm>
          <a:prstGeom prst="rect">
            <a:avLst/>
          </a:prstGeom>
        </p:spPr>
      </p:pic>
      <p:sp>
        <p:nvSpPr>
          <p:cNvPr id="10" name="Content Placeholder 2"/>
          <p:cNvSpPr>
            <a:spLocks noGrp="1"/>
          </p:cNvSpPr>
          <p:nvPr>
            <p:ph idx="13"/>
          </p:nvPr>
        </p:nvSpPr>
        <p:spPr>
          <a:xfrm>
            <a:off x="7053943" y="4062938"/>
            <a:ext cx="4643787" cy="2284811"/>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p:cNvSpPr>
            <a:spLocks noGrp="1"/>
          </p:cNvSpPr>
          <p:nvPr>
            <p:ph type="pic" sz="quarter" idx="14"/>
          </p:nvPr>
        </p:nvSpPr>
        <p:spPr>
          <a:xfrm>
            <a:off x="7053944" y="966789"/>
            <a:ext cx="4644345" cy="2976563"/>
          </a:xfrm>
          <a:solidFill>
            <a:schemeClr val="accent2"/>
          </a:solidFill>
        </p:spPr>
        <p:txBody>
          <a:bodyPr/>
          <a:lstStyle/>
          <a:p>
            <a:r>
              <a:rPr lang="en-US"/>
              <a:t>Click icon to add picture</a:t>
            </a:r>
          </a:p>
        </p:txBody>
      </p:sp>
    </p:spTree>
    <p:extLst>
      <p:ext uri="{BB962C8B-B14F-4D97-AF65-F5344CB8AC3E}">
        <p14:creationId xmlns:p14="http://schemas.microsoft.com/office/powerpoint/2010/main" val="158556407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Layout 4">
    <p:spTree>
      <p:nvGrpSpPr>
        <p:cNvPr id="1" name=""/>
        <p:cNvGrpSpPr/>
        <p:nvPr/>
      </p:nvGrpSpPr>
      <p:grpSpPr>
        <a:xfrm>
          <a:off x="0" y="0"/>
          <a:ext cx="0" cy="0"/>
          <a:chOff x="0" y="0"/>
          <a:chExt cx="0" cy="0"/>
        </a:xfrm>
      </p:grpSpPr>
      <p:sp>
        <p:nvSpPr>
          <p:cNvPr id="2" name="Title 1"/>
          <p:cNvSpPr>
            <a:spLocks noGrp="1"/>
          </p:cNvSpPr>
          <p:nvPr>
            <p:ph type="title"/>
          </p:nvPr>
        </p:nvSpPr>
        <p:spPr>
          <a:xfrm>
            <a:off x="411892" y="240539"/>
            <a:ext cx="11285837" cy="487491"/>
          </a:xfrm>
        </p:spPr>
        <p:txBody>
          <a:bodyPr>
            <a:normAutofit/>
          </a:bodyPr>
          <a:lstStyle>
            <a:lvl1pPr>
              <a:defRPr sz="2400" b="1" cap="none" baseline="0">
                <a:latin typeface="Arial" charset="0"/>
              </a:defRPr>
            </a:lvl1pPr>
          </a:lstStyle>
          <a:p>
            <a:r>
              <a:rPr lang="en-US"/>
              <a:t>Click to edit Master title style</a:t>
            </a:r>
            <a:endParaRPr lang="en-US" dirty="0"/>
          </a:p>
        </p:txBody>
      </p:sp>
      <p:sp>
        <p:nvSpPr>
          <p:cNvPr id="3" name="Content Placeholder 2"/>
          <p:cNvSpPr>
            <a:spLocks noGrp="1"/>
          </p:cNvSpPr>
          <p:nvPr>
            <p:ph idx="1"/>
          </p:nvPr>
        </p:nvSpPr>
        <p:spPr>
          <a:xfrm>
            <a:off x="411892" y="966055"/>
            <a:ext cx="6478765" cy="5381695"/>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11893" y="6467336"/>
            <a:ext cx="5223851" cy="311323"/>
          </a:xfrm>
        </p:spPr>
        <p:txBody>
          <a:bodyPr/>
          <a:lstStyle>
            <a:lvl1pPr algn="l">
              <a:defRPr baseline="0">
                <a:solidFill>
                  <a:schemeClr val="tx1"/>
                </a:solidFill>
                <a:latin typeface="Arial" charset="0"/>
              </a:defRPr>
            </a:lvl1pPr>
          </a:lstStyle>
          <a:p>
            <a:r>
              <a:rPr lang="en-US"/>
              <a:t>Sam Posen | IPAC'26 Tutorial</a:t>
            </a:r>
            <a:endParaRPr lang="en-US" dirty="0"/>
          </a:p>
        </p:txBody>
      </p:sp>
      <p:sp>
        <p:nvSpPr>
          <p:cNvPr id="6" name="Slide Number Placeholder 5"/>
          <p:cNvSpPr>
            <a:spLocks noGrp="1"/>
          </p:cNvSpPr>
          <p:nvPr>
            <p:ph type="sldNum" sz="quarter" idx="12"/>
          </p:nvPr>
        </p:nvSpPr>
        <p:spPr>
          <a:xfrm>
            <a:off x="5635744" y="6467337"/>
            <a:ext cx="714877" cy="303364"/>
          </a:xfrm>
        </p:spPr>
        <p:txBody>
          <a:bodyPr/>
          <a:lstStyle>
            <a:lvl1pPr algn="ctr">
              <a:defRPr sz="1000" baseline="0">
                <a:solidFill>
                  <a:schemeClr val="tx1"/>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cxnSp>
        <p:nvCxnSpPr>
          <p:cNvPr id="9" name="Straight Connector 8"/>
          <p:cNvCxnSpPr/>
          <p:nvPr userDrawn="1"/>
        </p:nvCxnSpPr>
        <p:spPr>
          <a:xfrm>
            <a:off x="-16474" y="735987"/>
            <a:ext cx="12208476"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2312" y="6387401"/>
            <a:ext cx="1428001" cy="462435"/>
          </a:xfrm>
          <a:prstGeom prst="rect">
            <a:avLst/>
          </a:prstGeom>
        </p:spPr>
      </p:pic>
      <p:sp>
        <p:nvSpPr>
          <p:cNvPr id="10" name="Content Placeholder 2"/>
          <p:cNvSpPr>
            <a:spLocks noGrp="1"/>
          </p:cNvSpPr>
          <p:nvPr>
            <p:ph idx="13"/>
          </p:nvPr>
        </p:nvSpPr>
        <p:spPr>
          <a:xfrm>
            <a:off x="7053943" y="966055"/>
            <a:ext cx="4643787" cy="2284811"/>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p:cNvSpPr>
            <a:spLocks noGrp="1"/>
          </p:cNvSpPr>
          <p:nvPr>
            <p:ph type="pic" sz="quarter" idx="14"/>
          </p:nvPr>
        </p:nvSpPr>
        <p:spPr>
          <a:xfrm>
            <a:off x="7053944" y="3371187"/>
            <a:ext cx="4644345" cy="2976563"/>
          </a:xfrm>
          <a:solidFill>
            <a:schemeClr val="accent2"/>
          </a:solidFill>
        </p:spPr>
        <p:txBody>
          <a:bodyPr/>
          <a:lstStyle/>
          <a:p>
            <a:r>
              <a:rPr lang="en-US"/>
              <a:t>Click icon to add picture</a:t>
            </a:r>
          </a:p>
        </p:txBody>
      </p:sp>
    </p:spTree>
    <p:extLst>
      <p:ext uri="{BB962C8B-B14F-4D97-AF65-F5344CB8AC3E}">
        <p14:creationId xmlns:p14="http://schemas.microsoft.com/office/powerpoint/2010/main" val="25665203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Layout 5">
    <p:spTree>
      <p:nvGrpSpPr>
        <p:cNvPr id="1" name=""/>
        <p:cNvGrpSpPr/>
        <p:nvPr/>
      </p:nvGrpSpPr>
      <p:grpSpPr>
        <a:xfrm>
          <a:off x="0" y="0"/>
          <a:ext cx="0" cy="0"/>
          <a:chOff x="0" y="0"/>
          <a:chExt cx="0" cy="0"/>
        </a:xfrm>
      </p:grpSpPr>
      <p:sp>
        <p:nvSpPr>
          <p:cNvPr id="2" name="Title 1"/>
          <p:cNvSpPr>
            <a:spLocks noGrp="1"/>
          </p:cNvSpPr>
          <p:nvPr>
            <p:ph type="title"/>
          </p:nvPr>
        </p:nvSpPr>
        <p:spPr>
          <a:xfrm>
            <a:off x="411892" y="240539"/>
            <a:ext cx="11285837" cy="487491"/>
          </a:xfrm>
        </p:spPr>
        <p:txBody>
          <a:bodyPr>
            <a:normAutofit/>
          </a:bodyPr>
          <a:lstStyle>
            <a:lvl1pPr>
              <a:defRPr sz="2400" b="1" cap="none" baseline="0">
                <a:latin typeface="Arial" charset="0"/>
              </a:defRPr>
            </a:lvl1pPr>
          </a:lstStyle>
          <a:p>
            <a:r>
              <a:rPr lang="en-US"/>
              <a:t>Click to edit Master title style</a:t>
            </a:r>
            <a:endParaRPr lang="en-US" dirty="0"/>
          </a:p>
        </p:txBody>
      </p:sp>
      <p:sp>
        <p:nvSpPr>
          <p:cNvPr id="3" name="Content Placeholder 2"/>
          <p:cNvSpPr>
            <a:spLocks noGrp="1"/>
          </p:cNvSpPr>
          <p:nvPr>
            <p:ph idx="1"/>
          </p:nvPr>
        </p:nvSpPr>
        <p:spPr>
          <a:xfrm>
            <a:off x="411893" y="966055"/>
            <a:ext cx="6976787" cy="5381695"/>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11893" y="6467336"/>
            <a:ext cx="5223851" cy="311323"/>
          </a:xfrm>
        </p:spPr>
        <p:txBody>
          <a:bodyPr/>
          <a:lstStyle>
            <a:lvl1pPr algn="l">
              <a:defRPr baseline="0">
                <a:solidFill>
                  <a:schemeClr val="tx1"/>
                </a:solidFill>
                <a:latin typeface="Arial" charset="0"/>
              </a:defRPr>
            </a:lvl1pPr>
          </a:lstStyle>
          <a:p>
            <a:r>
              <a:rPr lang="en-US"/>
              <a:t>Sam Posen | IPAC'26 Tutorial</a:t>
            </a:r>
            <a:endParaRPr lang="en-US" dirty="0"/>
          </a:p>
        </p:txBody>
      </p:sp>
      <p:sp>
        <p:nvSpPr>
          <p:cNvPr id="6" name="Slide Number Placeholder 5"/>
          <p:cNvSpPr>
            <a:spLocks noGrp="1"/>
          </p:cNvSpPr>
          <p:nvPr>
            <p:ph type="sldNum" sz="quarter" idx="12"/>
          </p:nvPr>
        </p:nvSpPr>
        <p:spPr>
          <a:xfrm>
            <a:off x="5635744" y="6467337"/>
            <a:ext cx="714877" cy="303364"/>
          </a:xfrm>
        </p:spPr>
        <p:txBody>
          <a:bodyPr/>
          <a:lstStyle>
            <a:lvl1pPr algn="ctr">
              <a:defRPr sz="1000" baseline="0">
                <a:solidFill>
                  <a:schemeClr val="tx1"/>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cxnSp>
        <p:nvCxnSpPr>
          <p:cNvPr id="9" name="Straight Connector 8"/>
          <p:cNvCxnSpPr/>
          <p:nvPr userDrawn="1"/>
        </p:nvCxnSpPr>
        <p:spPr>
          <a:xfrm>
            <a:off x="-16474" y="735987"/>
            <a:ext cx="12208476"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2312" y="6387401"/>
            <a:ext cx="1428001" cy="462435"/>
          </a:xfrm>
          <a:prstGeom prst="rect">
            <a:avLst/>
          </a:prstGeom>
        </p:spPr>
      </p:pic>
      <p:sp>
        <p:nvSpPr>
          <p:cNvPr id="7" name="Picture Placeholder 6"/>
          <p:cNvSpPr>
            <a:spLocks noGrp="1"/>
          </p:cNvSpPr>
          <p:nvPr>
            <p:ph type="pic" sz="quarter" idx="14"/>
          </p:nvPr>
        </p:nvSpPr>
        <p:spPr>
          <a:xfrm>
            <a:off x="7666266" y="966056"/>
            <a:ext cx="4032023" cy="2584125"/>
          </a:xfrm>
          <a:solidFill>
            <a:schemeClr val="accent2"/>
          </a:solidFill>
        </p:spPr>
        <p:txBody>
          <a:bodyPr/>
          <a:lstStyle/>
          <a:p>
            <a:r>
              <a:rPr lang="en-US"/>
              <a:t>Click icon to add picture</a:t>
            </a:r>
          </a:p>
        </p:txBody>
      </p:sp>
      <p:sp>
        <p:nvSpPr>
          <p:cNvPr id="11" name="Picture Placeholder 6"/>
          <p:cNvSpPr>
            <a:spLocks noGrp="1"/>
          </p:cNvSpPr>
          <p:nvPr>
            <p:ph type="pic" sz="quarter" idx="15"/>
          </p:nvPr>
        </p:nvSpPr>
        <p:spPr>
          <a:xfrm>
            <a:off x="7666266" y="3763624"/>
            <a:ext cx="4032023" cy="2584125"/>
          </a:xfrm>
          <a:solidFill>
            <a:schemeClr val="accent2"/>
          </a:solidFill>
        </p:spPr>
        <p:txBody>
          <a:bodyPr/>
          <a:lstStyle/>
          <a:p>
            <a:r>
              <a:rPr lang="en-US"/>
              <a:t>Click icon to add picture</a:t>
            </a:r>
          </a:p>
        </p:txBody>
      </p:sp>
    </p:spTree>
    <p:extLst>
      <p:ext uri="{BB962C8B-B14F-4D97-AF65-F5344CB8AC3E}">
        <p14:creationId xmlns:p14="http://schemas.microsoft.com/office/powerpoint/2010/main" val="6247118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Layout 6">
    <p:spTree>
      <p:nvGrpSpPr>
        <p:cNvPr id="1" name=""/>
        <p:cNvGrpSpPr/>
        <p:nvPr/>
      </p:nvGrpSpPr>
      <p:grpSpPr>
        <a:xfrm>
          <a:off x="0" y="0"/>
          <a:ext cx="0" cy="0"/>
          <a:chOff x="0" y="0"/>
          <a:chExt cx="0" cy="0"/>
        </a:xfrm>
      </p:grpSpPr>
      <p:sp>
        <p:nvSpPr>
          <p:cNvPr id="2" name="Title 1"/>
          <p:cNvSpPr>
            <a:spLocks noGrp="1"/>
          </p:cNvSpPr>
          <p:nvPr>
            <p:ph type="title"/>
          </p:nvPr>
        </p:nvSpPr>
        <p:spPr>
          <a:xfrm>
            <a:off x="411892" y="240539"/>
            <a:ext cx="11285837" cy="487491"/>
          </a:xfrm>
        </p:spPr>
        <p:txBody>
          <a:bodyPr>
            <a:normAutofit/>
          </a:bodyPr>
          <a:lstStyle>
            <a:lvl1pPr>
              <a:defRPr sz="2400" b="1" cap="none" baseline="0">
                <a:latin typeface="Arial" charset="0"/>
              </a:defRPr>
            </a:lvl1pPr>
          </a:lstStyle>
          <a:p>
            <a:r>
              <a:rPr lang="en-US"/>
              <a:t>Click to edit Master title style</a:t>
            </a:r>
            <a:endParaRPr lang="en-US" dirty="0"/>
          </a:p>
        </p:txBody>
      </p:sp>
      <p:sp>
        <p:nvSpPr>
          <p:cNvPr id="3" name="Content Placeholder 2"/>
          <p:cNvSpPr>
            <a:spLocks noGrp="1"/>
          </p:cNvSpPr>
          <p:nvPr>
            <p:ph idx="1"/>
          </p:nvPr>
        </p:nvSpPr>
        <p:spPr>
          <a:xfrm>
            <a:off x="4657321" y="966055"/>
            <a:ext cx="6976787" cy="5381695"/>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11893" y="6467336"/>
            <a:ext cx="5223851" cy="311323"/>
          </a:xfrm>
        </p:spPr>
        <p:txBody>
          <a:bodyPr/>
          <a:lstStyle>
            <a:lvl1pPr algn="l">
              <a:defRPr baseline="0">
                <a:solidFill>
                  <a:schemeClr val="tx1"/>
                </a:solidFill>
                <a:latin typeface="Arial" charset="0"/>
              </a:defRPr>
            </a:lvl1pPr>
          </a:lstStyle>
          <a:p>
            <a:r>
              <a:rPr lang="en-US"/>
              <a:t>Sam Posen | IPAC'26 Tutorial</a:t>
            </a:r>
            <a:endParaRPr lang="en-US" dirty="0"/>
          </a:p>
        </p:txBody>
      </p:sp>
      <p:sp>
        <p:nvSpPr>
          <p:cNvPr id="6" name="Slide Number Placeholder 5"/>
          <p:cNvSpPr>
            <a:spLocks noGrp="1"/>
          </p:cNvSpPr>
          <p:nvPr>
            <p:ph type="sldNum" sz="quarter" idx="12"/>
          </p:nvPr>
        </p:nvSpPr>
        <p:spPr>
          <a:xfrm>
            <a:off x="5635744" y="6467337"/>
            <a:ext cx="714877" cy="303364"/>
          </a:xfrm>
        </p:spPr>
        <p:txBody>
          <a:bodyPr/>
          <a:lstStyle>
            <a:lvl1pPr algn="ctr">
              <a:defRPr sz="1000" baseline="0">
                <a:solidFill>
                  <a:schemeClr val="tx1"/>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cxnSp>
        <p:nvCxnSpPr>
          <p:cNvPr id="9" name="Straight Connector 8"/>
          <p:cNvCxnSpPr/>
          <p:nvPr userDrawn="1"/>
        </p:nvCxnSpPr>
        <p:spPr>
          <a:xfrm>
            <a:off x="-16474" y="735987"/>
            <a:ext cx="12208476"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2312" y="6387401"/>
            <a:ext cx="1428001" cy="462435"/>
          </a:xfrm>
          <a:prstGeom prst="rect">
            <a:avLst/>
          </a:prstGeom>
        </p:spPr>
      </p:pic>
      <p:sp>
        <p:nvSpPr>
          <p:cNvPr id="7" name="Picture Placeholder 6"/>
          <p:cNvSpPr>
            <a:spLocks noGrp="1"/>
          </p:cNvSpPr>
          <p:nvPr>
            <p:ph type="pic" sz="quarter" idx="14"/>
          </p:nvPr>
        </p:nvSpPr>
        <p:spPr>
          <a:xfrm>
            <a:off x="411892" y="966056"/>
            <a:ext cx="4032023" cy="2584125"/>
          </a:xfrm>
          <a:solidFill>
            <a:schemeClr val="accent2"/>
          </a:solidFill>
        </p:spPr>
        <p:txBody>
          <a:bodyPr/>
          <a:lstStyle/>
          <a:p>
            <a:r>
              <a:rPr lang="en-US"/>
              <a:t>Click icon to add picture</a:t>
            </a:r>
          </a:p>
        </p:txBody>
      </p:sp>
      <p:sp>
        <p:nvSpPr>
          <p:cNvPr id="11" name="Picture Placeholder 6"/>
          <p:cNvSpPr>
            <a:spLocks noGrp="1"/>
          </p:cNvSpPr>
          <p:nvPr>
            <p:ph type="pic" sz="quarter" idx="15"/>
          </p:nvPr>
        </p:nvSpPr>
        <p:spPr>
          <a:xfrm>
            <a:off x="411892" y="3763624"/>
            <a:ext cx="4032023" cy="2584125"/>
          </a:xfrm>
          <a:solidFill>
            <a:schemeClr val="accent2"/>
          </a:solidFill>
        </p:spPr>
        <p:txBody>
          <a:bodyPr/>
          <a:lstStyle/>
          <a:p>
            <a:r>
              <a:rPr lang="en-US"/>
              <a:t>Click icon to add picture</a:t>
            </a:r>
          </a:p>
        </p:txBody>
      </p:sp>
    </p:spTree>
    <p:extLst>
      <p:ext uri="{BB962C8B-B14F-4D97-AF65-F5344CB8AC3E}">
        <p14:creationId xmlns:p14="http://schemas.microsoft.com/office/powerpoint/2010/main" val="36175999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Layout 7">
    <p:spTree>
      <p:nvGrpSpPr>
        <p:cNvPr id="1" name=""/>
        <p:cNvGrpSpPr/>
        <p:nvPr/>
      </p:nvGrpSpPr>
      <p:grpSpPr>
        <a:xfrm>
          <a:off x="0" y="0"/>
          <a:ext cx="0" cy="0"/>
          <a:chOff x="0" y="0"/>
          <a:chExt cx="0" cy="0"/>
        </a:xfrm>
      </p:grpSpPr>
      <p:sp>
        <p:nvSpPr>
          <p:cNvPr id="2" name="Title 1"/>
          <p:cNvSpPr>
            <a:spLocks noGrp="1"/>
          </p:cNvSpPr>
          <p:nvPr>
            <p:ph type="title"/>
          </p:nvPr>
        </p:nvSpPr>
        <p:spPr>
          <a:xfrm>
            <a:off x="411892" y="240539"/>
            <a:ext cx="11285837" cy="487491"/>
          </a:xfrm>
        </p:spPr>
        <p:txBody>
          <a:bodyPr>
            <a:normAutofit/>
          </a:bodyPr>
          <a:lstStyle>
            <a:lvl1pPr>
              <a:defRPr sz="2400" b="1" cap="none" baseline="0">
                <a:latin typeface="Arial" charset="0"/>
              </a:defRPr>
            </a:lvl1pPr>
          </a:lstStyle>
          <a:p>
            <a:r>
              <a:rPr lang="en-US"/>
              <a:t>Click to edit Master title style</a:t>
            </a:r>
            <a:endParaRPr lang="en-US" dirty="0"/>
          </a:p>
        </p:txBody>
      </p:sp>
      <p:sp>
        <p:nvSpPr>
          <p:cNvPr id="3" name="Content Placeholder 2"/>
          <p:cNvSpPr>
            <a:spLocks noGrp="1"/>
          </p:cNvSpPr>
          <p:nvPr>
            <p:ph idx="1"/>
          </p:nvPr>
        </p:nvSpPr>
        <p:spPr>
          <a:xfrm>
            <a:off x="6125201" y="3445216"/>
            <a:ext cx="5572529" cy="2792299"/>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11893" y="6467336"/>
            <a:ext cx="5223851" cy="311323"/>
          </a:xfrm>
        </p:spPr>
        <p:txBody>
          <a:bodyPr/>
          <a:lstStyle>
            <a:lvl1pPr algn="l">
              <a:defRPr baseline="0">
                <a:solidFill>
                  <a:schemeClr val="tx1"/>
                </a:solidFill>
                <a:latin typeface="Arial" charset="0"/>
              </a:defRPr>
            </a:lvl1pPr>
          </a:lstStyle>
          <a:p>
            <a:r>
              <a:rPr lang="en-US"/>
              <a:t>Sam Posen | IPAC'26 Tutorial</a:t>
            </a:r>
            <a:endParaRPr lang="en-US" dirty="0"/>
          </a:p>
        </p:txBody>
      </p:sp>
      <p:sp>
        <p:nvSpPr>
          <p:cNvPr id="6" name="Slide Number Placeholder 5"/>
          <p:cNvSpPr>
            <a:spLocks noGrp="1"/>
          </p:cNvSpPr>
          <p:nvPr>
            <p:ph type="sldNum" sz="quarter" idx="12"/>
          </p:nvPr>
        </p:nvSpPr>
        <p:spPr>
          <a:xfrm>
            <a:off x="5635744" y="6467337"/>
            <a:ext cx="714877" cy="303364"/>
          </a:xfrm>
        </p:spPr>
        <p:txBody>
          <a:bodyPr/>
          <a:lstStyle>
            <a:lvl1pPr algn="ctr">
              <a:defRPr sz="1000" baseline="0">
                <a:solidFill>
                  <a:schemeClr val="tx1"/>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cxnSp>
        <p:nvCxnSpPr>
          <p:cNvPr id="9" name="Straight Connector 8"/>
          <p:cNvCxnSpPr/>
          <p:nvPr userDrawn="1"/>
        </p:nvCxnSpPr>
        <p:spPr>
          <a:xfrm>
            <a:off x="-16474" y="735987"/>
            <a:ext cx="12208476"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2312" y="6387401"/>
            <a:ext cx="1428001" cy="462435"/>
          </a:xfrm>
          <a:prstGeom prst="rect">
            <a:avLst/>
          </a:prstGeom>
        </p:spPr>
      </p:pic>
      <p:sp>
        <p:nvSpPr>
          <p:cNvPr id="7" name="Picture Placeholder 6"/>
          <p:cNvSpPr>
            <a:spLocks noGrp="1"/>
          </p:cNvSpPr>
          <p:nvPr>
            <p:ph type="pic" sz="quarter" idx="14"/>
          </p:nvPr>
        </p:nvSpPr>
        <p:spPr>
          <a:xfrm>
            <a:off x="411893" y="966056"/>
            <a:ext cx="3639123" cy="2332315"/>
          </a:xfrm>
          <a:solidFill>
            <a:schemeClr val="accent2"/>
          </a:solidFill>
        </p:spPr>
        <p:txBody>
          <a:bodyPr/>
          <a:lstStyle/>
          <a:p>
            <a:r>
              <a:rPr lang="en-US"/>
              <a:t>Click icon to add picture</a:t>
            </a:r>
          </a:p>
        </p:txBody>
      </p:sp>
      <p:sp>
        <p:nvSpPr>
          <p:cNvPr id="11" name="Picture Placeholder 6"/>
          <p:cNvSpPr>
            <a:spLocks noGrp="1"/>
          </p:cNvSpPr>
          <p:nvPr>
            <p:ph type="pic" sz="quarter" idx="15"/>
          </p:nvPr>
        </p:nvSpPr>
        <p:spPr>
          <a:xfrm>
            <a:off x="4235249" y="966056"/>
            <a:ext cx="3639123" cy="2332315"/>
          </a:xfrm>
          <a:solidFill>
            <a:schemeClr val="accent2"/>
          </a:solidFill>
        </p:spPr>
        <p:txBody>
          <a:bodyPr/>
          <a:lstStyle/>
          <a:p>
            <a:r>
              <a:rPr lang="en-US"/>
              <a:t>Click icon to add picture</a:t>
            </a:r>
          </a:p>
        </p:txBody>
      </p:sp>
      <p:sp>
        <p:nvSpPr>
          <p:cNvPr id="10" name="Content Placeholder 2"/>
          <p:cNvSpPr>
            <a:spLocks noGrp="1"/>
          </p:cNvSpPr>
          <p:nvPr>
            <p:ph idx="16"/>
          </p:nvPr>
        </p:nvSpPr>
        <p:spPr>
          <a:xfrm>
            <a:off x="411893" y="3445216"/>
            <a:ext cx="5572529" cy="2792299"/>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6"/>
          <p:cNvSpPr>
            <a:spLocks noGrp="1"/>
          </p:cNvSpPr>
          <p:nvPr>
            <p:ph type="pic" sz="quarter" idx="17"/>
          </p:nvPr>
        </p:nvSpPr>
        <p:spPr>
          <a:xfrm>
            <a:off x="8058607" y="966056"/>
            <a:ext cx="3639123" cy="2332315"/>
          </a:xfrm>
          <a:solidFill>
            <a:schemeClr val="accent2"/>
          </a:solidFill>
        </p:spPr>
        <p:txBody>
          <a:bodyPr/>
          <a:lstStyle/>
          <a:p>
            <a:r>
              <a:rPr lang="en-US"/>
              <a:t>Click icon to add picture</a:t>
            </a:r>
          </a:p>
        </p:txBody>
      </p:sp>
    </p:spTree>
    <p:extLst>
      <p:ext uri="{BB962C8B-B14F-4D97-AF65-F5344CB8AC3E}">
        <p14:creationId xmlns:p14="http://schemas.microsoft.com/office/powerpoint/2010/main" val="24599555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Layout 8">
    <p:spTree>
      <p:nvGrpSpPr>
        <p:cNvPr id="1" name=""/>
        <p:cNvGrpSpPr/>
        <p:nvPr/>
      </p:nvGrpSpPr>
      <p:grpSpPr>
        <a:xfrm>
          <a:off x="0" y="0"/>
          <a:ext cx="0" cy="0"/>
          <a:chOff x="0" y="0"/>
          <a:chExt cx="0" cy="0"/>
        </a:xfrm>
      </p:grpSpPr>
      <p:sp>
        <p:nvSpPr>
          <p:cNvPr id="2" name="Title 1"/>
          <p:cNvSpPr>
            <a:spLocks noGrp="1"/>
          </p:cNvSpPr>
          <p:nvPr>
            <p:ph type="title"/>
          </p:nvPr>
        </p:nvSpPr>
        <p:spPr>
          <a:xfrm>
            <a:off x="411892" y="240539"/>
            <a:ext cx="11285837" cy="487491"/>
          </a:xfrm>
        </p:spPr>
        <p:txBody>
          <a:bodyPr>
            <a:normAutofit/>
          </a:bodyPr>
          <a:lstStyle>
            <a:lvl1pPr>
              <a:defRPr sz="2400" b="1" cap="none" baseline="0">
                <a:latin typeface="Arial" charset="0"/>
              </a:defRPr>
            </a:lvl1pPr>
          </a:lstStyle>
          <a:p>
            <a:r>
              <a:rPr lang="en-US"/>
              <a:t>Click to edit Master title style</a:t>
            </a:r>
            <a:endParaRPr lang="en-US" dirty="0"/>
          </a:p>
        </p:txBody>
      </p:sp>
      <p:sp>
        <p:nvSpPr>
          <p:cNvPr id="3" name="Content Placeholder 2"/>
          <p:cNvSpPr>
            <a:spLocks noGrp="1"/>
          </p:cNvSpPr>
          <p:nvPr>
            <p:ph idx="1"/>
          </p:nvPr>
        </p:nvSpPr>
        <p:spPr>
          <a:xfrm>
            <a:off x="6125201" y="966055"/>
            <a:ext cx="5572529" cy="2792299"/>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p:cNvSpPr>
            <a:spLocks noGrp="1"/>
          </p:cNvSpPr>
          <p:nvPr>
            <p:ph idx="16"/>
          </p:nvPr>
        </p:nvSpPr>
        <p:spPr>
          <a:xfrm>
            <a:off x="411893" y="966055"/>
            <a:ext cx="5572529" cy="2792299"/>
          </a:xfrm>
        </p:spPr>
        <p:txBody>
          <a:bodyPr/>
          <a:lstStyle>
            <a:lvl1pPr>
              <a:defRPr sz="2200" baseline="0">
                <a:solidFill>
                  <a:schemeClr val="tx1"/>
                </a:solidFill>
                <a:latin typeface="Arial" charset="0"/>
              </a:defRPr>
            </a:lvl1pPr>
            <a:lvl2pPr marL="685783" indent="-228594">
              <a:buFont typeface="PingFangSC-Regular" charset="-122"/>
              <a:buChar char="－"/>
              <a:defRPr sz="2000" baseline="0">
                <a:solidFill>
                  <a:schemeClr val="tx1"/>
                </a:solidFill>
                <a:latin typeface="Arial" charset="0"/>
              </a:defRPr>
            </a:lvl2pPr>
            <a:lvl3pPr marL="1142971" indent="-228594">
              <a:buFont typeface="Arial" charset="0"/>
              <a:buChar char="•"/>
              <a:defRPr sz="1800" baseline="0">
                <a:solidFill>
                  <a:schemeClr val="tx1"/>
                </a:solidFill>
                <a:latin typeface="Arial" charset="0"/>
              </a:defRPr>
            </a:lvl3pPr>
            <a:lvl4pPr marL="1657309" indent="-285744">
              <a:buFont typeface="PingFangSC-Regular" charset="-122"/>
              <a:buChar char="－"/>
              <a:defRPr sz="1600" baseline="0">
                <a:solidFill>
                  <a:schemeClr val="tx1"/>
                </a:solidFill>
                <a:latin typeface="Arial" charset="0"/>
              </a:defRPr>
            </a:lvl4pPr>
            <a:lvl5pPr marL="2057349" indent="-228594">
              <a:buFont typeface="Arial" charset="0"/>
              <a:buChar char="•"/>
              <a:defRPr sz="1400" baseline="0">
                <a:solidFill>
                  <a:schemeClr val="tx1"/>
                </a:solidFill>
                <a:latin typeface="Arial"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11893" y="6467336"/>
            <a:ext cx="5223851" cy="311323"/>
          </a:xfrm>
        </p:spPr>
        <p:txBody>
          <a:bodyPr/>
          <a:lstStyle>
            <a:lvl1pPr algn="l">
              <a:defRPr baseline="0">
                <a:solidFill>
                  <a:schemeClr val="tx1"/>
                </a:solidFill>
                <a:latin typeface="Arial" charset="0"/>
              </a:defRPr>
            </a:lvl1pPr>
          </a:lstStyle>
          <a:p>
            <a:r>
              <a:rPr lang="en-US"/>
              <a:t>Sam Posen | IPAC'26 Tutorial</a:t>
            </a:r>
            <a:endParaRPr lang="en-US" dirty="0"/>
          </a:p>
        </p:txBody>
      </p:sp>
      <p:sp>
        <p:nvSpPr>
          <p:cNvPr id="6" name="Slide Number Placeholder 5"/>
          <p:cNvSpPr>
            <a:spLocks noGrp="1"/>
          </p:cNvSpPr>
          <p:nvPr>
            <p:ph type="sldNum" sz="quarter" idx="12"/>
          </p:nvPr>
        </p:nvSpPr>
        <p:spPr>
          <a:xfrm>
            <a:off x="5635744" y="6467337"/>
            <a:ext cx="714877" cy="303364"/>
          </a:xfrm>
        </p:spPr>
        <p:txBody>
          <a:bodyPr/>
          <a:lstStyle>
            <a:lvl1pPr algn="ctr">
              <a:defRPr sz="1000" baseline="0">
                <a:solidFill>
                  <a:schemeClr val="tx1"/>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cxnSp>
        <p:nvCxnSpPr>
          <p:cNvPr id="9" name="Straight Connector 8"/>
          <p:cNvCxnSpPr/>
          <p:nvPr userDrawn="1"/>
        </p:nvCxnSpPr>
        <p:spPr>
          <a:xfrm>
            <a:off x="-16474" y="735987"/>
            <a:ext cx="12208476"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2312" y="6387401"/>
            <a:ext cx="1428001" cy="462435"/>
          </a:xfrm>
          <a:prstGeom prst="rect">
            <a:avLst/>
          </a:prstGeom>
        </p:spPr>
      </p:pic>
      <p:sp>
        <p:nvSpPr>
          <p:cNvPr id="7" name="Picture Placeholder 6"/>
          <p:cNvSpPr>
            <a:spLocks noGrp="1"/>
          </p:cNvSpPr>
          <p:nvPr>
            <p:ph type="pic" sz="quarter" idx="14"/>
          </p:nvPr>
        </p:nvSpPr>
        <p:spPr>
          <a:xfrm>
            <a:off x="411893" y="3914032"/>
            <a:ext cx="3639123" cy="2332315"/>
          </a:xfrm>
          <a:solidFill>
            <a:schemeClr val="accent2"/>
          </a:solidFill>
        </p:spPr>
        <p:txBody>
          <a:bodyPr/>
          <a:lstStyle/>
          <a:p>
            <a:r>
              <a:rPr lang="en-US"/>
              <a:t>Click icon to add picture</a:t>
            </a:r>
          </a:p>
        </p:txBody>
      </p:sp>
      <p:sp>
        <p:nvSpPr>
          <p:cNvPr id="11" name="Picture Placeholder 6"/>
          <p:cNvSpPr>
            <a:spLocks noGrp="1"/>
          </p:cNvSpPr>
          <p:nvPr>
            <p:ph type="pic" sz="quarter" idx="15"/>
          </p:nvPr>
        </p:nvSpPr>
        <p:spPr>
          <a:xfrm>
            <a:off x="4235249" y="3914032"/>
            <a:ext cx="3639123" cy="2332315"/>
          </a:xfrm>
          <a:solidFill>
            <a:schemeClr val="accent2"/>
          </a:solidFill>
        </p:spPr>
        <p:txBody>
          <a:bodyPr/>
          <a:lstStyle/>
          <a:p>
            <a:r>
              <a:rPr lang="en-US"/>
              <a:t>Click icon to add picture</a:t>
            </a:r>
          </a:p>
        </p:txBody>
      </p:sp>
      <p:sp>
        <p:nvSpPr>
          <p:cNvPr id="12" name="Picture Placeholder 6"/>
          <p:cNvSpPr>
            <a:spLocks noGrp="1"/>
          </p:cNvSpPr>
          <p:nvPr>
            <p:ph type="pic" sz="quarter" idx="17"/>
          </p:nvPr>
        </p:nvSpPr>
        <p:spPr>
          <a:xfrm>
            <a:off x="8058607" y="3914032"/>
            <a:ext cx="3639123" cy="2332315"/>
          </a:xfrm>
          <a:solidFill>
            <a:schemeClr val="accent2"/>
          </a:solidFill>
        </p:spPr>
        <p:txBody>
          <a:bodyPr/>
          <a:lstStyle/>
          <a:p>
            <a:r>
              <a:rPr lang="en-US"/>
              <a:t>Click icon to add picture</a:t>
            </a:r>
          </a:p>
        </p:txBody>
      </p:sp>
    </p:spTree>
    <p:extLst>
      <p:ext uri="{BB962C8B-B14F-4D97-AF65-F5344CB8AC3E}">
        <p14:creationId xmlns:p14="http://schemas.microsoft.com/office/powerpoint/2010/main" val="28841522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estions Slid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12272" y="2866617"/>
            <a:ext cx="4317563" cy="4317563"/>
          </a:xfrm>
          <a:prstGeom prst="rect">
            <a:avLst/>
          </a:prstGeom>
        </p:spPr>
      </p:pic>
      <p:pic>
        <p:nvPicPr>
          <p:cNvPr id="4" name="Picture 3"/>
          <p:cNvPicPr>
            <a:picLocks noChangeAspect="1"/>
          </p:cNvPicPr>
          <p:nvPr userDrawn="1"/>
        </p:nvPicPr>
        <p:blipFill>
          <a:blip r:embed="rId3"/>
          <a:stretch>
            <a:fillRect/>
          </a:stretch>
        </p:blipFill>
        <p:spPr>
          <a:xfrm>
            <a:off x="0" y="1"/>
            <a:ext cx="12192000" cy="1282700"/>
          </a:xfrm>
          <a:prstGeom prst="rect">
            <a:avLst/>
          </a:prstGeom>
        </p:spPr>
      </p:pic>
      <p:sp>
        <p:nvSpPr>
          <p:cNvPr id="2" name="Title 1"/>
          <p:cNvSpPr>
            <a:spLocks noGrp="1"/>
          </p:cNvSpPr>
          <p:nvPr>
            <p:ph type="ctrTitle" hasCustomPrompt="1"/>
          </p:nvPr>
        </p:nvSpPr>
        <p:spPr>
          <a:xfrm>
            <a:off x="443182" y="505595"/>
            <a:ext cx="6986319" cy="617839"/>
          </a:xfrm>
        </p:spPr>
        <p:txBody>
          <a:bodyPr anchor="b">
            <a:noAutofit/>
          </a:bodyPr>
          <a:lstStyle>
            <a:lvl1pPr algn="l">
              <a:defRPr sz="3000" b="1" cap="none" baseline="0">
                <a:latin typeface="Arial" charset="0"/>
              </a:defRPr>
            </a:lvl1pPr>
          </a:lstStyle>
          <a:p>
            <a:r>
              <a:rPr lang="en-US" dirty="0"/>
              <a:t>Questions?</a:t>
            </a:r>
          </a:p>
        </p:txBody>
      </p:sp>
      <p:sp>
        <p:nvSpPr>
          <p:cNvPr id="32" name="Date Placeholder 31"/>
          <p:cNvSpPr>
            <a:spLocks noGrp="1"/>
          </p:cNvSpPr>
          <p:nvPr>
            <p:ph type="dt" sz="half" idx="12"/>
          </p:nvPr>
        </p:nvSpPr>
        <p:spPr>
          <a:xfrm>
            <a:off x="4760743" y="6341668"/>
            <a:ext cx="3208124" cy="365125"/>
          </a:xfrm>
        </p:spPr>
        <p:txBody>
          <a:bodyPr/>
          <a:lstStyle>
            <a:lvl1pPr algn="ctr">
              <a:defRPr baseline="0">
                <a:solidFill>
                  <a:schemeClr val="tx1"/>
                </a:solidFill>
                <a:latin typeface="Arial" charset="0"/>
              </a:defRPr>
            </a:lvl1pPr>
          </a:lstStyle>
          <a:p>
            <a:r>
              <a:rPr lang="en-US"/>
              <a:t>5/16/26</a:t>
            </a:r>
            <a:endParaRPr lang="en-US" dirty="0"/>
          </a:p>
        </p:txBody>
      </p:sp>
      <p:sp>
        <p:nvSpPr>
          <p:cNvPr id="15" name="Text Placeholder 14"/>
          <p:cNvSpPr>
            <a:spLocks noGrp="1"/>
          </p:cNvSpPr>
          <p:nvPr>
            <p:ph type="body" sz="quarter" idx="14" hasCustomPrompt="1"/>
          </p:nvPr>
        </p:nvSpPr>
        <p:spPr>
          <a:xfrm>
            <a:off x="7510539" y="145564"/>
            <a:ext cx="4360333" cy="661107"/>
          </a:xfrm>
        </p:spPr>
        <p:txBody>
          <a:bodyPr>
            <a:normAutofit/>
          </a:bodyPr>
          <a:lstStyle>
            <a:lvl1pPr marL="0" indent="0">
              <a:buFontTx/>
              <a:buNone/>
              <a:defRPr sz="1400" b="1" baseline="0">
                <a:solidFill>
                  <a:schemeClr val="accent6"/>
                </a:solidFill>
              </a:defRPr>
            </a:lvl1pPr>
          </a:lstStyle>
          <a:p>
            <a:pPr lvl="0"/>
            <a:r>
              <a:rPr lang="en-US" dirty="0"/>
              <a:t>Author</a:t>
            </a:r>
          </a:p>
          <a:p>
            <a:pPr lvl="0"/>
            <a:r>
              <a:rPr lang="en-US" dirty="0"/>
              <a:t>Title</a:t>
            </a:r>
          </a:p>
        </p:txBody>
      </p:sp>
      <p:pic>
        <p:nvPicPr>
          <p:cNvPr id="6" name="Picture 5"/>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43182" y="6178122"/>
            <a:ext cx="1948205" cy="630895"/>
          </a:xfrm>
          <a:prstGeom prst="rect">
            <a:avLst/>
          </a:prstGeom>
        </p:spPr>
      </p:pic>
      <p:pic>
        <p:nvPicPr>
          <p:cNvPr id="7" name="Picture 6"/>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511394" y="6434372"/>
            <a:ext cx="1622935" cy="272421"/>
          </a:xfrm>
          <a:prstGeom prst="rect">
            <a:avLst/>
          </a:prstGeom>
        </p:spPr>
      </p:pic>
      <p:pic>
        <p:nvPicPr>
          <p:cNvPr id="8" name="Picture 7"/>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1364685" y="6425551"/>
            <a:ext cx="506187" cy="339956"/>
          </a:xfrm>
          <a:prstGeom prst="rect">
            <a:avLst/>
          </a:prstGeom>
        </p:spPr>
      </p:pic>
      <p:sp>
        <p:nvSpPr>
          <p:cNvPr id="14" name="Picture Placeholder 13"/>
          <p:cNvSpPr>
            <a:spLocks noGrp="1"/>
          </p:cNvSpPr>
          <p:nvPr>
            <p:ph type="pic" sz="quarter" idx="15"/>
          </p:nvPr>
        </p:nvSpPr>
        <p:spPr>
          <a:xfrm>
            <a:off x="6572250" y="1720851"/>
            <a:ext cx="5619751" cy="3840163"/>
          </a:xfrm>
          <a:solidFill>
            <a:schemeClr val="accent2"/>
          </a:solidFill>
        </p:spPr>
        <p:txBody>
          <a:bodyPr/>
          <a:lstStyle/>
          <a:p>
            <a:r>
              <a:rPr lang="en-US"/>
              <a:t>Click icon to add picture</a:t>
            </a:r>
          </a:p>
        </p:txBody>
      </p:sp>
      <p:sp>
        <p:nvSpPr>
          <p:cNvPr id="12" name="Text Placeholder 14"/>
          <p:cNvSpPr>
            <a:spLocks noGrp="1"/>
          </p:cNvSpPr>
          <p:nvPr>
            <p:ph type="body" sz="quarter" idx="16" hasCustomPrompt="1"/>
          </p:nvPr>
        </p:nvSpPr>
        <p:spPr>
          <a:xfrm>
            <a:off x="7510540" y="847492"/>
            <a:ext cx="4360333" cy="275941"/>
          </a:xfrm>
        </p:spPr>
        <p:txBody>
          <a:bodyPr>
            <a:normAutofit/>
          </a:bodyPr>
          <a:lstStyle>
            <a:lvl1pPr marL="0" indent="0">
              <a:buFontTx/>
              <a:buNone/>
              <a:defRPr sz="1200" baseline="0">
                <a:solidFill>
                  <a:srgbClr val="C00000"/>
                </a:solidFill>
              </a:defRPr>
            </a:lvl1pPr>
          </a:lstStyle>
          <a:p>
            <a:pPr lvl="0"/>
            <a:r>
              <a:rPr lang="en-US" dirty="0"/>
              <a:t>Contact</a:t>
            </a:r>
          </a:p>
        </p:txBody>
      </p:sp>
      <p:sp>
        <p:nvSpPr>
          <p:cNvPr id="13" name="Text Placeholder 6"/>
          <p:cNvSpPr>
            <a:spLocks noGrp="1"/>
          </p:cNvSpPr>
          <p:nvPr>
            <p:ph type="body" sz="quarter" idx="17" hasCustomPrompt="1"/>
          </p:nvPr>
        </p:nvSpPr>
        <p:spPr>
          <a:xfrm>
            <a:off x="424850" y="1726357"/>
            <a:ext cx="5894308" cy="3834656"/>
          </a:xfrm>
        </p:spPr>
        <p:txBody>
          <a:bodyPr>
            <a:normAutofit/>
          </a:bodyPr>
          <a:lstStyle>
            <a:lvl1pPr marL="342891" indent="-342891">
              <a:buFont typeface="Arial" charset="0"/>
              <a:buChar char="•"/>
              <a:defRPr sz="2200" baseline="0">
                <a:solidFill>
                  <a:schemeClr val="accent1"/>
                </a:solidFill>
              </a:defRPr>
            </a:lvl1pPr>
            <a:lvl2pPr marL="685783" indent="-228594">
              <a:buFont typeface=".PingFangSC-Regular" charset="-122"/>
              <a:buChar char="－"/>
              <a:defRPr sz="2200" baseline="0">
                <a:solidFill>
                  <a:schemeClr val="accent1"/>
                </a:solidFill>
              </a:defRPr>
            </a:lvl2pPr>
            <a:lvl3pPr marL="1142971" indent="-228594">
              <a:buFont typeface="Arial" charset="0"/>
              <a:buChar char="•"/>
              <a:defRPr sz="2200" baseline="0">
                <a:solidFill>
                  <a:schemeClr val="accent1"/>
                </a:solidFill>
              </a:defRPr>
            </a:lvl3pPr>
            <a:lvl4pPr marL="1600160" indent="-228594">
              <a:buFont typeface=".PingFangSC-Regular" charset="-122"/>
              <a:buChar char="－"/>
              <a:defRPr sz="2200" baseline="0">
                <a:solidFill>
                  <a:schemeClr val="accent1"/>
                </a:solidFill>
              </a:defRPr>
            </a:lvl4pPr>
            <a:lvl5pPr marL="2057349" indent="-228594">
              <a:buFont typeface="Arial" charset="0"/>
              <a:buChar char="•"/>
              <a:defRPr sz="2200" baseline="0">
                <a:solidFill>
                  <a:schemeClr val="accent1"/>
                </a:solidFill>
              </a:defRPr>
            </a:lvl5pPr>
          </a:lstStyle>
          <a:p>
            <a:pPr lvl="0"/>
            <a:r>
              <a:rPr lang="en-US" dirty="0"/>
              <a:t>Agenda Topics Covered:</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519940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userDrawn="1">
  <p:cSld name="Logo Bottom: Title &amp; Content">
    <p:spTree>
      <p:nvGrpSpPr>
        <p:cNvPr id="1" name=""/>
        <p:cNvGrpSpPr/>
        <p:nvPr/>
      </p:nvGrpSpPr>
      <p:grpSpPr>
        <a:xfrm>
          <a:off x="0" y="0"/>
          <a:ext cx="0" cy="0"/>
          <a:chOff x="0" y="0"/>
          <a:chExt cx="0" cy="0"/>
        </a:xfrm>
      </p:grpSpPr>
      <p:sp>
        <p:nvSpPr>
          <p:cNvPr id="7" name="Content Placeholder 2"/>
          <p:cNvSpPr>
            <a:spLocks noGrp="1"/>
          </p:cNvSpPr>
          <p:nvPr>
            <p:ph idx="1"/>
          </p:nvPr>
        </p:nvSpPr>
        <p:spPr>
          <a:xfrm>
            <a:off x="304805" y="971552"/>
            <a:ext cx="11563351" cy="5059363"/>
          </a:xfrm>
          <a:prstGeom prst="rect">
            <a:avLst/>
          </a:prstGeom>
        </p:spPr>
        <p:txBody>
          <a:bodyPr lIns="0" tIns="0" rIns="0" bIns="0"/>
          <a:lstStyle>
            <a:lvl1pPr marL="306910" indent="-306910">
              <a:defRPr sz="2400">
                <a:solidFill>
                  <a:srgbClr val="505050"/>
                </a:solidFill>
              </a:defRPr>
            </a:lvl1pPr>
            <a:lvl2pPr marL="683667" indent="-306910">
              <a:defRPr sz="2133">
                <a:solidFill>
                  <a:srgbClr val="505050"/>
                </a:solidFill>
              </a:defRPr>
            </a:lvl2pPr>
            <a:lvl3pPr marL="1071007" indent="-306910">
              <a:defRPr sz="2000">
                <a:solidFill>
                  <a:srgbClr val="505050"/>
                </a:solidFill>
              </a:defRPr>
            </a:lvl3pPr>
            <a:lvl4pPr marL="1447764" indent="-304792">
              <a:defRPr sz="1867">
                <a:solidFill>
                  <a:srgbClr val="505050"/>
                </a:solidFill>
              </a:defRPr>
            </a:lvl4pPr>
            <a:lvl5pPr marL="1826638" indent="-306910">
              <a:buFont typeface="Arial"/>
              <a:buChar char="•"/>
              <a:defRPr sz="1867">
                <a:solidFill>
                  <a:srgbClr val="50505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dirty="0"/>
              <a:t>Click to edit Master title style</a:t>
            </a:r>
          </a:p>
        </p:txBody>
      </p:sp>
      <p:sp>
        <p:nvSpPr>
          <p:cNvPr id="8" name="Date Placeholder 3"/>
          <p:cNvSpPr>
            <a:spLocks noGrp="1"/>
          </p:cNvSpPr>
          <p:nvPr>
            <p:ph type="dt" sz="half" idx="2"/>
          </p:nvPr>
        </p:nvSpPr>
        <p:spPr>
          <a:xfrm>
            <a:off x="982436" y="6504215"/>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endParaRPr lang="en-US" dirty="0"/>
          </a:p>
        </p:txBody>
      </p:sp>
      <p:sp>
        <p:nvSpPr>
          <p:cNvPr id="9" name="Footer Placeholder 4"/>
          <p:cNvSpPr>
            <a:spLocks noGrp="1"/>
          </p:cNvSpPr>
          <p:nvPr>
            <p:ph type="ftr" sz="quarter" idx="3"/>
          </p:nvPr>
        </p:nvSpPr>
        <p:spPr>
          <a:xfrm>
            <a:off x="2040804" y="6504216"/>
            <a:ext cx="8349491"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dirty="0"/>
          </a:p>
        </p:txBody>
      </p:sp>
      <p:sp>
        <p:nvSpPr>
          <p:cNvPr id="10" name="Slide Number Placeholder 5"/>
          <p:cNvSpPr>
            <a:spLocks noGrp="1"/>
          </p:cNvSpPr>
          <p:nvPr>
            <p:ph type="sldNum" sz="quarter" idx="4"/>
          </p:nvPr>
        </p:nvSpPr>
        <p:spPr>
          <a:xfrm>
            <a:off x="296333" y="6504215"/>
            <a:ext cx="552451" cy="237285"/>
          </a:xfrm>
          <a:prstGeom prst="rect">
            <a:avLst/>
          </a:prstGeom>
        </p:spPr>
        <p:txBody>
          <a:bodyPr vert="horz" wrap="square" lIns="0" tIns="0" rIns="0" bIns="0" numCol="1" anchor="t" anchorCtr="0" compatLnSpc="1">
            <a:prstTxWarp prst="textNoShape">
              <a:avLst/>
            </a:prstTxWarp>
          </a:bodyPr>
          <a:lstStyle>
            <a:lvl1pPr>
              <a:defRPr sz="1200" smtClean="0">
                <a:solidFill>
                  <a:srgbClr val="004C97"/>
                </a:solidFill>
                <a:latin typeface="Helvetica" charset="0"/>
                <a:cs typeface="ＭＳ Ｐゴシック" charset="0"/>
              </a:defRPr>
            </a:lvl1pPr>
          </a:lstStyle>
          <a:p>
            <a:pPr>
              <a:defRPr/>
            </a:pPr>
            <a:fld id="{148C009B-CB69-E04A-B9B3-34B26D69E9CF}" type="slidenum">
              <a:rPr lang="en-US" smtClean="0"/>
              <a:pPr>
                <a:defRPr/>
              </a:pPr>
              <a:t>‹#›</a:t>
            </a:fld>
            <a:endParaRPr lang="en-US" dirty="0"/>
          </a:p>
        </p:txBody>
      </p:sp>
      <p:pic>
        <p:nvPicPr>
          <p:cNvPr id="4" name="Picture 3" descr="A picture containing icon&#10;&#10;Description automatically generated">
            <a:extLst>
              <a:ext uri="{FF2B5EF4-FFF2-40B4-BE49-F238E27FC236}">
                <a16:creationId xmlns:a16="http://schemas.microsoft.com/office/drawing/2014/main" id="{AA69CF24-F572-1D4A-841D-0D6930238C04}"/>
              </a:ext>
            </a:extLst>
          </p:cNvPr>
          <p:cNvPicPr>
            <a:picLocks noChangeAspect="1"/>
          </p:cNvPicPr>
          <p:nvPr userDrawn="1"/>
        </p:nvPicPr>
        <p:blipFill>
          <a:blip r:embed="rId2"/>
          <a:stretch>
            <a:fillRect/>
          </a:stretch>
        </p:blipFill>
        <p:spPr>
          <a:xfrm>
            <a:off x="10422041" y="6229315"/>
            <a:ext cx="1477859" cy="265532"/>
          </a:xfrm>
          <a:prstGeom prst="rect">
            <a:avLst/>
          </a:prstGeom>
        </p:spPr>
      </p:pic>
      <p:sp>
        <p:nvSpPr>
          <p:cNvPr id="5" name="Rectangle 4">
            <a:extLst>
              <a:ext uri="{FF2B5EF4-FFF2-40B4-BE49-F238E27FC236}">
                <a16:creationId xmlns:a16="http://schemas.microsoft.com/office/drawing/2014/main" id="{CE809BEC-FF0E-7C47-ACC3-F2E5E0425E29}"/>
              </a:ext>
            </a:extLst>
          </p:cNvPr>
          <p:cNvSpPr/>
          <p:nvPr userDrawn="1"/>
        </p:nvSpPr>
        <p:spPr>
          <a:xfrm>
            <a:off x="292101" y="6316134"/>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29634266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alpha val="0"/>
          </a:schemeClr>
        </a:solidFill>
        <a:effectLst/>
      </p:bgPr>
    </p:bg>
    <p:spTree>
      <p:nvGrpSpPr>
        <p:cNvPr id="1" name=""/>
        <p:cNvGrpSpPr/>
        <p:nvPr/>
      </p:nvGrpSpPr>
      <p:grpSpPr>
        <a:xfrm>
          <a:off x="0" y="0"/>
          <a:ext cx="0" cy="0"/>
          <a:chOff x="0" y="0"/>
          <a:chExt cx="0" cy="0"/>
        </a:xfrm>
      </p:grpSpPr>
      <p:sp>
        <p:nvSpPr>
          <p:cNvPr id="7" name="Text Placeholder 23"/>
          <p:cNvSpPr>
            <a:spLocks noGrp="1"/>
          </p:cNvSpPr>
          <p:nvPr>
            <p:ph type="body" sz="quarter" idx="10"/>
          </p:nvPr>
        </p:nvSpPr>
        <p:spPr>
          <a:xfrm>
            <a:off x="455903" y="5328760"/>
            <a:ext cx="11332308" cy="1247725"/>
          </a:xfrm>
          <a:prstGeom prst="rect">
            <a:avLst/>
          </a:prstGeom>
        </p:spPr>
        <p:txBody>
          <a:bodyPr lIns="0" tIns="45720" rIns="0" bIns="45720">
            <a:noAutofit/>
          </a:bodyPr>
          <a:lstStyle>
            <a:lvl1pPr marL="0" indent="0">
              <a:buFontTx/>
              <a:buNone/>
              <a:defRPr sz="2133">
                <a:solidFill>
                  <a:srgbClr val="004C97"/>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Click to edit Master text styles</a:t>
            </a:r>
          </a:p>
        </p:txBody>
      </p:sp>
      <p:sp>
        <p:nvSpPr>
          <p:cNvPr id="8" name="Rectangle 7"/>
          <p:cNvSpPr/>
          <p:nvPr userDrawn="1"/>
        </p:nvSpPr>
        <p:spPr>
          <a:xfrm>
            <a:off x="-23683" y="-1"/>
            <a:ext cx="12252960" cy="896936"/>
          </a:xfrm>
          <a:prstGeom prst="rect">
            <a:avLst/>
          </a:prstGeom>
          <a:solidFill>
            <a:srgbClr val="004C9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Click to edit Master text styles</a:t>
            </a:r>
          </a:p>
        </p:txBody>
      </p:sp>
      <p:pic>
        <p:nvPicPr>
          <p:cNvPr id="13" name="Picture 12" descr="14-0218-16D.lr.jpg"/>
          <p:cNvPicPr>
            <a:picLocks noChangeAspect="1"/>
          </p:cNvPicPr>
          <p:nvPr userDrawn="1"/>
        </p:nvPicPr>
        <p:blipFill rotWithShape="1">
          <a:blip r:embed="rId2">
            <a:extLst>
              <a:ext uri="{28A0092B-C50C-407E-A947-70E740481C1C}">
                <a14:useLocalDpi xmlns:a14="http://schemas.microsoft.com/office/drawing/2010/main" val="0"/>
              </a:ext>
            </a:extLst>
          </a:blip>
          <a:srcRect t="29524" b="29524"/>
          <a:stretch/>
        </p:blipFill>
        <p:spPr>
          <a:xfrm>
            <a:off x="-23683" y="817013"/>
            <a:ext cx="12252960" cy="3345225"/>
          </a:xfrm>
          <a:prstGeom prst="rect">
            <a:avLst/>
          </a:prstGeom>
        </p:spPr>
      </p:pic>
      <p:pic>
        <p:nvPicPr>
          <p:cNvPr id="11" name="Picture 10" descr="title_header_16x9.pdf"/>
          <p:cNvPicPr>
            <a:picLocks noChangeAspect="1"/>
          </p:cNvPicPr>
          <p:nvPr userDrawn="1"/>
        </p:nvPicPr>
        <p:blipFill rotWithShape="1">
          <a:blip r:embed="rId3">
            <a:extLst>
              <a:ext uri="{28A0092B-C50C-407E-A947-70E740481C1C}">
                <a14:useLocalDpi xmlns:a14="http://schemas.microsoft.com/office/drawing/2010/main" val="0"/>
              </a:ext>
            </a:extLst>
          </a:blip>
          <a:srcRect l="1456"/>
          <a:stretch/>
        </p:blipFill>
        <p:spPr>
          <a:xfrm>
            <a:off x="-23681" y="249845"/>
            <a:ext cx="12014381" cy="310883"/>
          </a:xfrm>
          <a:prstGeom prst="rect">
            <a:avLst/>
          </a:prstGeom>
        </p:spPr>
      </p:pic>
    </p:spTree>
    <p:extLst>
      <p:ext uri="{BB962C8B-B14F-4D97-AF65-F5344CB8AC3E}">
        <p14:creationId xmlns:p14="http://schemas.microsoft.com/office/powerpoint/2010/main" val="49894973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alpha val="0"/>
          </a:schemeClr>
        </a:solidFill>
        <a:effectLst/>
      </p:bgPr>
    </p:bg>
    <p:spTree>
      <p:nvGrpSpPr>
        <p:cNvPr id="1" name=""/>
        <p:cNvGrpSpPr/>
        <p:nvPr/>
      </p:nvGrpSpPr>
      <p:grpSpPr>
        <a:xfrm>
          <a:off x="0" y="0"/>
          <a:ext cx="0" cy="0"/>
          <a:chOff x="0" y="0"/>
          <a:chExt cx="0" cy="0"/>
        </a:xfrm>
      </p:grpSpPr>
      <p:sp>
        <p:nvSpPr>
          <p:cNvPr id="7" name="Text Placeholder 23"/>
          <p:cNvSpPr>
            <a:spLocks noGrp="1"/>
          </p:cNvSpPr>
          <p:nvPr>
            <p:ph type="body" sz="quarter" idx="10"/>
          </p:nvPr>
        </p:nvSpPr>
        <p:spPr>
          <a:xfrm>
            <a:off x="455903" y="5328760"/>
            <a:ext cx="11332308" cy="1247725"/>
          </a:xfrm>
          <a:prstGeom prst="rect">
            <a:avLst/>
          </a:prstGeom>
        </p:spPr>
        <p:txBody>
          <a:bodyPr lIns="0" tIns="45720" rIns="0" bIns="45720">
            <a:noAutofit/>
          </a:bodyPr>
          <a:lstStyle>
            <a:lvl1pPr marL="0" indent="0">
              <a:buFontTx/>
              <a:buNone/>
              <a:defRPr sz="2133">
                <a:solidFill>
                  <a:srgbClr val="004C97"/>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Click to edit Master text styles</a:t>
            </a:r>
          </a:p>
        </p:txBody>
      </p:sp>
      <p:sp>
        <p:nvSpPr>
          <p:cNvPr id="8" name="Rectangle 7"/>
          <p:cNvSpPr/>
          <p:nvPr userDrawn="1"/>
        </p:nvSpPr>
        <p:spPr>
          <a:xfrm>
            <a:off x="-23683" y="-1"/>
            <a:ext cx="12252960" cy="896936"/>
          </a:xfrm>
          <a:prstGeom prst="rect">
            <a:avLst/>
          </a:prstGeom>
          <a:solidFill>
            <a:srgbClr val="004C9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Click to edit Master text styles</a:t>
            </a:r>
          </a:p>
        </p:txBody>
      </p:sp>
      <p:pic>
        <p:nvPicPr>
          <p:cNvPr id="13" name="Picture 12"/>
          <p:cNvPicPr>
            <a:picLocks noChangeAspect="1"/>
          </p:cNvPicPr>
          <p:nvPr userDrawn="1"/>
        </p:nvPicPr>
        <p:blipFill>
          <a:blip r:embed="rId2"/>
          <a:srcRect t="31279" b="31279"/>
          <a:stretch/>
        </p:blipFill>
        <p:spPr>
          <a:xfrm>
            <a:off x="-23683" y="816865"/>
            <a:ext cx="12252960" cy="3345225"/>
          </a:xfrm>
          <a:prstGeom prst="rect">
            <a:avLst/>
          </a:prstGeom>
        </p:spPr>
      </p:pic>
      <p:pic>
        <p:nvPicPr>
          <p:cNvPr id="11" name="Picture 10" descr="title_header_16x9.pdf"/>
          <p:cNvPicPr>
            <a:picLocks noChangeAspect="1"/>
          </p:cNvPicPr>
          <p:nvPr userDrawn="1"/>
        </p:nvPicPr>
        <p:blipFill rotWithShape="1">
          <a:blip r:embed="rId3">
            <a:extLst>
              <a:ext uri="{28A0092B-C50C-407E-A947-70E740481C1C}">
                <a14:useLocalDpi xmlns:a14="http://schemas.microsoft.com/office/drawing/2010/main" val="0"/>
              </a:ext>
            </a:extLst>
          </a:blip>
          <a:srcRect l="1456"/>
          <a:stretch/>
        </p:blipFill>
        <p:spPr>
          <a:xfrm>
            <a:off x="-23681" y="249845"/>
            <a:ext cx="12014381" cy="310883"/>
          </a:xfrm>
          <a:prstGeom prst="rect">
            <a:avLst/>
          </a:prstGeom>
        </p:spPr>
      </p:pic>
    </p:spTree>
    <p:extLst>
      <p:ext uri="{BB962C8B-B14F-4D97-AF65-F5344CB8AC3E}">
        <p14:creationId xmlns:p14="http://schemas.microsoft.com/office/powerpoint/2010/main" val="26887319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2_Title Slide">
    <p:bg>
      <p:bgPr>
        <a:solidFill>
          <a:schemeClr val="bg1">
            <a:alpha val="0"/>
          </a:schemeClr>
        </a:solidFill>
        <a:effectLst/>
      </p:bgPr>
    </p:bg>
    <p:spTree>
      <p:nvGrpSpPr>
        <p:cNvPr id="1" name=""/>
        <p:cNvGrpSpPr/>
        <p:nvPr/>
      </p:nvGrpSpPr>
      <p:grpSpPr>
        <a:xfrm>
          <a:off x="0" y="0"/>
          <a:ext cx="0" cy="0"/>
          <a:chOff x="0" y="0"/>
          <a:chExt cx="0" cy="0"/>
        </a:xfrm>
      </p:grpSpPr>
      <p:sp>
        <p:nvSpPr>
          <p:cNvPr id="7" name="Text Placeholder 23"/>
          <p:cNvSpPr>
            <a:spLocks noGrp="1"/>
          </p:cNvSpPr>
          <p:nvPr>
            <p:ph type="body" sz="quarter" idx="10"/>
          </p:nvPr>
        </p:nvSpPr>
        <p:spPr>
          <a:xfrm>
            <a:off x="455903" y="5328760"/>
            <a:ext cx="11332308" cy="1247725"/>
          </a:xfrm>
          <a:prstGeom prst="rect">
            <a:avLst/>
          </a:prstGeom>
        </p:spPr>
        <p:txBody>
          <a:bodyPr lIns="0" tIns="45720" rIns="0" bIns="45720">
            <a:noAutofit/>
          </a:bodyPr>
          <a:lstStyle>
            <a:lvl1pPr marL="0" indent="0">
              <a:buFontTx/>
              <a:buNone/>
              <a:defRPr sz="2133">
                <a:solidFill>
                  <a:srgbClr val="004C97"/>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Click to edit Master text styles</a:t>
            </a:r>
          </a:p>
        </p:txBody>
      </p:sp>
      <p:sp>
        <p:nvSpPr>
          <p:cNvPr id="8" name="Rectangle 7"/>
          <p:cNvSpPr/>
          <p:nvPr userDrawn="1"/>
        </p:nvSpPr>
        <p:spPr>
          <a:xfrm>
            <a:off x="-23683" y="-1"/>
            <a:ext cx="12252960" cy="896936"/>
          </a:xfrm>
          <a:prstGeom prst="rect">
            <a:avLst/>
          </a:prstGeom>
          <a:solidFill>
            <a:srgbClr val="004C9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Click to edit Master text styles</a:t>
            </a:r>
          </a:p>
        </p:txBody>
      </p:sp>
      <p:pic>
        <p:nvPicPr>
          <p:cNvPr id="13" name="Picture 12"/>
          <p:cNvPicPr>
            <a:picLocks noChangeAspect="1"/>
          </p:cNvPicPr>
          <p:nvPr userDrawn="1"/>
        </p:nvPicPr>
        <p:blipFill rotWithShape="1">
          <a:blip r:embed="rId2"/>
          <a:srcRect t="18330" b="40718"/>
          <a:stretch/>
        </p:blipFill>
        <p:spPr>
          <a:xfrm>
            <a:off x="-24384" y="817013"/>
            <a:ext cx="12252960" cy="3345225"/>
          </a:xfrm>
          <a:prstGeom prst="rect">
            <a:avLst/>
          </a:prstGeom>
        </p:spPr>
      </p:pic>
      <p:pic>
        <p:nvPicPr>
          <p:cNvPr id="11" name="Picture 10" descr="title_header_16x9.pdf"/>
          <p:cNvPicPr>
            <a:picLocks noChangeAspect="1"/>
          </p:cNvPicPr>
          <p:nvPr userDrawn="1"/>
        </p:nvPicPr>
        <p:blipFill rotWithShape="1">
          <a:blip r:embed="rId3">
            <a:extLst>
              <a:ext uri="{28A0092B-C50C-407E-A947-70E740481C1C}">
                <a14:useLocalDpi xmlns:a14="http://schemas.microsoft.com/office/drawing/2010/main" val="0"/>
              </a:ext>
            </a:extLst>
          </a:blip>
          <a:srcRect l="1456"/>
          <a:stretch/>
        </p:blipFill>
        <p:spPr>
          <a:xfrm>
            <a:off x="-23681" y="249845"/>
            <a:ext cx="12014381" cy="310883"/>
          </a:xfrm>
          <a:prstGeom prst="rect">
            <a:avLst/>
          </a:prstGeom>
        </p:spPr>
      </p:pic>
    </p:spTree>
    <p:extLst>
      <p:ext uri="{BB962C8B-B14F-4D97-AF65-F5344CB8AC3E}">
        <p14:creationId xmlns:p14="http://schemas.microsoft.com/office/powerpoint/2010/main" val="209542829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3_Title Slide">
    <p:bg>
      <p:bgPr>
        <a:solidFill>
          <a:schemeClr val="bg1">
            <a:alpha val="0"/>
          </a:schemeClr>
        </a:solidFill>
        <a:effectLst/>
      </p:bgPr>
    </p:bg>
    <p:spTree>
      <p:nvGrpSpPr>
        <p:cNvPr id="1" name=""/>
        <p:cNvGrpSpPr/>
        <p:nvPr/>
      </p:nvGrpSpPr>
      <p:grpSpPr>
        <a:xfrm>
          <a:off x="0" y="0"/>
          <a:ext cx="0" cy="0"/>
          <a:chOff x="0" y="0"/>
          <a:chExt cx="0" cy="0"/>
        </a:xfrm>
      </p:grpSpPr>
      <p:sp>
        <p:nvSpPr>
          <p:cNvPr id="7" name="Text Placeholder 23"/>
          <p:cNvSpPr>
            <a:spLocks noGrp="1"/>
          </p:cNvSpPr>
          <p:nvPr>
            <p:ph type="body" sz="quarter" idx="10"/>
          </p:nvPr>
        </p:nvSpPr>
        <p:spPr>
          <a:xfrm>
            <a:off x="455903" y="5328760"/>
            <a:ext cx="11332308" cy="1247725"/>
          </a:xfrm>
          <a:prstGeom prst="rect">
            <a:avLst/>
          </a:prstGeom>
        </p:spPr>
        <p:txBody>
          <a:bodyPr lIns="0" tIns="45720" rIns="0" bIns="45720">
            <a:noAutofit/>
          </a:bodyPr>
          <a:lstStyle>
            <a:lvl1pPr marL="0" indent="0">
              <a:buFontTx/>
              <a:buNone/>
              <a:defRPr sz="2133">
                <a:solidFill>
                  <a:srgbClr val="004C97"/>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Click to edit Master text styles</a:t>
            </a:r>
          </a:p>
        </p:txBody>
      </p:sp>
      <p:sp>
        <p:nvSpPr>
          <p:cNvPr id="8" name="Rectangle 7"/>
          <p:cNvSpPr/>
          <p:nvPr userDrawn="1"/>
        </p:nvSpPr>
        <p:spPr>
          <a:xfrm>
            <a:off x="-23683" y="-1"/>
            <a:ext cx="12252960" cy="896936"/>
          </a:xfrm>
          <a:prstGeom prst="rect">
            <a:avLst/>
          </a:prstGeom>
          <a:solidFill>
            <a:srgbClr val="004C9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Click to edit Master text styles</a:t>
            </a:r>
          </a:p>
        </p:txBody>
      </p:sp>
      <p:pic>
        <p:nvPicPr>
          <p:cNvPr id="13" name="Picture 12"/>
          <p:cNvPicPr>
            <a:picLocks noChangeAspect="1"/>
          </p:cNvPicPr>
          <p:nvPr userDrawn="1"/>
        </p:nvPicPr>
        <p:blipFill rotWithShape="1">
          <a:blip r:embed="rId2"/>
          <a:srcRect t="14644" b="44456"/>
          <a:stretch/>
        </p:blipFill>
        <p:spPr>
          <a:xfrm>
            <a:off x="-23683" y="817013"/>
            <a:ext cx="12252960" cy="3345225"/>
          </a:xfrm>
          <a:prstGeom prst="rect">
            <a:avLst/>
          </a:prstGeom>
        </p:spPr>
      </p:pic>
      <p:pic>
        <p:nvPicPr>
          <p:cNvPr id="11" name="Picture 10" descr="title_header_16x9.pdf"/>
          <p:cNvPicPr>
            <a:picLocks noChangeAspect="1"/>
          </p:cNvPicPr>
          <p:nvPr userDrawn="1"/>
        </p:nvPicPr>
        <p:blipFill rotWithShape="1">
          <a:blip r:embed="rId3">
            <a:extLst>
              <a:ext uri="{28A0092B-C50C-407E-A947-70E740481C1C}">
                <a14:useLocalDpi xmlns:a14="http://schemas.microsoft.com/office/drawing/2010/main" val="0"/>
              </a:ext>
            </a:extLst>
          </a:blip>
          <a:srcRect l="1456"/>
          <a:stretch/>
        </p:blipFill>
        <p:spPr>
          <a:xfrm>
            <a:off x="-23681" y="249845"/>
            <a:ext cx="12014381" cy="310883"/>
          </a:xfrm>
          <a:prstGeom prst="rect">
            <a:avLst/>
          </a:prstGeom>
        </p:spPr>
      </p:pic>
    </p:spTree>
    <p:extLst>
      <p:ext uri="{BB962C8B-B14F-4D97-AF65-F5344CB8AC3E}">
        <p14:creationId xmlns:p14="http://schemas.microsoft.com/office/powerpoint/2010/main" val="41112893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4_Title Slide">
    <p:bg>
      <p:bgPr>
        <a:solidFill>
          <a:schemeClr val="bg1">
            <a:alpha val="0"/>
          </a:schemeClr>
        </a:solidFill>
        <a:effectLst/>
      </p:bgPr>
    </p:bg>
    <p:spTree>
      <p:nvGrpSpPr>
        <p:cNvPr id="1" name=""/>
        <p:cNvGrpSpPr/>
        <p:nvPr/>
      </p:nvGrpSpPr>
      <p:grpSpPr>
        <a:xfrm>
          <a:off x="0" y="0"/>
          <a:ext cx="0" cy="0"/>
          <a:chOff x="0" y="0"/>
          <a:chExt cx="0" cy="0"/>
        </a:xfrm>
      </p:grpSpPr>
      <p:sp>
        <p:nvSpPr>
          <p:cNvPr id="7" name="Text Placeholder 23"/>
          <p:cNvSpPr>
            <a:spLocks noGrp="1"/>
          </p:cNvSpPr>
          <p:nvPr>
            <p:ph type="body" sz="quarter" idx="10"/>
          </p:nvPr>
        </p:nvSpPr>
        <p:spPr>
          <a:xfrm>
            <a:off x="455903" y="5328760"/>
            <a:ext cx="11332308" cy="1247725"/>
          </a:xfrm>
          <a:prstGeom prst="rect">
            <a:avLst/>
          </a:prstGeom>
        </p:spPr>
        <p:txBody>
          <a:bodyPr lIns="0" tIns="45720" rIns="0" bIns="45720">
            <a:noAutofit/>
          </a:bodyPr>
          <a:lstStyle>
            <a:lvl1pPr marL="0" indent="0">
              <a:buFontTx/>
              <a:buNone/>
              <a:defRPr sz="2133">
                <a:solidFill>
                  <a:srgbClr val="004C97"/>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Click to edit Master text styles</a:t>
            </a:r>
          </a:p>
        </p:txBody>
      </p:sp>
      <p:sp>
        <p:nvSpPr>
          <p:cNvPr id="8" name="Rectangle 7"/>
          <p:cNvSpPr/>
          <p:nvPr userDrawn="1"/>
        </p:nvSpPr>
        <p:spPr>
          <a:xfrm>
            <a:off x="-23683" y="-1"/>
            <a:ext cx="12252960" cy="896936"/>
          </a:xfrm>
          <a:prstGeom prst="rect">
            <a:avLst/>
          </a:prstGeom>
          <a:solidFill>
            <a:srgbClr val="004C9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Click to edit Master text styles</a:t>
            </a:r>
          </a:p>
        </p:txBody>
      </p:sp>
      <p:pic>
        <p:nvPicPr>
          <p:cNvPr id="13" name="Picture 12"/>
          <p:cNvPicPr>
            <a:picLocks noChangeAspect="1"/>
          </p:cNvPicPr>
          <p:nvPr userDrawn="1"/>
        </p:nvPicPr>
        <p:blipFill rotWithShape="1">
          <a:blip r:embed="rId2"/>
          <a:srcRect t="19861" b="39239"/>
          <a:stretch/>
        </p:blipFill>
        <p:spPr>
          <a:xfrm>
            <a:off x="-23683" y="817013"/>
            <a:ext cx="12252960" cy="3345225"/>
          </a:xfrm>
          <a:prstGeom prst="rect">
            <a:avLst/>
          </a:prstGeom>
        </p:spPr>
      </p:pic>
      <p:pic>
        <p:nvPicPr>
          <p:cNvPr id="11" name="Picture 10" descr="title_header_16x9.pdf"/>
          <p:cNvPicPr>
            <a:picLocks noChangeAspect="1"/>
          </p:cNvPicPr>
          <p:nvPr userDrawn="1"/>
        </p:nvPicPr>
        <p:blipFill rotWithShape="1">
          <a:blip r:embed="rId3">
            <a:extLst>
              <a:ext uri="{28A0092B-C50C-407E-A947-70E740481C1C}">
                <a14:useLocalDpi xmlns:a14="http://schemas.microsoft.com/office/drawing/2010/main" val="0"/>
              </a:ext>
            </a:extLst>
          </a:blip>
          <a:srcRect l="1456"/>
          <a:stretch/>
        </p:blipFill>
        <p:spPr>
          <a:xfrm>
            <a:off x="-23681" y="249845"/>
            <a:ext cx="12014381" cy="310883"/>
          </a:xfrm>
          <a:prstGeom prst="rect">
            <a:avLst/>
          </a:prstGeom>
        </p:spPr>
      </p:pic>
    </p:spTree>
    <p:extLst>
      <p:ext uri="{BB962C8B-B14F-4D97-AF65-F5344CB8AC3E}">
        <p14:creationId xmlns:p14="http://schemas.microsoft.com/office/powerpoint/2010/main" val="80644407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6_Title Slide">
    <p:bg>
      <p:bgPr>
        <a:solidFill>
          <a:schemeClr val="bg1">
            <a:alpha val="0"/>
          </a:schemeClr>
        </a:solidFill>
        <a:effectLst/>
      </p:bgPr>
    </p:bg>
    <p:spTree>
      <p:nvGrpSpPr>
        <p:cNvPr id="1" name=""/>
        <p:cNvGrpSpPr/>
        <p:nvPr/>
      </p:nvGrpSpPr>
      <p:grpSpPr>
        <a:xfrm>
          <a:off x="0" y="0"/>
          <a:ext cx="0" cy="0"/>
          <a:chOff x="0" y="0"/>
          <a:chExt cx="0" cy="0"/>
        </a:xfrm>
      </p:grpSpPr>
      <p:sp>
        <p:nvSpPr>
          <p:cNvPr id="7" name="Text Placeholder 23"/>
          <p:cNvSpPr>
            <a:spLocks noGrp="1"/>
          </p:cNvSpPr>
          <p:nvPr>
            <p:ph type="body" sz="quarter" idx="10"/>
          </p:nvPr>
        </p:nvSpPr>
        <p:spPr>
          <a:xfrm>
            <a:off x="455903" y="5328760"/>
            <a:ext cx="11332308" cy="1247725"/>
          </a:xfrm>
          <a:prstGeom prst="rect">
            <a:avLst/>
          </a:prstGeom>
        </p:spPr>
        <p:txBody>
          <a:bodyPr lIns="0" tIns="45720" rIns="0" bIns="45720">
            <a:noAutofit/>
          </a:bodyPr>
          <a:lstStyle>
            <a:lvl1pPr marL="0" indent="0">
              <a:buFontTx/>
              <a:buNone/>
              <a:defRPr sz="2133">
                <a:solidFill>
                  <a:srgbClr val="004C97"/>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Click to edit Master text styles</a:t>
            </a:r>
          </a:p>
        </p:txBody>
      </p:sp>
      <p:sp>
        <p:nvSpPr>
          <p:cNvPr id="8" name="Rectangle 7"/>
          <p:cNvSpPr/>
          <p:nvPr userDrawn="1"/>
        </p:nvSpPr>
        <p:spPr>
          <a:xfrm>
            <a:off x="-23683" y="-1"/>
            <a:ext cx="12252960" cy="896936"/>
          </a:xfrm>
          <a:prstGeom prst="rect">
            <a:avLst/>
          </a:prstGeom>
          <a:solidFill>
            <a:srgbClr val="004C9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Click to edit Master text styles</a:t>
            </a:r>
          </a:p>
        </p:txBody>
      </p:sp>
      <p:pic>
        <p:nvPicPr>
          <p:cNvPr id="13" name="Picture 12"/>
          <p:cNvPicPr>
            <a:picLocks noChangeAspect="1"/>
          </p:cNvPicPr>
          <p:nvPr userDrawn="1"/>
        </p:nvPicPr>
        <p:blipFill rotWithShape="1">
          <a:blip r:embed="rId2"/>
          <a:srcRect t="42966" b="16134"/>
          <a:stretch/>
        </p:blipFill>
        <p:spPr>
          <a:xfrm>
            <a:off x="-23683" y="817013"/>
            <a:ext cx="12252960" cy="3345225"/>
          </a:xfrm>
          <a:prstGeom prst="rect">
            <a:avLst/>
          </a:prstGeom>
        </p:spPr>
      </p:pic>
      <p:pic>
        <p:nvPicPr>
          <p:cNvPr id="11" name="Picture 10" descr="title_header_16x9.pdf"/>
          <p:cNvPicPr>
            <a:picLocks noChangeAspect="1"/>
          </p:cNvPicPr>
          <p:nvPr userDrawn="1"/>
        </p:nvPicPr>
        <p:blipFill rotWithShape="1">
          <a:blip r:embed="rId3">
            <a:extLst>
              <a:ext uri="{28A0092B-C50C-407E-A947-70E740481C1C}">
                <a14:useLocalDpi xmlns:a14="http://schemas.microsoft.com/office/drawing/2010/main" val="0"/>
              </a:ext>
            </a:extLst>
          </a:blip>
          <a:srcRect l="1456"/>
          <a:stretch/>
        </p:blipFill>
        <p:spPr>
          <a:xfrm>
            <a:off x="-23681" y="249845"/>
            <a:ext cx="12014381" cy="310883"/>
          </a:xfrm>
          <a:prstGeom prst="rect">
            <a:avLst/>
          </a:prstGeom>
        </p:spPr>
      </p:pic>
    </p:spTree>
    <p:extLst>
      <p:ext uri="{BB962C8B-B14F-4D97-AF65-F5344CB8AC3E}">
        <p14:creationId xmlns:p14="http://schemas.microsoft.com/office/powerpoint/2010/main" val="308451361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5_Title Slide">
    <p:bg>
      <p:bgPr>
        <a:solidFill>
          <a:schemeClr val="bg1">
            <a:alpha val="0"/>
          </a:schemeClr>
        </a:solidFill>
        <a:effectLst/>
      </p:bgPr>
    </p:bg>
    <p:spTree>
      <p:nvGrpSpPr>
        <p:cNvPr id="1" name=""/>
        <p:cNvGrpSpPr/>
        <p:nvPr/>
      </p:nvGrpSpPr>
      <p:grpSpPr>
        <a:xfrm>
          <a:off x="0" y="0"/>
          <a:ext cx="0" cy="0"/>
          <a:chOff x="0" y="0"/>
          <a:chExt cx="0" cy="0"/>
        </a:xfrm>
      </p:grpSpPr>
      <p:sp>
        <p:nvSpPr>
          <p:cNvPr id="7" name="Text Placeholder 23"/>
          <p:cNvSpPr>
            <a:spLocks noGrp="1"/>
          </p:cNvSpPr>
          <p:nvPr>
            <p:ph type="body" sz="quarter" idx="10"/>
          </p:nvPr>
        </p:nvSpPr>
        <p:spPr>
          <a:xfrm>
            <a:off x="455903" y="5328760"/>
            <a:ext cx="11332308" cy="1247725"/>
          </a:xfrm>
          <a:prstGeom prst="rect">
            <a:avLst/>
          </a:prstGeom>
        </p:spPr>
        <p:txBody>
          <a:bodyPr lIns="0" tIns="45720" rIns="0" bIns="45720">
            <a:noAutofit/>
          </a:bodyPr>
          <a:lstStyle>
            <a:lvl1pPr marL="0" indent="0">
              <a:buFontTx/>
              <a:buNone/>
              <a:defRPr sz="2133">
                <a:solidFill>
                  <a:srgbClr val="004C97"/>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Click to edit Master text styles</a:t>
            </a:r>
          </a:p>
        </p:txBody>
      </p:sp>
      <p:sp>
        <p:nvSpPr>
          <p:cNvPr id="8" name="Rectangle 7"/>
          <p:cNvSpPr/>
          <p:nvPr userDrawn="1"/>
        </p:nvSpPr>
        <p:spPr>
          <a:xfrm>
            <a:off x="-23683" y="-1"/>
            <a:ext cx="12252960" cy="896936"/>
          </a:xfrm>
          <a:prstGeom prst="rect">
            <a:avLst/>
          </a:prstGeom>
          <a:solidFill>
            <a:srgbClr val="004C9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Click to edit Master text styles</a:t>
            </a:r>
          </a:p>
        </p:txBody>
      </p:sp>
      <p:pic>
        <p:nvPicPr>
          <p:cNvPr id="13" name="Picture 12"/>
          <p:cNvPicPr>
            <a:picLocks noChangeAspect="1"/>
          </p:cNvPicPr>
          <p:nvPr userDrawn="1"/>
        </p:nvPicPr>
        <p:blipFill>
          <a:blip r:embed="rId2"/>
          <a:srcRect l="29" r="29"/>
          <a:stretch/>
        </p:blipFill>
        <p:spPr>
          <a:xfrm>
            <a:off x="-23683" y="817013"/>
            <a:ext cx="12252960" cy="3345225"/>
          </a:xfrm>
          <a:prstGeom prst="rect">
            <a:avLst/>
          </a:prstGeom>
        </p:spPr>
      </p:pic>
      <p:pic>
        <p:nvPicPr>
          <p:cNvPr id="11" name="Picture 10" descr="title_header_16x9.pdf"/>
          <p:cNvPicPr>
            <a:picLocks noChangeAspect="1"/>
          </p:cNvPicPr>
          <p:nvPr userDrawn="1"/>
        </p:nvPicPr>
        <p:blipFill rotWithShape="1">
          <a:blip r:embed="rId3">
            <a:extLst>
              <a:ext uri="{28A0092B-C50C-407E-A947-70E740481C1C}">
                <a14:useLocalDpi xmlns:a14="http://schemas.microsoft.com/office/drawing/2010/main" val="0"/>
              </a:ext>
            </a:extLst>
          </a:blip>
          <a:srcRect l="1456"/>
          <a:stretch/>
        </p:blipFill>
        <p:spPr>
          <a:xfrm>
            <a:off x="-23681" y="249845"/>
            <a:ext cx="12014381" cy="310883"/>
          </a:xfrm>
          <a:prstGeom prst="rect">
            <a:avLst/>
          </a:prstGeom>
        </p:spPr>
      </p:pic>
    </p:spTree>
    <p:extLst>
      <p:ext uri="{BB962C8B-B14F-4D97-AF65-F5344CB8AC3E}">
        <p14:creationId xmlns:p14="http://schemas.microsoft.com/office/powerpoint/2010/main" val="16622033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Logo Bottom: Title &amp; Content">
    <p:spTree>
      <p:nvGrpSpPr>
        <p:cNvPr id="1" name=""/>
        <p:cNvGrpSpPr/>
        <p:nvPr/>
      </p:nvGrpSpPr>
      <p:grpSpPr>
        <a:xfrm>
          <a:off x="0" y="0"/>
          <a:ext cx="0" cy="0"/>
          <a:chOff x="0" y="0"/>
          <a:chExt cx="0" cy="0"/>
        </a:xfrm>
      </p:grpSpPr>
      <p:sp>
        <p:nvSpPr>
          <p:cNvPr id="7" name="Content Placeholder 2"/>
          <p:cNvSpPr>
            <a:spLocks noGrp="1"/>
          </p:cNvSpPr>
          <p:nvPr>
            <p:ph idx="1"/>
          </p:nvPr>
        </p:nvSpPr>
        <p:spPr>
          <a:xfrm>
            <a:off x="304805" y="971552"/>
            <a:ext cx="11563351" cy="5059363"/>
          </a:xfrm>
          <a:prstGeom prst="rect">
            <a:avLst/>
          </a:prstGeom>
        </p:spPr>
        <p:txBody>
          <a:bodyPr lIns="0" tIns="0" rIns="0" bIns="0"/>
          <a:lstStyle>
            <a:lvl1pPr marL="306910" indent="-306910">
              <a:defRPr sz="2400">
                <a:solidFill>
                  <a:srgbClr val="505050"/>
                </a:solidFill>
              </a:defRPr>
            </a:lvl1pPr>
            <a:lvl2pPr marL="683667" indent="-306910">
              <a:defRPr sz="2133">
                <a:solidFill>
                  <a:srgbClr val="505050"/>
                </a:solidFill>
              </a:defRPr>
            </a:lvl2pPr>
            <a:lvl3pPr marL="1071007" indent="-306910">
              <a:defRPr sz="2000">
                <a:solidFill>
                  <a:srgbClr val="505050"/>
                </a:solidFill>
              </a:defRPr>
            </a:lvl3pPr>
            <a:lvl4pPr marL="1447764" indent="-304792">
              <a:defRPr sz="1867">
                <a:solidFill>
                  <a:srgbClr val="505050"/>
                </a:solidFill>
              </a:defRPr>
            </a:lvl4pPr>
            <a:lvl5pPr marL="1826638" indent="-306910">
              <a:buFont typeface="Arial"/>
              <a:buChar char="•"/>
              <a:defRPr sz="1867">
                <a:solidFill>
                  <a:srgbClr val="50505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dirty="0"/>
              <a:t>Click to edit Master title style</a:t>
            </a:r>
          </a:p>
        </p:txBody>
      </p:sp>
      <p:sp>
        <p:nvSpPr>
          <p:cNvPr id="8" name="Date Placeholder 3"/>
          <p:cNvSpPr>
            <a:spLocks noGrp="1"/>
          </p:cNvSpPr>
          <p:nvPr>
            <p:ph type="dt" sz="half" idx="2"/>
          </p:nvPr>
        </p:nvSpPr>
        <p:spPr>
          <a:xfrm>
            <a:off x="982436" y="6504215"/>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endParaRPr lang="en-US" dirty="0"/>
          </a:p>
        </p:txBody>
      </p:sp>
      <p:sp>
        <p:nvSpPr>
          <p:cNvPr id="9" name="Footer Placeholder 4"/>
          <p:cNvSpPr>
            <a:spLocks noGrp="1"/>
          </p:cNvSpPr>
          <p:nvPr>
            <p:ph type="ftr" sz="quarter" idx="3"/>
          </p:nvPr>
        </p:nvSpPr>
        <p:spPr>
          <a:xfrm>
            <a:off x="2040804" y="6504216"/>
            <a:ext cx="8349491"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dirty="0"/>
          </a:p>
        </p:txBody>
      </p:sp>
      <p:sp>
        <p:nvSpPr>
          <p:cNvPr id="10" name="Slide Number Placeholder 5"/>
          <p:cNvSpPr>
            <a:spLocks noGrp="1"/>
          </p:cNvSpPr>
          <p:nvPr>
            <p:ph type="sldNum" sz="quarter" idx="4"/>
          </p:nvPr>
        </p:nvSpPr>
        <p:spPr>
          <a:xfrm>
            <a:off x="296333" y="6504215"/>
            <a:ext cx="552451" cy="237285"/>
          </a:xfrm>
          <a:prstGeom prst="rect">
            <a:avLst/>
          </a:prstGeom>
        </p:spPr>
        <p:txBody>
          <a:bodyPr vert="horz" wrap="square" lIns="0" tIns="0" rIns="0" bIns="0" numCol="1" anchor="t" anchorCtr="0" compatLnSpc="1">
            <a:prstTxWarp prst="textNoShape">
              <a:avLst/>
            </a:prstTxWarp>
          </a:bodyPr>
          <a:lstStyle>
            <a:lvl1pPr>
              <a:defRPr sz="1200" smtClean="0">
                <a:solidFill>
                  <a:srgbClr val="004C97"/>
                </a:solidFill>
                <a:latin typeface="Helvetica" charset="0"/>
                <a:cs typeface="ＭＳ Ｐゴシック" charset="0"/>
              </a:defRPr>
            </a:lvl1pPr>
          </a:lstStyle>
          <a:p>
            <a:pPr>
              <a:defRPr/>
            </a:pPr>
            <a:fld id="{148C009B-CB69-E04A-B9B3-34B26D69E9CF}" type="slidenum">
              <a:rPr lang="en-US" smtClean="0"/>
              <a:pPr>
                <a:defRPr/>
              </a:pPr>
              <a:t>‹#›</a:t>
            </a:fld>
            <a:endParaRPr lang="en-US" dirty="0"/>
          </a:p>
        </p:txBody>
      </p:sp>
      <p:pic>
        <p:nvPicPr>
          <p:cNvPr id="4" name="Picture 3" descr="A picture containing icon&#10;&#10;Description automatically generated">
            <a:extLst>
              <a:ext uri="{FF2B5EF4-FFF2-40B4-BE49-F238E27FC236}">
                <a16:creationId xmlns:a16="http://schemas.microsoft.com/office/drawing/2014/main" id="{AA69CF24-F572-1D4A-841D-0D6930238C04}"/>
              </a:ext>
            </a:extLst>
          </p:cNvPr>
          <p:cNvPicPr>
            <a:picLocks noChangeAspect="1"/>
          </p:cNvPicPr>
          <p:nvPr userDrawn="1"/>
        </p:nvPicPr>
        <p:blipFill>
          <a:blip r:embed="rId2"/>
          <a:stretch>
            <a:fillRect/>
          </a:stretch>
        </p:blipFill>
        <p:spPr>
          <a:xfrm>
            <a:off x="10422041" y="6229315"/>
            <a:ext cx="1477859" cy="265532"/>
          </a:xfrm>
          <a:prstGeom prst="rect">
            <a:avLst/>
          </a:prstGeom>
        </p:spPr>
      </p:pic>
      <p:sp>
        <p:nvSpPr>
          <p:cNvPr id="5" name="Rectangle 4">
            <a:extLst>
              <a:ext uri="{FF2B5EF4-FFF2-40B4-BE49-F238E27FC236}">
                <a16:creationId xmlns:a16="http://schemas.microsoft.com/office/drawing/2014/main" id="{CE809BEC-FF0E-7C47-ACC3-F2E5E0425E29}"/>
              </a:ext>
            </a:extLst>
          </p:cNvPr>
          <p:cNvSpPr/>
          <p:nvPr userDrawn="1"/>
        </p:nvSpPr>
        <p:spPr>
          <a:xfrm>
            <a:off x="292101" y="6316134"/>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199011648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Logo Bottom: Comparison">
    <p:spTree>
      <p:nvGrpSpPr>
        <p:cNvPr id="1" name=""/>
        <p:cNvGrpSpPr/>
        <p:nvPr/>
      </p:nvGrpSpPr>
      <p:grpSpPr>
        <a:xfrm>
          <a:off x="0" y="0"/>
          <a:ext cx="0" cy="0"/>
          <a:chOff x="0" y="0"/>
          <a:chExt cx="0" cy="0"/>
        </a:xfrm>
      </p:grpSpPr>
      <p:sp>
        <p:nvSpPr>
          <p:cNvPr id="7" name="Content Placeholder 2"/>
          <p:cNvSpPr>
            <a:spLocks noGrp="1"/>
          </p:cNvSpPr>
          <p:nvPr>
            <p:ph sz="half" idx="13"/>
          </p:nvPr>
        </p:nvSpPr>
        <p:spPr>
          <a:xfrm>
            <a:off x="304801" y="971551"/>
            <a:ext cx="5608320" cy="3633788"/>
          </a:xfrm>
          <a:prstGeom prst="rect">
            <a:avLst/>
          </a:prstGeom>
        </p:spPr>
        <p:txBody>
          <a:bodyPr lIns="0" tIns="0" rIns="0" bIns="0"/>
          <a:lstStyle>
            <a:lvl1pPr marL="306910" indent="-306910">
              <a:defRPr sz="2400">
                <a:solidFill>
                  <a:srgbClr val="505050"/>
                </a:solidFill>
              </a:defRPr>
            </a:lvl1pPr>
            <a:lvl2pPr marL="683667" indent="-306910">
              <a:defRPr sz="2133">
                <a:solidFill>
                  <a:srgbClr val="505050"/>
                </a:solidFill>
              </a:defRPr>
            </a:lvl2pPr>
            <a:lvl3pPr marL="1071007" indent="-306910">
              <a:defRPr sz="2000">
                <a:solidFill>
                  <a:srgbClr val="505050"/>
                </a:solidFill>
              </a:defRPr>
            </a:lvl3pPr>
            <a:lvl4pPr marL="1447764" indent="-304792">
              <a:defRPr sz="1867">
                <a:solidFill>
                  <a:srgbClr val="505050"/>
                </a:solidFill>
              </a:defRPr>
            </a:lvl4pPr>
            <a:lvl5pPr marL="1826638" indent="-306910">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Content Placeholder 2"/>
          <p:cNvSpPr>
            <a:spLocks noGrp="1"/>
          </p:cNvSpPr>
          <p:nvPr>
            <p:ph sz="half" idx="15"/>
          </p:nvPr>
        </p:nvSpPr>
        <p:spPr>
          <a:xfrm>
            <a:off x="6256607" y="971551"/>
            <a:ext cx="5620511" cy="3633788"/>
          </a:xfrm>
          <a:prstGeom prst="rect">
            <a:avLst/>
          </a:prstGeom>
        </p:spPr>
        <p:txBody>
          <a:bodyPr lIns="0" tIns="0" rIns="0" bIns="0"/>
          <a:lstStyle>
            <a:lvl1pPr marL="306910" indent="-306910">
              <a:defRPr sz="2400">
                <a:solidFill>
                  <a:srgbClr val="505050"/>
                </a:solidFill>
              </a:defRPr>
            </a:lvl1pPr>
            <a:lvl2pPr marL="683667" indent="-306910">
              <a:defRPr sz="2133">
                <a:solidFill>
                  <a:srgbClr val="505050"/>
                </a:solidFill>
              </a:defRPr>
            </a:lvl2pPr>
            <a:lvl3pPr marL="1075240" indent="-304792">
              <a:defRPr sz="2000">
                <a:solidFill>
                  <a:srgbClr val="505050"/>
                </a:solidFill>
              </a:defRPr>
            </a:lvl3pPr>
            <a:lvl4pPr marL="1449881" indent="-304792">
              <a:defRPr sz="1867">
                <a:solidFill>
                  <a:srgbClr val="505050"/>
                </a:solidFill>
              </a:defRPr>
            </a:lvl4pPr>
            <a:lvl5pPr marL="1826638" indent="-304792">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3"/>
          <p:cNvSpPr>
            <a:spLocks noGrp="1"/>
          </p:cNvSpPr>
          <p:nvPr>
            <p:ph type="body" sz="half" idx="16"/>
          </p:nvPr>
        </p:nvSpPr>
        <p:spPr>
          <a:xfrm>
            <a:off x="305820" y="4765103"/>
            <a:ext cx="5607301" cy="1265812"/>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10" name="Text Placeholder 3"/>
          <p:cNvSpPr>
            <a:spLocks noGrp="1"/>
          </p:cNvSpPr>
          <p:nvPr>
            <p:ph type="body" sz="half" idx="19"/>
          </p:nvPr>
        </p:nvSpPr>
        <p:spPr>
          <a:xfrm>
            <a:off x="6256603" y="4765103"/>
            <a:ext cx="5608319" cy="1265812"/>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11" name="Date Placeholder 3"/>
          <p:cNvSpPr>
            <a:spLocks noGrp="1"/>
          </p:cNvSpPr>
          <p:nvPr>
            <p:ph type="dt" sz="half" idx="2"/>
          </p:nvPr>
        </p:nvSpPr>
        <p:spPr>
          <a:xfrm>
            <a:off x="982436" y="6504215"/>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endParaRPr lang="en-US" dirty="0"/>
          </a:p>
        </p:txBody>
      </p:sp>
      <p:sp>
        <p:nvSpPr>
          <p:cNvPr id="12" name="Footer Placeholder 4"/>
          <p:cNvSpPr>
            <a:spLocks noGrp="1"/>
          </p:cNvSpPr>
          <p:nvPr>
            <p:ph type="ftr" sz="quarter" idx="3"/>
          </p:nvPr>
        </p:nvSpPr>
        <p:spPr>
          <a:xfrm>
            <a:off x="2040803" y="6504216"/>
            <a:ext cx="8349491"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dirty="0"/>
          </a:p>
        </p:txBody>
      </p:sp>
      <p:sp>
        <p:nvSpPr>
          <p:cNvPr id="13" name="Slide Number Placeholder 5"/>
          <p:cNvSpPr>
            <a:spLocks noGrp="1"/>
          </p:cNvSpPr>
          <p:nvPr>
            <p:ph type="sldNum" sz="quarter" idx="4"/>
          </p:nvPr>
        </p:nvSpPr>
        <p:spPr>
          <a:xfrm>
            <a:off x="296333" y="6504215"/>
            <a:ext cx="552451" cy="237285"/>
          </a:xfrm>
          <a:prstGeom prst="rect">
            <a:avLst/>
          </a:prstGeom>
        </p:spPr>
        <p:txBody>
          <a:bodyPr vert="horz" wrap="square" lIns="0" tIns="0" rIns="0" bIns="0" numCol="1" anchor="t" anchorCtr="0" compatLnSpc="1">
            <a:prstTxWarp prst="textNoShape">
              <a:avLst/>
            </a:prstTxWarp>
          </a:bodyPr>
          <a:lstStyle>
            <a:lvl1pPr>
              <a:defRPr sz="1200" smtClean="0">
                <a:solidFill>
                  <a:srgbClr val="004C97"/>
                </a:solidFill>
                <a:latin typeface="Helvetica" charset="0"/>
                <a:cs typeface="ＭＳ Ｐゴシック" charset="0"/>
              </a:defRPr>
            </a:lvl1pPr>
          </a:lstStyle>
          <a:p>
            <a:pPr>
              <a:defRPr/>
            </a:pPr>
            <a:fld id="{148C009B-CB69-E04A-B9B3-34B26D69E9CF}" type="slidenum">
              <a:rPr lang="en-US" smtClean="0"/>
              <a:pPr>
                <a:defRPr/>
              </a:pPr>
              <a:t>‹#›</a:t>
            </a:fld>
            <a:endParaRPr lang="en-US" dirty="0"/>
          </a:p>
        </p:txBody>
      </p:sp>
      <p:sp>
        <p:nvSpPr>
          <p:cNvPr id="14"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endParaRPr lang="en-US" dirty="0"/>
          </a:p>
        </p:txBody>
      </p:sp>
      <p:pic>
        <p:nvPicPr>
          <p:cNvPr id="15" name="Picture 14" descr="A picture containing icon&#10;&#10;Description automatically generated">
            <a:extLst>
              <a:ext uri="{FF2B5EF4-FFF2-40B4-BE49-F238E27FC236}">
                <a16:creationId xmlns:a16="http://schemas.microsoft.com/office/drawing/2014/main" id="{D4D081AD-4B52-6F4C-8D4F-511833C98F95}"/>
              </a:ext>
            </a:extLst>
          </p:cNvPr>
          <p:cNvPicPr>
            <a:picLocks noChangeAspect="1"/>
          </p:cNvPicPr>
          <p:nvPr userDrawn="1"/>
        </p:nvPicPr>
        <p:blipFill>
          <a:blip r:embed="rId2"/>
          <a:stretch>
            <a:fillRect/>
          </a:stretch>
        </p:blipFill>
        <p:spPr>
          <a:xfrm>
            <a:off x="10422041" y="6229315"/>
            <a:ext cx="1477859" cy="265532"/>
          </a:xfrm>
          <a:prstGeom prst="rect">
            <a:avLst/>
          </a:prstGeom>
        </p:spPr>
      </p:pic>
      <p:sp>
        <p:nvSpPr>
          <p:cNvPr id="17" name="Rectangle 16">
            <a:extLst>
              <a:ext uri="{FF2B5EF4-FFF2-40B4-BE49-F238E27FC236}">
                <a16:creationId xmlns:a16="http://schemas.microsoft.com/office/drawing/2014/main" id="{69B3E4F6-B022-5F44-B5A5-9E70BD7DAD71}"/>
              </a:ext>
            </a:extLst>
          </p:cNvPr>
          <p:cNvSpPr/>
          <p:nvPr userDrawn="1"/>
        </p:nvSpPr>
        <p:spPr>
          <a:xfrm>
            <a:off x="292101" y="6316134"/>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31297464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Logo Bottom: Content &amp;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304800" y="958851"/>
            <a:ext cx="4037192" cy="5022676"/>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8" name="Content Placeholder 2"/>
          <p:cNvSpPr>
            <a:spLocks noGrp="1"/>
          </p:cNvSpPr>
          <p:nvPr>
            <p:ph sz="half" idx="15"/>
          </p:nvPr>
        </p:nvSpPr>
        <p:spPr>
          <a:xfrm>
            <a:off x="4723621" y="958852"/>
            <a:ext cx="7130140" cy="5022675"/>
          </a:xfrm>
          <a:prstGeom prst="rect">
            <a:avLst/>
          </a:prstGeom>
        </p:spPr>
        <p:txBody>
          <a:bodyPr lIns="0" tIns="0" rIns="0" bIns="0"/>
          <a:lstStyle>
            <a:lvl1pPr marL="306910" indent="-306910">
              <a:defRPr sz="2400">
                <a:solidFill>
                  <a:srgbClr val="505050"/>
                </a:solidFill>
              </a:defRPr>
            </a:lvl1pPr>
            <a:lvl2pPr marL="685783" indent="-306910">
              <a:defRPr sz="2133">
                <a:solidFill>
                  <a:srgbClr val="505050"/>
                </a:solidFill>
              </a:defRPr>
            </a:lvl2pPr>
            <a:lvl3pPr marL="1075240" indent="-304792">
              <a:defRPr sz="2000">
                <a:solidFill>
                  <a:srgbClr val="505050"/>
                </a:solidFill>
              </a:defRPr>
            </a:lvl3pPr>
            <a:lvl4pPr marL="1449881" indent="-304792">
              <a:defRPr sz="1867">
                <a:solidFill>
                  <a:srgbClr val="505050"/>
                </a:solidFill>
              </a:defRPr>
            </a:lvl4pPr>
            <a:lvl5pPr marL="1826638" indent="-304792">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6"/>
          </p:nvPr>
        </p:nvSpPr>
        <p:spPr>
          <a:xfrm>
            <a:off x="982436" y="6504215"/>
            <a:ext cx="900491" cy="241300"/>
          </a:xfrm>
        </p:spPr>
        <p:txBody>
          <a:bodyPr/>
          <a:lstStyle>
            <a:lvl1pPr>
              <a:defRPr sz="1200" smtClean="0"/>
            </a:lvl1pPr>
          </a:lstStyle>
          <a:p>
            <a:pPr>
              <a:defRPr/>
            </a:pPr>
            <a:r>
              <a:rPr lang="en-US"/>
              <a:t>5/16/26</a:t>
            </a:r>
            <a:endParaRPr lang="en-US" dirty="0"/>
          </a:p>
        </p:txBody>
      </p:sp>
      <p:sp>
        <p:nvSpPr>
          <p:cNvPr id="6" name="Footer Placeholder 4"/>
          <p:cNvSpPr>
            <a:spLocks noGrp="1"/>
          </p:cNvSpPr>
          <p:nvPr>
            <p:ph type="ftr" sz="quarter" idx="17"/>
          </p:nvPr>
        </p:nvSpPr>
        <p:spPr>
          <a:xfrm>
            <a:off x="2040806" y="6504215"/>
            <a:ext cx="8349492" cy="250031"/>
          </a:xfrm>
        </p:spPr>
        <p:txBody>
          <a:bodyPr/>
          <a:lstStyle>
            <a:lvl1pPr>
              <a:defRPr sz="1200" dirty="0" smtClean="0"/>
            </a:lvl1pPr>
          </a:lstStyle>
          <a:p>
            <a:pPr>
              <a:defRPr/>
            </a:pPr>
            <a:r>
              <a:rPr lang="en-US"/>
              <a:t>Sam Posen | IPAC'26 Tutorial</a:t>
            </a:r>
            <a:endParaRPr lang="en-US" b="1"/>
          </a:p>
        </p:txBody>
      </p:sp>
      <p:sp>
        <p:nvSpPr>
          <p:cNvPr id="7" name="Slide Number Placeholder 5"/>
          <p:cNvSpPr>
            <a:spLocks noGrp="1"/>
          </p:cNvSpPr>
          <p:nvPr>
            <p:ph type="sldNum" sz="quarter" idx="18"/>
          </p:nvPr>
        </p:nvSpPr>
        <p:spPr/>
        <p:txBody>
          <a:bodyPr/>
          <a:lstStyle>
            <a:lvl1pPr>
              <a:defRPr sz="1200" smtClean="0"/>
            </a:lvl1pPr>
          </a:lstStyle>
          <a:p>
            <a:pPr>
              <a:defRPr/>
            </a:pPr>
            <a:fld id="{979A04A2-726F-2143-A443-7788AF27176E}" type="slidenum">
              <a:rPr lang="en-US" smtClean="0"/>
              <a:pPr>
                <a:defRPr/>
              </a:pPr>
              <a:t>‹#›</a:t>
            </a:fld>
            <a:endParaRPr lang="en-US" dirty="0"/>
          </a:p>
        </p:txBody>
      </p:sp>
      <p:sp>
        <p:nvSpPr>
          <p:cNvPr id="12" name="Title 1"/>
          <p:cNvSpPr>
            <a:spLocks noGrp="1"/>
          </p:cNvSpPr>
          <p:nvPr>
            <p:ph type="title"/>
          </p:nvPr>
        </p:nvSpPr>
        <p:spPr>
          <a:xfrm>
            <a:off x="304800" y="254027"/>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endParaRPr lang="en-US" dirty="0"/>
          </a:p>
        </p:txBody>
      </p:sp>
      <p:pic>
        <p:nvPicPr>
          <p:cNvPr id="9" name="Picture 8" descr="A picture containing icon&#10;&#10;Description automatically generated">
            <a:extLst>
              <a:ext uri="{FF2B5EF4-FFF2-40B4-BE49-F238E27FC236}">
                <a16:creationId xmlns:a16="http://schemas.microsoft.com/office/drawing/2014/main" id="{8EAC481F-6EA8-8842-9A2B-BC4C4B79ABD0}"/>
              </a:ext>
            </a:extLst>
          </p:cNvPr>
          <p:cNvPicPr>
            <a:picLocks noChangeAspect="1"/>
          </p:cNvPicPr>
          <p:nvPr userDrawn="1"/>
        </p:nvPicPr>
        <p:blipFill>
          <a:blip r:embed="rId2"/>
          <a:stretch>
            <a:fillRect/>
          </a:stretch>
        </p:blipFill>
        <p:spPr>
          <a:xfrm>
            <a:off x="10422041" y="6229315"/>
            <a:ext cx="1477859" cy="265532"/>
          </a:xfrm>
          <a:prstGeom prst="rect">
            <a:avLst/>
          </a:prstGeom>
        </p:spPr>
      </p:pic>
      <p:sp>
        <p:nvSpPr>
          <p:cNvPr id="11" name="Rectangle 10">
            <a:extLst>
              <a:ext uri="{FF2B5EF4-FFF2-40B4-BE49-F238E27FC236}">
                <a16:creationId xmlns:a16="http://schemas.microsoft.com/office/drawing/2014/main" id="{CF7C8AC5-6610-6C44-BBA1-96C0000A5F19}"/>
              </a:ext>
            </a:extLst>
          </p:cNvPr>
          <p:cNvSpPr/>
          <p:nvPr userDrawn="1"/>
        </p:nvSpPr>
        <p:spPr>
          <a:xfrm>
            <a:off x="292101" y="6316134"/>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12648804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Logo Bottom: Picture &amp; Caption">
    <p:spTree>
      <p:nvGrpSpPr>
        <p:cNvPr id="1" name=""/>
        <p:cNvGrpSpPr/>
        <p:nvPr/>
      </p:nvGrpSpPr>
      <p:grpSpPr>
        <a:xfrm>
          <a:off x="0" y="0"/>
          <a:ext cx="0" cy="0"/>
          <a:chOff x="0" y="0"/>
          <a:chExt cx="0" cy="0"/>
        </a:xfrm>
      </p:grpSpPr>
      <p:sp>
        <p:nvSpPr>
          <p:cNvPr id="8" name="Picture Placeholder 2"/>
          <p:cNvSpPr>
            <a:spLocks noGrp="1"/>
          </p:cNvSpPr>
          <p:nvPr>
            <p:ph type="pic" idx="13"/>
          </p:nvPr>
        </p:nvSpPr>
        <p:spPr>
          <a:xfrm>
            <a:off x="298764" y="971552"/>
            <a:ext cx="11582400" cy="3726717"/>
          </a:xfrm>
          <a:prstGeom prst="rect">
            <a:avLst/>
          </a:prstGeom>
        </p:spPr>
        <p:txBody>
          <a:bodyPr lIns="0" tIns="0" rIns="0" bIns="0" rtlCol="0">
            <a:normAutofit/>
          </a:bodyPr>
          <a:lstStyle>
            <a:lvl1pPr marL="0" indent="0">
              <a:buNone/>
              <a:defRPr sz="1733">
                <a:solidFill>
                  <a:srgbClr val="505050"/>
                </a:solidFill>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pPr lvl="0"/>
            <a:r>
              <a:rPr lang="en-US" noProof="0"/>
              <a:t>Click icon to add picture</a:t>
            </a:r>
            <a:endParaRPr lang="en-US" noProof="0" dirty="0"/>
          </a:p>
        </p:txBody>
      </p:sp>
      <p:sp>
        <p:nvSpPr>
          <p:cNvPr id="10" name="Text Placeholder 3"/>
          <p:cNvSpPr>
            <a:spLocks noGrp="1"/>
          </p:cNvSpPr>
          <p:nvPr>
            <p:ph type="body" sz="half" idx="2"/>
          </p:nvPr>
        </p:nvSpPr>
        <p:spPr>
          <a:xfrm>
            <a:off x="298764" y="4943005"/>
            <a:ext cx="11582400" cy="1091259"/>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7" name="Date Placeholder 3"/>
          <p:cNvSpPr>
            <a:spLocks noGrp="1"/>
          </p:cNvSpPr>
          <p:nvPr>
            <p:ph type="dt" sz="half" idx="14"/>
          </p:nvPr>
        </p:nvSpPr>
        <p:spPr>
          <a:xfrm>
            <a:off x="982436" y="6504215"/>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endParaRPr lang="en-US" dirty="0"/>
          </a:p>
        </p:txBody>
      </p:sp>
      <p:sp>
        <p:nvSpPr>
          <p:cNvPr id="9" name="Footer Placeholder 4"/>
          <p:cNvSpPr>
            <a:spLocks noGrp="1"/>
          </p:cNvSpPr>
          <p:nvPr>
            <p:ph type="ftr" sz="quarter" idx="3"/>
          </p:nvPr>
        </p:nvSpPr>
        <p:spPr>
          <a:xfrm>
            <a:off x="2040804" y="6504216"/>
            <a:ext cx="8335944"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dirty="0"/>
          </a:p>
        </p:txBody>
      </p:sp>
      <p:sp>
        <p:nvSpPr>
          <p:cNvPr id="11" name="Slide Number Placeholder 5"/>
          <p:cNvSpPr>
            <a:spLocks noGrp="1"/>
          </p:cNvSpPr>
          <p:nvPr>
            <p:ph type="sldNum" sz="quarter" idx="4"/>
          </p:nvPr>
        </p:nvSpPr>
        <p:spPr>
          <a:xfrm>
            <a:off x="296333" y="6504215"/>
            <a:ext cx="552451" cy="237285"/>
          </a:xfrm>
          <a:prstGeom prst="rect">
            <a:avLst/>
          </a:prstGeom>
        </p:spPr>
        <p:txBody>
          <a:bodyPr vert="horz" wrap="square" lIns="0" tIns="0" rIns="0" bIns="0" numCol="1" anchor="t" anchorCtr="0" compatLnSpc="1">
            <a:prstTxWarp prst="textNoShape">
              <a:avLst/>
            </a:prstTxWarp>
          </a:bodyPr>
          <a:lstStyle>
            <a:lvl1pPr>
              <a:defRPr sz="1200" smtClean="0">
                <a:solidFill>
                  <a:srgbClr val="004C97"/>
                </a:solidFill>
                <a:latin typeface="Helvetica" charset="0"/>
                <a:cs typeface="ＭＳ Ｐゴシック" charset="0"/>
              </a:defRPr>
            </a:lvl1pPr>
          </a:lstStyle>
          <a:p>
            <a:pPr>
              <a:defRPr/>
            </a:pPr>
            <a:fld id="{148C009B-CB69-E04A-B9B3-34B26D69E9CF}" type="slidenum">
              <a:rPr lang="en-US" smtClean="0"/>
              <a:pPr>
                <a:defRPr/>
              </a:pPr>
              <a:t>‹#›</a:t>
            </a:fld>
            <a:endParaRPr lang="en-US" dirty="0"/>
          </a:p>
        </p:txBody>
      </p:sp>
      <p:sp>
        <p:nvSpPr>
          <p:cNvPr id="12"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endParaRPr lang="en-US" dirty="0"/>
          </a:p>
        </p:txBody>
      </p:sp>
      <p:pic>
        <p:nvPicPr>
          <p:cNvPr id="13" name="Picture 12" descr="A picture containing icon&#10;&#10;Description automatically generated">
            <a:extLst>
              <a:ext uri="{FF2B5EF4-FFF2-40B4-BE49-F238E27FC236}">
                <a16:creationId xmlns:a16="http://schemas.microsoft.com/office/drawing/2014/main" id="{5C62C411-78B7-E24A-910B-DB22279E203F}"/>
              </a:ext>
            </a:extLst>
          </p:cNvPr>
          <p:cNvPicPr>
            <a:picLocks noChangeAspect="1"/>
          </p:cNvPicPr>
          <p:nvPr userDrawn="1"/>
        </p:nvPicPr>
        <p:blipFill>
          <a:blip r:embed="rId2"/>
          <a:stretch>
            <a:fillRect/>
          </a:stretch>
        </p:blipFill>
        <p:spPr>
          <a:xfrm>
            <a:off x="10422041" y="6229315"/>
            <a:ext cx="1477859" cy="265532"/>
          </a:xfrm>
          <a:prstGeom prst="rect">
            <a:avLst/>
          </a:prstGeom>
        </p:spPr>
      </p:pic>
      <p:sp>
        <p:nvSpPr>
          <p:cNvPr id="15" name="Rectangle 14">
            <a:extLst>
              <a:ext uri="{FF2B5EF4-FFF2-40B4-BE49-F238E27FC236}">
                <a16:creationId xmlns:a16="http://schemas.microsoft.com/office/drawing/2014/main" id="{CA7D9CF0-9F7A-8149-A2E0-1D1F97884E19}"/>
              </a:ext>
            </a:extLst>
          </p:cNvPr>
          <p:cNvSpPr/>
          <p:nvPr userDrawn="1"/>
        </p:nvSpPr>
        <p:spPr>
          <a:xfrm>
            <a:off x="292101" y="6316134"/>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248708817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Picture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982436" y="6504215"/>
            <a:ext cx="900491" cy="241300"/>
          </a:xfrm>
        </p:spPr>
        <p:txBody>
          <a:bodyPr/>
          <a:lstStyle>
            <a:lvl1pPr>
              <a:defRPr sz="1200"/>
            </a:lvl1pPr>
          </a:lstStyle>
          <a:p>
            <a:pPr>
              <a:defRPr/>
            </a:pPr>
            <a:r>
              <a:rPr lang="en-US"/>
              <a:t>5/16/26</a:t>
            </a:r>
            <a:endParaRPr lang="en-US" dirty="0"/>
          </a:p>
        </p:txBody>
      </p:sp>
      <p:sp>
        <p:nvSpPr>
          <p:cNvPr id="4" name="Footer Placeholder 3"/>
          <p:cNvSpPr>
            <a:spLocks noGrp="1"/>
          </p:cNvSpPr>
          <p:nvPr>
            <p:ph type="ftr" sz="quarter" idx="11"/>
          </p:nvPr>
        </p:nvSpPr>
        <p:spPr>
          <a:xfrm>
            <a:off x="2040807" y="6504216"/>
            <a:ext cx="8347199" cy="242873"/>
          </a:xfrm>
        </p:spPr>
        <p:txBody>
          <a:bodyPr/>
          <a:lstStyle>
            <a:lvl1pPr>
              <a:defRPr sz="1200"/>
            </a:lvl1pPr>
          </a:lstStyle>
          <a:p>
            <a:pPr>
              <a:defRPr/>
            </a:pPr>
            <a:r>
              <a:rPr lang="en-US"/>
              <a:t>Sam Posen | IPAC'26 Tutorial</a:t>
            </a:r>
            <a:endParaRPr lang="en-US" b="1" dirty="0"/>
          </a:p>
        </p:txBody>
      </p:sp>
      <p:sp>
        <p:nvSpPr>
          <p:cNvPr id="5" name="Slide Number Placeholder 4"/>
          <p:cNvSpPr>
            <a:spLocks noGrp="1"/>
          </p:cNvSpPr>
          <p:nvPr>
            <p:ph type="sldNum" sz="quarter" idx="12"/>
          </p:nvPr>
        </p:nvSpPr>
        <p:spPr/>
        <p:txBody>
          <a:bodyPr/>
          <a:lstStyle>
            <a:lvl1pPr>
              <a:defRPr sz="1200"/>
            </a:lvl1pPr>
          </a:lstStyle>
          <a:p>
            <a:pPr>
              <a:defRPr/>
            </a:pPr>
            <a:fld id="{148C009B-CB69-E04A-B9B3-34B26D69E9CF}" type="slidenum">
              <a:rPr lang="en-US" smtClean="0"/>
              <a:pPr>
                <a:defRPr/>
              </a:pPr>
              <a:t>‹#›</a:t>
            </a:fld>
            <a:endParaRPr lang="en-US" dirty="0"/>
          </a:p>
        </p:txBody>
      </p:sp>
      <p:sp>
        <p:nvSpPr>
          <p:cNvPr id="7" name="Picture Placeholder 6"/>
          <p:cNvSpPr>
            <a:spLocks noGrp="1"/>
          </p:cNvSpPr>
          <p:nvPr>
            <p:ph type="pic" sz="quarter" idx="13"/>
          </p:nvPr>
        </p:nvSpPr>
        <p:spPr>
          <a:xfrm>
            <a:off x="296333" y="254001"/>
            <a:ext cx="11567584" cy="5802923"/>
          </a:xfrm>
          <a:prstGeom prst="rect">
            <a:avLst/>
          </a:prstGeom>
        </p:spPr>
        <p:txBody>
          <a:bodyPr vert="horz"/>
          <a:lstStyle>
            <a:lvl1pPr marL="306910" indent="-306910">
              <a:defRPr sz="1867">
                <a:solidFill>
                  <a:srgbClr val="505050"/>
                </a:solidFill>
              </a:defRPr>
            </a:lvl1pPr>
          </a:lstStyle>
          <a:p>
            <a:r>
              <a:rPr lang="en-US"/>
              <a:t>Click icon to add picture</a:t>
            </a:r>
            <a:endParaRPr lang="en-US" dirty="0"/>
          </a:p>
        </p:txBody>
      </p:sp>
      <p:pic>
        <p:nvPicPr>
          <p:cNvPr id="6" name="Picture 5" descr="A picture containing icon&#10;&#10;Description automatically generated">
            <a:extLst>
              <a:ext uri="{FF2B5EF4-FFF2-40B4-BE49-F238E27FC236}">
                <a16:creationId xmlns:a16="http://schemas.microsoft.com/office/drawing/2014/main" id="{CA34DB5F-D82E-A04F-9A90-7E062B9F5CA5}"/>
              </a:ext>
            </a:extLst>
          </p:cNvPr>
          <p:cNvPicPr>
            <a:picLocks noChangeAspect="1"/>
          </p:cNvPicPr>
          <p:nvPr userDrawn="1"/>
        </p:nvPicPr>
        <p:blipFill>
          <a:blip r:embed="rId2"/>
          <a:stretch>
            <a:fillRect/>
          </a:stretch>
        </p:blipFill>
        <p:spPr>
          <a:xfrm>
            <a:off x="10422041" y="6229315"/>
            <a:ext cx="1477859" cy="265532"/>
          </a:xfrm>
          <a:prstGeom prst="rect">
            <a:avLst/>
          </a:prstGeom>
        </p:spPr>
      </p:pic>
      <p:sp>
        <p:nvSpPr>
          <p:cNvPr id="8" name="Rectangle 7">
            <a:extLst>
              <a:ext uri="{FF2B5EF4-FFF2-40B4-BE49-F238E27FC236}">
                <a16:creationId xmlns:a16="http://schemas.microsoft.com/office/drawing/2014/main" id="{BA273D8B-1721-BE4B-B1B9-EA445027C472}"/>
              </a:ext>
            </a:extLst>
          </p:cNvPr>
          <p:cNvSpPr/>
          <p:nvPr userDrawn="1"/>
        </p:nvSpPr>
        <p:spPr>
          <a:xfrm>
            <a:off x="292101" y="6316134"/>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28239249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Logo Bottom: Extra Logos">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a:defRPr/>
            </a:pPr>
            <a:r>
              <a:rPr lang="en-US"/>
              <a:t>5/16/26</a:t>
            </a:r>
            <a:endParaRPr lang="en-US" dirty="0"/>
          </a:p>
        </p:txBody>
      </p:sp>
      <p:sp>
        <p:nvSpPr>
          <p:cNvPr id="4" name="Footer Placeholder 3"/>
          <p:cNvSpPr>
            <a:spLocks noGrp="1"/>
          </p:cNvSpPr>
          <p:nvPr>
            <p:ph type="ftr" sz="quarter" idx="11"/>
          </p:nvPr>
        </p:nvSpPr>
        <p:spPr>
          <a:xfrm>
            <a:off x="2040804" y="6504216"/>
            <a:ext cx="8363037" cy="242873"/>
          </a:xfrm>
        </p:spPr>
        <p:txBody>
          <a:bodyPr/>
          <a:lstStyle/>
          <a:p>
            <a:pPr>
              <a:defRPr/>
            </a:pPr>
            <a:r>
              <a:rPr lang="en-US"/>
              <a:t>Sam Posen | IPAC'26 Tutorial</a:t>
            </a:r>
            <a:endParaRPr lang="en-US" b="1" dirty="0"/>
          </a:p>
        </p:txBody>
      </p:sp>
      <p:sp>
        <p:nvSpPr>
          <p:cNvPr id="5" name="Slide Number Placeholder 4"/>
          <p:cNvSpPr>
            <a:spLocks noGrp="1"/>
          </p:cNvSpPr>
          <p:nvPr>
            <p:ph type="sldNum" sz="quarter" idx="12"/>
          </p:nvPr>
        </p:nvSpPr>
        <p:spPr/>
        <p:txBody>
          <a:bodyPr/>
          <a:lstStyle/>
          <a:p>
            <a:pPr>
              <a:defRPr/>
            </a:pPr>
            <a:fld id="{148C009B-CB69-E04A-B9B3-34B26D69E9CF}" type="slidenum">
              <a:rPr lang="en-US" smtClean="0"/>
              <a:pPr>
                <a:defRPr/>
              </a:pPr>
              <a:t>‹#›</a:t>
            </a:fld>
            <a:endParaRPr lang="en-US" dirty="0"/>
          </a:p>
        </p:txBody>
      </p:sp>
      <p:sp>
        <p:nvSpPr>
          <p:cNvPr id="11"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endParaRPr lang="en-US" dirty="0"/>
          </a:p>
        </p:txBody>
      </p:sp>
      <p:sp>
        <p:nvSpPr>
          <p:cNvPr id="24" name="Picture Placeholder 14"/>
          <p:cNvSpPr>
            <a:spLocks noGrp="1"/>
          </p:cNvSpPr>
          <p:nvPr>
            <p:ph type="pic" sz="quarter" idx="19"/>
          </p:nvPr>
        </p:nvSpPr>
        <p:spPr>
          <a:xfrm>
            <a:off x="274259" y="271556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25" name="Picture Placeholder 14"/>
          <p:cNvSpPr>
            <a:spLocks noGrp="1"/>
          </p:cNvSpPr>
          <p:nvPr>
            <p:ph type="pic" sz="quarter" idx="20"/>
          </p:nvPr>
        </p:nvSpPr>
        <p:spPr>
          <a:xfrm>
            <a:off x="2639233" y="271556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26" name="Picture Placeholder 14"/>
          <p:cNvSpPr>
            <a:spLocks noGrp="1"/>
          </p:cNvSpPr>
          <p:nvPr>
            <p:ph type="pic" sz="quarter" idx="21"/>
          </p:nvPr>
        </p:nvSpPr>
        <p:spPr>
          <a:xfrm>
            <a:off x="5004273" y="271556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27" name="Picture Placeholder 14"/>
          <p:cNvSpPr>
            <a:spLocks noGrp="1"/>
          </p:cNvSpPr>
          <p:nvPr>
            <p:ph type="pic" sz="quarter" idx="22"/>
          </p:nvPr>
        </p:nvSpPr>
        <p:spPr>
          <a:xfrm>
            <a:off x="7379275" y="271556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28" name="Picture Placeholder 14"/>
          <p:cNvSpPr>
            <a:spLocks noGrp="1"/>
          </p:cNvSpPr>
          <p:nvPr>
            <p:ph type="pic" sz="quarter" idx="23"/>
          </p:nvPr>
        </p:nvSpPr>
        <p:spPr>
          <a:xfrm>
            <a:off x="9734353" y="271556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29" name="Picture Placeholder 14"/>
          <p:cNvSpPr>
            <a:spLocks noGrp="1"/>
          </p:cNvSpPr>
          <p:nvPr>
            <p:ph type="pic" sz="quarter" idx="14"/>
          </p:nvPr>
        </p:nvSpPr>
        <p:spPr>
          <a:xfrm>
            <a:off x="274259" y="972176"/>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0" name="Picture Placeholder 14"/>
          <p:cNvSpPr>
            <a:spLocks noGrp="1"/>
          </p:cNvSpPr>
          <p:nvPr>
            <p:ph type="pic" sz="quarter" idx="15"/>
          </p:nvPr>
        </p:nvSpPr>
        <p:spPr>
          <a:xfrm>
            <a:off x="2639233" y="972176"/>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1" name="Picture Placeholder 14"/>
          <p:cNvSpPr>
            <a:spLocks noGrp="1"/>
          </p:cNvSpPr>
          <p:nvPr>
            <p:ph type="pic" sz="quarter" idx="16"/>
          </p:nvPr>
        </p:nvSpPr>
        <p:spPr>
          <a:xfrm>
            <a:off x="5004273" y="972176"/>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2" name="Picture Placeholder 14"/>
          <p:cNvSpPr>
            <a:spLocks noGrp="1"/>
          </p:cNvSpPr>
          <p:nvPr>
            <p:ph type="pic" sz="quarter" idx="17"/>
          </p:nvPr>
        </p:nvSpPr>
        <p:spPr>
          <a:xfrm>
            <a:off x="7379275" y="972176"/>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3" name="Picture Placeholder 14"/>
          <p:cNvSpPr>
            <a:spLocks noGrp="1"/>
          </p:cNvSpPr>
          <p:nvPr>
            <p:ph type="pic" sz="quarter" idx="18"/>
          </p:nvPr>
        </p:nvSpPr>
        <p:spPr>
          <a:xfrm>
            <a:off x="9734353" y="972176"/>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4" name="Picture Placeholder 14"/>
          <p:cNvSpPr>
            <a:spLocks noGrp="1"/>
          </p:cNvSpPr>
          <p:nvPr>
            <p:ph type="pic" sz="quarter" idx="24"/>
          </p:nvPr>
        </p:nvSpPr>
        <p:spPr>
          <a:xfrm>
            <a:off x="274259" y="444880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5" name="Picture Placeholder 14"/>
          <p:cNvSpPr>
            <a:spLocks noGrp="1"/>
          </p:cNvSpPr>
          <p:nvPr>
            <p:ph type="pic" sz="quarter" idx="25"/>
          </p:nvPr>
        </p:nvSpPr>
        <p:spPr>
          <a:xfrm>
            <a:off x="2639233" y="444880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6" name="Picture Placeholder 14"/>
          <p:cNvSpPr>
            <a:spLocks noGrp="1"/>
          </p:cNvSpPr>
          <p:nvPr>
            <p:ph type="pic" sz="quarter" idx="26"/>
          </p:nvPr>
        </p:nvSpPr>
        <p:spPr>
          <a:xfrm>
            <a:off x="5004273" y="444880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7" name="Picture Placeholder 14"/>
          <p:cNvSpPr>
            <a:spLocks noGrp="1"/>
          </p:cNvSpPr>
          <p:nvPr>
            <p:ph type="pic" sz="quarter" idx="27"/>
          </p:nvPr>
        </p:nvSpPr>
        <p:spPr>
          <a:xfrm>
            <a:off x="7379275" y="444880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sp>
        <p:nvSpPr>
          <p:cNvPr id="38" name="Picture Placeholder 14"/>
          <p:cNvSpPr>
            <a:spLocks noGrp="1"/>
          </p:cNvSpPr>
          <p:nvPr>
            <p:ph type="pic" sz="quarter" idx="28"/>
          </p:nvPr>
        </p:nvSpPr>
        <p:spPr>
          <a:xfrm>
            <a:off x="9734353" y="4448801"/>
            <a:ext cx="2133600" cy="1600200"/>
          </a:xfrm>
          <a:prstGeom prst="rect">
            <a:avLst/>
          </a:prstGeom>
        </p:spPr>
        <p:txBody>
          <a:bodyPr vert="horz"/>
          <a:lstStyle>
            <a:lvl1pPr marL="0" indent="0">
              <a:buFontTx/>
              <a:buNone/>
              <a:defRPr sz="1467">
                <a:solidFill>
                  <a:srgbClr val="505050"/>
                </a:solidFill>
              </a:defRPr>
            </a:lvl1pPr>
          </a:lstStyle>
          <a:p>
            <a:r>
              <a:rPr lang="en-US"/>
              <a:t>Click icon to add picture</a:t>
            </a:r>
            <a:endParaRPr lang="en-US" dirty="0"/>
          </a:p>
        </p:txBody>
      </p:sp>
      <p:pic>
        <p:nvPicPr>
          <p:cNvPr id="23" name="Picture 22" descr="A picture containing icon&#10;&#10;Description automatically generated">
            <a:extLst>
              <a:ext uri="{FF2B5EF4-FFF2-40B4-BE49-F238E27FC236}">
                <a16:creationId xmlns:a16="http://schemas.microsoft.com/office/drawing/2014/main" id="{9F7A0E67-CA0E-AE4B-9410-E2429A756B20}"/>
              </a:ext>
            </a:extLst>
          </p:cNvPr>
          <p:cNvPicPr>
            <a:picLocks noChangeAspect="1"/>
          </p:cNvPicPr>
          <p:nvPr userDrawn="1"/>
        </p:nvPicPr>
        <p:blipFill>
          <a:blip r:embed="rId2"/>
          <a:stretch>
            <a:fillRect/>
          </a:stretch>
        </p:blipFill>
        <p:spPr>
          <a:xfrm>
            <a:off x="10422041" y="6229315"/>
            <a:ext cx="1477859" cy="265532"/>
          </a:xfrm>
          <a:prstGeom prst="rect">
            <a:avLst/>
          </a:prstGeom>
        </p:spPr>
      </p:pic>
      <p:sp>
        <p:nvSpPr>
          <p:cNvPr id="39" name="Rectangle 38">
            <a:extLst>
              <a:ext uri="{FF2B5EF4-FFF2-40B4-BE49-F238E27FC236}">
                <a16:creationId xmlns:a16="http://schemas.microsoft.com/office/drawing/2014/main" id="{65FF897D-868E-3049-8124-0434F375E4DD}"/>
              </a:ext>
            </a:extLst>
          </p:cNvPr>
          <p:cNvSpPr/>
          <p:nvPr userDrawn="1"/>
        </p:nvSpPr>
        <p:spPr>
          <a:xfrm>
            <a:off x="292101" y="6316134"/>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11117501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alpha val="0"/>
          </a:schemeClr>
        </a:solidFill>
        <a:effectLst/>
      </p:bgPr>
    </p:bg>
    <p:spTree>
      <p:nvGrpSpPr>
        <p:cNvPr id="1" name=""/>
        <p:cNvGrpSpPr/>
        <p:nvPr/>
      </p:nvGrpSpPr>
      <p:grpSpPr>
        <a:xfrm>
          <a:off x="0" y="0"/>
          <a:ext cx="0" cy="0"/>
          <a:chOff x="0" y="0"/>
          <a:chExt cx="0" cy="0"/>
        </a:xfrm>
      </p:grpSpPr>
      <p:pic>
        <p:nvPicPr>
          <p:cNvPr id="5" name="Picture 4" descr="Close-up of a factory&#10;&#10;Description automatically generated with low confidence">
            <a:extLst>
              <a:ext uri="{FF2B5EF4-FFF2-40B4-BE49-F238E27FC236}">
                <a16:creationId xmlns:a16="http://schemas.microsoft.com/office/drawing/2014/main" id="{6981BFD7-6588-0D4B-8CC1-3092F9D89EB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23683" y="-648729"/>
            <a:ext cx="12215683" cy="4706928"/>
          </a:xfrm>
          <a:prstGeom prst="rect">
            <a:avLst/>
          </a:prstGeom>
        </p:spPr>
      </p:pic>
      <p:sp>
        <p:nvSpPr>
          <p:cNvPr id="6" name="Rectangle 5">
            <a:extLst>
              <a:ext uri="{FF2B5EF4-FFF2-40B4-BE49-F238E27FC236}">
                <a16:creationId xmlns:a16="http://schemas.microsoft.com/office/drawing/2014/main" id="{F0291EDF-F712-3D43-8EEC-DDEAB4C756BA}"/>
              </a:ext>
            </a:extLst>
          </p:cNvPr>
          <p:cNvSpPr/>
          <p:nvPr userDrawn="1"/>
        </p:nvSpPr>
        <p:spPr>
          <a:xfrm>
            <a:off x="-23684" y="-648729"/>
            <a:ext cx="12215683" cy="4706928"/>
          </a:xfrm>
          <a:prstGeom prst="rect">
            <a:avLst/>
          </a:prstGeom>
          <a:gradFill flip="none" rotWithShape="1">
            <a:gsLst>
              <a:gs pos="0">
                <a:schemeClr val="accent1">
                  <a:tint val="100000"/>
                  <a:shade val="100000"/>
                  <a:satMod val="130000"/>
                  <a:alpha val="75000"/>
                </a:schemeClr>
              </a:gs>
              <a:gs pos="100000">
                <a:schemeClr val="accent1">
                  <a:tint val="50000"/>
                  <a:shade val="100000"/>
                  <a:satMod val="350000"/>
                  <a:alpha val="0"/>
                </a:schemeClr>
              </a:gs>
              <a:gs pos="52000">
                <a:schemeClr val="accent1">
                  <a:tint val="50000"/>
                  <a:shade val="100000"/>
                  <a:satMod val="350000"/>
                  <a:alpha val="51000"/>
                </a:schemeClr>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7" name="Text Placeholder 23"/>
          <p:cNvSpPr>
            <a:spLocks noGrp="1"/>
          </p:cNvSpPr>
          <p:nvPr>
            <p:ph type="body" sz="quarter" idx="10" hasCustomPrompt="1"/>
          </p:nvPr>
        </p:nvSpPr>
        <p:spPr>
          <a:xfrm>
            <a:off x="429848" y="6166549"/>
            <a:ext cx="3243797" cy="306443"/>
          </a:xfrm>
          <a:prstGeom prst="rect">
            <a:avLst/>
          </a:prstGeom>
        </p:spPr>
        <p:txBody>
          <a:bodyPr lIns="0" tIns="45720" rIns="0" bIns="45720">
            <a:noAutofit/>
          </a:bodyPr>
          <a:lstStyle>
            <a:lvl1pPr marL="0" indent="0">
              <a:buFontTx/>
              <a:buNone/>
              <a:defRPr sz="1467">
                <a:solidFill>
                  <a:srgbClr val="63666A"/>
                </a:solidFill>
                <a:latin typeface="Helvetica"/>
              </a:defRPr>
            </a:lvl1pPr>
            <a:lvl2pPr marL="609570" indent="0">
              <a:buFontTx/>
              <a:buNone/>
              <a:defRPr sz="2133">
                <a:solidFill>
                  <a:srgbClr val="2E5286"/>
                </a:solidFill>
                <a:latin typeface="Helvetica"/>
              </a:defRPr>
            </a:lvl2pPr>
            <a:lvl3pPr marL="1219140" indent="0">
              <a:buFontTx/>
              <a:buNone/>
              <a:defRPr sz="2133">
                <a:solidFill>
                  <a:srgbClr val="2E5286"/>
                </a:solidFill>
                <a:latin typeface="Helvetica"/>
              </a:defRPr>
            </a:lvl3pPr>
            <a:lvl4pPr marL="1828709" indent="0">
              <a:buFontTx/>
              <a:buNone/>
              <a:defRPr sz="2133">
                <a:solidFill>
                  <a:srgbClr val="2E5286"/>
                </a:solidFill>
                <a:latin typeface="Helvetica"/>
              </a:defRPr>
            </a:lvl4pPr>
            <a:lvl5pPr marL="2438278" indent="0">
              <a:buFontTx/>
              <a:buNone/>
              <a:defRPr sz="2133">
                <a:solidFill>
                  <a:srgbClr val="2E5286"/>
                </a:solidFill>
                <a:latin typeface="Helvetica"/>
              </a:defRPr>
            </a:lvl5pPr>
          </a:lstStyle>
          <a:p>
            <a:pPr lvl="0"/>
            <a:r>
              <a:rPr lang="en-US"/>
              <a:t>Month/Day/Year – Helvetica 11pt</a:t>
            </a:r>
          </a:p>
        </p:txBody>
      </p:sp>
      <p:sp>
        <p:nvSpPr>
          <p:cNvPr id="8" name="Rectangle 7"/>
          <p:cNvSpPr/>
          <p:nvPr userDrawn="1"/>
        </p:nvSpPr>
        <p:spPr>
          <a:xfrm>
            <a:off x="-23683" y="-648729"/>
            <a:ext cx="12215683" cy="1446516"/>
          </a:xfrm>
          <a:prstGeom prst="rect">
            <a:avLst/>
          </a:prstGeom>
          <a:solidFill>
            <a:srgbClr val="0029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hasCustomPrompt="1"/>
          </p:nvPr>
        </p:nvSpPr>
        <p:spPr>
          <a:xfrm>
            <a:off x="455900" y="4316830"/>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Presentation Title – Helvetica 24pt</a:t>
            </a:r>
          </a:p>
        </p:txBody>
      </p:sp>
      <p:pic>
        <p:nvPicPr>
          <p:cNvPr id="11" name="Picture 10" descr="title_header_16x9.pdf"/>
          <p:cNvPicPr>
            <a:picLocks noChangeAspect="1"/>
          </p:cNvPicPr>
          <p:nvPr userDrawn="1"/>
        </p:nvPicPr>
        <p:blipFill rotWithShape="1">
          <a:blip r:embed="rId3" cstate="screen">
            <a:extLst>
              <a:ext uri="{28A0092B-C50C-407E-A947-70E740481C1C}">
                <a14:useLocalDpi xmlns:a14="http://schemas.microsoft.com/office/drawing/2010/main"/>
              </a:ext>
            </a:extLst>
          </a:blip>
          <a:srcRect l="1456"/>
          <a:stretch/>
        </p:blipFill>
        <p:spPr>
          <a:xfrm>
            <a:off x="-23681" y="249845"/>
            <a:ext cx="12014381" cy="310883"/>
          </a:xfrm>
          <a:prstGeom prst="rect">
            <a:avLst/>
          </a:prstGeom>
        </p:spPr>
      </p:pic>
      <p:pic>
        <p:nvPicPr>
          <p:cNvPr id="10" name="Picture 4" descr="quantum sensor back piece">
            <a:extLst>
              <a:ext uri="{FF2B5EF4-FFF2-40B4-BE49-F238E27FC236}">
                <a16:creationId xmlns:a16="http://schemas.microsoft.com/office/drawing/2014/main" id="{58996D56-0C7D-0545-97D5-1614214A0A26}"/>
              </a:ext>
            </a:extLst>
          </p:cNvPr>
          <p:cNvPicPr>
            <a:picLocks noChangeAspect="1" noChangeArrowheads="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2822431" y="878032"/>
            <a:ext cx="1579672" cy="232748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quantum sensor board">
            <a:extLst>
              <a:ext uri="{FF2B5EF4-FFF2-40B4-BE49-F238E27FC236}">
                <a16:creationId xmlns:a16="http://schemas.microsoft.com/office/drawing/2014/main" id="{B970DDA0-C74F-5046-A378-DDCACA046D3B}"/>
              </a:ext>
            </a:extLst>
          </p:cNvPr>
          <p:cNvPicPr>
            <a:picLocks noChangeAspect="1" noChangeArrowheads="1"/>
          </p:cNvPicPr>
          <p:nvPr userDrawn="1"/>
        </p:nvPicPr>
        <p:blipFill>
          <a:blip r:embed="rId5" cstate="screen">
            <a:extLst>
              <a:ext uri="{28A0092B-C50C-407E-A947-70E740481C1C}">
                <a14:useLocalDpi xmlns:a14="http://schemas.microsoft.com/office/drawing/2010/main"/>
              </a:ext>
            </a:extLst>
          </a:blip>
          <a:srcRect/>
          <a:stretch>
            <a:fillRect/>
          </a:stretch>
        </p:blipFill>
        <p:spPr bwMode="auto">
          <a:xfrm>
            <a:off x="2229135" y="1316301"/>
            <a:ext cx="1186588" cy="150001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8" descr="quantum sensor front wire">
            <a:extLst>
              <a:ext uri="{FF2B5EF4-FFF2-40B4-BE49-F238E27FC236}">
                <a16:creationId xmlns:a16="http://schemas.microsoft.com/office/drawing/2014/main" id="{8E223E00-B323-724E-B6CA-F8C7BC74BF0B}"/>
              </a:ext>
            </a:extLst>
          </p:cNvPr>
          <p:cNvPicPr>
            <a:picLocks noChangeAspect="1" noChangeArrowheads="1"/>
          </p:cNvPicPr>
          <p:nvPr userDrawn="1"/>
        </p:nvPicPr>
        <p:blipFill>
          <a:blip r:embed="rId6" cstate="screen">
            <a:extLst>
              <a:ext uri="{28A0092B-C50C-407E-A947-70E740481C1C}">
                <a14:useLocalDpi xmlns:a14="http://schemas.microsoft.com/office/drawing/2010/main"/>
              </a:ext>
            </a:extLst>
          </a:blip>
          <a:srcRect/>
          <a:stretch>
            <a:fillRect/>
          </a:stretch>
        </p:blipFill>
        <p:spPr bwMode="auto">
          <a:xfrm>
            <a:off x="1628505" y="1972407"/>
            <a:ext cx="611083" cy="103850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0" descr="quantum sensor front piece">
            <a:extLst>
              <a:ext uri="{FF2B5EF4-FFF2-40B4-BE49-F238E27FC236}">
                <a16:creationId xmlns:a16="http://schemas.microsoft.com/office/drawing/2014/main" id="{F43291D3-2C06-EF44-866C-4C41505D5F55}"/>
              </a:ext>
            </a:extLst>
          </p:cNvPr>
          <p:cNvPicPr>
            <a:picLocks noChangeAspect="1" noChangeArrowheads="1"/>
          </p:cNvPicPr>
          <p:nvPr userDrawn="1"/>
        </p:nvPicPr>
        <p:blipFill>
          <a:blip r:embed="rId7" cstate="screen">
            <a:extLst>
              <a:ext uri="{28A0092B-C50C-407E-A947-70E740481C1C}">
                <a14:useLocalDpi xmlns:a14="http://schemas.microsoft.com/office/drawing/2010/main"/>
              </a:ext>
            </a:extLst>
          </a:blip>
          <a:srcRect/>
          <a:stretch>
            <a:fillRect/>
          </a:stretch>
        </p:blipFill>
        <p:spPr bwMode="auto">
          <a:xfrm>
            <a:off x="101660" y="1538125"/>
            <a:ext cx="1690135" cy="238607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532A1F0-4E7A-E244-8810-AC7326853167}"/>
              </a:ext>
            </a:extLst>
          </p:cNvPr>
          <p:cNvSpPr/>
          <p:nvPr userDrawn="1"/>
        </p:nvSpPr>
        <p:spPr>
          <a:xfrm>
            <a:off x="6636589" y="145820"/>
            <a:ext cx="1898779" cy="621101"/>
          </a:xfrm>
          <a:prstGeom prst="rect">
            <a:avLst/>
          </a:prstGeom>
          <a:solidFill>
            <a:srgbClr val="0029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pic>
        <p:nvPicPr>
          <p:cNvPr id="16" name="Picture 15" descr="Text&#10;&#10;Description automatically generated with medium confidence">
            <a:extLst>
              <a:ext uri="{FF2B5EF4-FFF2-40B4-BE49-F238E27FC236}">
                <a16:creationId xmlns:a16="http://schemas.microsoft.com/office/drawing/2014/main" id="{FF97E303-7D0D-0140-8C19-6B3554D43B9E}"/>
              </a:ext>
            </a:extLst>
          </p:cNvPr>
          <p:cNvPicPr>
            <a:picLocks noChangeAspect="1"/>
          </p:cNvPicPr>
          <p:nvPr userDrawn="1"/>
        </p:nvPicPr>
        <p:blipFill rotWithShape="1">
          <a:blip r:embed="rId8" cstate="screen">
            <a:extLst>
              <a:ext uri="{28A0092B-C50C-407E-A947-70E740481C1C}">
                <a14:useLocalDpi xmlns:a14="http://schemas.microsoft.com/office/drawing/2010/main"/>
              </a:ext>
            </a:extLst>
          </a:blip>
          <a:srcRect/>
          <a:stretch/>
        </p:blipFill>
        <p:spPr>
          <a:xfrm>
            <a:off x="6766630" y="241803"/>
            <a:ext cx="1638700" cy="386780"/>
          </a:xfrm>
          <a:prstGeom prst="rect">
            <a:avLst/>
          </a:prstGeom>
        </p:spPr>
      </p:pic>
      <p:sp>
        <p:nvSpPr>
          <p:cNvPr id="18" name="Content Placeholder 2">
            <a:extLst>
              <a:ext uri="{FF2B5EF4-FFF2-40B4-BE49-F238E27FC236}">
                <a16:creationId xmlns:a16="http://schemas.microsoft.com/office/drawing/2014/main" id="{93AC8FA2-90E7-D148-8B12-B15FB0A33957}"/>
              </a:ext>
            </a:extLst>
          </p:cNvPr>
          <p:cNvSpPr>
            <a:spLocks noGrp="1"/>
          </p:cNvSpPr>
          <p:nvPr>
            <p:ph idx="1" hasCustomPrompt="1"/>
          </p:nvPr>
        </p:nvSpPr>
        <p:spPr>
          <a:xfrm>
            <a:off x="9640025" y="6007179"/>
            <a:ext cx="2148185" cy="544604"/>
          </a:xfrm>
          <a:prstGeom prst="rect">
            <a:avLst/>
          </a:prstGeom>
        </p:spPr>
        <p:txBody>
          <a:bodyPr lIns="0" tIns="0" rIns="0" bIns="0"/>
          <a:lstStyle>
            <a:lvl1pPr marL="306903" indent="-306903">
              <a:defRPr sz="1400">
                <a:solidFill>
                  <a:srgbClr val="505050"/>
                </a:solidFill>
              </a:defRPr>
            </a:lvl1pPr>
            <a:lvl2pPr marL="683650" indent="-306903">
              <a:defRPr sz="2133">
                <a:solidFill>
                  <a:srgbClr val="505050"/>
                </a:solidFill>
              </a:defRPr>
            </a:lvl2pPr>
            <a:lvl3pPr marL="1070980" indent="-306903">
              <a:defRPr sz="2000">
                <a:solidFill>
                  <a:srgbClr val="505050"/>
                </a:solidFill>
              </a:defRPr>
            </a:lvl3pPr>
            <a:lvl4pPr marL="1447728" indent="-304784">
              <a:defRPr sz="1867">
                <a:solidFill>
                  <a:srgbClr val="505050"/>
                </a:solidFill>
              </a:defRPr>
            </a:lvl4pPr>
            <a:lvl5pPr marL="1826593" indent="-306903">
              <a:buFont typeface="Arial"/>
              <a:buChar char="•"/>
              <a:defRPr sz="1867">
                <a:solidFill>
                  <a:srgbClr val="505050"/>
                </a:solidFill>
              </a:defRPr>
            </a:lvl5pPr>
          </a:lstStyle>
          <a:p>
            <a:pPr lvl="0"/>
            <a:r>
              <a:rPr lang="en-US"/>
              <a:t>Insert partner logo here</a:t>
            </a:r>
          </a:p>
        </p:txBody>
      </p:sp>
      <p:sp>
        <p:nvSpPr>
          <p:cNvPr id="19" name="Text Placeholder 23">
            <a:extLst>
              <a:ext uri="{FF2B5EF4-FFF2-40B4-BE49-F238E27FC236}">
                <a16:creationId xmlns:a16="http://schemas.microsoft.com/office/drawing/2014/main" id="{245080E3-9504-414A-AA23-AB0CE37FF0C0}"/>
              </a:ext>
            </a:extLst>
          </p:cNvPr>
          <p:cNvSpPr>
            <a:spLocks noGrp="1"/>
          </p:cNvSpPr>
          <p:nvPr>
            <p:ph type="body" sz="quarter" idx="12" hasCustomPrompt="1"/>
          </p:nvPr>
        </p:nvSpPr>
        <p:spPr>
          <a:xfrm>
            <a:off x="439056" y="5480278"/>
            <a:ext cx="2721873" cy="544604"/>
          </a:xfrm>
          <a:prstGeom prst="rect">
            <a:avLst/>
          </a:prstGeom>
        </p:spPr>
        <p:txBody>
          <a:bodyPr lIns="0" tIns="45720" rIns="0" bIns="45720">
            <a:noAutofit/>
          </a:bodyPr>
          <a:lstStyle>
            <a:lvl1pPr marL="0" indent="0">
              <a:buFontTx/>
              <a:buNone/>
              <a:defRPr sz="1867">
                <a:solidFill>
                  <a:srgbClr val="63666A"/>
                </a:solidFill>
                <a:latin typeface="Helvetica"/>
              </a:defRPr>
            </a:lvl1pPr>
            <a:lvl2pPr marL="609570" indent="0">
              <a:buFontTx/>
              <a:buNone/>
              <a:defRPr sz="2133">
                <a:solidFill>
                  <a:srgbClr val="2E5286"/>
                </a:solidFill>
                <a:latin typeface="Helvetica"/>
              </a:defRPr>
            </a:lvl2pPr>
            <a:lvl3pPr marL="1219140" indent="0">
              <a:buFontTx/>
              <a:buNone/>
              <a:defRPr sz="2133">
                <a:solidFill>
                  <a:srgbClr val="2E5286"/>
                </a:solidFill>
                <a:latin typeface="Helvetica"/>
              </a:defRPr>
            </a:lvl3pPr>
            <a:lvl4pPr marL="1828709" indent="0">
              <a:buFontTx/>
              <a:buNone/>
              <a:defRPr sz="2133">
                <a:solidFill>
                  <a:srgbClr val="2E5286"/>
                </a:solidFill>
                <a:latin typeface="Helvetica"/>
              </a:defRPr>
            </a:lvl4pPr>
            <a:lvl5pPr marL="2438278" indent="0">
              <a:buFontTx/>
              <a:buNone/>
              <a:defRPr sz="2133">
                <a:solidFill>
                  <a:srgbClr val="2E5286"/>
                </a:solidFill>
                <a:latin typeface="Helvetica"/>
              </a:defRPr>
            </a:lvl5pPr>
          </a:lstStyle>
          <a:p>
            <a:pPr lvl="0"/>
            <a:r>
              <a:rPr lang="en-US"/>
              <a:t>Presenter 1 name</a:t>
            </a:r>
          </a:p>
        </p:txBody>
      </p:sp>
      <p:sp>
        <p:nvSpPr>
          <p:cNvPr id="20" name="Text Placeholder 23">
            <a:extLst>
              <a:ext uri="{FF2B5EF4-FFF2-40B4-BE49-F238E27FC236}">
                <a16:creationId xmlns:a16="http://schemas.microsoft.com/office/drawing/2014/main" id="{6F8C807F-204C-8B4F-9A59-26AA04D8C39E}"/>
              </a:ext>
            </a:extLst>
          </p:cNvPr>
          <p:cNvSpPr>
            <a:spLocks noGrp="1"/>
          </p:cNvSpPr>
          <p:nvPr>
            <p:ph type="body" sz="quarter" idx="13" hasCustomPrompt="1"/>
          </p:nvPr>
        </p:nvSpPr>
        <p:spPr>
          <a:xfrm>
            <a:off x="3332049" y="5480278"/>
            <a:ext cx="2721873" cy="544604"/>
          </a:xfrm>
          <a:prstGeom prst="rect">
            <a:avLst/>
          </a:prstGeom>
        </p:spPr>
        <p:txBody>
          <a:bodyPr lIns="0" tIns="45720" rIns="0" bIns="45720">
            <a:noAutofit/>
          </a:bodyPr>
          <a:lstStyle>
            <a:lvl1pPr marL="0" indent="0">
              <a:buFontTx/>
              <a:buNone/>
              <a:defRPr sz="1867">
                <a:solidFill>
                  <a:srgbClr val="63666A"/>
                </a:solidFill>
                <a:latin typeface="Helvetica"/>
              </a:defRPr>
            </a:lvl1pPr>
            <a:lvl2pPr marL="609570" indent="0">
              <a:buFontTx/>
              <a:buNone/>
              <a:defRPr sz="2133">
                <a:solidFill>
                  <a:srgbClr val="2E5286"/>
                </a:solidFill>
                <a:latin typeface="Helvetica"/>
              </a:defRPr>
            </a:lvl2pPr>
            <a:lvl3pPr marL="1219140" indent="0">
              <a:buFontTx/>
              <a:buNone/>
              <a:defRPr sz="2133">
                <a:solidFill>
                  <a:srgbClr val="2E5286"/>
                </a:solidFill>
                <a:latin typeface="Helvetica"/>
              </a:defRPr>
            </a:lvl3pPr>
            <a:lvl4pPr marL="1828709" indent="0">
              <a:buFontTx/>
              <a:buNone/>
              <a:defRPr sz="2133">
                <a:solidFill>
                  <a:srgbClr val="2E5286"/>
                </a:solidFill>
                <a:latin typeface="Helvetica"/>
              </a:defRPr>
            </a:lvl4pPr>
            <a:lvl5pPr marL="2438278" indent="0">
              <a:buFontTx/>
              <a:buNone/>
              <a:defRPr sz="2133">
                <a:solidFill>
                  <a:srgbClr val="2E5286"/>
                </a:solidFill>
                <a:latin typeface="Helvetica"/>
              </a:defRPr>
            </a:lvl5pPr>
          </a:lstStyle>
          <a:p>
            <a:pPr lvl="0"/>
            <a:r>
              <a:rPr lang="en-US"/>
              <a:t>Presenter 2 name</a:t>
            </a:r>
          </a:p>
        </p:txBody>
      </p:sp>
      <p:sp>
        <p:nvSpPr>
          <p:cNvPr id="21" name="Text Placeholder 23">
            <a:extLst>
              <a:ext uri="{FF2B5EF4-FFF2-40B4-BE49-F238E27FC236}">
                <a16:creationId xmlns:a16="http://schemas.microsoft.com/office/drawing/2014/main" id="{8AAB08ED-6551-B547-9C66-87D57174223B}"/>
              </a:ext>
            </a:extLst>
          </p:cNvPr>
          <p:cNvSpPr>
            <a:spLocks noGrp="1"/>
          </p:cNvSpPr>
          <p:nvPr>
            <p:ph type="body" sz="quarter" idx="14" hasCustomPrompt="1"/>
          </p:nvPr>
        </p:nvSpPr>
        <p:spPr>
          <a:xfrm>
            <a:off x="6225042" y="5472807"/>
            <a:ext cx="2721873" cy="544604"/>
          </a:xfrm>
          <a:prstGeom prst="rect">
            <a:avLst/>
          </a:prstGeom>
        </p:spPr>
        <p:txBody>
          <a:bodyPr lIns="0" tIns="45720" rIns="0" bIns="45720">
            <a:noAutofit/>
          </a:bodyPr>
          <a:lstStyle>
            <a:lvl1pPr marL="0" indent="0">
              <a:buFontTx/>
              <a:buNone/>
              <a:defRPr sz="1867">
                <a:solidFill>
                  <a:srgbClr val="63666A"/>
                </a:solidFill>
                <a:latin typeface="Helvetica"/>
              </a:defRPr>
            </a:lvl1pPr>
            <a:lvl2pPr marL="609570" indent="0">
              <a:buFontTx/>
              <a:buNone/>
              <a:defRPr sz="2133">
                <a:solidFill>
                  <a:srgbClr val="2E5286"/>
                </a:solidFill>
                <a:latin typeface="Helvetica"/>
              </a:defRPr>
            </a:lvl2pPr>
            <a:lvl3pPr marL="1219140" indent="0">
              <a:buFontTx/>
              <a:buNone/>
              <a:defRPr sz="2133">
                <a:solidFill>
                  <a:srgbClr val="2E5286"/>
                </a:solidFill>
                <a:latin typeface="Helvetica"/>
              </a:defRPr>
            </a:lvl3pPr>
            <a:lvl4pPr marL="1828709" indent="0">
              <a:buFontTx/>
              <a:buNone/>
              <a:defRPr sz="2133">
                <a:solidFill>
                  <a:srgbClr val="2E5286"/>
                </a:solidFill>
                <a:latin typeface="Helvetica"/>
              </a:defRPr>
            </a:lvl4pPr>
            <a:lvl5pPr marL="2438278" indent="0">
              <a:buFontTx/>
              <a:buNone/>
              <a:defRPr sz="2133">
                <a:solidFill>
                  <a:srgbClr val="2E5286"/>
                </a:solidFill>
                <a:latin typeface="Helvetica"/>
              </a:defRPr>
            </a:lvl5pPr>
          </a:lstStyle>
          <a:p>
            <a:pPr lvl="0"/>
            <a:r>
              <a:rPr lang="en-US"/>
              <a:t>Presenter 3 name</a:t>
            </a:r>
          </a:p>
        </p:txBody>
      </p:sp>
    </p:spTree>
    <p:extLst>
      <p:ext uri="{BB962C8B-B14F-4D97-AF65-F5344CB8AC3E}">
        <p14:creationId xmlns:p14="http://schemas.microsoft.com/office/powerpoint/2010/main" val="68306625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Bottom: Title &amp; Content">
    <p:spTree>
      <p:nvGrpSpPr>
        <p:cNvPr id="1" name=""/>
        <p:cNvGrpSpPr/>
        <p:nvPr/>
      </p:nvGrpSpPr>
      <p:grpSpPr>
        <a:xfrm>
          <a:off x="0" y="0"/>
          <a:ext cx="0" cy="0"/>
          <a:chOff x="0" y="0"/>
          <a:chExt cx="0" cy="0"/>
        </a:xfrm>
      </p:grpSpPr>
      <p:sp>
        <p:nvSpPr>
          <p:cNvPr id="7" name="Content Placeholder 2"/>
          <p:cNvSpPr>
            <a:spLocks noGrp="1"/>
          </p:cNvSpPr>
          <p:nvPr>
            <p:ph idx="1"/>
          </p:nvPr>
        </p:nvSpPr>
        <p:spPr>
          <a:xfrm>
            <a:off x="304806" y="971553"/>
            <a:ext cx="11563351" cy="5059363"/>
          </a:xfrm>
          <a:prstGeom prst="rect">
            <a:avLst/>
          </a:prstGeom>
        </p:spPr>
        <p:txBody>
          <a:bodyPr lIns="0" tIns="0" rIns="0" bIns="0"/>
          <a:lstStyle>
            <a:lvl1pPr marL="306903" indent="-306903">
              <a:defRPr sz="2400">
                <a:solidFill>
                  <a:srgbClr val="505050"/>
                </a:solidFill>
              </a:defRPr>
            </a:lvl1pPr>
            <a:lvl2pPr marL="683650" indent="-306903">
              <a:defRPr sz="2133">
                <a:solidFill>
                  <a:srgbClr val="505050"/>
                </a:solidFill>
              </a:defRPr>
            </a:lvl2pPr>
            <a:lvl3pPr marL="1070980" indent="-306903">
              <a:defRPr sz="2000">
                <a:solidFill>
                  <a:srgbClr val="505050"/>
                </a:solidFill>
              </a:defRPr>
            </a:lvl3pPr>
            <a:lvl4pPr marL="1447728" indent="-304784">
              <a:defRPr sz="1867">
                <a:solidFill>
                  <a:srgbClr val="505050"/>
                </a:solidFill>
              </a:defRPr>
            </a:lvl4pPr>
            <a:lvl5pPr marL="1826593" indent="-306903">
              <a:buFont typeface="Arial"/>
              <a:buChar char="•"/>
              <a:defRPr sz="1867">
                <a:solidFill>
                  <a:srgbClr val="50505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11" name="Date Placeholder 3">
            <a:extLst>
              <a:ext uri="{FF2B5EF4-FFF2-40B4-BE49-F238E27FC236}">
                <a16:creationId xmlns:a16="http://schemas.microsoft.com/office/drawing/2014/main" id="{DE06BCD8-7AE2-644C-B33E-DE87792CE2EC}"/>
              </a:ext>
            </a:extLst>
          </p:cNvPr>
          <p:cNvSpPr txBox="1">
            <a:spLocks/>
          </p:cNvSpPr>
          <p:nvPr userDrawn="1"/>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9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D911CFC9-9956-B44E-BAB6-83E292F8D241}" type="datetime1">
              <a:rPr lang="en-US" sz="1200" smtClean="0"/>
              <a:pPr>
                <a:defRPr/>
              </a:pPr>
              <a:t>5/14/26</a:t>
            </a:fld>
            <a:endParaRPr lang="en-US" sz="1200"/>
          </a:p>
        </p:txBody>
      </p:sp>
      <p:sp>
        <p:nvSpPr>
          <p:cNvPr id="12" name="Footer Placeholder 4">
            <a:extLst>
              <a:ext uri="{FF2B5EF4-FFF2-40B4-BE49-F238E27FC236}">
                <a16:creationId xmlns:a16="http://schemas.microsoft.com/office/drawing/2014/main" id="{960FB5DE-2BBF-E942-B18F-431AEB78E818}"/>
              </a:ext>
            </a:extLst>
          </p:cNvPr>
          <p:cNvSpPr txBox="1">
            <a:spLocks/>
          </p:cNvSpPr>
          <p:nvPr userDrawn="1"/>
        </p:nvSpPr>
        <p:spPr>
          <a:xfrm>
            <a:off x="1832737" y="6462540"/>
            <a:ext cx="5478969"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70" rtl="0" eaLnBrk="1" fontAlgn="base" latinLnBrk="0" hangingPunct="1">
              <a:lnSpc>
                <a:spcPct val="100000"/>
              </a:lnSpc>
              <a:spcBef>
                <a:spcPct val="0"/>
              </a:spcBef>
              <a:spcAft>
                <a:spcPct val="0"/>
              </a:spcAft>
              <a:buClrTx/>
              <a:buSzTx/>
              <a:buFontTx/>
              <a:buNone/>
              <a:tabLst/>
              <a:defRPr/>
            </a:pPr>
            <a:r>
              <a:rPr lang="en-US" sz="1200" dirty="0"/>
              <a:t>Grassellino – IPAC’23</a:t>
            </a:r>
            <a:endParaRPr lang="en-US" sz="1200" b="1" dirty="0"/>
          </a:p>
          <a:p>
            <a:pPr>
              <a:defRPr/>
            </a:pPr>
            <a:endParaRPr lang="en-US" sz="1200" b="1" dirty="0"/>
          </a:p>
        </p:txBody>
      </p:sp>
      <p:sp>
        <p:nvSpPr>
          <p:cNvPr id="13" name="Slide Number Placeholder 5">
            <a:extLst>
              <a:ext uri="{FF2B5EF4-FFF2-40B4-BE49-F238E27FC236}">
                <a16:creationId xmlns:a16="http://schemas.microsoft.com/office/drawing/2014/main" id="{7CC9F928-A55A-6F48-B4D1-652C0647D14B}"/>
              </a:ext>
            </a:extLst>
          </p:cNvPr>
          <p:cNvSpPr txBox="1">
            <a:spLocks/>
          </p:cNvSpPr>
          <p:nvPr userDrawn="1"/>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defPPr>
              <a:defRPr lang="en-US"/>
            </a:defPPr>
            <a:lvl1pPr algn="ctr" defTabSz="457200" rtl="0" fontAlgn="base">
              <a:spcBef>
                <a:spcPct val="0"/>
              </a:spcBef>
              <a:spcAft>
                <a:spcPct val="0"/>
              </a:spcAft>
              <a:defRPr sz="9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z="1200" smtClean="0"/>
              <a:pPr>
                <a:defRPr/>
              </a:pPr>
              <a:t>‹#›</a:t>
            </a:fld>
            <a:endParaRPr lang="en-US" sz="1200"/>
          </a:p>
        </p:txBody>
      </p:sp>
    </p:spTree>
    <p:extLst>
      <p:ext uri="{BB962C8B-B14F-4D97-AF65-F5344CB8AC3E}">
        <p14:creationId xmlns:p14="http://schemas.microsoft.com/office/powerpoint/2010/main" val="28834826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Bottom: Comparison">
    <p:spTree>
      <p:nvGrpSpPr>
        <p:cNvPr id="1" name=""/>
        <p:cNvGrpSpPr/>
        <p:nvPr/>
      </p:nvGrpSpPr>
      <p:grpSpPr>
        <a:xfrm>
          <a:off x="0" y="0"/>
          <a:ext cx="0" cy="0"/>
          <a:chOff x="0" y="0"/>
          <a:chExt cx="0" cy="0"/>
        </a:xfrm>
      </p:grpSpPr>
      <p:sp>
        <p:nvSpPr>
          <p:cNvPr id="7" name="Content Placeholder 2"/>
          <p:cNvSpPr>
            <a:spLocks noGrp="1"/>
          </p:cNvSpPr>
          <p:nvPr>
            <p:ph sz="half" idx="13"/>
          </p:nvPr>
        </p:nvSpPr>
        <p:spPr>
          <a:xfrm>
            <a:off x="304801" y="971551"/>
            <a:ext cx="5608320" cy="3633788"/>
          </a:xfrm>
          <a:prstGeom prst="rect">
            <a:avLst/>
          </a:prstGeom>
        </p:spPr>
        <p:txBody>
          <a:bodyPr lIns="0" tIns="0" rIns="0" bIns="0"/>
          <a:lstStyle>
            <a:lvl1pPr marL="306903" indent="-306903">
              <a:defRPr sz="2400">
                <a:solidFill>
                  <a:srgbClr val="505050"/>
                </a:solidFill>
              </a:defRPr>
            </a:lvl1pPr>
            <a:lvl2pPr marL="683650" indent="-306903">
              <a:defRPr sz="2133">
                <a:solidFill>
                  <a:srgbClr val="505050"/>
                </a:solidFill>
              </a:defRPr>
            </a:lvl2pPr>
            <a:lvl3pPr marL="1070980" indent="-306903">
              <a:defRPr sz="2000">
                <a:solidFill>
                  <a:srgbClr val="505050"/>
                </a:solidFill>
              </a:defRPr>
            </a:lvl3pPr>
            <a:lvl4pPr marL="1447728" indent="-304784">
              <a:defRPr sz="1867">
                <a:solidFill>
                  <a:srgbClr val="505050"/>
                </a:solidFill>
              </a:defRPr>
            </a:lvl4pPr>
            <a:lvl5pPr marL="1826593" indent="-306903">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5"/>
          </p:nvPr>
        </p:nvSpPr>
        <p:spPr>
          <a:xfrm>
            <a:off x="6256609" y="971551"/>
            <a:ext cx="5620511" cy="3633788"/>
          </a:xfrm>
          <a:prstGeom prst="rect">
            <a:avLst/>
          </a:prstGeom>
        </p:spPr>
        <p:txBody>
          <a:bodyPr lIns="0" tIns="0" rIns="0" bIns="0"/>
          <a:lstStyle>
            <a:lvl1pPr marL="306903" indent="-306903">
              <a:defRPr sz="2400">
                <a:solidFill>
                  <a:srgbClr val="505050"/>
                </a:solidFill>
              </a:defRPr>
            </a:lvl1pPr>
            <a:lvl2pPr marL="683650" indent="-306903">
              <a:defRPr sz="2133">
                <a:solidFill>
                  <a:srgbClr val="505050"/>
                </a:solidFill>
              </a:defRPr>
            </a:lvl2pPr>
            <a:lvl3pPr marL="1075213" indent="-304784">
              <a:defRPr sz="2000">
                <a:solidFill>
                  <a:srgbClr val="505050"/>
                </a:solidFill>
              </a:defRPr>
            </a:lvl3pPr>
            <a:lvl4pPr marL="1449845" indent="-304784">
              <a:defRPr sz="1867">
                <a:solidFill>
                  <a:srgbClr val="505050"/>
                </a:solidFill>
              </a:defRPr>
            </a:lvl4pPr>
            <a:lvl5pPr marL="1826593" indent="-304784">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3"/>
          <p:cNvSpPr>
            <a:spLocks noGrp="1"/>
          </p:cNvSpPr>
          <p:nvPr>
            <p:ph type="body" sz="half" idx="16"/>
          </p:nvPr>
        </p:nvSpPr>
        <p:spPr>
          <a:xfrm>
            <a:off x="305820" y="4765103"/>
            <a:ext cx="5607301" cy="1265812"/>
          </a:xfrm>
          <a:prstGeom prst="rect">
            <a:avLst/>
          </a:prstGeom>
        </p:spPr>
        <p:txBody>
          <a:bodyPr lIns="0" tIns="0" rIns="0" bIns="0"/>
          <a:lstStyle>
            <a:lvl1pPr marL="0" indent="0">
              <a:buNone/>
              <a:defRPr sz="1733" b="1" i="0">
                <a:solidFill>
                  <a:srgbClr val="004C97"/>
                </a:solidFill>
              </a:defRPr>
            </a:lvl1pPr>
            <a:lvl2pPr marL="609570" indent="0">
              <a:buNone/>
              <a:defRPr sz="1600"/>
            </a:lvl2pPr>
            <a:lvl3pPr marL="1219140" indent="0">
              <a:buNone/>
              <a:defRPr sz="1333"/>
            </a:lvl3pPr>
            <a:lvl4pPr marL="1828709" indent="0">
              <a:buNone/>
              <a:defRPr sz="1200"/>
            </a:lvl4pPr>
            <a:lvl5pPr marL="2438278" indent="0">
              <a:buNone/>
              <a:defRPr sz="1200"/>
            </a:lvl5pPr>
            <a:lvl6pPr marL="3047848" indent="0">
              <a:buNone/>
              <a:defRPr sz="1200"/>
            </a:lvl6pPr>
            <a:lvl7pPr marL="3657418" indent="0">
              <a:buNone/>
              <a:defRPr sz="1200"/>
            </a:lvl7pPr>
            <a:lvl8pPr marL="4266987" indent="0">
              <a:buNone/>
              <a:defRPr sz="1200"/>
            </a:lvl8pPr>
            <a:lvl9pPr marL="4876557" indent="0">
              <a:buNone/>
              <a:defRPr sz="1200"/>
            </a:lvl9pPr>
          </a:lstStyle>
          <a:p>
            <a:pPr lvl="0"/>
            <a:r>
              <a:rPr lang="en-US"/>
              <a:t>Click to edit Master text styles</a:t>
            </a:r>
          </a:p>
        </p:txBody>
      </p:sp>
      <p:sp>
        <p:nvSpPr>
          <p:cNvPr id="10" name="Text Placeholder 3"/>
          <p:cNvSpPr>
            <a:spLocks noGrp="1"/>
          </p:cNvSpPr>
          <p:nvPr>
            <p:ph type="body" sz="half" idx="19"/>
          </p:nvPr>
        </p:nvSpPr>
        <p:spPr>
          <a:xfrm>
            <a:off x="6256605" y="4765103"/>
            <a:ext cx="5608319" cy="1265812"/>
          </a:xfrm>
          <a:prstGeom prst="rect">
            <a:avLst/>
          </a:prstGeom>
        </p:spPr>
        <p:txBody>
          <a:bodyPr lIns="0" tIns="0" rIns="0" bIns="0"/>
          <a:lstStyle>
            <a:lvl1pPr marL="0" indent="0">
              <a:buNone/>
              <a:defRPr sz="1733" b="1" i="0">
                <a:solidFill>
                  <a:srgbClr val="004C97"/>
                </a:solidFill>
              </a:defRPr>
            </a:lvl1pPr>
            <a:lvl2pPr marL="609570" indent="0">
              <a:buNone/>
              <a:defRPr sz="1600"/>
            </a:lvl2pPr>
            <a:lvl3pPr marL="1219140" indent="0">
              <a:buNone/>
              <a:defRPr sz="1333"/>
            </a:lvl3pPr>
            <a:lvl4pPr marL="1828709" indent="0">
              <a:buNone/>
              <a:defRPr sz="1200"/>
            </a:lvl4pPr>
            <a:lvl5pPr marL="2438278" indent="0">
              <a:buNone/>
              <a:defRPr sz="1200"/>
            </a:lvl5pPr>
            <a:lvl6pPr marL="3047848" indent="0">
              <a:buNone/>
              <a:defRPr sz="1200"/>
            </a:lvl6pPr>
            <a:lvl7pPr marL="3657418" indent="0">
              <a:buNone/>
              <a:defRPr sz="1200"/>
            </a:lvl7pPr>
            <a:lvl8pPr marL="4266987" indent="0">
              <a:buNone/>
              <a:defRPr sz="1200"/>
            </a:lvl8pPr>
            <a:lvl9pPr marL="4876557" indent="0">
              <a:buNone/>
              <a:defRPr sz="1200"/>
            </a:lvl9pPr>
          </a:lstStyle>
          <a:p>
            <a:pPr lvl="0"/>
            <a:r>
              <a:rPr lang="en-US"/>
              <a:t>Click to edit Master text styles</a:t>
            </a:r>
          </a:p>
        </p:txBody>
      </p:sp>
      <p:sp>
        <p:nvSpPr>
          <p:cNvPr id="14"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15" name="Date Placeholder 3">
            <a:extLst>
              <a:ext uri="{FF2B5EF4-FFF2-40B4-BE49-F238E27FC236}">
                <a16:creationId xmlns:a16="http://schemas.microsoft.com/office/drawing/2014/main" id="{4B680134-5D92-7242-BBA1-886BF9DEE3B1}"/>
              </a:ext>
            </a:extLst>
          </p:cNvPr>
          <p:cNvSpPr>
            <a:spLocks noGrp="1"/>
          </p:cNvSpPr>
          <p:nvPr>
            <p:ph type="dt" sz="half" idx="2"/>
          </p:nvPr>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p>
        </p:txBody>
      </p:sp>
      <p:sp>
        <p:nvSpPr>
          <p:cNvPr id="16" name="Footer Placeholder 4">
            <a:extLst>
              <a:ext uri="{FF2B5EF4-FFF2-40B4-BE49-F238E27FC236}">
                <a16:creationId xmlns:a16="http://schemas.microsoft.com/office/drawing/2014/main" id="{BEA271B4-4C3E-BD4E-913B-EA929FC68341}"/>
              </a:ext>
            </a:extLst>
          </p:cNvPr>
          <p:cNvSpPr>
            <a:spLocks noGrp="1"/>
          </p:cNvSpPr>
          <p:nvPr>
            <p:ph type="ftr" sz="quarter" idx="3"/>
          </p:nvPr>
        </p:nvSpPr>
        <p:spPr>
          <a:xfrm>
            <a:off x="1832737" y="6462540"/>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a:p>
        </p:txBody>
      </p:sp>
      <p:sp>
        <p:nvSpPr>
          <p:cNvPr id="17" name="Slide Number Placeholder 5">
            <a:extLst>
              <a:ext uri="{FF2B5EF4-FFF2-40B4-BE49-F238E27FC236}">
                <a16:creationId xmlns:a16="http://schemas.microsoft.com/office/drawing/2014/main" id="{AF2E4B72-D638-994A-B26D-1991D3D7B106}"/>
              </a:ext>
            </a:extLst>
          </p:cNvPr>
          <p:cNvSpPr>
            <a:spLocks noGrp="1"/>
          </p:cNvSpPr>
          <p:nvPr>
            <p:ph type="sldNum" sz="quarter" idx="4"/>
          </p:nvPr>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Tree>
    <p:extLst>
      <p:ext uri="{BB962C8B-B14F-4D97-AF65-F5344CB8AC3E}">
        <p14:creationId xmlns:p14="http://schemas.microsoft.com/office/powerpoint/2010/main" val="5282982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Bottom: Content &amp;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304800" y="958851"/>
            <a:ext cx="4037192" cy="5022676"/>
          </a:xfrm>
          <a:prstGeom prst="rect">
            <a:avLst/>
          </a:prstGeom>
        </p:spPr>
        <p:txBody>
          <a:bodyPr lIns="0" tIns="0" rIns="0" bIns="0"/>
          <a:lstStyle>
            <a:lvl1pPr marL="0" indent="0">
              <a:buNone/>
              <a:defRPr sz="1733" b="1" i="0">
                <a:solidFill>
                  <a:srgbClr val="004C97"/>
                </a:solidFill>
              </a:defRPr>
            </a:lvl1pPr>
            <a:lvl2pPr marL="609570" indent="0">
              <a:buNone/>
              <a:defRPr sz="1600"/>
            </a:lvl2pPr>
            <a:lvl3pPr marL="1219140" indent="0">
              <a:buNone/>
              <a:defRPr sz="1333"/>
            </a:lvl3pPr>
            <a:lvl4pPr marL="1828709" indent="0">
              <a:buNone/>
              <a:defRPr sz="1200"/>
            </a:lvl4pPr>
            <a:lvl5pPr marL="2438278" indent="0">
              <a:buNone/>
              <a:defRPr sz="1200"/>
            </a:lvl5pPr>
            <a:lvl6pPr marL="3047848" indent="0">
              <a:buNone/>
              <a:defRPr sz="1200"/>
            </a:lvl6pPr>
            <a:lvl7pPr marL="3657418" indent="0">
              <a:buNone/>
              <a:defRPr sz="1200"/>
            </a:lvl7pPr>
            <a:lvl8pPr marL="4266987" indent="0">
              <a:buNone/>
              <a:defRPr sz="1200"/>
            </a:lvl8pPr>
            <a:lvl9pPr marL="4876557" indent="0">
              <a:buNone/>
              <a:defRPr sz="1200"/>
            </a:lvl9pPr>
          </a:lstStyle>
          <a:p>
            <a:pPr lvl="0"/>
            <a:r>
              <a:rPr lang="en-US"/>
              <a:t>Click to edit Master text styles</a:t>
            </a:r>
          </a:p>
        </p:txBody>
      </p:sp>
      <p:sp>
        <p:nvSpPr>
          <p:cNvPr id="8" name="Content Placeholder 2"/>
          <p:cNvSpPr>
            <a:spLocks noGrp="1"/>
          </p:cNvSpPr>
          <p:nvPr>
            <p:ph sz="half" idx="15"/>
          </p:nvPr>
        </p:nvSpPr>
        <p:spPr>
          <a:xfrm>
            <a:off x="4723622" y="958853"/>
            <a:ext cx="7130140" cy="5022675"/>
          </a:xfrm>
          <a:prstGeom prst="rect">
            <a:avLst/>
          </a:prstGeom>
        </p:spPr>
        <p:txBody>
          <a:bodyPr lIns="0" tIns="0" rIns="0" bIns="0"/>
          <a:lstStyle>
            <a:lvl1pPr marL="306903" indent="-306903">
              <a:defRPr sz="2400">
                <a:solidFill>
                  <a:srgbClr val="505050"/>
                </a:solidFill>
              </a:defRPr>
            </a:lvl1pPr>
            <a:lvl2pPr marL="685766" indent="-306903">
              <a:defRPr sz="2133">
                <a:solidFill>
                  <a:srgbClr val="505050"/>
                </a:solidFill>
              </a:defRPr>
            </a:lvl2pPr>
            <a:lvl3pPr marL="1075213" indent="-304784">
              <a:defRPr sz="2000">
                <a:solidFill>
                  <a:srgbClr val="505050"/>
                </a:solidFill>
              </a:defRPr>
            </a:lvl3pPr>
            <a:lvl4pPr marL="1449845" indent="-304784">
              <a:defRPr sz="1867">
                <a:solidFill>
                  <a:srgbClr val="505050"/>
                </a:solidFill>
              </a:defRPr>
            </a:lvl4pPr>
            <a:lvl5pPr marL="1826593" indent="-304784">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itle 1"/>
          <p:cNvSpPr>
            <a:spLocks noGrp="1"/>
          </p:cNvSpPr>
          <p:nvPr>
            <p:ph type="title"/>
          </p:nvPr>
        </p:nvSpPr>
        <p:spPr>
          <a:xfrm>
            <a:off x="304800" y="254027"/>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9" name="Date Placeholder 3">
            <a:extLst>
              <a:ext uri="{FF2B5EF4-FFF2-40B4-BE49-F238E27FC236}">
                <a16:creationId xmlns:a16="http://schemas.microsoft.com/office/drawing/2014/main" id="{1D1E85FB-9D24-E742-A183-0032C25D3146}"/>
              </a:ext>
            </a:extLst>
          </p:cNvPr>
          <p:cNvSpPr>
            <a:spLocks noGrp="1"/>
          </p:cNvSpPr>
          <p:nvPr>
            <p:ph type="dt" sz="half" idx="16"/>
          </p:nvPr>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p>
        </p:txBody>
      </p:sp>
      <p:sp>
        <p:nvSpPr>
          <p:cNvPr id="10" name="Footer Placeholder 4">
            <a:extLst>
              <a:ext uri="{FF2B5EF4-FFF2-40B4-BE49-F238E27FC236}">
                <a16:creationId xmlns:a16="http://schemas.microsoft.com/office/drawing/2014/main" id="{58638AA5-9B26-B243-A739-BD432267BA55}"/>
              </a:ext>
            </a:extLst>
          </p:cNvPr>
          <p:cNvSpPr>
            <a:spLocks noGrp="1"/>
          </p:cNvSpPr>
          <p:nvPr>
            <p:ph type="ftr" sz="quarter" idx="3"/>
          </p:nvPr>
        </p:nvSpPr>
        <p:spPr>
          <a:xfrm>
            <a:off x="1832737" y="6462540"/>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a:p>
        </p:txBody>
      </p:sp>
      <p:sp>
        <p:nvSpPr>
          <p:cNvPr id="11" name="Slide Number Placeholder 5">
            <a:extLst>
              <a:ext uri="{FF2B5EF4-FFF2-40B4-BE49-F238E27FC236}">
                <a16:creationId xmlns:a16="http://schemas.microsoft.com/office/drawing/2014/main" id="{1FA7B224-0DB2-BE4D-A5A0-3951E09FDFBB}"/>
              </a:ext>
            </a:extLst>
          </p:cNvPr>
          <p:cNvSpPr>
            <a:spLocks noGrp="1"/>
          </p:cNvSpPr>
          <p:nvPr>
            <p:ph type="sldNum" sz="quarter" idx="4"/>
          </p:nvPr>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Tree>
    <p:extLst>
      <p:ext uri="{BB962C8B-B14F-4D97-AF65-F5344CB8AC3E}">
        <p14:creationId xmlns:p14="http://schemas.microsoft.com/office/powerpoint/2010/main" val="127669179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Bottom: Picture &amp; Caption">
    <p:spTree>
      <p:nvGrpSpPr>
        <p:cNvPr id="1" name=""/>
        <p:cNvGrpSpPr/>
        <p:nvPr/>
      </p:nvGrpSpPr>
      <p:grpSpPr>
        <a:xfrm>
          <a:off x="0" y="0"/>
          <a:ext cx="0" cy="0"/>
          <a:chOff x="0" y="0"/>
          <a:chExt cx="0" cy="0"/>
        </a:xfrm>
      </p:grpSpPr>
      <p:sp>
        <p:nvSpPr>
          <p:cNvPr id="8" name="Picture Placeholder 2"/>
          <p:cNvSpPr>
            <a:spLocks noGrp="1"/>
          </p:cNvSpPr>
          <p:nvPr>
            <p:ph type="pic" idx="13"/>
          </p:nvPr>
        </p:nvSpPr>
        <p:spPr>
          <a:xfrm>
            <a:off x="298764" y="971552"/>
            <a:ext cx="11582400" cy="3726717"/>
          </a:xfrm>
          <a:prstGeom prst="rect">
            <a:avLst/>
          </a:prstGeom>
        </p:spPr>
        <p:txBody>
          <a:bodyPr lIns="0" tIns="0" rIns="0" bIns="0" rtlCol="0">
            <a:normAutofit/>
          </a:bodyPr>
          <a:lstStyle>
            <a:lvl1pPr marL="0" indent="0">
              <a:buNone/>
              <a:defRPr sz="1733">
                <a:solidFill>
                  <a:srgbClr val="505050"/>
                </a:solidFill>
              </a:defRPr>
            </a:lvl1pPr>
            <a:lvl2pPr marL="609570" indent="0">
              <a:buNone/>
              <a:defRPr sz="3733"/>
            </a:lvl2pPr>
            <a:lvl3pPr marL="1219140" indent="0">
              <a:buNone/>
              <a:defRPr sz="3200"/>
            </a:lvl3pPr>
            <a:lvl4pPr marL="1828709" indent="0">
              <a:buNone/>
              <a:defRPr sz="2667"/>
            </a:lvl4pPr>
            <a:lvl5pPr marL="2438278" indent="0">
              <a:buNone/>
              <a:defRPr sz="2667"/>
            </a:lvl5pPr>
            <a:lvl6pPr marL="3047848" indent="0">
              <a:buNone/>
              <a:defRPr sz="2667"/>
            </a:lvl6pPr>
            <a:lvl7pPr marL="3657418" indent="0">
              <a:buNone/>
              <a:defRPr sz="2667"/>
            </a:lvl7pPr>
            <a:lvl8pPr marL="4266987" indent="0">
              <a:buNone/>
              <a:defRPr sz="2667"/>
            </a:lvl8pPr>
            <a:lvl9pPr marL="4876557" indent="0">
              <a:buNone/>
              <a:defRPr sz="2667"/>
            </a:lvl9pPr>
          </a:lstStyle>
          <a:p>
            <a:pPr lvl="0"/>
            <a:r>
              <a:rPr lang="en-US" noProof="0"/>
              <a:t>Drag picture to placeholder or click icon to add</a:t>
            </a:r>
          </a:p>
        </p:txBody>
      </p:sp>
      <p:sp>
        <p:nvSpPr>
          <p:cNvPr id="10" name="Text Placeholder 3"/>
          <p:cNvSpPr>
            <a:spLocks noGrp="1"/>
          </p:cNvSpPr>
          <p:nvPr>
            <p:ph type="body" sz="half" idx="2"/>
          </p:nvPr>
        </p:nvSpPr>
        <p:spPr>
          <a:xfrm>
            <a:off x="298764" y="4943005"/>
            <a:ext cx="11582400" cy="1091259"/>
          </a:xfrm>
          <a:prstGeom prst="rect">
            <a:avLst/>
          </a:prstGeom>
        </p:spPr>
        <p:txBody>
          <a:bodyPr lIns="0" tIns="0" rIns="0" bIns="0"/>
          <a:lstStyle>
            <a:lvl1pPr marL="0" indent="0">
              <a:buNone/>
              <a:defRPr sz="1733" b="1" i="0">
                <a:solidFill>
                  <a:srgbClr val="004C97"/>
                </a:solidFill>
              </a:defRPr>
            </a:lvl1pPr>
            <a:lvl2pPr marL="609570" indent="0">
              <a:buNone/>
              <a:defRPr sz="1600"/>
            </a:lvl2pPr>
            <a:lvl3pPr marL="1219140" indent="0">
              <a:buNone/>
              <a:defRPr sz="1333"/>
            </a:lvl3pPr>
            <a:lvl4pPr marL="1828709" indent="0">
              <a:buNone/>
              <a:defRPr sz="1200"/>
            </a:lvl4pPr>
            <a:lvl5pPr marL="2438278" indent="0">
              <a:buNone/>
              <a:defRPr sz="1200"/>
            </a:lvl5pPr>
            <a:lvl6pPr marL="3047848" indent="0">
              <a:buNone/>
              <a:defRPr sz="1200"/>
            </a:lvl6pPr>
            <a:lvl7pPr marL="3657418" indent="0">
              <a:buNone/>
              <a:defRPr sz="1200"/>
            </a:lvl7pPr>
            <a:lvl8pPr marL="4266987" indent="0">
              <a:buNone/>
              <a:defRPr sz="1200"/>
            </a:lvl8pPr>
            <a:lvl9pPr marL="4876557" indent="0">
              <a:buNone/>
              <a:defRPr sz="1200"/>
            </a:lvl9pPr>
          </a:lstStyle>
          <a:p>
            <a:pPr lvl="0"/>
            <a:r>
              <a:rPr lang="en-US"/>
              <a:t>Click to edit Master text styles</a:t>
            </a:r>
          </a:p>
        </p:txBody>
      </p:sp>
      <p:sp>
        <p:nvSpPr>
          <p:cNvPr id="12"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13" name="Date Placeholder 3">
            <a:extLst>
              <a:ext uri="{FF2B5EF4-FFF2-40B4-BE49-F238E27FC236}">
                <a16:creationId xmlns:a16="http://schemas.microsoft.com/office/drawing/2014/main" id="{77828938-55C4-D54F-97BC-6558BFC0A55D}"/>
              </a:ext>
            </a:extLst>
          </p:cNvPr>
          <p:cNvSpPr>
            <a:spLocks noGrp="1"/>
          </p:cNvSpPr>
          <p:nvPr>
            <p:ph type="dt" sz="half" idx="14"/>
          </p:nvPr>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p>
        </p:txBody>
      </p:sp>
      <p:sp>
        <p:nvSpPr>
          <p:cNvPr id="14" name="Footer Placeholder 4">
            <a:extLst>
              <a:ext uri="{FF2B5EF4-FFF2-40B4-BE49-F238E27FC236}">
                <a16:creationId xmlns:a16="http://schemas.microsoft.com/office/drawing/2014/main" id="{0B46EA44-3E02-F848-9364-CFD6DEC4B361}"/>
              </a:ext>
            </a:extLst>
          </p:cNvPr>
          <p:cNvSpPr>
            <a:spLocks noGrp="1"/>
          </p:cNvSpPr>
          <p:nvPr>
            <p:ph type="ftr" sz="quarter" idx="3"/>
          </p:nvPr>
        </p:nvSpPr>
        <p:spPr>
          <a:xfrm>
            <a:off x="1832737" y="6462540"/>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a:p>
        </p:txBody>
      </p:sp>
      <p:sp>
        <p:nvSpPr>
          <p:cNvPr id="15" name="Slide Number Placeholder 5">
            <a:extLst>
              <a:ext uri="{FF2B5EF4-FFF2-40B4-BE49-F238E27FC236}">
                <a16:creationId xmlns:a16="http://schemas.microsoft.com/office/drawing/2014/main" id="{04FB1EB2-998A-C145-B854-F76D309071E0}"/>
              </a:ext>
            </a:extLst>
          </p:cNvPr>
          <p:cNvSpPr>
            <a:spLocks noGrp="1"/>
          </p:cNvSpPr>
          <p:nvPr>
            <p:ph type="sldNum" sz="quarter" idx="4"/>
          </p:nvPr>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Tree>
    <p:extLst>
      <p:ext uri="{BB962C8B-B14F-4D97-AF65-F5344CB8AC3E}">
        <p14:creationId xmlns:p14="http://schemas.microsoft.com/office/powerpoint/2010/main" val="24207883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Logo Bottom: 3 Pictures &amp; Caption">
    <p:spTree>
      <p:nvGrpSpPr>
        <p:cNvPr id="1" name=""/>
        <p:cNvGrpSpPr/>
        <p:nvPr/>
      </p:nvGrpSpPr>
      <p:grpSpPr>
        <a:xfrm>
          <a:off x="0" y="0"/>
          <a:ext cx="0" cy="0"/>
          <a:chOff x="0" y="0"/>
          <a:chExt cx="0" cy="0"/>
        </a:xfrm>
      </p:grpSpPr>
      <p:sp>
        <p:nvSpPr>
          <p:cNvPr id="8" name="Picture Placeholder 2"/>
          <p:cNvSpPr>
            <a:spLocks noGrp="1"/>
          </p:cNvSpPr>
          <p:nvPr>
            <p:ph type="pic" idx="13"/>
          </p:nvPr>
        </p:nvSpPr>
        <p:spPr>
          <a:xfrm>
            <a:off x="298764" y="962672"/>
            <a:ext cx="3686288" cy="3726717"/>
          </a:xfrm>
          <a:prstGeom prst="rect">
            <a:avLst/>
          </a:prstGeom>
        </p:spPr>
        <p:txBody>
          <a:bodyPr lIns="0" tIns="0" rIns="0" bIns="0" rtlCol="0">
            <a:normAutofit/>
          </a:bodyPr>
          <a:lstStyle>
            <a:lvl1pPr marL="0" indent="0">
              <a:buNone/>
              <a:defRPr sz="1733">
                <a:solidFill>
                  <a:srgbClr val="505050"/>
                </a:solidFill>
              </a:defRPr>
            </a:lvl1pPr>
            <a:lvl2pPr marL="609570" indent="0">
              <a:buNone/>
              <a:defRPr sz="3733"/>
            </a:lvl2pPr>
            <a:lvl3pPr marL="1219140" indent="0">
              <a:buNone/>
              <a:defRPr sz="3200"/>
            </a:lvl3pPr>
            <a:lvl4pPr marL="1828709" indent="0">
              <a:buNone/>
              <a:defRPr sz="2667"/>
            </a:lvl4pPr>
            <a:lvl5pPr marL="2438278" indent="0">
              <a:buNone/>
              <a:defRPr sz="2667"/>
            </a:lvl5pPr>
            <a:lvl6pPr marL="3047848" indent="0">
              <a:buNone/>
              <a:defRPr sz="2667"/>
            </a:lvl6pPr>
            <a:lvl7pPr marL="3657418" indent="0">
              <a:buNone/>
              <a:defRPr sz="2667"/>
            </a:lvl7pPr>
            <a:lvl8pPr marL="4266987" indent="0">
              <a:buNone/>
              <a:defRPr sz="2667"/>
            </a:lvl8pPr>
            <a:lvl9pPr marL="4876557" indent="0">
              <a:buNone/>
              <a:defRPr sz="2667"/>
            </a:lvl9pPr>
          </a:lstStyle>
          <a:p>
            <a:pPr lvl="0"/>
            <a:r>
              <a:rPr lang="en-US" noProof="0"/>
              <a:t>Drag picture to placeholder or click icon to add</a:t>
            </a:r>
          </a:p>
        </p:txBody>
      </p:sp>
      <p:sp>
        <p:nvSpPr>
          <p:cNvPr id="10" name="Text Placeholder 3"/>
          <p:cNvSpPr>
            <a:spLocks noGrp="1"/>
          </p:cNvSpPr>
          <p:nvPr>
            <p:ph type="body" sz="half" idx="2"/>
          </p:nvPr>
        </p:nvSpPr>
        <p:spPr>
          <a:xfrm>
            <a:off x="298764" y="4943005"/>
            <a:ext cx="11582400" cy="1091259"/>
          </a:xfrm>
          <a:prstGeom prst="rect">
            <a:avLst/>
          </a:prstGeom>
        </p:spPr>
        <p:txBody>
          <a:bodyPr lIns="0" tIns="0" rIns="0" bIns="0"/>
          <a:lstStyle>
            <a:lvl1pPr marL="0" indent="0">
              <a:buNone/>
              <a:defRPr sz="1733" b="1" i="0">
                <a:solidFill>
                  <a:srgbClr val="004C97"/>
                </a:solidFill>
              </a:defRPr>
            </a:lvl1pPr>
            <a:lvl2pPr marL="609570" indent="0">
              <a:buNone/>
              <a:defRPr sz="1600"/>
            </a:lvl2pPr>
            <a:lvl3pPr marL="1219140" indent="0">
              <a:buNone/>
              <a:defRPr sz="1333"/>
            </a:lvl3pPr>
            <a:lvl4pPr marL="1828709" indent="0">
              <a:buNone/>
              <a:defRPr sz="1200"/>
            </a:lvl4pPr>
            <a:lvl5pPr marL="2438278" indent="0">
              <a:buNone/>
              <a:defRPr sz="1200"/>
            </a:lvl5pPr>
            <a:lvl6pPr marL="3047848" indent="0">
              <a:buNone/>
              <a:defRPr sz="1200"/>
            </a:lvl6pPr>
            <a:lvl7pPr marL="3657418" indent="0">
              <a:buNone/>
              <a:defRPr sz="1200"/>
            </a:lvl7pPr>
            <a:lvl8pPr marL="4266987" indent="0">
              <a:buNone/>
              <a:defRPr sz="1200"/>
            </a:lvl8pPr>
            <a:lvl9pPr marL="4876557" indent="0">
              <a:buNone/>
              <a:defRPr sz="1200"/>
            </a:lvl9pPr>
          </a:lstStyle>
          <a:p>
            <a:pPr lvl="0"/>
            <a:r>
              <a:rPr lang="en-US"/>
              <a:t>Click to edit Master text styles</a:t>
            </a:r>
          </a:p>
        </p:txBody>
      </p:sp>
      <p:sp>
        <p:nvSpPr>
          <p:cNvPr id="12"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13" name="Date Placeholder 3">
            <a:extLst>
              <a:ext uri="{FF2B5EF4-FFF2-40B4-BE49-F238E27FC236}">
                <a16:creationId xmlns:a16="http://schemas.microsoft.com/office/drawing/2014/main" id="{77828938-55C4-D54F-97BC-6558BFC0A55D}"/>
              </a:ext>
            </a:extLst>
          </p:cNvPr>
          <p:cNvSpPr>
            <a:spLocks noGrp="1"/>
          </p:cNvSpPr>
          <p:nvPr>
            <p:ph type="dt" sz="half" idx="14"/>
          </p:nvPr>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p>
        </p:txBody>
      </p:sp>
      <p:sp>
        <p:nvSpPr>
          <p:cNvPr id="14" name="Footer Placeholder 4">
            <a:extLst>
              <a:ext uri="{FF2B5EF4-FFF2-40B4-BE49-F238E27FC236}">
                <a16:creationId xmlns:a16="http://schemas.microsoft.com/office/drawing/2014/main" id="{0B46EA44-3E02-F848-9364-CFD6DEC4B361}"/>
              </a:ext>
            </a:extLst>
          </p:cNvPr>
          <p:cNvSpPr>
            <a:spLocks noGrp="1"/>
          </p:cNvSpPr>
          <p:nvPr>
            <p:ph type="ftr" sz="quarter" idx="3"/>
          </p:nvPr>
        </p:nvSpPr>
        <p:spPr>
          <a:xfrm>
            <a:off x="1832737" y="6462540"/>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a:p>
        </p:txBody>
      </p:sp>
      <p:sp>
        <p:nvSpPr>
          <p:cNvPr id="15" name="Slide Number Placeholder 5">
            <a:extLst>
              <a:ext uri="{FF2B5EF4-FFF2-40B4-BE49-F238E27FC236}">
                <a16:creationId xmlns:a16="http://schemas.microsoft.com/office/drawing/2014/main" id="{04FB1EB2-998A-C145-B854-F76D309071E0}"/>
              </a:ext>
            </a:extLst>
          </p:cNvPr>
          <p:cNvSpPr>
            <a:spLocks noGrp="1"/>
          </p:cNvSpPr>
          <p:nvPr>
            <p:ph type="sldNum" sz="quarter" idx="4"/>
          </p:nvPr>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9" name="Picture Placeholder 2">
            <a:extLst>
              <a:ext uri="{FF2B5EF4-FFF2-40B4-BE49-F238E27FC236}">
                <a16:creationId xmlns:a16="http://schemas.microsoft.com/office/drawing/2014/main" id="{3201775C-AD98-2244-BFD9-9D2B630B7494}"/>
              </a:ext>
            </a:extLst>
          </p:cNvPr>
          <p:cNvSpPr>
            <a:spLocks noGrp="1"/>
          </p:cNvSpPr>
          <p:nvPr>
            <p:ph type="pic" idx="15"/>
          </p:nvPr>
        </p:nvSpPr>
        <p:spPr>
          <a:xfrm>
            <a:off x="4246820" y="960787"/>
            <a:ext cx="3686288" cy="3726717"/>
          </a:xfrm>
          <a:prstGeom prst="rect">
            <a:avLst/>
          </a:prstGeom>
        </p:spPr>
        <p:txBody>
          <a:bodyPr lIns="0" tIns="0" rIns="0" bIns="0" rtlCol="0">
            <a:normAutofit/>
          </a:bodyPr>
          <a:lstStyle>
            <a:lvl1pPr marL="0" indent="0">
              <a:buNone/>
              <a:defRPr sz="1733">
                <a:solidFill>
                  <a:srgbClr val="505050"/>
                </a:solidFill>
              </a:defRPr>
            </a:lvl1pPr>
            <a:lvl2pPr marL="609570" indent="0">
              <a:buNone/>
              <a:defRPr sz="3733"/>
            </a:lvl2pPr>
            <a:lvl3pPr marL="1219140" indent="0">
              <a:buNone/>
              <a:defRPr sz="3200"/>
            </a:lvl3pPr>
            <a:lvl4pPr marL="1828709" indent="0">
              <a:buNone/>
              <a:defRPr sz="2667"/>
            </a:lvl4pPr>
            <a:lvl5pPr marL="2438278" indent="0">
              <a:buNone/>
              <a:defRPr sz="2667"/>
            </a:lvl5pPr>
            <a:lvl6pPr marL="3047848" indent="0">
              <a:buNone/>
              <a:defRPr sz="2667"/>
            </a:lvl6pPr>
            <a:lvl7pPr marL="3657418" indent="0">
              <a:buNone/>
              <a:defRPr sz="2667"/>
            </a:lvl7pPr>
            <a:lvl8pPr marL="4266987" indent="0">
              <a:buNone/>
              <a:defRPr sz="2667"/>
            </a:lvl8pPr>
            <a:lvl9pPr marL="4876557" indent="0">
              <a:buNone/>
              <a:defRPr sz="2667"/>
            </a:lvl9pPr>
          </a:lstStyle>
          <a:p>
            <a:pPr lvl="0"/>
            <a:r>
              <a:rPr lang="en-US" noProof="0"/>
              <a:t>Drag picture to placeholder or click icon to add</a:t>
            </a:r>
          </a:p>
        </p:txBody>
      </p:sp>
      <p:sp>
        <p:nvSpPr>
          <p:cNvPr id="11" name="Picture Placeholder 2">
            <a:extLst>
              <a:ext uri="{FF2B5EF4-FFF2-40B4-BE49-F238E27FC236}">
                <a16:creationId xmlns:a16="http://schemas.microsoft.com/office/drawing/2014/main" id="{EFDDEADE-6168-E74A-B5A8-27F6C2E38AF0}"/>
              </a:ext>
            </a:extLst>
          </p:cNvPr>
          <p:cNvSpPr>
            <a:spLocks noGrp="1"/>
          </p:cNvSpPr>
          <p:nvPr>
            <p:ph type="pic" idx="16"/>
          </p:nvPr>
        </p:nvSpPr>
        <p:spPr>
          <a:xfrm>
            <a:off x="8194876" y="962672"/>
            <a:ext cx="3686288" cy="3726717"/>
          </a:xfrm>
          <a:prstGeom prst="rect">
            <a:avLst/>
          </a:prstGeom>
        </p:spPr>
        <p:txBody>
          <a:bodyPr lIns="0" tIns="0" rIns="0" bIns="0" rtlCol="0">
            <a:normAutofit/>
          </a:bodyPr>
          <a:lstStyle>
            <a:lvl1pPr marL="0" indent="0">
              <a:buNone/>
              <a:defRPr sz="1733">
                <a:solidFill>
                  <a:srgbClr val="505050"/>
                </a:solidFill>
              </a:defRPr>
            </a:lvl1pPr>
            <a:lvl2pPr marL="609570" indent="0">
              <a:buNone/>
              <a:defRPr sz="3733"/>
            </a:lvl2pPr>
            <a:lvl3pPr marL="1219140" indent="0">
              <a:buNone/>
              <a:defRPr sz="3200"/>
            </a:lvl3pPr>
            <a:lvl4pPr marL="1828709" indent="0">
              <a:buNone/>
              <a:defRPr sz="2667"/>
            </a:lvl4pPr>
            <a:lvl5pPr marL="2438278" indent="0">
              <a:buNone/>
              <a:defRPr sz="2667"/>
            </a:lvl5pPr>
            <a:lvl6pPr marL="3047848" indent="0">
              <a:buNone/>
              <a:defRPr sz="2667"/>
            </a:lvl6pPr>
            <a:lvl7pPr marL="3657418" indent="0">
              <a:buNone/>
              <a:defRPr sz="2667"/>
            </a:lvl7pPr>
            <a:lvl8pPr marL="4266987" indent="0">
              <a:buNone/>
              <a:defRPr sz="2667"/>
            </a:lvl8pPr>
            <a:lvl9pPr marL="4876557" indent="0">
              <a:buNone/>
              <a:defRPr sz="2667"/>
            </a:lvl9pPr>
          </a:lstStyle>
          <a:p>
            <a:pPr lvl="0"/>
            <a:r>
              <a:rPr lang="en-US" noProof="0"/>
              <a:t>Drag picture to placeholder or click icon to add</a:t>
            </a:r>
          </a:p>
        </p:txBody>
      </p:sp>
    </p:spTree>
    <p:extLst>
      <p:ext uri="{BB962C8B-B14F-4D97-AF65-F5344CB8AC3E}">
        <p14:creationId xmlns:p14="http://schemas.microsoft.com/office/powerpoint/2010/main" val="324633212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Picture Layout">
    <p:spTree>
      <p:nvGrpSpPr>
        <p:cNvPr id="1" name=""/>
        <p:cNvGrpSpPr/>
        <p:nvPr/>
      </p:nvGrpSpPr>
      <p:grpSpPr>
        <a:xfrm>
          <a:off x="0" y="0"/>
          <a:ext cx="0" cy="0"/>
          <a:chOff x="0" y="0"/>
          <a:chExt cx="0" cy="0"/>
        </a:xfrm>
      </p:grpSpPr>
      <p:sp>
        <p:nvSpPr>
          <p:cNvPr id="7" name="Picture Placeholder 6"/>
          <p:cNvSpPr>
            <a:spLocks noGrp="1"/>
          </p:cNvSpPr>
          <p:nvPr>
            <p:ph type="pic" sz="quarter" idx="13"/>
          </p:nvPr>
        </p:nvSpPr>
        <p:spPr>
          <a:xfrm>
            <a:off x="296333" y="254001"/>
            <a:ext cx="11567584" cy="5802923"/>
          </a:xfrm>
          <a:prstGeom prst="rect">
            <a:avLst/>
          </a:prstGeom>
        </p:spPr>
        <p:txBody>
          <a:bodyPr vert="horz"/>
          <a:lstStyle>
            <a:lvl1pPr marL="306903" indent="-306903">
              <a:defRPr sz="1867">
                <a:solidFill>
                  <a:srgbClr val="505050"/>
                </a:solidFill>
              </a:defRPr>
            </a:lvl1pPr>
          </a:lstStyle>
          <a:p>
            <a:r>
              <a:rPr lang="en-US"/>
              <a:t>Drag picture to placeholder or click icon to add</a:t>
            </a:r>
          </a:p>
        </p:txBody>
      </p:sp>
      <p:sp>
        <p:nvSpPr>
          <p:cNvPr id="6" name="Date Placeholder 3">
            <a:extLst>
              <a:ext uri="{FF2B5EF4-FFF2-40B4-BE49-F238E27FC236}">
                <a16:creationId xmlns:a16="http://schemas.microsoft.com/office/drawing/2014/main" id="{C04DE35B-43B2-5E46-BB2A-7F0C47F493EE}"/>
              </a:ext>
            </a:extLst>
          </p:cNvPr>
          <p:cNvSpPr>
            <a:spLocks noGrp="1"/>
          </p:cNvSpPr>
          <p:nvPr>
            <p:ph type="dt" sz="half" idx="2"/>
          </p:nvPr>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p>
        </p:txBody>
      </p:sp>
      <p:sp>
        <p:nvSpPr>
          <p:cNvPr id="8" name="Footer Placeholder 4">
            <a:extLst>
              <a:ext uri="{FF2B5EF4-FFF2-40B4-BE49-F238E27FC236}">
                <a16:creationId xmlns:a16="http://schemas.microsoft.com/office/drawing/2014/main" id="{8CB08929-45CB-4844-8FAB-490E069AA883}"/>
              </a:ext>
            </a:extLst>
          </p:cNvPr>
          <p:cNvSpPr>
            <a:spLocks noGrp="1"/>
          </p:cNvSpPr>
          <p:nvPr>
            <p:ph type="ftr" sz="quarter" idx="3"/>
          </p:nvPr>
        </p:nvSpPr>
        <p:spPr>
          <a:xfrm>
            <a:off x="1832737" y="6462540"/>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a:p>
        </p:txBody>
      </p:sp>
      <p:sp>
        <p:nvSpPr>
          <p:cNvPr id="9" name="Slide Number Placeholder 5">
            <a:extLst>
              <a:ext uri="{FF2B5EF4-FFF2-40B4-BE49-F238E27FC236}">
                <a16:creationId xmlns:a16="http://schemas.microsoft.com/office/drawing/2014/main" id="{00369265-93AE-D948-8118-B1D4795106E9}"/>
              </a:ext>
            </a:extLst>
          </p:cNvPr>
          <p:cNvSpPr>
            <a:spLocks noGrp="1"/>
          </p:cNvSpPr>
          <p:nvPr>
            <p:ph type="sldNum" sz="quarter" idx="4"/>
          </p:nvPr>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Tree>
    <p:extLst>
      <p:ext uri="{BB962C8B-B14F-4D97-AF65-F5344CB8AC3E}">
        <p14:creationId xmlns:p14="http://schemas.microsoft.com/office/powerpoint/2010/main" val="259412846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Bottom: Collage - multiple images">
    <p:spTree>
      <p:nvGrpSpPr>
        <p:cNvPr id="1" name=""/>
        <p:cNvGrpSpPr/>
        <p:nvPr/>
      </p:nvGrpSpPr>
      <p:grpSpPr>
        <a:xfrm>
          <a:off x="0" y="0"/>
          <a:ext cx="0" cy="0"/>
          <a:chOff x="0" y="0"/>
          <a:chExt cx="0" cy="0"/>
        </a:xfrm>
      </p:grpSpPr>
      <p:sp>
        <p:nvSpPr>
          <p:cNvPr id="11"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24" name="Picture Placeholder 14"/>
          <p:cNvSpPr>
            <a:spLocks noGrp="1"/>
          </p:cNvSpPr>
          <p:nvPr>
            <p:ph type="pic" sz="quarter" idx="19"/>
          </p:nvPr>
        </p:nvSpPr>
        <p:spPr>
          <a:xfrm>
            <a:off x="274259"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5" name="Picture Placeholder 14"/>
          <p:cNvSpPr>
            <a:spLocks noGrp="1"/>
          </p:cNvSpPr>
          <p:nvPr>
            <p:ph type="pic" sz="quarter" idx="20"/>
          </p:nvPr>
        </p:nvSpPr>
        <p:spPr>
          <a:xfrm>
            <a:off x="2639233"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6" name="Picture Placeholder 14"/>
          <p:cNvSpPr>
            <a:spLocks noGrp="1"/>
          </p:cNvSpPr>
          <p:nvPr>
            <p:ph type="pic" sz="quarter" idx="21"/>
          </p:nvPr>
        </p:nvSpPr>
        <p:spPr>
          <a:xfrm>
            <a:off x="5004273"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7" name="Picture Placeholder 14"/>
          <p:cNvSpPr>
            <a:spLocks noGrp="1"/>
          </p:cNvSpPr>
          <p:nvPr>
            <p:ph type="pic" sz="quarter" idx="22"/>
          </p:nvPr>
        </p:nvSpPr>
        <p:spPr>
          <a:xfrm>
            <a:off x="7379275"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8" name="Picture Placeholder 14"/>
          <p:cNvSpPr>
            <a:spLocks noGrp="1"/>
          </p:cNvSpPr>
          <p:nvPr>
            <p:ph type="pic" sz="quarter" idx="23"/>
          </p:nvPr>
        </p:nvSpPr>
        <p:spPr>
          <a:xfrm>
            <a:off x="9734353"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9" name="Picture Placeholder 14"/>
          <p:cNvSpPr>
            <a:spLocks noGrp="1"/>
          </p:cNvSpPr>
          <p:nvPr>
            <p:ph type="pic" sz="quarter" idx="14"/>
          </p:nvPr>
        </p:nvSpPr>
        <p:spPr>
          <a:xfrm>
            <a:off x="274259"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0" name="Picture Placeholder 14"/>
          <p:cNvSpPr>
            <a:spLocks noGrp="1"/>
          </p:cNvSpPr>
          <p:nvPr>
            <p:ph type="pic" sz="quarter" idx="15"/>
          </p:nvPr>
        </p:nvSpPr>
        <p:spPr>
          <a:xfrm>
            <a:off x="2639233"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1" name="Picture Placeholder 14"/>
          <p:cNvSpPr>
            <a:spLocks noGrp="1"/>
          </p:cNvSpPr>
          <p:nvPr>
            <p:ph type="pic" sz="quarter" idx="16"/>
          </p:nvPr>
        </p:nvSpPr>
        <p:spPr>
          <a:xfrm>
            <a:off x="5004273"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2" name="Picture Placeholder 14"/>
          <p:cNvSpPr>
            <a:spLocks noGrp="1"/>
          </p:cNvSpPr>
          <p:nvPr>
            <p:ph type="pic" sz="quarter" idx="17"/>
          </p:nvPr>
        </p:nvSpPr>
        <p:spPr>
          <a:xfrm>
            <a:off x="7379275"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3" name="Picture Placeholder 14"/>
          <p:cNvSpPr>
            <a:spLocks noGrp="1"/>
          </p:cNvSpPr>
          <p:nvPr>
            <p:ph type="pic" sz="quarter" idx="18"/>
          </p:nvPr>
        </p:nvSpPr>
        <p:spPr>
          <a:xfrm>
            <a:off x="9734353"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4" name="Picture Placeholder 14"/>
          <p:cNvSpPr>
            <a:spLocks noGrp="1"/>
          </p:cNvSpPr>
          <p:nvPr>
            <p:ph type="pic" sz="quarter" idx="24"/>
          </p:nvPr>
        </p:nvSpPr>
        <p:spPr>
          <a:xfrm>
            <a:off x="274259"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5" name="Picture Placeholder 14"/>
          <p:cNvSpPr>
            <a:spLocks noGrp="1"/>
          </p:cNvSpPr>
          <p:nvPr>
            <p:ph type="pic" sz="quarter" idx="25"/>
          </p:nvPr>
        </p:nvSpPr>
        <p:spPr>
          <a:xfrm>
            <a:off x="2639233"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6" name="Picture Placeholder 14"/>
          <p:cNvSpPr>
            <a:spLocks noGrp="1"/>
          </p:cNvSpPr>
          <p:nvPr>
            <p:ph type="pic" sz="quarter" idx="26"/>
          </p:nvPr>
        </p:nvSpPr>
        <p:spPr>
          <a:xfrm>
            <a:off x="5004273"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7" name="Picture Placeholder 14"/>
          <p:cNvSpPr>
            <a:spLocks noGrp="1"/>
          </p:cNvSpPr>
          <p:nvPr>
            <p:ph type="pic" sz="quarter" idx="27"/>
          </p:nvPr>
        </p:nvSpPr>
        <p:spPr>
          <a:xfrm>
            <a:off x="7379275"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8" name="Picture Placeholder 14"/>
          <p:cNvSpPr>
            <a:spLocks noGrp="1"/>
          </p:cNvSpPr>
          <p:nvPr>
            <p:ph type="pic" sz="quarter" idx="28"/>
          </p:nvPr>
        </p:nvSpPr>
        <p:spPr>
          <a:xfrm>
            <a:off x="9734353"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1" name="Date Placeholder 3">
            <a:extLst>
              <a:ext uri="{FF2B5EF4-FFF2-40B4-BE49-F238E27FC236}">
                <a16:creationId xmlns:a16="http://schemas.microsoft.com/office/drawing/2014/main" id="{F003E816-DE23-7A4B-A7F1-1C444743BC6A}"/>
              </a:ext>
            </a:extLst>
          </p:cNvPr>
          <p:cNvSpPr>
            <a:spLocks noGrp="1"/>
          </p:cNvSpPr>
          <p:nvPr>
            <p:ph type="dt" sz="half" idx="2"/>
          </p:nvPr>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p>
        </p:txBody>
      </p:sp>
      <p:sp>
        <p:nvSpPr>
          <p:cNvPr id="22" name="Footer Placeholder 4">
            <a:extLst>
              <a:ext uri="{FF2B5EF4-FFF2-40B4-BE49-F238E27FC236}">
                <a16:creationId xmlns:a16="http://schemas.microsoft.com/office/drawing/2014/main" id="{2DF94F28-0184-8042-9D48-11789A42E883}"/>
              </a:ext>
            </a:extLst>
          </p:cNvPr>
          <p:cNvSpPr>
            <a:spLocks noGrp="1"/>
          </p:cNvSpPr>
          <p:nvPr>
            <p:ph type="ftr" sz="quarter" idx="3"/>
          </p:nvPr>
        </p:nvSpPr>
        <p:spPr>
          <a:xfrm>
            <a:off x="1832737" y="6462540"/>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a:p>
        </p:txBody>
      </p:sp>
      <p:sp>
        <p:nvSpPr>
          <p:cNvPr id="23" name="Slide Number Placeholder 5">
            <a:extLst>
              <a:ext uri="{FF2B5EF4-FFF2-40B4-BE49-F238E27FC236}">
                <a16:creationId xmlns:a16="http://schemas.microsoft.com/office/drawing/2014/main" id="{A9F1936B-7E4C-D74A-AB55-2D8B530D44F4}"/>
              </a:ext>
            </a:extLst>
          </p:cNvPr>
          <p:cNvSpPr>
            <a:spLocks noGrp="1"/>
          </p:cNvSpPr>
          <p:nvPr>
            <p:ph type="sldNum" sz="quarter" idx="4"/>
          </p:nvPr>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Tree>
    <p:extLst>
      <p:ext uri="{BB962C8B-B14F-4D97-AF65-F5344CB8AC3E}">
        <p14:creationId xmlns:p14="http://schemas.microsoft.com/office/powerpoint/2010/main" val="36319530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034039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Logo Bottom: Title &amp; Content">
    <p:spTree>
      <p:nvGrpSpPr>
        <p:cNvPr id="1" name=""/>
        <p:cNvGrpSpPr/>
        <p:nvPr/>
      </p:nvGrpSpPr>
      <p:grpSpPr>
        <a:xfrm>
          <a:off x="0" y="0"/>
          <a:ext cx="0" cy="0"/>
          <a:chOff x="0" y="0"/>
          <a:chExt cx="0" cy="0"/>
        </a:xfrm>
      </p:grpSpPr>
      <p:sp>
        <p:nvSpPr>
          <p:cNvPr id="7" name="Content Placeholder 2"/>
          <p:cNvSpPr>
            <a:spLocks noGrp="1"/>
          </p:cNvSpPr>
          <p:nvPr>
            <p:ph idx="1"/>
          </p:nvPr>
        </p:nvSpPr>
        <p:spPr>
          <a:xfrm>
            <a:off x="592667" y="1447037"/>
            <a:ext cx="11275488" cy="4766559"/>
          </a:xfrm>
          <a:prstGeom prst="rect">
            <a:avLst/>
          </a:prstGeom>
        </p:spPr>
        <p:txBody>
          <a:bodyPr lIns="0" tIns="0" rIns="0" bIns="0"/>
          <a:lstStyle>
            <a:lvl1pPr marL="306903" indent="-306903">
              <a:buFont typeface="Wingdings" panose="05000000000000000000" pitchFamily="2" charset="2"/>
              <a:buChar char="§"/>
              <a:defRPr sz="2400">
                <a:solidFill>
                  <a:srgbClr val="000000"/>
                </a:solidFill>
                <a:latin typeface="Roboto" panose="02000000000000000000" pitchFamily="2" charset="0"/>
              </a:defRPr>
            </a:lvl1pPr>
            <a:lvl2pPr marL="683650" indent="-306903">
              <a:buFont typeface="Wingdings" panose="05000000000000000000" pitchFamily="2" charset="2"/>
              <a:buChar char="§"/>
              <a:defRPr sz="2133">
                <a:solidFill>
                  <a:srgbClr val="000000"/>
                </a:solidFill>
                <a:latin typeface="Roboto" panose="02000000000000000000" pitchFamily="2" charset="0"/>
              </a:defRPr>
            </a:lvl2pPr>
            <a:lvl3pPr marL="1070980" indent="-306903">
              <a:buFont typeface="Wingdings" panose="05000000000000000000" pitchFamily="2" charset="2"/>
              <a:buChar char="§"/>
              <a:defRPr sz="2000">
                <a:solidFill>
                  <a:srgbClr val="000000"/>
                </a:solidFill>
                <a:latin typeface="Roboto" panose="02000000000000000000" pitchFamily="2" charset="0"/>
              </a:defRPr>
            </a:lvl3pPr>
            <a:lvl4pPr marL="1447728" indent="-304784">
              <a:buFont typeface="Wingdings" panose="05000000000000000000" pitchFamily="2" charset="2"/>
              <a:buChar char="§"/>
              <a:defRPr sz="1867">
                <a:solidFill>
                  <a:srgbClr val="000000"/>
                </a:solidFill>
                <a:latin typeface="Roboto" panose="02000000000000000000" pitchFamily="2" charset="0"/>
              </a:defRPr>
            </a:lvl4pPr>
            <a:lvl5pPr marL="1826593" indent="-306903">
              <a:buFont typeface="Wingdings" panose="05000000000000000000" pitchFamily="2" charset="2"/>
              <a:buChar char="§"/>
              <a:defRPr sz="1867">
                <a:solidFill>
                  <a:srgbClr val="000000"/>
                </a:solidFill>
                <a:latin typeface="Roboto" panose="020000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itle 1"/>
          <p:cNvSpPr>
            <a:spLocks noGrp="1"/>
          </p:cNvSpPr>
          <p:nvPr>
            <p:ph type="title"/>
          </p:nvPr>
        </p:nvSpPr>
        <p:spPr>
          <a:xfrm>
            <a:off x="516161" y="428759"/>
            <a:ext cx="7532816" cy="690368"/>
          </a:xfrm>
          <a:prstGeom prst="rect">
            <a:avLst/>
          </a:prstGeom>
        </p:spPr>
        <p:txBody>
          <a:bodyPr lIns="0" tIns="0" rIns="0" bIns="0" anchor="b" anchorCtr="0"/>
          <a:lstStyle>
            <a:lvl1pPr>
              <a:defRPr sz="4267">
                <a:solidFill>
                  <a:srgbClr val="004C97"/>
                </a:solidFill>
                <a:latin typeface="Roboto Black" panose="02000000000000000000" pitchFamily="2" charset="0"/>
                <a:ea typeface="Roboto Black" panose="02000000000000000000" pitchFamily="2" charset="0"/>
              </a:defRPr>
            </a:lvl1pPr>
          </a:lstStyle>
          <a:p>
            <a:r>
              <a:rPr lang="en-US"/>
              <a:t>Click to edit Master title style</a:t>
            </a:r>
          </a:p>
        </p:txBody>
      </p:sp>
      <p:sp>
        <p:nvSpPr>
          <p:cNvPr id="13" name="Slide Number Placeholder 5">
            <a:extLst>
              <a:ext uri="{FF2B5EF4-FFF2-40B4-BE49-F238E27FC236}">
                <a16:creationId xmlns:a16="http://schemas.microsoft.com/office/drawing/2014/main" id="{7CC9F928-A55A-6F48-B4D1-652C0647D14B}"/>
              </a:ext>
            </a:extLst>
          </p:cNvPr>
          <p:cNvSpPr txBox="1">
            <a:spLocks/>
          </p:cNvSpPr>
          <p:nvPr userDrawn="1"/>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defPPr>
              <a:defRPr lang="en-US"/>
            </a:defPPr>
            <a:lvl1pPr algn="ctr" defTabSz="457200" rtl="0" fontAlgn="base">
              <a:spcBef>
                <a:spcPct val="0"/>
              </a:spcBef>
              <a:spcAft>
                <a:spcPct val="0"/>
              </a:spcAft>
              <a:defRPr sz="9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z="1200" smtClean="0">
                <a:latin typeface="Roboto" panose="02000000000000000000" pitchFamily="2" charset="0"/>
              </a:rPr>
              <a:pPr>
                <a:defRPr/>
              </a:pPr>
              <a:t>‹#›</a:t>
            </a:fld>
            <a:endParaRPr lang="en-US" sz="1200">
              <a:latin typeface="Roboto" panose="02000000000000000000" pitchFamily="2" charset="0"/>
            </a:endParaRPr>
          </a:p>
        </p:txBody>
      </p:sp>
    </p:spTree>
    <p:extLst>
      <p:ext uri="{BB962C8B-B14F-4D97-AF65-F5344CB8AC3E}">
        <p14:creationId xmlns:p14="http://schemas.microsoft.com/office/powerpoint/2010/main" val="166843846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6617-AB62-8DE9-FD2B-9EF8850173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D28458-B6B5-0393-FF5A-17BD1B77D811}"/>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DD7F38-B4F5-382F-3CC2-303D17BD16D7}"/>
              </a:ext>
            </a:extLst>
          </p:cNvPr>
          <p:cNvSpPr>
            <a:spLocks noGrp="1"/>
          </p:cNvSpPr>
          <p:nvPr>
            <p:ph type="dt" sz="half" idx="10"/>
          </p:nvPr>
        </p:nvSpPr>
        <p:spPr/>
        <p:txBody>
          <a:bodyPr/>
          <a:lstStyle/>
          <a:p>
            <a:r>
              <a:rPr lang="en-US"/>
              <a:t>5/16/26</a:t>
            </a:r>
          </a:p>
        </p:txBody>
      </p:sp>
      <p:sp>
        <p:nvSpPr>
          <p:cNvPr id="5" name="Footer Placeholder 4">
            <a:extLst>
              <a:ext uri="{FF2B5EF4-FFF2-40B4-BE49-F238E27FC236}">
                <a16:creationId xmlns:a16="http://schemas.microsoft.com/office/drawing/2014/main" id="{99D1C78E-E830-C0CD-E632-96B76D88CC96}"/>
              </a:ext>
            </a:extLst>
          </p:cNvPr>
          <p:cNvSpPr>
            <a:spLocks noGrp="1"/>
          </p:cNvSpPr>
          <p:nvPr>
            <p:ph type="ftr" sz="quarter" idx="11"/>
          </p:nvPr>
        </p:nvSpPr>
        <p:spPr/>
        <p:txBody>
          <a:bodyPr/>
          <a:lstStyle/>
          <a:p>
            <a:r>
              <a:rPr lang="en-US"/>
              <a:t>Sam Posen | IPAC'26 Tutorial</a:t>
            </a:r>
          </a:p>
        </p:txBody>
      </p:sp>
      <p:sp>
        <p:nvSpPr>
          <p:cNvPr id="6" name="Slide Number Placeholder 5">
            <a:extLst>
              <a:ext uri="{FF2B5EF4-FFF2-40B4-BE49-F238E27FC236}">
                <a16:creationId xmlns:a16="http://schemas.microsoft.com/office/drawing/2014/main" id="{D3E5DE0F-EF52-4222-142D-6EF557669A4A}"/>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117048614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FC0A2-1C0C-1B40-A52E-EFFB99D63A4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6D5B9D-36D9-7B3C-4652-8FB2760F6E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0C8BD8-21F6-0C73-8616-DEAD216D99ED}"/>
              </a:ext>
            </a:extLst>
          </p:cNvPr>
          <p:cNvSpPr>
            <a:spLocks noGrp="1"/>
          </p:cNvSpPr>
          <p:nvPr>
            <p:ph type="dt" sz="half" idx="10"/>
          </p:nvPr>
        </p:nvSpPr>
        <p:spPr/>
        <p:txBody>
          <a:bodyPr/>
          <a:lstStyle/>
          <a:p>
            <a:r>
              <a:rPr lang="en-US"/>
              <a:t>5/16/26</a:t>
            </a:r>
          </a:p>
        </p:txBody>
      </p:sp>
      <p:sp>
        <p:nvSpPr>
          <p:cNvPr id="5" name="Footer Placeholder 4">
            <a:extLst>
              <a:ext uri="{FF2B5EF4-FFF2-40B4-BE49-F238E27FC236}">
                <a16:creationId xmlns:a16="http://schemas.microsoft.com/office/drawing/2014/main" id="{8D4D4758-7100-D6C7-CE70-9758B7BCC867}"/>
              </a:ext>
            </a:extLst>
          </p:cNvPr>
          <p:cNvSpPr>
            <a:spLocks noGrp="1"/>
          </p:cNvSpPr>
          <p:nvPr>
            <p:ph type="ftr" sz="quarter" idx="11"/>
          </p:nvPr>
        </p:nvSpPr>
        <p:spPr/>
        <p:txBody>
          <a:bodyPr/>
          <a:lstStyle/>
          <a:p>
            <a:r>
              <a:rPr lang="en-US"/>
              <a:t>Sam Posen | IPAC'26 Tutorial</a:t>
            </a:r>
          </a:p>
        </p:txBody>
      </p:sp>
      <p:sp>
        <p:nvSpPr>
          <p:cNvPr id="6" name="Slide Number Placeholder 5">
            <a:extLst>
              <a:ext uri="{FF2B5EF4-FFF2-40B4-BE49-F238E27FC236}">
                <a16:creationId xmlns:a16="http://schemas.microsoft.com/office/drawing/2014/main" id="{D1D3013D-7068-0ECC-E3E3-1EFB9694A6E4}"/>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245119744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95AB-F41B-9F51-643D-3DD67638FA8D}"/>
              </a:ext>
            </a:extLst>
          </p:cNvPr>
          <p:cNvSpPr>
            <a:spLocks noGrp="1"/>
          </p:cNvSpPr>
          <p:nvPr>
            <p:ph type="title"/>
          </p:nvPr>
        </p:nvSpPr>
        <p:spPr>
          <a:xfrm>
            <a:off x="831849" y="1709740"/>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88B74A3-FECB-F438-B10D-44D50AFB389B}"/>
              </a:ext>
            </a:extLst>
          </p:cNvPr>
          <p:cNvSpPr>
            <a:spLocks noGrp="1"/>
          </p:cNvSpPr>
          <p:nvPr>
            <p:ph type="body" idx="1"/>
          </p:nvPr>
        </p:nvSpPr>
        <p:spPr>
          <a:xfrm>
            <a:off x="831849"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B72482-9517-53AF-3CC9-A7EF5C5BD653}"/>
              </a:ext>
            </a:extLst>
          </p:cNvPr>
          <p:cNvSpPr>
            <a:spLocks noGrp="1"/>
          </p:cNvSpPr>
          <p:nvPr>
            <p:ph type="dt" sz="half" idx="10"/>
          </p:nvPr>
        </p:nvSpPr>
        <p:spPr/>
        <p:txBody>
          <a:bodyPr/>
          <a:lstStyle/>
          <a:p>
            <a:r>
              <a:rPr lang="en-US"/>
              <a:t>5/16/26</a:t>
            </a:r>
          </a:p>
        </p:txBody>
      </p:sp>
      <p:sp>
        <p:nvSpPr>
          <p:cNvPr id="5" name="Footer Placeholder 4">
            <a:extLst>
              <a:ext uri="{FF2B5EF4-FFF2-40B4-BE49-F238E27FC236}">
                <a16:creationId xmlns:a16="http://schemas.microsoft.com/office/drawing/2014/main" id="{CD817D67-F9E6-F2E3-19B9-FF8D59587D3B}"/>
              </a:ext>
            </a:extLst>
          </p:cNvPr>
          <p:cNvSpPr>
            <a:spLocks noGrp="1"/>
          </p:cNvSpPr>
          <p:nvPr>
            <p:ph type="ftr" sz="quarter" idx="11"/>
          </p:nvPr>
        </p:nvSpPr>
        <p:spPr/>
        <p:txBody>
          <a:bodyPr/>
          <a:lstStyle/>
          <a:p>
            <a:r>
              <a:rPr lang="en-US"/>
              <a:t>Sam Posen | IPAC'26 Tutorial</a:t>
            </a:r>
          </a:p>
        </p:txBody>
      </p:sp>
      <p:sp>
        <p:nvSpPr>
          <p:cNvPr id="6" name="Slide Number Placeholder 5">
            <a:extLst>
              <a:ext uri="{FF2B5EF4-FFF2-40B4-BE49-F238E27FC236}">
                <a16:creationId xmlns:a16="http://schemas.microsoft.com/office/drawing/2014/main" id="{D0955F09-1ECD-2F24-47FF-FC87172843EE}"/>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32647155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37AFE-94D5-C64E-15F0-8A5E03588D7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7A5659-276C-A462-948B-4AED128F5AD5}"/>
              </a:ext>
            </a:extLst>
          </p:cNvPr>
          <p:cNvSpPr>
            <a:spLocks noGrp="1"/>
          </p:cNvSpPr>
          <p:nvPr>
            <p:ph sz="half" idx="1"/>
          </p:nvPr>
        </p:nvSpPr>
        <p:spPr>
          <a:xfrm>
            <a:off x="838200" y="1825624"/>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EBCE613-7580-37AB-E597-EC611B2920B4}"/>
              </a:ext>
            </a:extLst>
          </p:cNvPr>
          <p:cNvSpPr>
            <a:spLocks noGrp="1"/>
          </p:cNvSpPr>
          <p:nvPr>
            <p:ph sz="half" idx="2"/>
          </p:nvPr>
        </p:nvSpPr>
        <p:spPr>
          <a:xfrm>
            <a:off x="6172200" y="1825624"/>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559F67C-EBC8-A30B-C534-703F663747CA}"/>
              </a:ext>
            </a:extLst>
          </p:cNvPr>
          <p:cNvSpPr>
            <a:spLocks noGrp="1"/>
          </p:cNvSpPr>
          <p:nvPr>
            <p:ph type="dt" sz="half" idx="10"/>
          </p:nvPr>
        </p:nvSpPr>
        <p:spPr/>
        <p:txBody>
          <a:bodyPr/>
          <a:lstStyle/>
          <a:p>
            <a:r>
              <a:rPr lang="en-US"/>
              <a:t>5/16/26</a:t>
            </a:r>
          </a:p>
        </p:txBody>
      </p:sp>
      <p:sp>
        <p:nvSpPr>
          <p:cNvPr id="6" name="Footer Placeholder 5">
            <a:extLst>
              <a:ext uri="{FF2B5EF4-FFF2-40B4-BE49-F238E27FC236}">
                <a16:creationId xmlns:a16="http://schemas.microsoft.com/office/drawing/2014/main" id="{4409FA29-D37C-C106-8697-D1BCCF626E57}"/>
              </a:ext>
            </a:extLst>
          </p:cNvPr>
          <p:cNvSpPr>
            <a:spLocks noGrp="1"/>
          </p:cNvSpPr>
          <p:nvPr>
            <p:ph type="ftr" sz="quarter" idx="11"/>
          </p:nvPr>
        </p:nvSpPr>
        <p:spPr/>
        <p:txBody>
          <a:bodyPr/>
          <a:lstStyle/>
          <a:p>
            <a:r>
              <a:rPr lang="en-US"/>
              <a:t>Sam Posen | IPAC'26 Tutorial</a:t>
            </a:r>
          </a:p>
        </p:txBody>
      </p:sp>
      <p:sp>
        <p:nvSpPr>
          <p:cNvPr id="7" name="Slide Number Placeholder 6">
            <a:extLst>
              <a:ext uri="{FF2B5EF4-FFF2-40B4-BE49-F238E27FC236}">
                <a16:creationId xmlns:a16="http://schemas.microsoft.com/office/drawing/2014/main" id="{6FB535D6-10D1-2B49-3D03-9211DE321BA4}"/>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29520666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EB848-AB84-E190-69DA-01B1317EF28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C22CAAD-BEED-5750-3322-9AF6E926D329}"/>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1FA2E9-37F4-37E0-ABE9-7D18C48D23CF}"/>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F92490D-81F5-3DF4-A2E9-D325A62504F3}"/>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35A369-42E9-E2EC-987C-F9C054067D59}"/>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0D0FF1-9BDD-D4AA-7D98-70A58655999E}"/>
              </a:ext>
            </a:extLst>
          </p:cNvPr>
          <p:cNvSpPr>
            <a:spLocks noGrp="1"/>
          </p:cNvSpPr>
          <p:nvPr>
            <p:ph type="dt" sz="half" idx="10"/>
          </p:nvPr>
        </p:nvSpPr>
        <p:spPr/>
        <p:txBody>
          <a:bodyPr/>
          <a:lstStyle/>
          <a:p>
            <a:r>
              <a:rPr lang="en-US"/>
              <a:t>5/16/26</a:t>
            </a:r>
          </a:p>
        </p:txBody>
      </p:sp>
      <p:sp>
        <p:nvSpPr>
          <p:cNvPr id="8" name="Footer Placeholder 7">
            <a:extLst>
              <a:ext uri="{FF2B5EF4-FFF2-40B4-BE49-F238E27FC236}">
                <a16:creationId xmlns:a16="http://schemas.microsoft.com/office/drawing/2014/main" id="{C170A95C-ED24-7AF4-DF8F-751EDE919263}"/>
              </a:ext>
            </a:extLst>
          </p:cNvPr>
          <p:cNvSpPr>
            <a:spLocks noGrp="1"/>
          </p:cNvSpPr>
          <p:nvPr>
            <p:ph type="ftr" sz="quarter" idx="11"/>
          </p:nvPr>
        </p:nvSpPr>
        <p:spPr/>
        <p:txBody>
          <a:bodyPr/>
          <a:lstStyle/>
          <a:p>
            <a:r>
              <a:rPr lang="en-US"/>
              <a:t>Sam Posen | IPAC'26 Tutorial</a:t>
            </a:r>
          </a:p>
        </p:txBody>
      </p:sp>
      <p:sp>
        <p:nvSpPr>
          <p:cNvPr id="9" name="Slide Number Placeholder 8">
            <a:extLst>
              <a:ext uri="{FF2B5EF4-FFF2-40B4-BE49-F238E27FC236}">
                <a16:creationId xmlns:a16="http://schemas.microsoft.com/office/drawing/2014/main" id="{2FA1E4AF-B540-68A2-F99C-CBC5453A3375}"/>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99770810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CB53-F4F2-E202-E099-530A3C26EF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8D7F794-40B3-F91A-DAB3-8C2489E44375}"/>
              </a:ext>
            </a:extLst>
          </p:cNvPr>
          <p:cNvSpPr>
            <a:spLocks noGrp="1"/>
          </p:cNvSpPr>
          <p:nvPr>
            <p:ph type="dt" sz="half" idx="10"/>
          </p:nvPr>
        </p:nvSpPr>
        <p:spPr/>
        <p:txBody>
          <a:bodyPr/>
          <a:lstStyle/>
          <a:p>
            <a:r>
              <a:rPr lang="en-US"/>
              <a:t>5/16/26</a:t>
            </a:r>
          </a:p>
        </p:txBody>
      </p:sp>
      <p:sp>
        <p:nvSpPr>
          <p:cNvPr id="4" name="Footer Placeholder 3">
            <a:extLst>
              <a:ext uri="{FF2B5EF4-FFF2-40B4-BE49-F238E27FC236}">
                <a16:creationId xmlns:a16="http://schemas.microsoft.com/office/drawing/2014/main" id="{2E4244FD-02FD-22D9-D132-195384925170}"/>
              </a:ext>
            </a:extLst>
          </p:cNvPr>
          <p:cNvSpPr>
            <a:spLocks noGrp="1"/>
          </p:cNvSpPr>
          <p:nvPr>
            <p:ph type="ftr" sz="quarter" idx="11"/>
          </p:nvPr>
        </p:nvSpPr>
        <p:spPr/>
        <p:txBody>
          <a:bodyPr/>
          <a:lstStyle/>
          <a:p>
            <a:r>
              <a:rPr lang="en-US"/>
              <a:t>Sam Posen | IPAC'26 Tutorial</a:t>
            </a:r>
          </a:p>
        </p:txBody>
      </p:sp>
      <p:sp>
        <p:nvSpPr>
          <p:cNvPr id="5" name="Slide Number Placeholder 4">
            <a:extLst>
              <a:ext uri="{FF2B5EF4-FFF2-40B4-BE49-F238E27FC236}">
                <a16:creationId xmlns:a16="http://schemas.microsoft.com/office/drawing/2014/main" id="{FD603472-58E3-9EC9-F8F7-2DE81C8E3559}"/>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2043488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D8ACDE-FE61-36B9-79F1-A06EAD23AFBF}"/>
              </a:ext>
            </a:extLst>
          </p:cNvPr>
          <p:cNvSpPr>
            <a:spLocks noGrp="1"/>
          </p:cNvSpPr>
          <p:nvPr>
            <p:ph type="dt" sz="half" idx="10"/>
          </p:nvPr>
        </p:nvSpPr>
        <p:spPr/>
        <p:txBody>
          <a:bodyPr/>
          <a:lstStyle/>
          <a:p>
            <a:r>
              <a:rPr lang="en-US"/>
              <a:t>5/16/26</a:t>
            </a:r>
          </a:p>
        </p:txBody>
      </p:sp>
      <p:sp>
        <p:nvSpPr>
          <p:cNvPr id="3" name="Footer Placeholder 2">
            <a:extLst>
              <a:ext uri="{FF2B5EF4-FFF2-40B4-BE49-F238E27FC236}">
                <a16:creationId xmlns:a16="http://schemas.microsoft.com/office/drawing/2014/main" id="{A1A8C4C0-177E-13D2-A5E0-3C9AEC2A4DD4}"/>
              </a:ext>
            </a:extLst>
          </p:cNvPr>
          <p:cNvSpPr>
            <a:spLocks noGrp="1"/>
          </p:cNvSpPr>
          <p:nvPr>
            <p:ph type="ftr" sz="quarter" idx="11"/>
          </p:nvPr>
        </p:nvSpPr>
        <p:spPr/>
        <p:txBody>
          <a:bodyPr/>
          <a:lstStyle/>
          <a:p>
            <a:r>
              <a:rPr lang="en-US"/>
              <a:t>Sam Posen | IPAC'26 Tutorial</a:t>
            </a:r>
          </a:p>
        </p:txBody>
      </p:sp>
      <p:sp>
        <p:nvSpPr>
          <p:cNvPr id="4" name="Slide Number Placeholder 3">
            <a:extLst>
              <a:ext uri="{FF2B5EF4-FFF2-40B4-BE49-F238E27FC236}">
                <a16:creationId xmlns:a16="http://schemas.microsoft.com/office/drawing/2014/main" id="{3FE7AB99-9DCE-6FCD-1D76-F5D0E1C89F0A}"/>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274616583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AB342-605B-09F3-8BBD-EA06ACBE7A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3BFBF-7193-346A-B901-19A8008D9C85}"/>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B8E651-B5AB-1195-FA9C-33E5D784A449}"/>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D18A07-3607-6C26-AA48-0CA202D15771}"/>
              </a:ext>
            </a:extLst>
          </p:cNvPr>
          <p:cNvSpPr>
            <a:spLocks noGrp="1"/>
          </p:cNvSpPr>
          <p:nvPr>
            <p:ph type="dt" sz="half" idx="10"/>
          </p:nvPr>
        </p:nvSpPr>
        <p:spPr/>
        <p:txBody>
          <a:bodyPr/>
          <a:lstStyle/>
          <a:p>
            <a:r>
              <a:rPr lang="en-US"/>
              <a:t>5/16/26</a:t>
            </a:r>
          </a:p>
        </p:txBody>
      </p:sp>
      <p:sp>
        <p:nvSpPr>
          <p:cNvPr id="6" name="Footer Placeholder 5">
            <a:extLst>
              <a:ext uri="{FF2B5EF4-FFF2-40B4-BE49-F238E27FC236}">
                <a16:creationId xmlns:a16="http://schemas.microsoft.com/office/drawing/2014/main" id="{D5928D16-FC95-FD9A-F511-0EB1F8B59003}"/>
              </a:ext>
            </a:extLst>
          </p:cNvPr>
          <p:cNvSpPr>
            <a:spLocks noGrp="1"/>
          </p:cNvSpPr>
          <p:nvPr>
            <p:ph type="ftr" sz="quarter" idx="11"/>
          </p:nvPr>
        </p:nvSpPr>
        <p:spPr/>
        <p:txBody>
          <a:bodyPr/>
          <a:lstStyle/>
          <a:p>
            <a:r>
              <a:rPr lang="en-US"/>
              <a:t>Sam Posen | IPAC'26 Tutorial</a:t>
            </a:r>
          </a:p>
        </p:txBody>
      </p:sp>
      <p:sp>
        <p:nvSpPr>
          <p:cNvPr id="7" name="Slide Number Placeholder 6">
            <a:extLst>
              <a:ext uri="{FF2B5EF4-FFF2-40B4-BE49-F238E27FC236}">
                <a16:creationId xmlns:a16="http://schemas.microsoft.com/office/drawing/2014/main" id="{E92EC361-0307-71FF-9C31-24D57A88C7FC}"/>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296242993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3BF9-1C61-E856-2661-22CD95F678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FF59512-9BFE-51F0-3273-78C5CC07E819}"/>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US"/>
          </a:p>
        </p:txBody>
      </p:sp>
      <p:sp>
        <p:nvSpPr>
          <p:cNvPr id="4" name="Text Placeholder 3">
            <a:extLst>
              <a:ext uri="{FF2B5EF4-FFF2-40B4-BE49-F238E27FC236}">
                <a16:creationId xmlns:a16="http://schemas.microsoft.com/office/drawing/2014/main" id="{278C9F9C-1D46-01D9-DCE6-E07A3999EDB7}"/>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E51DDA-94B9-B66E-FDBE-1E3F0E0417CA}"/>
              </a:ext>
            </a:extLst>
          </p:cNvPr>
          <p:cNvSpPr>
            <a:spLocks noGrp="1"/>
          </p:cNvSpPr>
          <p:nvPr>
            <p:ph type="dt" sz="half" idx="10"/>
          </p:nvPr>
        </p:nvSpPr>
        <p:spPr/>
        <p:txBody>
          <a:bodyPr/>
          <a:lstStyle/>
          <a:p>
            <a:r>
              <a:rPr lang="en-US"/>
              <a:t>5/16/26</a:t>
            </a:r>
          </a:p>
        </p:txBody>
      </p:sp>
      <p:sp>
        <p:nvSpPr>
          <p:cNvPr id="6" name="Footer Placeholder 5">
            <a:extLst>
              <a:ext uri="{FF2B5EF4-FFF2-40B4-BE49-F238E27FC236}">
                <a16:creationId xmlns:a16="http://schemas.microsoft.com/office/drawing/2014/main" id="{B963F522-5355-7F40-0A0C-B092BA46F58C}"/>
              </a:ext>
            </a:extLst>
          </p:cNvPr>
          <p:cNvSpPr>
            <a:spLocks noGrp="1"/>
          </p:cNvSpPr>
          <p:nvPr>
            <p:ph type="ftr" sz="quarter" idx="11"/>
          </p:nvPr>
        </p:nvSpPr>
        <p:spPr/>
        <p:txBody>
          <a:bodyPr/>
          <a:lstStyle/>
          <a:p>
            <a:r>
              <a:rPr lang="en-US"/>
              <a:t>Sam Posen | IPAC'26 Tutorial</a:t>
            </a:r>
          </a:p>
        </p:txBody>
      </p:sp>
      <p:sp>
        <p:nvSpPr>
          <p:cNvPr id="7" name="Slide Number Placeholder 6">
            <a:extLst>
              <a:ext uri="{FF2B5EF4-FFF2-40B4-BE49-F238E27FC236}">
                <a16:creationId xmlns:a16="http://schemas.microsoft.com/office/drawing/2014/main" id="{D014EDDC-6127-7787-4491-9A1CBB40C17F}"/>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231561744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3FDEA-B630-FC43-B620-996962E1A17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3F4C645-2804-5617-F37C-CCD27D6B6F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01DFE2-B1B2-C636-13A5-F4DCC4DB08FF}"/>
              </a:ext>
            </a:extLst>
          </p:cNvPr>
          <p:cNvSpPr>
            <a:spLocks noGrp="1"/>
          </p:cNvSpPr>
          <p:nvPr>
            <p:ph type="dt" sz="half" idx="10"/>
          </p:nvPr>
        </p:nvSpPr>
        <p:spPr/>
        <p:txBody>
          <a:bodyPr/>
          <a:lstStyle/>
          <a:p>
            <a:r>
              <a:rPr lang="en-US"/>
              <a:t>5/16/26</a:t>
            </a:r>
          </a:p>
        </p:txBody>
      </p:sp>
      <p:sp>
        <p:nvSpPr>
          <p:cNvPr id="5" name="Footer Placeholder 4">
            <a:extLst>
              <a:ext uri="{FF2B5EF4-FFF2-40B4-BE49-F238E27FC236}">
                <a16:creationId xmlns:a16="http://schemas.microsoft.com/office/drawing/2014/main" id="{4387D67D-33CF-72EA-CBC5-E2E17173CB69}"/>
              </a:ext>
            </a:extLst>
          </p:cNvPr>
          <p:cNvSpPr>
            <a:spLocks noGrp="1"/>
          </p:cNvSpPr>
          <p:nvPr>
            <p:ph type="ftr" sz="quarter" idx="11"/>
          </p:nvPr>
        </p:nvSpPr>
        <p:spPr/>
        <p:txBody>
          <a:bodyPr/>
          <a:lstStyle/>
          <a:p>
            <a:r>
              <a:rPr lang="en-US"/>
              <a:t>Sam Posen | IPAC'26 Tutorial</a:t>
            </a:r>
          </a:p>
        </p:txBody>
      </p:sp>
      <p:sp>
        <p:nvSpPr>
          <p:cNvPr id="6" name="Slide Number Placeholder 5">
            <a:extLst>
              <a:ext uri="{FF2B5EF4-FFF2-40B4-BE49-F238E27FC236}">
                <a16:creationId xmlns:a16="http://schemas.microsoft.com/office/drawing/2014/main" id="{A152D15F-6FE5-D168-76DE-B8F1CAC570B1}"/>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303391613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D97604-09E3-633C-33D1-08FD5DC8C2E9}"/>
              </a:ext>
            </a:extLst>
          </p:cNvPr>
          <p:cNvSpPr>
            <a:spLocks noGrp="1"/>
          </p:cNvSpPr>
          <p:nvPr>
            <p:ph type="title" orient="vert"/>
          </p:nvPr>
        </p:nvSpPr>
        <p:spPr>
          <a:xfrm>
            <a:off x="8724901" y="365124"/>
            <a:ext cx="2628900" cy="581183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1A9E888-8878-1CCE-E5E6-2FED13DD06D8}"/>
              </a:ext>
            </a:extLst>
          </p:cNvPr>
          <p:cNvSpPr>
            <a:spLocks noGrp="1"/>
          </p:cNvSpPr>
          <p:nvPr>
            <p:ph type="body" orient="vert" idx="1"/>
          </p:nvPr>
        </p:nvSpPr>
        <p:spPr>
          <a:xfrm>
            <a:off x="838201" y="365124"/>
            <a:ext cx="7734300" cy="581183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6402A5-0FAF-5F87-9745-470C5037DB65}"/>
              </a:ext>
            </a:extLst>
          </p:cNvPr>
          <p:cNvSpPr>
            <a:spLocks noGrp="1"/>
          </p:cNvSpPr>
          <p:nvPr>
            <p:ph type="dt" sz="half" idx="10"/>
          </p:nvPr>
        </p:nvSpPr>
        <p:spPr/>
        <p:txBody>
          <a:bodyPr/>
          <a:lstStyle/>
          <a:p>
            <a:r>
              <a:rPr lang="en-US"/>
              <a:t>5/16/26</a:t>
            </a:r>
          </a:p>
        </p:txBody>
      </p:sp>
      <p:sp>
        <p:nvSpPr>
          <p:cNvPr id="5" name="Footer Placeholder 4">
            <a:extLst>
              <a:ext uri="{FF2B5EF4-FFF2-40B4-BE49-F238E27FC236}">
                <a16:creationId xmlns:a16="http://schemas.microsoft.com/office/drawing/2014/main" id="{9A27AF72-6074-107A-6EC7-9BDD778DDE15}"/>
              </a:ext>
            </a:extLst>
          </p:cNvPr>
          <p:cNvSpPr>
            <a:spLocks noGrp="1"/>
          </p:cNvSpPr>
          <p:nvPr>
            <p:ph type="ftr" sz="quarter" idx="11"/>
          </p:nvPr>
        </p:nvSpPr>
        <p:spPr/>
        <p:txBody>
          <a:bodyPr/>
          <a:lstStyle/>
          <a:p>
            <a:r>
              <a:rPr lang="en-US"/>
              <a:t>Sam Posen | IPAC'26 Tutorial</a:t>
            </a:r>
          </a:p>
        </p:txBody>
      </p:sp>
      <p:sp>
        <p:nvSpPr>
          <p:cNvPr id="6" name="Slide Number Placeholder 5">
            <a:extLst>
              <a:ext uri="{FF2B5EF4-FFF2-40B4-BE49-F238E27FC236}">
                <a16:creationId xmlns:a16="http://schemas.microsoft.com/office/drawing/2014/main" id="{05EC6B63-07D9-D03A-DA04-78757163BCA3}"/>
              </a:ext>
            </a:extLst>
          </p:cNvPr>
          <p:cNvSpPr>
            <a:spLocks noGrp="1"/>
          </p:cNvSpPr>
          <p:nvPr>
            <p:ph type="sldNum" sz="quarter" idx="12"/>
          </p:nvPr>
        </p:nvSpPr>
        <p:spPr/>
        <p:txBody>
          <a:bodyPr/>
          <a:lstStyle/>
          <a:p>
            <a:fld id="{77C4C07F-2820-6546-B283-3CD0816859FD}" type="slidenum">
              <a:rPr lang="en-US" smtClean="0"/>
              <a:t>‹#›</a:t>
            </a:fld>
            <a:endParaRPr lang="en-US"/>
          </a:p>
        </p:txBody>
      </p:sp>
    </p:spTree>
    <p:extLst>
      <p:ext uri="{BB962C8B-B14F-4D97-AF65-F5344CB8AC3E}">
        <p14:creationId xmlns:p14="http://schemas.microsoft.com/office/powerpoint/2010/main" val="89726213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userDrawn="1">
  <p:cSld name="Picture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982437" y="6504215"/>
            <a:ext cx="900491" cy="241300"/>
          </a:xfrm>
        </p:spPr>
        <p:txBody>
          <a:bodyPr/>
          <a:lstStyle>
            <a:lvl1pPr>
              <a:defRPr sz="1200"/>
            </a:lvl1pPr>
          </a:lstStyle>
          <a:p>
            <a:pPr>
              <a:defRPr/>
            </a:pPr>
            <a:r>
              <a:rPr lang="en-US"/>
              <a:t>5/16/26</a:t>
            </a:r>
            <a:endParaRPr lang="en-US" dirty="0"/>
          </a:p>
        </p:txBody>
      </p:sp>
      <p:sp>
        <p:nvSpPr>
          <p:cNvPr id="4" name="Footer Placeholder 3"/>
          <p:cNvSpPr>
            <a:spLocks noGrp="1"/>
          </p:cNvSpPr>
          <p:nvPr>
            <p:ph type="ftr" sz="quarter" idx="11"/>
          </p:nvPr>
        </p:nvSpPr>
        <p:spPr>
          <a:xfrm>
            <a:off x="2040808" y="6504217"/>
            <a:ext cx="8347199" cy="242873"/>
          </a:xfrm>
        </p:spPr>
        <p:txBody>
          <a:bodyPr/>
          <a:lstStyle>
            <a:lvl1pPr>
              <a:defRPr sz="1200"/>
            </a:lvl1pPr>
          </a:lstStyle>
          <a:p>
            <a:pPr>
              <a:defRPr/>
            </a:pPr>
            <a:r>
              <a:rPr lang="en-US"/>
              <a:t>Sam Posen | IPAC'26 Tutorial</a:t>
            </a:r>
            <a:endParaRPr lang="en-US" b="1" dirty="0"/>
          </a:p>
        </p:txBody>
      </p:sp>
      <p:sp>
        <p:nvSpPr>
          <p:cNvPr id="5" name="Slide Number Placeholder 4"/>
          <p:cNvSpPr>
            <a:spLocks noGrp="1"/>
          </p:cNvSpPr>
          <p:nvPr>
            <p:ph type="sldNum" sz="quarter" idx="12"/>
          </p:nvPr>
        </p:nvSpPr>
        <p:spPr/>
        <p:txBody>
          <a:bodyPr/>
          <a:lstStyle>
            <a:lvl1pPr>
              <a:defRPr sz="1200"/>
            </a:lvl1pPr>
          </a:lstStyle>
          <a:p>
            <a:pPr>
              <a:defRPr/>
            </a:pPr>
            <a:fld id="{148C009B-CB69-E04A-B9B3-34B26D69E9CF}" type="slidenum">
              <a:rPr lang="en-US" smtClean="0"/>
              <a:pPr>
                <a:defRPr/>
              </a:pPr>
              <a:t>‹#›</a:t>
            </a:fld>
            <a:endParaRPr lang="en-US" dirty="0"/>
          </a:p>
        </p:txBody>
      </p:sp>
      <p:sp>
        <p:nvSpPr>
          <p:cNvPr id="7" name="Picture Placeholder 6"/>
          <p:cNvSpPr>
            <a:spLocks noGrp="1"/>
          </p:cNvSpPr>
          <p:nvPr>
            <p:ph type="pic" sz="quarter" idx="13"/>
          </p:nvPr>
        </p:nvSpPr>
        <p:spPr>
          <a:xfrm>
            <a:off x="296333" y="254001"/>
            <a:ext cx="11567584" cy="5802923"/>
          </a:xfrm>
          <a:prstGeom prst="rect">
            <a:avLst/>
          </a:prstGeom>
        </p:spPr>
        <p:txBody>
          <a:bodyPr vert="horz"/>
          <a:lstStyle>
            <a:lvl1pPr marL="306903" indent="-306903">
              <a:defRPr sz="1867">
                <a:solidFill>
                  <a:srgbClr val="505050"/>
                </a:solidFill>
              </a:defRPr>
            </a:lvl1pPr>
          </a:lstStyle>
          <a:p>
            <a:r>
              <a:rPr lang="en-US"/>
              <a:t>Click icon to add picture</a:t>
            </a:r>
            <a:endParaRPr lang="en-US" dirty="0"/>
          </a:p>
        </p:txBody>
      </p:sp>
      <p:pic>
        <p:nvPicPr>
          <p:cNvPr id="6" name="Picture 5" descr="A picture containing icon&#10;&#10;Description automatically generated">
            <a:extLst>
              <a:ext uri="{FF2B5EF4-FFF2-40B4-BE49-F238E27FC236}">
                <a16:creationId xmlns:a16="http://schemas.microsoft.com/office/drawing/2014/main" id="{CA34DB5F-D82E-A04F-9A90-7E062B9F5C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22041" y="6229315"/>
            <a:ext cx="1477859" cy="265532"/>
          </a:xfrm>
          <a:prstGeom prst="rect">
            <a:avLst/>
          </a:prstGeom>
        </p:spPr>
      </p:pic>
      <p:sp>
        <p:nvSpPr>
          <p:cNvPr id="8" name="Rectangle 7">
            <a:extLst>
              <a:ext uri="{FF2B5EF4-FFF2-40B4-BE49-F238E27FC236}">
                <a16:creationId xmlns:a16="http://schemas.microsoft.com/office/drawing/2014/main" id="{BA273D8B-1721-BE4B-B1B9-EA445027C472}"/>
              </a:ext>
            </a:extLst>
          </p:cNvPr>
          <p:cNvSpPr/>
          <p:nvPr userDrawn="1"/>
        </p:nvSpPr>
        <p:spPr>
          <a:xfrm>
            <a:off x="292102" y="6316135"/>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97705046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userDrawn="1">
  <p:cSld name="Logo Bottom: Title &amp; Content">
    <p:spTree>
      <p:nvGrpSpPr>
        <p:cNvPr id="1" name=""/>
        <p:cNvGrpSpPr/>
        <p:nvPr/>
      </p:nvGrpSpPr>
      <p:grpSpPr>
        <a:xfrm>
          <a:off x="0" y="0"/>
          <a:ext cx="0" cy="0"/>
          <a:chOff x="0" y="0"/>
          <a:chExt cx="0" cy="0"/>
        </a:xfrm>
      </p:grpSpPr>
      <p:sp>
        <p:nvSpPr>
          <p:cNvPr id="7" name="Content Placeholder 2"/>
          <p:cNvSpPr>
            <a:spLocks noGrp="1"/>
          </p:cNvSpPr>
          <p:nvPr>
            <p:ph idx="1" hasCustomPrompt="1"/>
          </p:nvPr>
        </p:nvSpPr>
        <p:spPr>
          <a:xfrm>
            <a:off x="304806" y="971552"/>
            <a:ext cx="11563351" cy="5059363"/>
          </a:xfrm>
          <a:prstGeom prst="rect">
            <a:avLst/>
          </a:prstGeom>
        </p:spPr>
        <p:txBody>
          <a:bodyPr lIns="0" tIns="0" rIns="0" bIns="0"/>
          <a:lstStyle>
            <a:lvl1pPr marL="306903" indent="-306903">
              <a:spcBef>
                <a:spcPts val="1312"/>
              </a:spcBef>
              <a:defRPr sz="2400">
                <a:solidFill>
                  <a:srgbClr val="505050"/>
                </a:solidFill>
              </a:defRPr>
            </a:lvl1pPr>
            <a:lvl2pPr marL="376748" marR="0" indent="0" algn="l" defTabSz="609570" rtl="0" eaLnBrk="1" fontAlgn="base" latinLnBrk="0" hangingPunct="1">
              <a:lnSpc>
                <a:spcPct val="100000"/>
              </a:lnSpc>
              <a:spcBef>
                <a:spcPts val="1312"/>
              </a:spcBef>
              <a:spcAft>
                <a:spcPct val="0"/>
              </a:spcAft>
              <a:buClrTx/>
              <a:buSzTx/>
              <a:buFont typeface="Arial" charset="0"/>
              <a:buNone/>
              <a:tabLst/>
              <a:defRPr sz="2133">
                <a:solidFill>
                  <a:srgbClr val="505050"/>
                </a:solidFill>
              </a:defRPr>
            </a:lvl2pPr>
            <a:lvl3pPr marL="764078" marR="0" indent="0" algn="l" defTabSz="609570" rtl="0" eaLnBrk="1" fontAlgn="base" latinLnBrk="0" hangingPunct="1">
              <a:lnSpc>
                <a:spcPct val="100000"/>
              </a:lnSpc>
              <a:spcBef>
                <a:spcPts val="1312"/>
              </a:spcBef>
              <a:spcAft>
                <a:spcPct val="0"/>
              </a:spcAft>
              <a:buClrTx/>
              <a:buSzTx/>
              <a:buFont typeface="Arial" charset="0"/>
              <a:buNone/>
              <a:tabLst/>
              <a:defRPr sz="2000">
                <a:solidFill>
                  <a:srgbClr val="505050"/>
                </a:solidFill>
              </a:defRPr>
            </a:lvl3pPr>
            <a:lvl4pPr marL="1142942" marR="0" indent="0" algn="l" defTabSz="609570" rtl="0" eaLnBrk="1" fontAlgn="base" latinLnBrk="0" hangingPunct="1">
              <a:lnSpc>
                <a:spcPct val="100000"/>
              </a:lnSpc>
              <a:spcBef>
                <a:spcPts val="1312"/>
              </a:spcBef>
              <a:spcAft>
                <a:spcPct val="0"/>
              </a:spcAft>
              <a:buClrTx/>
              <a:buSzTx/>
              <a:buFont typeface="Arial" charset="0"/>
              <a:buNone/>
              <a:tabLst/>
              <a:defRPr sz="1867">
                <a:solidFill>
                  <a:srgbClr val="505050"/>
                </a:solidFill>
              </a:defRPr>
            </a:lvl4pPr>
            <a:lvl5pPr marL="1519691" marR="0" indent="0" algn="l" defTabSz="609570" rtl="0" eaLnBrk="1" fontAlgn="base" latinLnBrk="0" hangingPunct="1">
              <a:lnSpc>
                <a:spcPct val="100000"/>
              </a:lnSpc>
              <a:spcBef>
                <a:spcPts val="1312"/>
              </a:spcBef>
              <a:spcAft>
                <a:spcPct val="0"/>
              </a:spcAft>
              <a:buClrTx/>
              <a:buSzTx/>
              <a:buFont typeface="Arial"/>
              <a:buNone/>
              <a:tabLst/>
              <a:defRPr sz="1867">
                <a:solidFill>
                  <a:srgbClr val="505050"/>
                </a:solidFill>
              </a:defRPr>
            </a:lvl5pPr>
          </a:lstStyle>
          <a:p>
            <a:pPr lvl="0"/>
            <a:r>
              <a:rPr lang="en-US" dirty="0"/>
              <a:t>Click to edit Master text styles.</a:t>
            </a:r>
          </a:p>
          <a:p>
            <a:pPr marL="683650" marR="0" lvl="1" indent="-306903" algn="l" defTabSz="609570" rtl="0" eaLnBrk="1" fontAlgn="base" latinLnBrk="0" hangingPunct="1">
              <a:lnSpc>
                <a:spcPct val="100000"/>
              </a:lnSpc>
              <a:spcBef>
                <a:spcPts val="1312"/>
              </a:spcBef>
              <a:spcAft>
                <a:spcPct val="0"/>
              </a:spcAft>
              <a:buClrTx/>
              <a:buSzTx/>
              <a:buFont typeface="Arial" charset="0"/>
              <a:buChar char="–"/>
              <a:tabLst/>
              <a:defRPr/>
            </a:pPr>
            <a:r>
              <a:rPr lang="en-US" dirty="0"/>
              <a:t>Second level</a:t>
            </a:r>
          </a:p>
          <a:p>
            <a:pPr marL="1070980" marR="0" lvl="2" indent="-306903" algn="l" defTabSz="609570" rtl="0" eaLnBrk="1" fontAlgn="base" latinLnBrk="0" hangingPunct="1">
              <a:lnSpc>
                <a:spcPct val="100000"/>
              </a:lnSpc>
              <a:spcBef>
                <a:spcPts val="1312"/>
              </a:spcBef>
              <a:spcAft>
                <a:spcPct val="0"/>
              </a:spcAft>
              <a:buClrTx/>
              <a:buSzTx/>
              <a:buFont typeface="Arial" charset="0"/>
              <a:buChar char="•"/>
              <a:tabLst/>
              <a:defRPr/>
            </a:pPr>
            <a:r>
              <a:rPr lang="en-US" dirty="0"/>
              <a:t>Third level</a:t>
            </a:r>
          </a:p>
          <a:p>
            <a:pPr marL="1447728" marR="0" lvl="3" indent="-304784" algn="l" defTabSz="609570" rtl="0" eaLnBrk="1" fontAlgn="base" latinLnBrk="0" hangingPunct="1">
              <a:lnSpc>
                <a:spcPct val="100000"/>
              </a:lnSpc>
              <a:spcBef>
                <a:spcPts val="1312"/>
              </a:spcBef>
              <a:spcAft>
                <a:spcPct val="0"/>
              </a:spcAft>
              <a:buClrTx/>
              <a:buSzTx/>
              <a:buFont typeface="Arial" charset="0"/>
              <a:buChar char="–"/>
              <a:tabLst/>
              <a:defRPr/>
            </a:pPr>
            <a:r>
              <a:rPr lang="en-US" dirty="0"/>
              <a:t>Fourth level</a:t>
            </a:r>
          </a:p>
          <a:p>
            <a:pPr marL="1826593" marR="0" lvl="4" indent="-306903" algn="l" defTabSz="609570" rtl="0" eaLnBrk="1" fontAlgn="base" latinLnBrk="0" hangingPunct="1">
              <a:lnSpc>
                <a:spcPct val="100000"/>
              </a:lnSpc>
              <a:spcBef>
                <a:spcPts val="1312"/>
              </a:spcBef>
              <a:spcAft>
                <a:spcPct val="0"/>
              </a:spcAft>
              <a:buClrTx/>
              <a:buSzTx/>
              <a:buFont typeface="Arial"/>
              <a:buChar char="•"/>
              <a:tabLst/>
              <a:defRPr/>
            </a:pPr>
            <a:r>
              <a:rPr lang="en-US" dirty="0"/>
              <a:t>Fifth level</a:t>
            </a:r>
          </a:p>
        </p:txBody>
      </p:sp>
      <p:sp>
        <p:nvSpPr>
          <p:cNvPr id="17"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endParaRPr lang="en-US" dirty="0"/>
          </a:p>
        </p:txBody>
      </p:sp>
      <p:sp>
        <p:nvSpPr>
          <p:cNvPr id="8" name="Date Placeholder 3"/>
          <p:cNvSpPr>
            <a:spLocks noGrp="1"/>
          </p:cNvSpPr>
          <p:nvPr>
            <p:ph type="dt" sz="half" idx="2"/>
          </p:nvPr>
        </p:nvSpPr>
        <p:spPr>
          <a:xfrm>
            <a:off x="982437" y="6504215"/>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endParaRPr lang="en-US" dirty="0"/>
          </a:p>
        </p:txBody>
      </p:sp>
      <p:sp>
        <p:nvSpPr>
          <p:cNvPr id="9" name="Footer Placeholder 4"/>
          <p:cNvSpPr>
            <a:spLocks noGrp="1"/>
          </p:cNvSpPr>
          <p:nvPr>
            <p:ph type="ftr" sz="quarter" idx="3"/>
          </p:nvPr>
        </p:nvSpPr>
        <p:spPr>
          <a:xfrm>
            <a:off x="2040805" y="6504217"/>
            <a:ext cx="8349491"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dirty="0"/>
          </a:p>
        </p:txBody>
      </p:sp>
      <p:sp>
        <p:nvSpPr>
          <p:cNvPr id="10" name="Slide Number Placeholder 5"/>
          <p:cNvSpPr>
            <a:spLocks noGrp="1"/>
          </p:cNvSpPr>
          <p:nvPr>
            <p:ph type="sldNum" sz="quarter" idx="4"/>
          </p:nvPr>
        </p:nvSpPr>
        <p:spPr>
          <a:xfrm>
            <a:off x="296333" y="6504216"/>
            <a:ext cx="552451" cy="237285"/>
          </a:xfrm>
          <a:prstGeom prst="rect">
            <a:avLst/>
          </a:prstGeom>
        </p:spPr>
        <p:txBody>
          <a:bodyPr vert="horz" wrap="square" lIns="0" tIns="0" rIns="0" bIns="0" numCol="1" anchor="t" anchorCtr="0" compatLnSpc="1">
            <a:prstTxWarp prst="textNoShape">
              <a:avLst/>
            </a:prstTxWarp>
          </a:bodyPr>
          <a:lstStyle>
            <a:lvl1pPr>
              <a:defRPr sz="1200" smtClean="0">
                <a:solidFill>
                  <a:srgbClr val="004C97"/>
                </a:solidFill>
                <a:latin typeface="Helvetica" charset="0"/>
                <a:cs typeface="ＭＳ Ｐゴシック" charset="0"/>
              </a:defRPr>
            </a:lvl1pPr>
          </a:lstStyle>
          <a:p>
            <a:pPr>
              <a:defRPr/>
            </a:pPr>
            <a:fld id="{148C009B-CB69-E04A-B9B3-34B26D69E9CF}" type="slidenum">
              <a:rPr lang="en-US" smtClean="0"/>
              <a:pPr>
                <a:defRPr/>
              </a:pPr>
              <a:t>‹#›</a:t>
            </a:fld>
            <a:endParaRPr lang="en-US" dirty="0"/>
          </a:p>
        </p:txBody>
      </p:sp>
      <p:pic>
        <p:nvPicPr>
          <p:cNvPr id="4" name="Picture 3" descr="A picture containing icon&#10;&#10;Description automatically generated">
            <a:extLst>
              <a:ext uri="{FF2B5EF4-FFF2-40B4-BE49-F238E27FC236}">
                <a16:creationId xmlns:a16="http://schemas.microsoft.com/office/drawing/2014/main" id="{AA69CF24-F572-1D4A-841D-0D6930238C0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422041" y="6229315"/>
            <a:ext cx="1477859" cy="265532"/>
          </a:xfrm>
          <a:prstGeom prst="rect">
            <a:avLst/>
          </a:prstGeom>
        </p:spPr>
      </p:pic>
      <p:sp>
        <p:nvSpPr>
          <p:cNvPr id="5" name="Rectangle 4">
            <a:extLst>
              <a:ext uri="{FF2B5EF4-FFF2-40B4-BE49-F238E27FC236}">
                <a16:creationId xmlns:a16="http://schemas.microsoft.com/office/drawing/2014/main" id="{CE809BEC-FF0E-7C47-ACC3-F2E5E0425E29}"/>
              </a:ext>
            </a:extLst>
          </p:cNvPr>
          <p:cNvSpPr/>
          <p:nvPr userDrawn="1"/>
        </p:nvSpPr>
        <p:spPr>
          <a:xfrm>
            <a:off x="292102" y="6316135"/>
            <a:ext cx="10041468" cy="97367"/>
          </a:xfrm>
          <a:prstGeom prst="rect">
            <a:avLst/>
          </a:prstGeom>
          <a:solidFill>
            <a:srgbClr val="97D7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416660836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userDrawn="1">
  <p:cSld name="1_Title Slide">
    <p:bg>
      <p:bgPr>
        <a:solidFill>
          <a:schemeClr val="bg1">
            <a:alpha val="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76B51E7-30DA-C84C-A5AB-2086F8A6179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3685" y="442247"/>
            <a:ext cx="12252960" cy="3719648"/>
          </a:xfrm>
          <a:prstGeom prst="rect">
            <a:avLst/>
          </a:prstGeom>
        </p:spPr>
      </p:pic>
      <p:sp>
        <p:nvSpPr>
          <p:cNvPr id="7" name="Text Placeholder 23"/>
          <p:cNvSpPr>
            <a:spLocks noGrp="1"/>
          </p:cNvSpPr>
          <p:nvPr>
            <p:ph type="body" sz="quarter" idx="10"/>
          </p:nvPr>
        </p:nvSpPr>
        <p:spPr>
          <a:xfrm>
            <a:off x="455903" y="5328760"/>
            <a:ext cx="11332308" cy="1247725"/>
          </a:xfrm>
          <a:prstGeom prst="rect">
            <a:avLst/>
          </a:prstGeom>
        </p:spPr>
        <p:txBody>
          <a:bodyPr lIns="0" tIns="45720" rIns="0" bIns="45720">
            <a:noAutofit/>
          </a:bodyPr>
          <a:lstStyle>
            <a:lvl1pPr marL="0" indent="0">
              <a:buFontTx/>
              <a:buNone/>
              <a:defRPr sz="2133">
                <a:solidFill>
                  <a:srgbClr val="004C97"/>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Click to edit Master text styles</a:t>
            </a:r>
          </a:p>
        </p:txBody>
      </p:sp>
      <p:sp>
        <p:nvSpPr>
          <p:cNvPr id="8" name="Rectangle 7"/>
          <p:cNvSpPr/>
          <p:nvPr userDrawn="1"/>
        </p:nvSpPr>
        <p:spPr>
          <a:xfrm>
            <a:off x="-23683" y="-11503"/>
            <a:ext cx="12252960" cy="896936"/>
          </a:xfrm>
          <a:prstGeom prst="rect">
            <a:avLst/>
          </a:prstGeom>
          <a:solidFill>
            <a:srgbClr val="0029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Click to edit Master text styles</a:t>
            </a:r>
          </a:p>
        </p:txBody>
      </p:sp>
      <p:pic>
        <p:nvPicPr>
          <p:cNvPr id="11" name="Picture 10" descr="title_header_16x9.pdf"/>
          <p:cNvPicPr>
            <a:picLocks noChangeAspect="1"/>
          </p:cNvPicPr>
          <p:nvPr userDrawn="1"/>
        </p:nvPicPr>
        <p:blipFill rotWithShape="1">
          <a:blip r:embed="rId3" cstate="hqprint">
            <a:extLst>
              <a:ext uri="{28A0092B-C50C-407E-A947-70E740481C1C}">
                <a14:useLocalDpi xmlns:a14="http://schemas.microsoft.com/office/drawing/2010/main"/>
              </a:ext>
            </a:extLst>
          </a:blip>
          <a:srcRect l="1456"/>
          <a:stretch/>
        </p:blipFill>
        <p:spPr>
          <a:xfrm>
            <a:off x="-23681" y="249845"/>
            <a:ext cx="12014381" cy="310883"/>
          </a:xfrm>
          <a:prstGeom prst="rect">
            <a:avLst/>
          </a:prstGeom>
        </p:spPr>
      </p:pic>
      <p:pic>
        <p:nvPicPr>
          <p:cNvPr id="10" name="Picture 4" descr="quantum sensor back piece">
            <a:extLst>
              <a:ext uri="{FF2B5EF4-FFF2-40B4-BE49-F238E27FC236}">
                <a16:creationId xmlns:a16="http://schemas.microsoft.com/office/drawing/2014/main" id="{58996D56-0C7D-0545-97D5-1614214A0A26}"/>
              </a:ext>
            </a:extLst>
          </p:cNvPr>
          <p:cNvPicPr>
            <a:picLocks noChangeAspect="1" noChangeArrowheads="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4357551" y="859425"/>
            <a:ext cx="2178951" cy="321045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quantum sensor board">
            <a:extLst>
              <a:ext uri="{FF2B5EF4-FFF2-40B4-BE49-F238E27FC236}">
                <a16:creationId xmlns:a16="http://schemas.microsoft.com/office/drawing/2014/main" id="{B970DDA0-C74F-5046-A378-DDCACA046D3B}"/>
              </a:ext>
            </a:extLst>
          </p:cNvPr>
          <p:cNvPicPr>
            <a:picLocks noChangeAspect="1" noChangeArrowheads="1"/>
          </p:cNvPicPr>
          <p:nvPr userDrawn="1"/>
        </p:nvPicPr>
        <p:blipFill>
          <a:blip r:embed="rId5" cstate="screen">
            <a:extLst>
              <a:ext uri="{28A0092B-C50C-407E-A947-70E740481C1C}">
                <a14:useLocalDpi xmlns:a14="http://schemas.microsoft.com/office/drawing/2010/main"/>
              </a:ext>
            </a:extLst>
          </a:blip>
          <a:srcRect/>
          <a:stretch>
            <a:fillRect/>
          </a:stretch>
        </p:blipFill>
        <p:spPr bwMode="auto">
          <a:xfrm>
            <a:off x="3071271" y="1527287"/>
            <a:ext cx="1636744" cy="206907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8" descr="quantum sensor front wire">
            <a:extLst>
              <a:ext uri="{FF2B5EF4-FFF2-40B4-BE49-F238E27FC236}">
                <a16:creationId xmlns:a16="http://schemas.microsoft.com/office/drawing/2014/main" id="{8E223E00-B323-724E-B6CA-F8C7BC74BF0B}"/>
              </a:ext>
            </a:extLst>
          </p:cNvPr>
          <p:cNvPicPr>
            <a:picLocks noChangeAspect="1" noChangeArrowheads="1"/>
          </p:cNvPicPr>
          <p:nvPr userDrawn="1"/>
        </p:nvPicPr>
        <p:blipFill>
          <a:blip r:embed="rId6" cstate="screen">
            <a:extLst>
              <a:ext uri="{28A0092B-C50C-407E-A947-70E740481C1C}">
                <a14:useLocalDpi xmlns:a14="http://schemas.microsoft.com/office/drawing/2010/main"/>
              </a:ext>
            </a:extLst>
          </a:blip>
          <a:srcRect/>
          <a:stretch>
            <a:fillRect/>
          </a:stretch>
        </p:blipFill>
        <p:spPr bwMode="auto">
          <a:xfrm>
            <a:off x="2485571" y="1727594"/>
            <a:ext cx="842911" cy="143248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0" descr="quantum sensor front piece">
            <a:extLst>
              <a:ext uri="{FF2B5EF4-FFF2-40B4-BE49-F238E27FC236}">
                <a16:creationId xmlns:a16="http://schemas.microsoft.com/office/drawing/2014/main" id="{F43291D3-2C06-EF44-866C-4C41505D5F55}"/>
              </a:ext>
            </a:extLst>
          </p:cNvPr>
          <p:cNvPicPr>
            <a:picLocks noChangeAspect="1" noChangeArrowheads="1"/>
          </p:cNvPicPr>
          <p:nvPr userDrawn="1"/>
        </p:nvPicPr>
        <p:blipFill>
          <a:blip r:embed="rId7" cstate="screen">
            <a:extLst>
              <a:ext uri="{28A0092B-C50C-407E-A947-70E740481C1C}">
                <a14:useLocalDpi xmlns:a14="http://schemas.microsoft.com/office/drawing/2010/main"/>
              </a:ext>
            </a:extLst>
          </a:blip>
          <a:srcRect/>
          <a:stretch>
            <a:fillRect/>
          </a:stretch>
        </p:blipFill>
        <p:spPr bwMode="auto">
          <a:xfrm>
            <a:off x="448119" y="766921"/>
            <a:ext cx="2331321" cy="329127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4">
            <a:extLst>
              <a:ext uri="{FF2B5EF4-FFF2-40B4-BE49-F238E27FC236}">
                <a16:creationId xmlns:a16="http://schemas.microsoft.com/office/drawing/2014/main" id="{AD9120A3-6407-D142-9929-1288F92AD13F}"/>
              </a:ext>
            </a:extLst>
          </p:cNvPr>
          <p:cNvPicPr>
            <a:picLocks noChangeAspect="1" noChangeArrowheads="1"/>
          </p:cNvPicPr>
          <p:nvPr userDrawn="1"/>
        </p:nvPicPr>
        <p:blipFill>
          <a:blip r:embed="rId8" cstate="screen">
            <a:extLst>
              <a:ext uri="{28A0092B-C50C-407E-A947-70E740481C1C}">
                <a14:useLocalDpi xmlns:a14="http://schemas.microsoft.com/office/drawing/2010/main"/>
              </a:ext>
            </a:extLst>
          </a:blip>
          <a:srcRect/>
          <a:stretch>
            <a:fillRect/>
          </a:stretch>
        </p:blipFill>
        <p:spPr bwMode="auto">
          <a:xfrm>
            <a:off x="6915384" y="848626"/>
            <a:ext cx="5440185" cy="132604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532A1F0-4E7A-E244-8810-AC7326853167}"/>
              </a:ext>
            </a:extLst>
          </p:cNvPr>
          <p:cNvSpPr/>
          <p:nvPr userDrawn="1"/>
        </p:nvSpPr>
        <p:spPr>
          <a:xfrm>
            <a:off x="6636589" y="145820"/>
            <a:ext cx="1898779" cy="621101"/>
          </a:xfrm>
          <a:prstGeom prst="rect">
            <a:avLst/>
          </a:prstGeom>
          <a:solidFill>
            <a:srgbClr val="0029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pic>
        <p:nvPicPr>
          <p:cNvPr id="2050" name="Picture 2" descr="SQMS">
            <a:extLst>
              <a:ext uri="{FF2B5EF4-FFF2-40B4-BE49-F238E27FC236}">
                <a16:creationId xmlns:a16="http://schemas.microsoft.com/office/drawing/2014/main" id="{18AD3C20-655F-8F44-A623-211D726934AE}"/>
              </a:ext>
            </a:extLst>
          </p:cNvPr>
          <p:cNvPicPr>
            <a:picLocks noChangeAspect="1" noChangeArrowheads="1"/>
          </p:cNvPicPr>
          <p:nvPr userDrawn="1"/>
        </p:nvPicPr>
        <p:blipFill>
          <a:blip r:embed="rId9" cstate="screen">
            <a:extLst>
              <a:ext uri="{28A0092B-C50C-407E-A947-70E740481C1C}">
                <a14:useLocalDpi xmlns:a14="http://schemas.microsoft.com/office/drawing/2010/main"/>
              </a:ext>
            </a:extLst>
          </a:blip>
          <a:srcRect/>
          <a:stretch>
            <a:fillRect/>
          </a:stretch>
        </p:blipFill>
        <p:spPr bwMode="auto">
          <a:xfrm>
            <a:off x="6755530" y="243024"/>
            <a:ext cx="1703412" cy="384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17776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Title 1"/>
          <p:cNvSpPr txBox="1">
            <a:spLocks/>
          </p:cNvSpPr>
          <p:nvPr/>
        </p:nvSpPr>
        <p:spPr>
          <a:xfrm>
            <a:off x="609600" y="274639"/>
            <a:ext cx="10972800" cy="1143000"/>
          </a:xfrm>
          <a:prstGeom prst="rect">
            <a:avLst/>
          </a:prstGeom>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endParaRPr lang="en-US" sz="3300" dirty="0"/>
          </a:p>
        </p:txBody>
      </p:sp>
      <p:sp>
        <p:nvSpPr>
          <p:cNvPr id="2" name="Title 1"/>
          <p:cNvSpPr>
            <a:spLocks noGrp="1"/>
          </p:cNvSpPr>
          <p:nvPr>
            <p:ph type="title"/>
          </p:nvPr>
        </p:nvSpPr>
        <p:spPr>
          <a:xfrm>
            <a:off x="609601" y="432611"/>
            <a:ext cx="11057467" cy="569268"/>
          </a:xfrm>
          <a:prstGeom prst="rect">
            <a:avLst/>
          </a:prstGeom>
        </p:spPr>
        <p:txBody>
          <a:bodyPr vert="horz" lIns="0" tIns="0" rIns="0" bIns="0"/>
          <a:lstStyle>
            <a:lvl1pPr algn="l">
              <a:defRPr sz="1651" b="1" i="0" baseline="0">
                <a:solidFill>
                  <a:srgbClr val="004C97"/>
                </a:solidFill>
                <a:latin typeface="Helvetica"/>
              </a:defRPr>
            </a:lvl1pPr>
          </a:lstStyle>
          <a:p>
            <a:r>
              <a:rPr lang="en-US" dirty="0"/>
              <a:t>Click to edit Master title style</a:t>
            </a:r>
          </a:p>
        </p:txBody>
      </p:sp>
      <p:sp>
        <p:nvSpPr>
          <p:cNvPr id="5" name="Footer Placeholder 4"/>
          <p:cNvSpPr>
            <a:spLocks noGrp="1"/>
          </p:cNvSpPr>
          <p:nvPr>
            <p:ph type="ftr" sz="quarter" idx="11"/>
          </p:nvPr>
        </p:nvSpPr>
        <p:spPr>
          <a:xfrm>
            <a:off x="2599365" y="6488434"/>
            <a:ext cx="6965879" cy="187325"/>
          </a:xfrm>
        </p:spPr>
        <p:txBody>
          <a:bodyPr/>
          <a:lstStyle/>
          <a:p>
            <a:pPr>
              <a:defRPr/>
            </a:pPr>
            <a:r>
              <a:rPr lang="en-US"/>
              <a:t>Sam Posen | IPAC'26 Tutorial</a:t>
            </a:r>
            <a:endParaRPr lang="en-US" dirty="0"/>
          </a:p>
        </p:txBody>
      </p:sp>
      <p:sp>
        <p:nvSpPr>
          <p:cNvPr id="6" name="Slide Number Placeholder 5"/>
          <p:cNvSpPr>
            <a:spLocks noGrp="1"/>
          </p:cNvSpPr>
          <p:nvPr>
            <p:ph type="sldNum" sz="quarter" idx="12"/>
          </p:nvPr>
        </p:nvSpPr>
        <p:spPr>
          <a:xfrm>
            <a:off x="492354" y="6488434"/>
            <a:ext cx="700617" cy="187325"/>
          </a:xfrm>
        </p:spPr>
        <p:txBody>
          <a:bodyPr/>
          <a:lstStyle/>
          <a:p>
            <a:pPr>
              <a:defRPr/>
            </a:pPr>
            <a:fld id="{0C39C72E-2A13-EB4D-AD45-6D4E6ACAED8D}" type="slidenum">
              <a:rPr lang="en-US" smtClean="0"/>
              <a:pPr>
                <a:defRPr/>
              </a:pPr>
              <a:t>‹#›</a:t>
            </a:fld>
            <a:endParaRPr lang="en-US" dirty="0"/>
          </a:p>
        </p:txBody>
      </p:sp>
      <p:sp>
        <p:nvSpPr>
          <p:cNvPr id="8" name="Content Placeholder 2"/>
          <p:cNvSpPr>
            <a:spLocks noGrp="1"/>
          </p:cNvSpPr>
          <p:nvPr>
            <p:ph idx="13"/>
          </p:nvPr>
        </p:nvSpPr>
        <p:spPr>
          <a:xfrm>
            <a:off x="609601" y="1238250"/>
            <a:ext cx="11057467" cy="4846639"/>
          </a:xfrm>
          <a:prstGeom prst="rect">
            <a:avLst/>
          </a:prstGeom>
        </p:spPr>
        <p:txBody>
          <a:bodyPr lIns="0" rIns="0"/>
          <a:lstStyle>
            <a:lvl1pPr marL="192019" indent="-198878">
              <a:lnSpc>
                <a:spcPct val="100000"/>
              </a:lnSpc>
              <a:spcBef>
                <a:spcPts val="451"/>
              </a:spcBef>
              <a:spcAft>
                <a:spcPts val="451"/>
              </a:spcAft>
              <a:buFont typeface="Arial"/>
              <a:buChar char="•"/>
              <a:defRPr sz="1651" b="0" i="0">
                <a:solidFill>
                  <a:srgbClr val="63666A"/>
                </a:solidFill>
                <a:latin typeface="Helvetica"/>
              </a:defRPr>
            </a:lvl1pPr>
            <a:lvl2pPr marL="240025" indent="192019">
              <a:lnSpc>
                <a:spcPct val="100000"/>
              </a:lnSpc>
              <a:spcBef>
                <a:spcPts val="225"/>
              </a:spcBef>
              <a:spcAft>
                <a:spcPts val="225"/>
              </a:spcAft>
              <a:buSzPct val="90000"/>
              <a:buFont typeface="Lucida Grande"/>
              <a:buChar char="-"/>
              <a:defRPr sz="1500" b="0" i="0">
                <a:solidFill>
                  <a:srgbClr val="63666A"/>
                </a:solidFill>
                <a:latin typeface="Helvetica"/>
              </a:defRPr>
            </a:lvl2pPr>
            <a:lvl3pPr marL="480048" indent="171446">
              <a:lnSpc>
                <a:spcPct val="100000"/>
              </a:lnSpc>
              <a:spcBef>
                <a:spcPts val="225"/>
              </a:spcBef>
              <a:spcAft>
                <a:spcPts val="225"/>
              </a:spcAft>
              <a:buSzPct val="88000"/>
              <a:buFont typeface="Arial"/>
              <a:buChar char="•"/>
              <a:defRPr sz="1351" b="0" i="0">
                <a:solidFill>
                  <a:srgbClr val="63666A"/>
                </a:solidFill>
                <a:latin typeface="Helvetica"/>
              </a:defRPr>
            </a:lvl3pPr>
            <a:lvl4pPr marL="685783" indent="171446">
              <a:lnSpc>
                <a:spcPct val="100000"/>
              </a:lnSpc>
              <a:spcBef>
                <a:spcPts val="225"/>
              </a:spcBef>
              <a:spcAft>
                <a:spcPts val="225"/>
              </a:spcAft>
              <a:buSzPct val="90000"/>
              <a:buFont typeface="Lucida Grande"/>
              <a:buChar char="-"/>
              <a:defRPr sz="1200" b="0" i="0">
                <a:solidFill>
                  <a:srgbClr val="63666A"/>
                </a:solidFill>
                <a:latin typeface="Helvetica"/>
              </a:defRPr>
            </a:lvl4pPr>
            <a:lvl5pPr marL="857229" indent="144015">
              <a:lnSpc>
                <a:spcPct val="100000"/>
              </a:lnSpc>
              <a:spcBef>
                <a:spcPts val="225"/>
              </a:spcBef>
              <a:spcAft>
                <a:spcPts val="225"/>
              </a:spcAft>
              <a:buSzPct val="88000"/>
              <a:buFont typeface="Arial"/>
              <a:buChar char="•"/>
              <a:defRPr sz="1051" b="0" i="0">
                <a:solidFill>
                  <a:srgbClr val="63666A"/>
                </a:solidFill>
                <a:latin typeface="Helvetica"/>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Date Placeholder 3">
            <a:extLst>
              <a:ext uri="{FF2B5EF4-FFF2-40B4-BE49-F238E27FC236}">
                <a16:creationId xmlns:a16="http://schemas.microsoft.com/office/drawing/2014/main" id="{B8FB8245-C0E1-4471-BB93-7EA3F3DC9623}"/>
              </a:ext>
            </a:extLst>
          </p:cNvPr>
          <p:cNvSpPr>
            <a:spLocks noGrp="1"/>
          </p:cNvSpPr>
          <p:nvPr>
            <p:ph type="dt" sz="half" idx="2"/>
          </p:nvPr>
        </p:nvSpPr>
        <p:spPr>
          <a:xfrm>
            <a:off x="1305986" y="6488434"/>
            <a:ext cx="1098169" cy="187325"/>
          </a:xfrm>
          <a:prstGeom prst="rect">
            <a:avLst/>
          </a:prstGeom>
        </p:spPr>
        <p:txBody>
          <a:bodyPr lIns="0" tIns="0" rIns="0" bIns="0" anchor="b" anchorCtr="0"/>
          <a:lstStyle>
            <a:lvl1pPr fontAlgn="auto">
              <a:spcBef>
                <a:spcPts val="0"/>
              </a:spcBef>
              <a:spcAft>
                <a:spcPts val="0"/>
              </a:spcAft>
              <a:defRPr sz="900" baseline="0" smtClean="0">
                <a:solidFill>
                  <a:srgbClr val="004C97"/>
                </a:solidFill>
                <a:latin typeface="Helvetica"/>
                <a:ea typeface="+mn-ea"/>
                <a:cs typeface="+mn-cs"/>
              </a:defRPr>
            </a:lvl1pPr>
          </a:lstStyle>
          <a:p>
            <a:pPr>
              <a:defRPr/>
            </a:pPr>
            <a:r>
              <a:rPr lang="en-US"/>
              <a:t>5/16/26</a:t>
            </a:r>
            <a:endParaRPr lang="en-US" dirty="0"/>
          </a:p>
        </p:txBody>
      </p:sp>
    </p:spTree>
    <p:extLst>
      <p:ext uri="{BB962C8B-B14F-4D97-AF65-F5344CB8AC3E}">
        <p14:creationId xmlns:p14="http://schemas.microsoft.com/office/powerpoint/2010/main" val="366288471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Logo Bottom: Title &amp; Content">
  <p:cSld name="1_Logo Bottom: Title &amp; Content">
    <p:spTree>
      <p:nvGrpSpPr>
        <p:cNvPr id="1" name="Shape 23"/>
        <p:cNvGrpSpPr/>
        <p:nvPr/>
      </p:nvGrpSpPr>
      <p:grpSpPr>
        <a:xfrm>
          <a:off x="0" y="0"/>
          <a:ext cx="0" cy="0"/>
          <a:chOff x="0" y="0"/>
          <a:chExt cx="0" cy="0"/>
        </a:xfrm>
      </p:grpSpPr>
      <p:sp>
        <p:nvSpPr>
          <p:cNvPr id="24" name="Google Shape;24;p82"/>
          <p:cNvSpPr txBox="1">
            <a:spLocks noGrp="1"/>
          </p:cNvSpPr>
          <p:nvPr>
            <p:ph type="body" idx="1"/>
          </p:nvPr>
        </p:nvSpPr>
        <p:spPr>
          <a:xfrm>
            <a:off x="304809" y="971553"/>
            <a:ext cx="11563351" cy="5059363"/>
          </a:xfrm>
          <a:prstGeom prst="rect">
            <a:avLst/>
          </a:prstGeom>
          <a:noFill/>
          <a:ln>
            <a:noFill/>
          </a:ln>
        </p:spPr>
        <p:txBody>
          <a:bodyPr spcFirstLastPara="1" wrap="square" lIns="0" tIns="0" rIns="0" bIns="0" anchor="t" anchorCtr="0">
            <a:noAutofit/>
          </a:bodyPr>
          <a:lstStyle>
            <a:lvl1pPr marL="609539" marR="0" lvl="0" indent="-457155" algn="l" rtl="0">
              <a:spcBef>
                <a:spcPts val="480"/>
              </a:spcBef>
              <a:spcAft>
                <a:spcPts val="0"/>
              </a:spcAft>
              <a:buClr>
                <a:srgbClr val="505050"/>
              </a:buClr>
              <a:buSzPts val="1800"/>
              <a:buFont typeface="Arial"/>
              <a:buChar char="•"/>
              <a:defRPr sz="2400" b="0" i="0" u="none" strike="noStrike" cap="none">
                <a:solidFill>
                  <a:srgbClr val="505050"/>
                </a:solidFill>
                <a:latin typeface="Helvetica Neue"/>
                <a:ea typeface="Helvetica Neue"/>
                <a:cs typeface="Helvetica Neue"/>
                <a:sym typeface="Helvetica Neue"/>
              </a:defRPr>
            </a:lvl1pPr>
            <a:lvl2pPr marL="1219080" marR="0" lvl="1" indent="-440224" algn="l" rtl="0">
              <a:spcBef>
                <a:spcPts val="427"/>
              </a:spcBef>
              <a:spcAft>
                <a:spcPts val="0"/>
              </a:spcAft>
              <a:buClr>
                <a:srgbClr val="505050"/>
              </a:buClr>
              <a:buSzPts val="1600"/>
              <a:buFont typeface="Arial"/>
              <a:buChar char="–"/>
              <a:defRPr sz="2133" b="0" i="0" u="none" strike="noStrike" cap="none">
                <a:solidFill>
                  <a:srgbClr val="505050"/>
                </a:solidFill>
                <a:latin typeface="Helvetica Neue"/>
                <a:ea typeface="Helvetica Neue"/>
                <a:cs typeface="Helvetica Neue"/>
                <a:sym typeface="Helvetica Neue"/>
              </a:defRPr>
            </a:lvl2pPr>
            <a:lvl3pPr marL="1828618" marR="0" lvl="2" indent="-431757" algn="l" rtl="0">
              <a:spcBef>
                <a:spcPts val="400"/>
              </a:spcBef>
              <a:spcAft>
                <a:spcPts val="0"/>
              </a:spcAft>
              <a:buClr>
                <a:srgbClr val="505050"/>
              </a:buClr>
              <a:buSzPts val="1500"/>
              <a:buFont typeface="Arial"/>
              <a:buChar char="•"/>
              <a:defRPr sz="2000" b="0" i="0" u="none" strike="noStrike" cap="none">
                <a:solidFill>
                  <a:srgbClr val="505050"/>
                </a:solidFill>
                <a:latin typeface="Helvetica Neue"/>
                <a:ea typeface="Helvetica Neue"/>
                <a:cs typeface="Helvetica Neue"/>
                <a:sym typeface="Helvetica Neue"/>
              </a:defRPr>
            </a:lvl3pPr>
            <a:lvl4pPr marL="2438158" marR="0" lvl="3" indent="-423291" algn="l" rtl="0">
              <a:spcBef>
                <a:spcPts val="373"/>
              </a:spcBef>
              <a:spcAft>
                <a:spcPts val="0"/>
              </a:spcAft>
              <a:buClr>
                <a:srgbClr val="505050"/>
              </a:buClr>
              <a:buSzPts val="1400"/>
              <a:buFont typeface="Arial"/>
              <a:buChar char="–"/>
              <a:defRPr sz="1867" b="0" i="0" u="none" strike="noStrike" cap="none">
                <a:solidFill>
                  <a:srgbClr val="505050"/>
                </a:solidFill>
                <a:latin typeface="Helvetica Neue"/>
                <a:ea typeface="Helvetica Neue"/>
                <a:cs typeface="Helvetica Neue"/>
                <a:sym typeface="Helvetica Neue"/>
              </a:defRPr>
            </a:lvl4pPr>
            <a:lvl5pPr marL="3047696" marR="0" lvl="4" indent="-423291" algn="l" rtl="0">
              <a:spcBef>
                <a:spcPts val="373"/>
              </a:spcBef>
              <a:spcAft>
                <a:spcPts val="0"/>
              </a:spcAft>
              <a:buClr>
                <a:srgbClr val="505050"/>
              </a:buClr>
              <a:buSzPts val="1400"/>
              <a:buFont typeface="Arial"/>
              <a:buChar char="•"/>
              <a:defRPr sz="1867" b="0" i="0" u="none" strike="noStrike" cap="none">
                <a:solidFill>
                  <a:srgbClr val="505050"/>
                </a:solidFill>
                <a:latin typeface="Helvetica Neue"/>
                <a:ea typeface="Helvetica Neue"/>
                <a:cs typeface="Helvetica Neue"/>
                <a:sym typeface="Helvetica Neue"/>
              </a:defRPr>
            </a:lvl5pPr>
            <a:lvl6pPr marL="3657235" marR="0" lvl="5" indent="-474085" algn="l" rtl="0">
              <a:spcBef>
                <a:spcPts val="533"/>
              </a:spcBef>
              <a:spcAft>
                <a:spcPts val="0"/>
              </a:spcAft>
              <a:buClr>
                <a:schemeClr val="dk1"/>
              </a:buClr>
              <a:buSzPts val="2000"/>
              <a:buFont typeface="Arial"/>
              <a:buChar char="•"/>
              <a:defRPr sz="2667" b="0" i="0" u="none" strike="noStrike" cap="none">
                <a:solidFill>
                  <a:schemeClr val="dk1"/>
                </a:solidFill>
                <a:latin typeface="Arial"/>
                <a:ea typeface="Arial"/>
                <a:cs typeface="Arial"/>
                <a:sym typeface="Arial"/>
              </a:defRPr>
            </a:lvl6pPr>
            <a:lvl7pPr marL="4266773" marR="0" lvl="6" indent="-474085" algn="l" rtl="0">
              <a:spcBef>
                <a:spcPts val="533"/>
              </a:spcBef>
              <a:spcAft>
                <a:spcPts val="0"/>
              </a:spcAft>
              <a:buClr>
                <a:schemeClr val="dk1"/>
              </a:buClr>
              <a:buSzPts val="2000"/>
              <a:buFont typeface="Arial"/>
              <a:buChar char="•"/>
              <a:defRPr sz="2667" b="0" i="0" u="none" strike="noStrike" cap="none">
                <a:solidFill>
                  <a:schemeClr val="dk1"/>
                </a:solidFill>
                <a:latin typeface="Arial"/>
                <a:ea typeface="Arial"/>
                <a:cs typeface="Arial"/>
                <a:sym typeface="Arial"/>
              </a:defRPr>
            </a:lvl7pPr>
            <a:lvl8pPr marL="4876313" marR="0" lvl="7" indent="-474085" algn="l" rtl="0">
              <a:spcBef>
                <a:spcPts val="533"/>
              </a:spcBef>
              <a:spcAft>
                <a:spcPts val="0"/>
              </a:spcAft>
              <a:buClr>
                <a:schemeClr val="dk1"/>
              </a:buClr>
              <a:buSzPts val="2000"/>
              <a:buFont typeface="Arial"/>
              <a:buChar char="•"/>
              <a:defRPr sz="2667" b="0" i="0" u="none" strike="noStrike" cap="none">
                <a:solidFill>
                  <a:schemeClr val="dk1"/>
                </a:solidFill>
                <a:latin typeface="Arial"/>
                <a:ea typeface="Arial"/>
                <a:cs typeface="Arial"/>
                <a:sym typeface="Arial"/>
              </a:defRPr>
            </a:lvl8pPr>
            <a:lvl9pPr marL="5485854" marR="0" lvl="8" indent="-474085" algn="l" rtl="0">
              <a:spcBef>
                <a:spcPts val="533"/>
              </a:spcBef>
              <a:spcAft>
                <a:spcPts val="0"/>
              </a:spcAft>
              <a:buClr>
                <a:schemeClr val="dk1"/>
              </a:buClr>
              <a:buSzPts val="2000"/>
              <a:buFont typeface="Arial"/>
              <a:buChar char="•"/>
              <a:defRPr sz="2667" b="0" i="0" u="none" strike="noStrike" cap="none">
                <a:solidFill>
                  <a:schemeClr val="dk1"/>
                </a:solidFill>
                <a:latin typeface="Arial"/>
                <a:ea typeface="Arial"/>
                <a:cs typeface="Arial"/>
                <a:sym typeface="Arial"/>
              </a:defRPr>
            </a:lvl9pPr>
          </a:lstStyle>
          <a:p>
            <a:endParaRPr/>
          </a:p>
        </p:txBody>
      </p:sp>
      <p:sp>
        <p:nvSpPr>
          <p:cNvPr id="25" name="Google Shape;25;p82"/>
          <p:cNvSpPr txBox="1">
            <a:spLocks noGrp="1"/>
          </p:cNvSpPr>
          <p:nvPr>
            <p:ph type="title"/>
          </p:nvPr>
        </p:nvSpPr>
        <p:spPr>
          <a:xfrm>
            <a:off x="304800" y="251752"/>
            <a:ext cx="11582400" cy="427877"/>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SzPts val="1400"/>
              <a:buNone/>
              <a:defRPr sz="2933" b="1" i="0" u="none" strike="noStrike" cap="none">
                <a:solidFill>
                  <a:srgbClr val="004C97"/>
                </a:solidFill>
                <a:latin typeface="Helvetica Neue"/>
                <a:ea typeface="Helvetica Neue"/>
                <a:cs typeface="Helvetica Neue"/>
                <a:sym typeface="Helvetica Neue"/>
              </a:defRPr>
            </a:lvl1pPr>
            <a:lvl2pPr marR="0" lvl="1" algn="l" rtl="0">
              <a:spcBef>
                <a:spcPts val="0"/>
              </a:spcBef>
              <a:spcAft>
                <a:spcPts val="0"/>
              </a:spcAft>
              <a:buSzPts val="1400"/>
              <a:buNone/>
              <a:defRPr sz="2267" b="1" i="0" u="none" strike="noStrike" cap="none">
                <a:solidFill>
                  <a:srgbClr val="2E5286"/>
                </a:solidFill>
                <a:latin typeface="Helvetica Neue"/>
                <a:ea typeface="Helvetica Neue"/>
                <a:cs typeface="Helvetica Neue"/>
                <a:sym typeface="Helvetica Neue"/>
              </a:defRPr>
            </a:lvl2pPr>
            <a:lvl3pPr marR="0" lvl="2" algn="l" rtl="0">
              <a:spcBef>
                <a:spcPts val="0"/>
              </a:spcBef>
              <a:spcAft>
                <a:spcPts val="0"/>
              </a:spcAft>
              <a:buSzPts val="1400"/>
              <a:buNone/>
              <a:defRPr sz="2267" b="1" i="0" u="none" strike="noStrike" cap="none">
                <a:solidFill>
                  <a:srgbClr val="2E5286"/>
                </a:solidFill>
                <a:latin typeface="Helvetica Neue"/>
                <a:ea typeface="Helvetica Neue"/>
                <a:cs typeface="Helvetica Neue"/>
                <a:sym typeface="Helvetica Neue"/>
              </a:defRPr>
            </a:lvl3pPr>
            <a:lvl4pPr marR="0" lvl="3" algn="l" rtl="0">
              <a:spcBef>
                <a:spcPts val="0"/>
              </a:spcBef>
              <a:spcAft>
                <a:spcPts val="0"/>
              </a:spcAft>
              <a:buSzPts val="1400"/>
              <a:buNone/>
              <a:defRPr sz="2267" b="1" i="0" u="none" strike="noStrike" cap="none">
                <a:solidFill>
                  <a:srgbClr val="2E5286"/>
                </a:solidFill>
                <a:latin typeface="Helvetica Neue"/>
                <a:ea typeface="Helvetica Neue"/>
                <a:cs typeface="Helvetica Neue"/>
                <a:sym typeface="Helvetica Neue"/>
              </a:defRPr>
            </a:lvl4pPr>
            <a:lvl5pPr marR="0" lvl="4" algn="l" rtl="0">
              <a:spcBef>
                <a:spcPts val="0"/>
              </a:spcBef>
              <a:spcAft>
                <a:spcPts val="0"/>
              </a:spcAft>
              <a:buSzPts val="1400"/>
              <a:buNone/>
              <a:defRPr sz="2267" b="1" i="0" u="none" strike="noStrike" cap="none">
                <a:solidFill>
                  <a:srgbClr val="2E5286"/>
                </a:solidFill>
                <a:latin typeface="Helvetica Neue"/>
                <a:ea typeface="Helvetica Neue"/>
                <a:cs typeface="Helvetica Neue"/>
                <a:sym typeface="Helvetica Neue"/>
              </a:defRPr>
            </a:lvl5pPr>
            <a:lvl6pPr marR="0" lvl="5" algn="l" rtl="0">
              <a:spcBef>
                <a:spcPts val="0"/>
              </a:spcBef>
              <a:spcAft>
                <a:spcPts val="0"/>
              </a:spcAft>
              <a:buSzPts val="1400"/>
              <a:buNone/>
              <a:defRPr sz="2267" b="1" i="0" u="none" strike="noStrike" cap="none">
                <a:solidFill>
                  <a:srgbClr val="2E5286"/>
                </a:solidFill>
                <a:latin typeface="Helvetica Neue"/>
                <a:ea typeface="Helvetica Neue"/>
                <a:cs typeface="Helvetica Neue"/>
                <a:sym typeface="Helvetica Neue"/>
              </a:defRPr>
            </a:lvl6pPr>
            <a:lvl7pPr marR="0" lvl="6" algn="l" rtl="0">
              <a:spcBef>
                <a:spcPts val="0"/>
              </a:spcBef>
              <a:spcAft>
                <a:spcPts val="0"/>
              </a:spcAft>
              <a:buSzPts val="1400"/>
              <a:buNone/>
              <a:defRPr sz="2267" b="1" i="0" u="none" strike="noStrike" cap="none">
                <a:solidFill>
                  <a:srgbClr val="2E5286"/>
                </a:solidFill>
                <a:latin typeface="Helvetica Neue"/>
                <a:ea typeface="Helvetica Neue"/>
                <a:cs typeface="Helvetica Neue"/>
                <a:sym typeface="Helvetica Neue"/>
              </a:defRPr>
            </a:lvl7pPr>
            <a:lvl8pPr marR="0" lvl="7" algn="l" rtl="0">
              <a:spcBef>
                <a:spcPts val="0"/>
              </a:spcBef>
              <a:spcAft>
                <a:spcPts val="0"/>
              </a:spcAft>
              <a:buSzPts val="1400"/>
              <a:buNone/>
              <a:defRPr sz="2267" b="1" i="0" u="none" strike="noStrike" cap="none">
                <a:solidFill>
                  <a:srgbClr val="2E5286"/>
                </a:solidFill>
                <a:latin typeface="Helvetica Neue"/>
                <a:ea typeface="Helvetica Neue"/>
                <a:cs typeface="Helvetica Neue"/>
                <a:sym typeface="Helvetica Neue"/>
              </a:defRPr>
            </a:lvl8pPr>
            <a:lvl9pPr marR="0" lvl="8" algn="l" rtl="0">
              <a:spcBef>
                <a:spcPts val="0"/>
              </a:spcBef>
              <a:spcAft>
                <a:spcPts val="0"/>
              </a:spcAft>
              <a:buSzPts val="1400"/>
              <a:buNone/>
              <a:defRPr sz="2267" b="1" i="0" u="none" strike="noStrike" cap="none">
                <a:solidFill>
                  <a:srgbClr val="2E5286"/>
                </a:solidFill>
                <a:latin typeface="Helvetica Neue"/>
                <a:ea typeface="Helvetica Neue"/>
                <a:cs typeface="Helvetica Neue"/>
                <a:sym typeface="Helvetica Neue"/>
              </a:defRPr>
            </a:lvl9pPr>
          </a:lstStyle>
          <a:p>
            <a:endParaRPr/>
          </a:p>
        </p:txBody>
      </p:sp>
      <p:sp>
        <p:nvSpPr>
          <p:cNvPr id="26" name="Google Shape;26;p82"/>
          <p:cNvSpPr txBox="1">
            <a:spLocks noGrp="1"/>
          </p:cNvSpPr>
          <p:nvPr>
            <p:ph type="dt" idx="10"/>
          </p:nvPr>
        </p:nvSpPr>
        <p:spPr>
          <a:xfrm>
            <a:off x="982437" y="6504215"/>
            <a:ext cx="900491" cy="241300"/>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sz="1200">
                <a:solidFill>
                  <a:srgbClr val="004C97"/>
                </a:solidFill>
                <a:latin typeface="Helvetica Neue"/>
                <a:ea typeface="Helvetica Neue"/>
                <a:cs typeface="Helvetica Neue"/>
                <a:sym typeface="Helvetica Neu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r>
              <a:rPr lang="en-US"/>
              <a:t>5/16/26</a:t>
            </a:r>
            <a:endParaRPr/>
          </a:p>
        </p:txBody>
      </p:sp>
      <p:sp>
        <p:nvSpPr>
          <p:cNvPr id="27" name="Google Shape;27;p82"/>
          <p:cNvSpPr txBox="1">
            <a:spLocks noGrp="1"/>
          </p:cNvSpPr>
          <p:nvPr>
            <p:ph type="ftr" idx="11"/>
          </p:nvPr>
        </p:nvSpPr>
        <p:spPr>
          <a:xfrm>
            <a:off x="2040805" y="6504220"/>
            <a:ext cx="8349491" cy="242873"/>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sz="1200">
                <a:solidFill>
                  <a:srgbClr val="004C97"/>
                </a:solidFill>
                <a:latin typeface="Helvetica Neue"/>
                <a:ea typeface="Helvetica Neue"/>
                <a:cs typeface="Helvetica Neue"/>
                <a:sym typeface="Helvetica Neu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r>
              <a:rPr lang="en-US"/>
              <a:t>Sam Posen | IPAC'26 Tutorial</a:t>
            </a:r>
            <a:endParaRPr/>
          </a:p>
        </p:txBody>
      </p:sp>
      <p:sp>
        <p:nvSpPr>
          <p:cNvPr id="28" name="Google Shape;28;p82"/>
          <p:cNvSpPr txBox="1">
            <a:spLocks noGrp="1"/>
          </p:cNvSpPr>
          <p:nvPr>
            <p:ph type="sldNum" idx="12"/>
          </p:nvPr>
        </p:nvSpPr>
        <p:spPr>
          <a:xfrm>
            <a:off x="296333" y="6504216"/>
            <a:ext cx="552451" cy="237285"/>
          </a:xfrm>
          <a:prstGeom prst="rect">
            <a:avLst/>
          </a:prstGeom>
          <a:noFill/>
          <a:ln>
            <a:noFill/>
          </a:ln>
        </p:spPr>
        <p:txBody>
          <a:bodyPr spcFirstLastPara="1" wrap="square" lIns="0" tIns="0" rIns="0" bIns="0" anchor="t" anchorCtr="0">
            <a:noAutofit/>
          </a:bodyPr>
          <a:lstStyle>
            <a:lvl1pPr marL="0" marR="0" lvl="0"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1pPr>
            <a:lvl2pPr marL="0" marR="0" lvl="1"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2pPr>
            <a:lvl3pPr marL="0" marR="0" lvl="2"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3pPr>
            <a:lvl4pPr marL="0" marR="0" lvl="3"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4pPr>
            <a:lvl5pPr marL="0" marR="0" lvl="4"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5pPr>
            <a:lvl6pPr marL="0" marR="0" lvl="5"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6pPr>
            <a:lvl7pPr marL="0" marR="0" lvl="6"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7pPr>
            <a:lvl8pPr marL="0" marR="0" lvl="7"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8pPr>
            <a:lvl9pPr marL="0" marR="0" lvl="8" indent="0" algn="l">
              <a:spcBef>
                <a:spcPts val="0"/>
              </a:spcBef>
              <a:spcAft>
                <a:spcPts val="0"/>
              </a:spcAft>
              <a:buNone/>
              <a:defRPr sz="1200" b="0" i="0" u="none" strike="noStrike" cap="none">
                <a:solidFill>
                  <a:srgbClr val="004C97"/>
                </a:solidFill>
                <a:latin typeface="Helvetica Neue"/>
                <a:ea typeface="Helvetica Neue"/>
                <a:cs typeface="Helvetica Neue"/>
                <a:sym typeface="Helvetica Neu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49690763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1_Logo Bottom: Title &amp; Content">
    <p:spTree>
      <p:nvGrpSpPr>
        <p:cNvPr id="1" name=""/>
        <p:cNvGrpSpPr/>
        <p:nvPr/>
      </p:nvGrpSpPr>
      <p:grpSpPr>
        <a:xfrm>
          <a:off x="0" y="0"/>
          <a:ext cx="0" cy="0"/>
          <a:chOff x="0" y="0"/>
          <a:chExt cx="0" cy="0"/>
        </a:xfrm>
      </p:grpSpPr>
      <p:sp>
        <p:nvSpPr>
          <p:cNvPr id="7" name="Content Placeholder 2"/>
          <p:cNvSpPr>
            <a:spLocks noGrp="1"/>
          </p:cNvSpPr>
          <p:nvPr>
            <p:ph idx="1"/>
          </p:nvPr>
        </p:nvSpPr>
        <p:spPr>
          <a:xfrm>
            <a:off x="592667" y="1447037"/>
            <a:ext cx="11275488" cy="4766559"/>
          </a:xfrm>
          <a:prstGeom prst="rect">
            <a:avLst/>
          </a:prstGeom>
        </p:spPr>
        <p:txBody>
          <a:bodyPr lIns="0" tIns="0" rIns="0" bIns="0"/>
          <a:lstStyle>
            <a:lvl1pPr marL="306903" indent="-306903">
              <a:buFont typeface="Wingdings" panose="05000000000000000000" pitchFamily="2" charset="2"/>
              <a:buChar char="§"/>
              <a:defRPr sz="2400">
                <a:solidFill>
                  <a:srgbClr val="000000"/>
                </a:solidFill>
                <a:latin typeface="Roboto" panose="02000000000000000000" pitchFamily="2" charset="0"/>
              </a:defRPr>
            </a:lvl1pPr>
            <a:lvl2pPr marL="683650" indent="-306903">
              <a:buFont typeface="Wingdings" panose="05000000000000000000" pitchFamily="2" charset="2"/>
              <a:buChar char="§"/>
              <a:defRPr sz="2133">
                <a:solidFill>
                  <a:srgbClr val="000000"/>
                </a:solidFill>
                <a:latin typeface="Roboto" panose="02000000000000000000" pitchFamily="2" charset="0"/>
              </a:defRPr>
            </a:lvl2pPr>
            <a:lvl3pPr marL="1070980" indent="-306903">
              <a:buFont typeface="Wingdings" panose="05000000000000000000" pitchFamily="2" charset="2"/>
              <a:buChar char="§"/>
              <a:defRPr sz="2000">
                <a:solidFill>
                  <a:srgbClr val="000000"/>
                </a:solidFill>
                <a:latin typeface="Roboto" panose="02000000000000000000" pitchFamily="2" charset="0"/>
              </a:defRPr>
            </a:lvl3pPr>
            <a:lvl4pPr marL="1447728" indent="-304784">
              <a:buFont typeface="Wingdings" panose="05000000000000000000" pitchFamily="2" charset="2"/>
              <a:buChar char="§"/>
              <a:defRPr sz="1867">
                <a:solidFill>
                  <a:srgbClr val="000000"/>
                </a:solidFill>
                <a:latin typeface="Roboto" panose="02000000000000000000" pitchFamily="2" charset="0"/>
              </a:defRPr>
            </a:lvl4pPr>
            <a:lvl5pPr marL="1826593" indent="-306903">
              <a:buFont typeface="Wingdings" panose="05000000000000000000" pitchFamily="2" charset="2"/>
              <a:buChar char="§"/>
              <a:defRPr sz="1867">
                <a:solidFill>
                  <a:srgbClr val="000000"/>
                </a:solidFill>
                <a:latin typeface="Roboto" panose="020000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itle 1"/>
          <p:cNvSpPr>
            <a:spLocks noGrp="1"/>
          </p:cNvSpPr>
          <p:nvPr>
            <p:ph type="title"/>
          </p:nvPr>
        </p:nvSpPr>
        <p:spPr>
          <a:xfrm>
            <a:off x="516161" y="428759"/>
            <a:ext cx="7532816" cy="690368"/>
          </a:xfrm>
          <a:prstGeom prst="rect">
            <a:avLst/>
          </a:prstGeom>
        </p:spPr>
        <p:txBody>
          <a:bodyPr lIns="0" tIns="0" rIns="0" bIns="0" anchor="b" anchorCtr="0"/>
          <a:lstStyle>
            <a:lvl1pPr>
              <a:defRPr sz="4267">
                <a:solidFill>
                  <a:srgbClr val="004C97"/>
                </a:solidFill>
                <a:latin typeface="Roboto Black" panose="02000000000000000000" pitchFamily="2" charset="0"/>
                <a:ea typeface="Roboto Black" panose="02000000000000000000" pitchFamily="2" charset="0"/>
              </a:defRPr>
            </a:lvl1pPr>
          </a:lstStyle>
          <a:p>
            <a:r>
              <a:rPr lang="en-US"/>
              <a:t>Click to edit Master title style</a:t>
            </a:r>
          </a:p>
        </p:txBody>
      </p:sp>
      <p:sp>
        <p:nvSpPr>
          <p:cNvPr id="13" name="Slide Number Placeholder 5">
            <a:extLst>
              <a:ext uri="{FF2B5EF4-FFF2-40B4-BE49-F238E27FC236}">
                <a16:creationId xmlns:a16="http://schemas.microsoft.com/office/drawing/2014/main" id="{7CC9F928-A55A-6F48-B4D1-652C0647D14B}"/>
              </a:ext>
            </a:extLst>
          </p:cNvPr>
          <p:cNvSpPr txBox="1">
            <a:spLocks/>
          </p:cNvSpPr>
          <p:nvPr userDrawn="1"/>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defPPr>
              <a:defRPr lang="en-US"/>
            </a:defPPr>
            <a:lvl1pPr algn="ctr" defTabSz="457200" rtl="0" fontAlgn="base">
              <a:spcBef>
                <a:spcPct val="0"/>
              </a:spcBef>
              <a:spcAft>
                <a:spcPct val="0"/>
              </a:spcAft>
              <a:defRPr sz="9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z="1200" smtClean="0">
                <a:latin typeface="Roboto" panose="02000000000000000000" pitchFamily="2" charset="0"/>
              </a:rPr>
              <a:pPr>
                <a:defRPr/>
              </a:pPr>
              <a:t>‹#›</a:t>
            </a:fld>
            <a:endParaRPr lang="en-US" sz="1200">
              <a:latin typeface="Roboto" panose="02000000000000000000" pitchFamily="2" charset="0"/>
            </a:endParaRPr>
          </a:p>
        </p:txBody>
      </p:sp>
      <p:sp>
        <p:nvSpPr>
          <p:cNvPr id="6" name="Slide Number Placeholder 5">
            <a:extLst>
              <a:ext uri="{FF2B5EF4-FFF2-40B4-BE49-F238E27FC236}">
                <a16:creationId xmlns:a16="http://schemas.microsoft.com/office/drawing/2014/main" id="{C2C431D6-08E8-E8C6-64AE-D1EFA3DD26B0}"/>
              </a:ext>
            </a:extLst>
          </p:cNvPr>
          <p:cNvSpPr>
            <a:spLocks noGrp="1"/>
          </p:cNvSpPr>
          <p:nvPr>
            <p:ph type="sldNum" sz="quarter" idx="10"/>
          </p:nvPr>
        </p:nvSpPr>
        <p:spPr/>
        <p:txBody>
          <a:bodyPr/>
          <a:lstStyle/>
          <a:p>
            <a:pPr>
              <a:defRPr/>
            </a:pPr>
            <a:fld id="{148C009B-CB69-E04A-B9B3-34B26D69E9CF}" type="slidenum">
              <a:rPr lang="en-US" smtClean="0"/>
              <a:pPr>
                <a:defRPr/>
              </a:pPr>
              <a:t>‹#›</a:t>
            </a:fld>
            <a:endParaRPr lang="en-US"/>
          </a:p>
        </p:txBody>
      </p:sp>
      <p:pic>
        <p:nvPicPr>
          <p:cNvPr id="9" name="Picture 8" descr="Logo&#10;&#10;AI-generated content may be incorrect.">
            <a:extLst>
              <a:ext uri="{FF2B5EF4-FFF2-40B4-BE49-F238E27FC236}">
                <a16:creationId xmlns:a16="http://schemas.microsoft.com/office/drawing/2014/main" id="{1FD9101E-2179-81BE-12BE-A80356D3B37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344935" y="6429243"/>
            <a:ext cx="1400036" cy="298965"/>
          </a:xfrm>
          <a:prstGeom prst="rect">
            <a:avLst/>
          </a:prstGeom>
        </p:spPr>
      </p:pic>
    </p:spTree>
    <p:extLst>
      <p:ext uri="{BB962C8B-B14F-4D97-AF65-F5344CB8AC3E}">
        <p14:creationId xmlns:p14="http://schemas.microsoft.com/office/powerpoint/2010/main" val="76808935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alpha val="0"/>
          </a:schemeClr>
        </a:solidFill>
        <a:effectLst/>
      </p:bgPr>
    </p:bg>
    <p:spTree>
      <p:nvGrpSpPr>
        <p:cNvPr id="1" name=""/>
        <p:cNvGrpSpPr/>
        <p:nvPr/>
      </p:nvGrpSpPr>
      <p:grpSpPr>
        <a:xfrm>
          <a:off x="0" y="0"/>
          <a:ext cx="0" cy="0"/>
          <a:chOff x="0" y="0"/>
          <a:chExt cx="0" cy="0"/>
        </a:xfrm>
      </p:grpSpPr>
      <p:pic>
        <p:nvPicPr>
          <p:cNvPr id="5" name="Picture 4" descr="Close-up of a factory&#10;&#10;Description automatically generated with low confidence">
            <a:extLst>
              <a:ext uri="{FF2B5EF4-FFF2-40B4-BE49-F238E27FC236}">
                <a16:creationId xmlns:a16="http://schemas.microsoft.com/office/drawing/2014/main" id="{6981BFD7-6588-0D4B-8CC1-3092F9D89EBC}"/>
              </a:ext>
            </a:extLst>
          </p:cNvPr>
          <p:cNvPicPr>
            <a:picLocks noChangeAspect="1"/>
          </p:cNvPicPr>
          <p:nvPr userDrawn="1"/>
        </p:nvPicPr>
        <p:blipFill rotWithShape="1">
          <a:blip r:embed="rId2"/>
          <a:srcRect t="15314" b="26860"/>
          <a:stretch/>
        </p:blipFill>
        <p:spPr>
          <a:xfrm>
            <a:off x="-23683" y="-648729"/>
            <a:ext cx="12215683" cy="4706928"/>
          </a:xfrm>
          <a:prstGeom prst="rect">
            <a:avLst/>
          </a:prstGeom>
        </p:spPr>
      </p:pic>
      <p:sp>
        <p:nvSpPr>
          <p:cNvPr id="6" name="Rectangle 5">
            <a:extLst>
              <a:ext uri="{FF2B5EF4-FFF2-40B4-BE49-F238E27FC236}">
                <a16:creationId xmlns:a16="http://schemas.microsoft.com/office/drawing/2014/main" id="{F0291EDF-F712-3D43-8EEC-DDEAB4C756BA}"/>
              </a:ext>
            </a:extLst>
          </p:cNvPr>
          <p:cNvSpPr/>
          <p:nvPr userDrawn="1"/>
        </p:nvSpPr>
        <p:spPr>
          <a:xfrm>
            <a:off x="-23684" y="-648729"/>
            <a:ext cx="12215683" cy="4706928"/>
          </a:xfrm>
          <a:prstGeom prst="rect">
            <a:avLst/>
          </a:prstGeom>
          <a:gradFill flip="none" rotWithShape="1">
            <a:gsLst>
              <a:gs pos="0">
                <a:schemeClr val="accent1">
                  <a:tint val="100000"/>
                  <a:shade val="100000"/>
                  <a:satMod val="130000"/>
                  <a:alpha val="75000"/>
                </a:schemeClr>
              </a:gs>
              <a:gs pos="100000">
                <a:schemeClr val="accent1">
                  <a:tint val="50000"/>
                  <a:shade val="100000"/>
                  <a:satMod val="350000"/>
                  <a:alpha val="0"/>
                </a:schemeClr>
              </a:gs>
              <a:gs pos="52000">
                <a:schemeClr val="accent1">
                  <a:tint val="50000"/>
                  <a:shade val="100000"/>
                  <a:satMod val="350000"/>
                  <a:alpha val="51000"/>
                </a:schemeClr>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7" name="Text Placeholder 23"/>
          <p:cNvSpPr>
            <a:spLocks noGrp="1"/>
          </p:cNvSpPr>
          <p:nvPr>
            <p:ph type="body" sz="quarter" idx="10" hasCustomPrompt="1"/>
          </p:nvPr>
        </p:nvSpPr>
        <p:spPr>
          <a:xfrm>
            <a:off x="429847" y="6166548"/>
            <a:ext cx="3243797" cy="306443"/>
          </a:xfrm>
          <a:prstGeom prst="rect">
            <a:avLst/>
          </a:prstGeom>
        </p:spPr>
        <p:txBody>
          <a:bodyPr lIns="0" tIns="45720" rIns="0" bIns="45720">
            <a:noAutofit/>
          </a:bodyPr>
          <a:lstStyle>
            <a:lvl1pPr marL="0" indent="0">
              <a:buFontTx/>
              <a:buNone/>
              <a:defRPr sz="1467">
                <a:solidFill>
                  <a:srgbClr val="63666A"/>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Month/Day/Year – Helvetica 11pt</a:t>
            </a:r>
          </a:p>
        </p:txBody>
      </p:sp>
      <p:sp>
        <p:nvSpPr>
          <p:cNvPr id="8" name="Rectangle 7"/>
          <p:cNvSpPr/>
          <p:nvPr userDrawn="1"/>
        </p:nvSpPr>
        <p:spPr>
          <a:xfrm>
            <a:off x="-23683" y="-648729"/>
            <a:ext cx="12215683" cy="1446516"/>
          </a:xfrm>
          <a:prstGeom prst="rect">
            <a:avLst/>
          </a:prstGeom>
          <a:solidFill>
            <a:srgbClr val="0029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9" name="Text Placeholder 24"/>
          <p:cNvSpPr>
            <a:spLocks noGrp="1"/>
          </p:cNvSpPr>
          <p:nvPr>
            <p:ph type="body" sz="quarter" idx="11" hasCustomPrompt="1"/>
          </p:nvPr>
        </p:nvSpPr>
        <p:spPr>
          <a:xfrm>
            <a:off x="455899" y="4316829"/>
            <a:ext cx="11332309" cy="1003049"/>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Presentation Title – Helvetica 24pt</a:t>
            </a:r>
          </a:p>
        </p:txBody>
      </p:sp>
      <p:pic>
        <p:nvPicPr>
          <p:cNvPr id="11" name="Picture 10" descr="title_header_16x9.pdf"/>
          <p:cNvPicPr>
            <a:picLocks noChangeAspect="1"/>
          </p:cNvPicPr>
          <p:nvPr userDrawn="1"/>
        </p:nvPicPr>
        <p:blipFill rotWithShape="1">
          <a:blip r:embed="rId3">
            <a:extLst>
              <a:ext uri="{28A0092B-C50C-407E-A947-70E740481C1C}">
                <a14:useLocalDpi xmlns:a14="http://schemas.microsoft.com/office/drawing/2010/main" val="0"/>
              </a:ext>
            </a:extLst>
          </a:blip>
          <a:srcRect l="1456"/>
          <a:stretch/>
        </p:blipFill>
        <p:spPr>
          <a:xfrm>
            <a:off x="-23681" y="249845"/>
            <a:ext cx="12014381" cy="310883"/>
          </a:xfrm>
          <a:prstGeom prst="rect">
            <a:avLst/>
          </a:prstGeom>
        </p:spPr>
      </p:pic>
      <p:pic>
        <p:nvPicPr>
          <p:cNvPr id="10" name="Picture 4" descr="quantum sensor back piece">
            <a:extLst>
              <a:ext uri="{FF2B5EF4-FFF2-40B4-BE49-F238E27FC236}">
                <a16:creationId xmlns:a16="http://schemas.microsoft.com/office/drawing/2014/main" id="{58996D56-0C7D-0545-97D5-1614214A0A26}"/>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2822431" y="878031"/>
            <a:ext cx="1579672" cy="232748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quantum sensor board">
            <a:extLst>
              <a:ext uri="{FF2B5EF4-FFF2-40B4-BE49-F238E27FC236}">
                <a16:creationId xmlns:a16="http://schemas.microsoft.com/office/drawing/2014/main" id="{B970DDA0-C74F-5046-A378-DDCACA046D3B}"/>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2229135" y="1316300"/>
            <a:ext cx="1186588" cy="150001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8" descr="quantum sensor front wire">
            <a:extLst>
              <a:ext uri="{FF2B5EF4-FFF2-40B4-BE49-F238E27FC236}">
                <a16:creationId xmlns:a16="http://schemas.microsoft.com/office/drawing/2014/main" id="{8E223E00-B323-724E-B6CA-F8C7BC74BF0B}"/>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1628504" y="1972407"/>
            <a:ext cx="611083" cy="103850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0" descr="quantum sensor front piece">
            <a:extLst>
              <a:ext uri="{FF2B5EF4-FFF2-40B4-BE49-F238E27FC236}">
                <a16:creationId xmlns:a16="http://schemas.microsoft.com/office/drawing/2014/main" id="{F43291D3-2C06-EF44-866C-4C41505D5F55}"/>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101659" y="1538124"/>
            <a:ext cx="1690135" cy="238607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532A1F0-4E7A-E244-8810-AC7326853167}"/>
              </a:ext>
            </a:extLst>
          </p:cNvPr>
          <p:cNvSpPr/>
          <p:nvPr userDrawn="1"/>
        </p:nvSpPr>
        <p:spPr>
          <a:xfrm>
            <a:off x="6636589" y="145820"/>
            <a:ext cx="1898779" cy="621101"/>
          </a:xfrm>
          <a:prstGeom prst="rect">
            <a:avLst/>
          </a:prstGeom>
          <a:solidFill>
            <a:srgbClr val="0029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pic>
        <p:nvPicPr>
          <p:cNvPr id="16" name="Picture 15" descr="Text&#10;&#10;Description automatically generated with medium confidence">
            <a:extLst>
              <a:ext uri="{FF2B5EF4-FFF2-40B4-BE49-F238E27FC236}">
                <a16:creationId xmlns:a16="http://schemas.microsoft.com/office/drawing/2014/main" id="{FF97E303-7D0D-0140-8C19-6B3554D43B9E}"/>
              </a:ext>
            </a:extLst>
          </p:cNvPr>
          <p:cNvPicPr>
            <a:picLocks noChangeAspect="1"/>
          </p:cNvPicPr>
          <p:nvPr userDrawn="1"/>
        </p:nvPicPr>
        <p:blipFill rotWithShape="1">
          <a:blip r:embed="rId8"/>
          <a:srcRect t="18224" b="32124"/>
          <a:stretch/>
        </p:blipFill>
        <p:spPr>
          <a:xfrm>
            <a:off x="6766629" y="241802"/>
            <a:ext cx="1638700" cy="386780"/>
          </a:xfrm>
          <a:prstGeom prst="rect">
            <a:avLst/>
          </a:prstGeom>
        </p:spPr>
      </p:pic>
      <p:sp>
        <p:nvSpPr>
          <p:cNvPr id="18" name="Content Placeholder 2">
            <a:extLst>
              <a:ext uri="{FF2B5EF4-FFF2-40B4-BE49-F238E27FC236}">
                <a16:creationId xmlns:a16="http://schemas.microsoft.com/office/drawing/2014/main" id="{93AC8FA2-90E7-D148-8B12-B15FB0A33957}"/>
              </a:ext>
            </a:extLst>
          </p:cNvPr>
          <p:cNvSpPr>
            <a:spLocks noGrp="1"/>
          </p:cNvSpPr>
          <p:nvPr>
            <p:ph idx="1" hasCustomPrompt="1"/>
          </p:nvPr>
        </p:nvSpPr>
        <p:spPr>
          <a:xfrm>
            <a:off x="9640024" y="6007178"/>
            <a:ext cx="2148185" cy="544604"/>
          </a:xfrm>
          <a:prstGeom prst="rect">
            <a:avLst/>
          </a:prstGeom>
        </p:spPr>
        <p:txBody>
          <a:bodyPr lIns="0" tIns="0" rIns="0" bIns="0"/>
          <a:lstStyle>
            <a:lvl1pPr marL="306910" indent="-306910">
              <a:defRPr sz="1400">
                <a:solidFill>
                  <a:srgbClr val="505050"/>
                </a:solidFill>
              </a:defRPr>
            </a:lvl1pPr>
            <a:lvl2pPr marL="683667" indent="-306910">
              <a:defRPr sz="2133">
                <a:solidFill>
                  <a:srgbClr val="505050"/>
                </a:solidFill>
              </a:defRPr>
            </a:lvl2pPr>
            <a:lvl3pPr marL="1071007" indent="-306910">
              <a:defRPr sz="2000">
                <a:solidFill>
                  <a:srgbClr val="505050"/>
                </a:solidFill>
              </a:defRPr>
            </a:lvl3pPr>
            <a:lvl4pPr marL="1447764" indent="-304792">
              <a:defRPr sz="1867">
                <a:solidFill>
                  <a:srgbClr val="505050"/>
                </a:solidFill>
              </a:defRPr>
            </a:lvl4pPr>
            <a:lvl5pPr marL="1826638" indent="-306910">
              <a:buFont typeface="Arial"/>
              <a:buChar char="•"/>
              <a:defRPr sz="1867">
                <a:solidFill>
                  <a:srgbClr val="505050"/>
                </a:solidFill>
              </a:defRPr>
            </a:lvl5pPr>
          </a:lstStyle>
          <a:p>
            <a:pPr lvl="0"/>
            <a:r>
              <a:rPr lang="en-US"/>
              <a:t>Insert partner logo here</a:t>
            </a:r>
          </a:p>
        </p:txBody>
      </p:sp>
      <p:sp>
        <p:nvSpPr>
          <p:cNvPr id="19" name="Text Placeholder 23">
            <a:extLst>
              <a:ext uri="{FF2B5EF4-FFF2-40B4-BE49-F238E27FC236}">
                <a16:creationId xmlns:a16="http://schemas.microsoft.com/office/drawing/2014/main" id="{245080E3-9504-414A-AA23-AB0CE37FF0C0}"/>
              </a:ext>
            </a:extLst>
          </p:cNvPr>
          <p:cNvSpPr>
            <a:spLocks noGrp="1"/>
          </p:cNvSpPr>
          <p:nvPr>
            <p:ph type="body" sz="quarter" idx="12" hasCustomPrompt="1"/>
          </p:nvPr>
        </p:nvSpPr>
        <p:spPr>
          <a:xfrm>
            <a:off x="439054" y="5480277"/>
            <a:ext cx="2721873" cy="544604"/>
          </a:xfrm>
          <a:prstGeom prst="rect">
            <a:avLst/>
          </a:prstGeom>
        </p:spPr>
        <p:txBody>
          <a:bodyPr lIns="0" tIns="45720" rIns="0" bIns="45720">
            <a:noAutofit/>
          </a:bodyPr>
          <a:lstStyle>
            <a:lvl1pPr marL="0" indent="0">
              <a:buFontTx/>
              <a:buNone/>
              <a:defRPr sz="1867">
                <a:solidFill>
                  <a:srgbClr val="63666A"/>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Presenter 1 name</a:t>
            </a:r>
          </a:p>
        </p:txBody>
      </p:sp>
      <p:sp>
        <p:nvSpPr>
          <p:cNvPr id="20" name="Text Placeholder 23">
            <a:extLst>
              <a:ext uri="{FF2B5EF4-FFF2-40B4-BE49-F238E27FC236}">
                <a16:creationId xmlns:a16="http://schemas.microsoft.com/office/drawing/2014/main" id="{6F8C807F-204C-8B4F-9A59-26AA04D8C39E}"/>
              </a:ext>
            </a:extLst>
          </p:cNvPr>
          <p:cNvSpPr>
            <a:spLocks noGrp="1"/>
          </p:cNvSpPr>
          <p:nvPr>
            <p:ph type="body" sz="quarter" idx="13" hasCustomPrompt="1"/>
          </p:nvPr>
        </p:nvSpPr>
        <p:spPr>
          <a:xfrm>
            <a:off x="3332048" y="5480277"/>
            <a:ext cx="2721873" cy="544604"/>
          </a:xfrm>
          <a:prstGeom prst="rect">
            <a:avLst/>
          </a:prstGeom>
        </p:spPr>
        <p:txBody>
          <a:bodyPr lIns="0" tIns="45720" rIns="0" bIns="45720">
            <a:noAutofit/>
          </a:bodyPr>
          <a:lstStyle>
            <a:lvl1pPr marL="0" indent="0">
              <a:buFontTx/>
              <a:buNone/>
              <a:defRPr sz="1867">
                <a:solidFill>
                  <a:srgbClr val="63666A"/>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Presenter 2 name</a:t>
            </a:r>
          </a:p>
        </p:txBody>
      </p:sp>
      <p:sp>
        <p:nvSpPr>
          <p:cNvPr id="21" name="Text Placeholder 23">
            <a:extLst>
              <a:ext uri="{FF2B5EF4-FFF2-40B4-BE49-F238E27FC236}">
                <a16:creationId xmlns:a16="http://schemas.microsoft.com/office/drawing/2014/main" id="{8AAB08ED-6551-B547-9C66-87D57174223B}"/>
              </a:ext>
            </a:extLst>
          </p:cNvPr>
          <p:cNvSpPr>
            <a:spLocks noGrp="1"/>
          </p:cNvSpPr>
          <p:nvPr>
            <p:ph type="body" sz="quarter" idx="14" hasCustomPrompt="1"/>
          </p:nvPr>
        </p:nvSpPr>
        <p:spPr>
          <a:xfrm>
            <a:off x="6225041" y="5472806"/>
            <a:ext cx="2721873" cy="544604"/>
          </a:xfrm>
          <a:prstGeom prst="rect">
            <a:avLst/>
          </a:prstGeom>
        </p:spPr>
        <p:txBody>
          <a:bodyPr lIns="0" tIns="45720" rIns="0" bIns="45720">
            <a:noAutofit/>
          </a:bodyPr>
          <a:lstStyle>
            <a:lvl1pPr marL="0" indent="0">
              <a:buFontTx/>
              <a:buNone/>
              <a:defRPr sz="1867">
                <a:solidFill>
                  <a:srgbClr val="63666A"/>
                </a:solidFill>
                <a:latin typeface="Helvetica"/>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Presenter 3 name</a:t>
            </a:r>
          </a:p>
        </p:txBody>
      </p:sp>
    </p:spTree>
    <p:extLst>
      <p:ext uri="{BB962C8B-B14F-4D97-AF65-F5344CB8AC3E}">
        <p14:creationId xmlns:p14="http://schemas.microsoft.com/office/powerpoint/2010/main" val="334625589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Logo Bottom: Title &amp; Content">
    <p:spTree>
      <p:nvGrpSpPr>
        <p:cNvPr id="1" name=""/>
        <p:cNvGrpSpPr/>
        <p:nvPr/>
      </p:nvGrpSpPr>
      <p:grpSpPr>
        <a:xfrm>
          <a:off x="0" y="0"/>
          <a:ext cx="0" cy="0"/>
          <a:chOff x="0" y="0"/>
          <a:chExt cx="0" cy="0"/>
        </a:xfrm>
      </p:grpSpPr>
      <p:sp>
        <p:nvSpPr>
          <p:cNvPr id="7" name="Content Placeholder 2"/>
          <p:cNvSpPr>
            <a:spLocks noGrp="1"/>
          </p:cNvSpPr>
          <p:nvPr>
            <p:ph idx="1"/>
          </p:nvPr>
        </p:nvSpPr>
        <p:spPr>
          <a:xfrm>
            <a:off x="304805" y="971552"/>
            <a:ext cx="11563351" cy="5059363"/>
          </a:xfrm>
          <a:prstGeom prst="rect">
            <a:avLst/>
          </a:prstGeom>
        </p:spPr>
        <p:txBody>
          <a:bodyPr lIns="0" tIns="0" rIns="0" bIns="0"/>
          <a:lstStyle>
            <a:lvl1pPr marL="306910" indent="-306910">
              <a:defRPr sz="2400">
                <a:solidFill>
                  <a:srgbClr val="505050"/>
                </a:solidFill>
              </a:defRPr>
            </a:lvl1pPr>
            <a:lvl2pPr marL="683667" indent="-306910">
              <a:defRPr sz="2133">
                <a:solidFill>
                  <a:srgbClr val="505050"/>
                </a:solidFill>
              </a:defRPr>
            </a:lvl2pPr>
            <a:lvl3pPr marL="1071007" indent="-306910">
              <a:defRPr sz="2000">
                <a:solidFill>
                  <a:srgbClr val="505050"/>
                </a:solidFill>
              </a:defRPr>
            </a:lvl3pPr>
            <a:lvl4pPr marL="1447764" indent="-304792">
              <a:defRPr sz="1867">
                <a:solidFill>
                  <a:srgbClr val="505050"/>
                </a:solidFill>
              </a:defRPr>
            </a:lvl4pPr>
            <a:lvl5pPr marL="1826638" indent="-306910">
              <a:buFont typeface="Arial"/>
              <a:buChar char="•"/>
              <a:defRPr sz="1867">
                <a:solidFill>
                  <a:srgbClr val="50505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11" name="Date Placeholder 3">
            <a:extLst>
              <a:ext uri="{FF2B5EF4-FFF2-40B4-BE49-F238E27FC236}">
                <a16:creationId xmlns:a16="http://schemas.microsoft.com/office/drawing/2014/main" id="{DE06BCD8-7AE2-644C-B33E-DE87792CE2EC}"/>
              </a:ext>
            </a:extLst>
          </p:cNvPr>
          <p:cNvSpPr txBox="1">
            <a:spLocks/>
          </p:cNvSpPr>
          <p:nvPr userDrawn="1"/>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9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D911CFC9-9956-B44E-BAB6-83E292F8D241}" type="datetime1">
              <a:rPr lang="en-US" sz="1200" smtClean="0"/>
              <a:pPr>
                <a:defRPr/>
              </a:pPr>
              <a:t>5/16/26</a:t>
            </a:fld>
            <a:endParaRPr lang="en-US" sz="1200"/>
          </a:p>
        </p:txBody>
      </p:sp>
      <p:sp>
        <p:nvSpPr>
          <p:cNvPr id="12" name="Footer Placeholder 4">
            <a:extLst>
              <a:ext uri="{FF2B5EF4-FFF2-40B4-BE49-F238E27FC236}">
                <a16:creationId xmlns:a16="http://schemas.microsoft.com/office/drawing/2014/main" id="{960FB5DE-2BBF-E942-B18F-431AEB78E818}"/>
              </a:ext>
            </a:extLst>
          </p:cNvPr>
          <p:cNvSpPr txBox="1">
            <a:spLocks/>
          </p:cNvSpPr>
          <p:nvPr userDrawn="1"/>
        </p:nvSpPr>
        <p:spPr>
          <a:xfrm>
            <a:off x="1832735" y="6462538"/>
            <a:ext cx="6097021"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85" rtl="0" eaLnBrk="1" fontAlgn="base" latinLnBrk="0" hangingPunct="1">
              <a:lnSpc>
                <a:spcPct val="100000"/>
              </a:lnSpc>
              <a:spcBef>
                <a:spcPct val="0"/>
              </a:spcBef>
              <a:spcAft>
                <a:spcPct val="0"/>
              </a:spcAft>
              <a:buClrTx/>
              <a:buSzTx/>
              <a:buFontTx/>
              <a:buNone/>
              <a:tabLst/>
              <a:defRPr/>
            </a:pPr>
            <a:r>
              <a:rPr lang="en-US" sz="1200" dirty="0"/>
              <a:t>High-Q Cavities and Quantum Sensing Platforms for Fundamental Physics at SQMS</a:t>
            </a:r>
          </a:p>
        </p:txBody>
      </p:sp>
      <p:sp>
        <p:nvSpPr>
          <p:cNvPr id="13" name="Slide Number Placeholder 5">
            <a:extLst>
              <a:ext uri="{FF2B5EF4-FFF2-40B4-BE49-F238E27FC236}">
                <a16:creationId xmlns:a16="http://schemas.microsoft.com/office/drawing/2014/main" id="{7CC9F928-A55A-6F48-B4D1-652C0647D14B}"/>
              </a:ext>
            </a:extLst>
          </p:cNvPr>
          <p:cNvSpPr txBox="1">
            <a:spLocks/>
          </p:cNvSpPr>
          <p:nvPr userDrawn="1"/>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defPPr>
              <a:defRPr lang="en-US"/>
            </a:defPPr>
            <a:lvl1pPr algn="ctr" defTabSz="457200" rtl="0" fontAlgn="base">
              <a:spcBef>
                <a:spcPct val="0"/>
              </a:spcBef>
              <a:spcAft>
                <a:spcPct val="0"/>
              </a:spcAft>
              <a:defRPr sz="9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z="1200" smtClean="0"/>
              <a:pPr>
                <a:defRPr/>
              </a:pPr>
              <a:t>‹#›</a:t>
            </a:fld>
            <a:endParaRPr lang="en-US" sz="1200"/>
          </a:p>
        </p:txBody>
      </p:sp>
    </p:spTree>
    <p:extLst>
      <p:ext uri="{BB962C8B-B14F-4D97-AF65-F5344CB8AC3E}">
        <p14:creationId xmlns:p14="http://schemas.microsoft.com/office/powerpoint/2010/main" val="247162526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Logo Bottom: Comparison">
    <p:spTree>
      <p:nvGrpSpPr>
        <p:cNvPr id="1" name=""/>
        <p:cNvGrpSpPr/>
        <p:nvPr/>
      </p:nvGrpSpPr>
      <p:grpSpPr>
        <a:xfrm>
          <a:off x="0" y="0"/>
          <a:ext cx="0" cy="0"/>
          <a:chOff x="0" y="0"/>
          <a:chExt cx="0" cy="0"/>
        </a:xfrm>
      </p:grpSpPr>
      <p:sp>
        <p:nvSpPr>
          <p:cNvPr id="7" name="Content Placeholder 2"/>
          <p:cNvSpPr>
            <a:spLocks noGrp="1"/>
          </p:cNvSpPr>
          <p:nvPr>
            <p:ph sz="half" idx="13"/>
          </p:nvPr>
        </p:nvSpPr>
        <p:spPr>
          <a:xfrm>
            <a:off x="304801" y="971551"/>
            <a:ext cx="5608320" cy="3633788"/>
          </a:xfrm>
          <a:prstGeom prst="rect">
            <a:avLst/>
          </a:prstGeom>
        </p:spPr>
        <p:txBody>
          <a:bodyPr lIns="0" tIns="0" rIns="0" bIns="0"/>
          <a:lstStyle>
            <a:lvl1pPr marL="306910" indent="-306910">
              <a:defRPr sz="2400">
                <a:solidFill>
                  <a:srgbClr val="505050"/>
                </a:solidFill>
              </a:defRPr>
            </a:lvl1pPr>
            <a:lvl2pPr marL="683667" indent="-306910">
              <a:defRPr sz="2133">
                <a:solidFill>
                  <a:srgbClr val="505050"/>
                </a:solidFill>
              </a:defRPr>
            </a:lvl2pPr>
            <a:lvl3pPr marL="1071007" indent="-306910">
              <a:defRPr sz="2000">
                <a:solidFill>
                  <a:srgbClr val="505050"/>
                </a:solidFill>
              </a:defRPr>
            </a:lvl3pPr>
            <a:lvl4pPr marL="1447764" indent="-304792">
              <a:defRPr sz="1867">
                <a:solidFill>
                  <a:srgbClr val="505050"/>
                </a:solidFill>
              </a:defRPr>
            </a:lvl4pPr>
            <a:lvl5pPr marL="1826638" indent="-306910">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5"/>
          </p:nvPr>
        </p:nvSpPr>
        <p:spPr>
          <a:xfrm>
            <a:off x="6256607" y="971551"/>
            <a:ext cx="5620511" cy="3633788"/>
          </a:xfrm>
          <a:prstGeom prst="rect">
            <a:avLst/>
          </a:prstGeom>
        </p:spPr>
        <p:txBody>
          <a:bodyPr lIns="0" tIns="0" rIns="0" bIns="0"/>
          <a:lstStyle>
            <a:lvl1pPr marL="306910" indent="-306910">
              <a:defRPr sz="2400">
                <a:solidFill>
                  <a:srgbClr val="505050"/>
                </a:solidFill>
              </a:defRPr>
            </a:lvl1pPr>
            <a:lvl2pPr marL="683667" indent="-306910">
              <a:defRPr sz="2133">
                <a:solidFill>
                  <a:srgbClr val="505050"/>
                </a:solidFill>
              </a:defRPr>
            </a:lvl2pPr>
            <a:lvl3pPr marL="1075240" indent="-304792">
              <a:defRPr sz="2000">
                <a:solidFill>
                  <a:srgbClr val="505050"/>
                </a:solidFill>
              </a:defRPr>
            </a:lvl3pPr>
            <a:lvl4pPr marL="1449881" indent="-304792">
              <a:defRPr sz="1867">
                <a:solidFill>
                  <a:srgbClr val="505050"/>
                </a:solidFill>
              </a:defRPr>
            </a:lvl4pPr>
            <a:lvl5pPr marL="1826638" indent="-304792">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3"/>
          <p:cNvSpPr>
            <a:spLocks noGrp="1"/>
          </p:cNvSpPr>
          <p:nvPr>
            <p:ph type="body" sz="half" idx="16"/>
          </p:nvPr>
        </p:nvSpPr>
        <p:spPr>
          <a:xfrm>
            <a:off x="305820" y="4765103"/>
            <a:ext cx="5607301" cy="1265812"/>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10" name="Text Placeholder 3"/>
          <p:cNvSpPr>
            <a:spLocks noGrp="1"/>
          </p:cNvSpPr>
          <p:nvPr>
            <p:ph type="body" sz="half" idx="19"/>
          </p:nvPr>
        </p:nvSpPr>
        <p:spPr>
          <a:xfrm>
            <a:off x="6256603" y="4765103"/>
            <a:ext cx="5608319" cy="1265812"/>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14"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15" name="Date Placeholder 3">
            <a:extLst>
              <a:ext uri="{FF2B5EF4-FFF2-40B4-BE49-F238E27FC236}">
                <a16:creationId xmlns:a16="http://schemas.microsoft.com/office/drawing/2014/main" id="{4B680134-5D92-7242-BBA1-886BF9DEE3B1}"/>
              </a:ext>
            </a:extLst>
          </p:cNvPr>
          <p:cNvSpPr>
            <a:spLocks noGrp="1"/>
          </p:cNvSpPr>
          <p:nvPr>
            <p:ph type="dt" sz="half" idx="2"/>
          </p:nvPr>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fld id="{733AE58B-E7AD-FE46-BFF1-18385CCDA567}" type="datetime1">
              <a:rPr lang="en-US" smtClean="0"/>
              <a:t>5/16/26</a:t>
            </a:fld>
            <a:endParaRPr lang="en-US"/>
          </a:p>
        </p:txBody>
      </p:sp>
      <p:sp>
        <p:nvSpPr>
          <p:cNvPr id="17" name="Slide Number Placeholder 5">
            <a:extLst>
              <a:ext uri="{FF2B5EF4-FFF2-40B4-BE49-F238E27FC236}">
                <a16:creationId xmlns:a16="http://schemas.microsoft.com/office/drawing/2014/main" id="{AF2E4B72-D638-994A-B26D-1991D3D7B106}"/>
              </a:ext>
            </a:extLst>
          </p:cNvPr>
          <p:cNvSpPr>
            <a:spLocks noGrp="1"/>
          </p:cNvSpPr>
          <p:nvPr>
            <p:ph type="sldNum" sz="quarter" idx="4"/>
          </p:nvPr>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2" name="Footer Placeholder 4">
            <a:extLst>
              <a:ext uri="{FF2B5EF4-FFF2-40B4-BE49-F238E27FC236}">
                <a16:creationId xmlns:a16="http://schemas.microsoft.com/office/drawing/2014/main" id="{FC3918F1-7FBB-8909-4FB4-4DD8C4A0E9A4}"/>
              </a:ext>
            </a:extLst>
          </p:cNvPr>
          <p:cNvSpPr txBox="1">
            <a:spLocks/>
          </p:cNvSpPr>
          <p:nvPr userDrawn="1"/>
        </p:nvSpPr>
        <p:spPr>
          <a:xfrm>
            <a:off x="1832735" y="6462538"/>
            <a:ext cx="6097021"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85" rtl="0" eaLnBrk="1" fontAlgn="base" latinLnBrk="0" hangingPunct="1">
              <a:lnSpc>
                <a:spcPct val="100000"/>
              </a:lnSpc>
              <a:spcBef>
                <a:spcPct val="0"/>
              </a:spcBef>
              <a:spcAft>
                <a:spcPct val="0"/>
              </a:spcAft>
              <a:buClrTx/>
              <a:buSzTx/>
              <a:buFontTx/>
              <a:buNone/>
              <a:tabLst/>
              <a:defRPr/>
            </a:pPr>
            <a:r>
              <a:rPr lang="en-US" sz="1200" dirty="0"/>
              <a:t>High-Q Cavities and Quantum Sensing Platforms for Fundamental Physics at SQMS</a:t>
            </a:r>
          </a:p>
        </p:txBody>
      </p:sp>
    </p:spTree>
    <p:extLst>
      <p:ext uri="{BB962C8B-B14F-4D97-AF65-F5344CB8AC3E}">
        <p14:creationId xmlns:p14="http://schemas.microsoft.com/office/powerpoint/2010/main" val="278813090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Logo Bottom: Content &amp;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304800" y="958851"/>
            <a:ext cx="4037192" cy="5022676"/>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8" name="Content Placeholder 2"/>
          <p:cNvSpPr>
            <a:spLocks noGrp="1"/>
          </p:cNvSpPr>
          <p:nvPr>
            <p:ph sz="half" idx="15"/>
          </p:nvPr>
        </p:nvSpPr>
        <p:spPr>
          <a:xfrm>
            <a:off x="4723621" y="958852"/>
            <a:ext cx="7130140" cy="5022675"/>
          </a:xfrm>
          <a:prstGeom prst="rect">
            <a:avLst/>
          </a:prstGeom>
        </p:spPr>
        <p:txBody>
          <a:bodyPr lIns="0" tIns="0" rIns="0" bIns="0"/>
          <a:lstStyle>
            <a:lvl1pPr marL="306910" indent="-306910">
              <a:defRPr sz="2400">
                <a:solidFill>
                  <a:srgbClr val="505050"/>
                </a:solidFill>
              </a:defRPr>
            </a:lvl1pPr>
            <a:lvl2pPr marL="685783" indent="-306910">
              <a:defRPr sz="2133">
                <a:solidFill>
                  <a:srgbClr val="505050"/>
                </a:solidFill>
              </a:defRPr>
            </a:lvl2pPr>
            <a:lvl3pPr marL="1075240" indent="-304792">
              <a:defRPr sz="2000">
                <a:solidFill>
                  <a:srgbClr val="505050"/>
                </a:solidFill>
              </a:defRPr>
            </a:lvl3pPr>
            <a:lvl4pPr marL="1449881" indent="-304792">
              <a:defRPr sz="1867">
                <a:solidFill>
                  <a:srgbClr val="505050"/>
                </a:solidFill>
              </a:defRPr>
            </a:lvl4pPr>
            <a:lvl5pPr marL="1826638" indent="-304792">
              <a:buFont typeface="Arial"/>
              <a:buChar char="•"/>
              <a:defRPr sz="1867">
                <a:solidFill>
                  <a:srgbClr val="505050"/>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itle 1"/>
          <p:cNvSpPr>
            <a:spLocks noGrp="1"/>
          </p:cNvSpPr>
          <p:nvPr>
            <p:ph type="title"/>
          </p:nvPr>
        </p:nvSpPr>
        <p:spPr>
          <a:xfrm>
            <a:off x="304800" y="254027"/>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9" name="Date Placeholder 3">
            <a:extLst>
              <a:ext uri="{FF2B5EF4-FFF2-40B4-BE49-F238E27FC236}">
                <a16:creationId xmlns:a16="http://schemas.microsoft.com/office/drawing/2014/main" id="{1D1E85FB-9D24-E742-A183-0032C25D3146}"/>
              </a:ext>
            </a:extLst>
          </p:cNvPr>
          <p:cNvSpPr>
            <a:spLocks noGrp="1"/>
          </p:cNvSpPr>
          <p:nvPr>
            <p:ph type="dt" sz="half" idx="16"/>
          </p:nvPr>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fld id="{8CF24B82-0DBA-FF4B-96DA-1FB7DC46AAB8}" type="datetime1">
              <a:rPr lang="en-US" smtClean="0"/>
              <a:t>5/16/26</a:t>
            </a:fld>
            <a:endParaRPr lang="en-US"/>
          </a:p>
        </p:txBody>
      </p:sp>
      <p:sp>
        <p:nvSpPr>
          <p:cNvPr id="11" name="Slide Number Placeholder 5">
            <a:extLst>
              <a:ext uri="{FF2B5EF4-FFF2-40B4-BE49-F238E27FC236}">
                <a16:creationId xmlns:a16="http://schemas.microsoft.com/office/drawing/2014/main" id="{1FA7B224-0DB2-BE4D-A5A0-3951E09FDFBB}"/>
              </a:ext>
            </a:extLst>
          </p:cNvPr>
          <p:cNvSpPr>
            <a:spLocks noGrp="1"/>
          </p:cNvSpPr>
          <p:nvPr>
            <p:ph type="sldNum" sz="quarter" idx="4"/>
          </p:nvPr>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2" name="Footer Placeholder 4">
            <a:extLst>
              <a:ext uri="{FF2B5EF4-FFF2-40B4-BE49-F238E27FC236}">
                <a16:creationId xmlns:a16="http://schemas.microsoft.com/office/drawing/2014/main" id="{D7A9A095-D45A-02E0-B0C2-CF613F297859}"/>
              </a:ext>
            </a:extLst>
          </p:cNvPr>
          <p:cNvSpPr txBox="1">
            <a:spLocks/>
          </p:cNvSpPr>
          <p:nvPr userDrawn="1"/>
        </p:nvSpPr>
        <p:spPr>
          <a:xfrm>
            <a:off x="1832735" y="6462538"/>
            <a:ext cx="6097021"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85" rtl="0" eaLnBrk="1" fontAlgn="base" latinLnBrk="0" hangingPunct="1">
              <a:lnSpc>
                <a:spcPct val="100000"/>
              </a:lnSpc>
              <a:spcBef>
                <a:spcPct val="0"/>
              </a:spcBef>
              <a:spcAft>
                <a:spcPct val="0"/>
              </a:spcAft>
              <a:buClrTx/>
              <a:buSzTx/>
              <a:buFontTx/>
              <a:buNone/>
              <a:tabLst/>
              <a:defRPr/>
            </a:pPr>
            <a:r>
              <a:rPr lang="en-US" sz="1200" dirty="0"/>
              <a:t>High-Q Cavities and Quantum Sensing Platforms for Fundamental Physics at SQMS</a:t>
            </a:r>
          </a:p>
        </p:txBody>
      </p:sp>
    </p:spTree>
    <p:extLst>
      <p:ext uri="{BB962C8B-B14F-4D97-AF65-F5344CB8AC3E}">
        <p14:creationId xmlns:p14="http://schemas.microsoft.com/office/powerpoint/2010/main" val="405236792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Logo Bottom: Picture &amp; Caption">
    <p:spTree>
      <p:nvGrpSpPr>
        <p:cNvPr id="1" name=""/>
        <p:cNvGrpSpPr/>
        <p:nvPr/>
      </p:nvGrpSpPr>
      <p:grpSpPr>
        <a:xfrm>
          <a:off x="0" y="0"/>
          <a:ext cx="0" cy="0"/>
          <a:chOff x="0" y="0"/>
          <a:chExt cx="0" cy="0"/>
        </a:xfrm>
      </p:grpSpPr>
      <p:sp>
        <p:nvSpPr>
          <p:cNvPr id="8" name="Picture Placeholder 2"/>
          <p:cNvSpPr>
            <a:spLocks noGrp="1"/>
          </p:cNvSpPr>
          <p:nvPr>
            <p:ph type="pic" idx="13"/>
          </p:nvPr>
        </p:nvSpPr>
        <p:spPr>
          <a:xfrm>
            <a:off x="298764" y="971552"/>
            <a:ext cx="11582400" cy="3726717"/>
          </a:xfrm>
          <a:prstGeom prst="rect">
            <a:avLst/>
          </a:prstGeom>
        </p:spPr>
        <p:txBody>
          <a:bodyPr lIns="0" tIns="0" rIns="0" bIns="0" rtlCol="0">
            <a:normAutofit/>
          </a:bodyPr>
          <a:lstStyle>
            <a:lvl1pPr marL="0" indent="0">
              <a:buNone/>
              <a:defRPr sz="1733">
                <a:solidFill>
                  <a:srgbClr val="505050"/>
                </a:solidFill>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pPr lvl="0"/>
            <a:r>
              <a:rPr lang="en-US" noProof="0"/>
              <a:t>Drag picture to placeholder or click icon to add</a:t>
            </a:r>
          </a:p>
        </p:txBody>
      </p:sp>
      <p:sp>
        <p:nvSpPr>
          <p:cNvPr id="10" name="Text Placeholder 3"/>
          <p:cNvSpPr>
            <a:spLocks noGrp="1"/>
          </p:cNvSpPr>
          <p:nvPr>
            <p:ph type="body" sz="half" idx="2"/>
          </p:nvPr>
        </p:nvSpPr>
        <p:spPr>
          <a:xfrm>
            <a:off x="298764" y="4943005"/>
            <a:ext cx="11582400" cy="1091259"/>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12"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13" name="Date Placeholder 3">
            <a:extLst>
              <a:ext uri="{FF2B5EF4-FFF2-40B4-BE49-F238E27FC236}">
                <a16:creationId xmlns:a16="http://schemas.microsoft.com/office/drawing/2014/main" id="{77828938-55C4-D54F-97BC-6558BFC0A55D}"/>
              </a:ext>
            </a:extLst>
          </p:cNvPr>
          <p:cNvSpPr>
            <a:spLocks noGrp="1"/>
          </p:cNvSpPr>
          <p:nvPr>
            <p:ph type="dt" sz="half" idx="14"/>
          </p:nvPr>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fld id="{FDD20FEA-7AC9-0147-AFD0-C609D91BE10E}" type="datetime1">
              <a:rPr lang="en-US" smtClean="0"/>
              <a:t>5/16/26</a:t>
            </a:fld>
            <a:endParaRPr lang="en-US"/>
          </a:p>
        </p:txBody>
      </p:sp>
      <p:sp>
        <p:nvSpPr>
          <p:cNvPr id="15" name="Slide Number Placeholder 5">
            <a:extLst>
              <a:ext uri="{FF2B5EF4-FFF2-40B4-BE49-F238E27FC236}">
                <a16:creationId xmlns:a16="http://schemas.microsoft.com/office/drawing/2014/main" id="{04FB1EB2-998A-C145-B854-F76D309071E0}"/>
              </a:ext>
            </a:extLst>
          </p:cNvPr>
          <p:cNvSpPr>
            <a:spLocks noGrp="1"/>
          </p:cNvSpPr>
          <p:nvPr>
            <p:ph type="sldNum" sz="quarter" idx="4"/>
          </p:nvPr>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2" name="Footer Placeholder 4">
            <a:extLst>
              <a:ext uri="{FF2B5EF4-FFF2-40B4-BE49-F238E27FC236}">
                <a16:creationId xmlns:a16="http://schemas.microsoft.com/office/drawing/2014/main" id="{649F437F-ADAC-5DE9-6596-4AA7F2BE3738}"/>
              </a:ext>
            </a:extLst>
          </p:cNvPr>
          <p:cNvSpPr txBox="1">
            <a:spLocks/>
          </p:cNvSpPr>
          <p:nvPr userDrawn="1"/>
        </p:nvSpPr>
        <p:spPr>
          <a:xfrm>
            <a:off x="1832735" y="6462538"/>
            <a:ext cx="6097021"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85" rtl="0" eaLnBrk="1" fontAlgn="base" latinLnBrk="0" hangingPunct="1">
              <a:lnSpc>
                <a:spcPct val="100000"/>
              </a:lnSpc>
              <a:spcBef>
                <a:spcPct val="0"/>
              </a:spcBef>
              <a:spcAft>
                <a:spcPct val="0"/>
              </a:spcAft>
              <a:buClrTx/>
              <a:buSzTx/>
              <a:buFontTx/>
              <a:buNone/>
              <a:tabLst/>
              <a:defRPr/>
            </a:pPr>
            <a:r>
              <a:rPr lang="en-US" sz="1200" dirty="0"/>
              <a:t>High-Q Cavities and Quantum Sensing Platforms for Fundamental Physics at SQMS</a:t>
            </a:r>
          </a:p>
        </p:txBody>
      </p:sp>
    </p:spTree>
    <p:extLst>
      <p:ext uri="{BB962C8B-B14F-4D97-AF65-F5344CB8AC3E}">
        <p14:creationId xmlns:p14="http://schemas.microsoft.com/office/powerpoint/2010/main" val="394740400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1_Logo Bottom: 3 Pictures &amp; Caption">
    <p:spTree>
      <p:nvGrpSpPr>
        <p:cNvPr id="1" name=""/>
        <p:cNvGrpSpPr/>
        <p:nvPr/>
      </p:nvGrpSpPr>
      <p:grpSpPr>
        <a:xfrm>
          <a:off x="0" y="0"/>
          <a:ext cx="0" cy="0"/>
          <a:chOff x="0" y="0"/>
          <a:chExt cx="0" cy="0"/>
        </a:xfrm>
      </p:grpSpPr>
      <p:sp>
        <p:nvSpPr>
          <p:cNvPr id="8" name="Picture Placeholder 2"/>
          <p:cNvSpPr>
            <a:spLocks noGrp="1"/>
          </p:cNvSpPr>
          <p:nvPr>
            <p:ph type="pic" idx="13"/>
          </p:nvPr>
        </p:nvSpPr>
        <p:spPr>
          <a:xfrm>
            <a:off x="298764" y="962671"/>
            <a:ext cx="3686288" cy="3726717"/>
          </a:xfrm>
          <a:prstGeom prst="rect">
            <a:avLst/>
          </a:prstGeom>
        </p:spPr>
        <p:txBody>
          <a:bodyPr lIns="0" tIns="0" rIns="0" bIns="0" rtlCol="0">
            <a:normAutofit/>
          </a:bodyPr>
          <a:lstStyle>
            <a:lvl1pPr marL="0" indent="0">
              <a:buNone/>
              <a:defRPr sz="1733">
                <a:solidFill>
                  <a:srgbClr val="505050"/>
                </a:solidFill>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pPr lvl="0"/>
            <a:r>
              <a:rPr lang="en-US" noProof="0"/>
              <a:t>Drag picture to placeholder or click icon to add</a:t>
            </a:r>
          </a:p>
        </p:txBody>
      </p:sp>
      <p:sp>
        <p:nvSpPr>
          <p:cNvPr id="10" name="Text Placeholder 3"/>
          <p:cNvSpPr>
            <a:spLocks noGrp="1"/>
          </p:cNvSpPr>
          <p:nvPr>
            <p:ph type="body" sz="half" idx="2"/>
          </p:nvPr>
        </p:nvSpPr>
        <p:spPr>
          <a:xfrm>
            <a:off x="298764" y="4943005"/>
            <a:ext cx="11582400" cy="1091259"/>
          </a:xfrm>
          <a:prstGeom prst="rect">
            <a:avLst/>
          </a:prstGeom>
        </p:spPr>
        <p:txBody>
          <a:bodyPr lIns="0" tIns="0" rIns="0" bIns="0"/>
          <a:lstStyle>
            <a:lvl1pPr marL="0" indent="0">
              <a:buNone/>
              <a:defRPr sz="1733" b="1" i="0">
                <a:solidFill>
                  <a:srgbClr val="004C97"/>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12"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13" name="Date Placeholder 3">
            <a:extLst>
              <a:ext uri="{FF2B5EF4-FFF2-40B4-BE49-F238E27FC236}">
                <a16:creationId xmlns:a16="http://schemas.microsoft.com/office/drawing/2014/main" id="{77828938-55C4-D54F-97BC-6558BFC0A55D}"/>
              </a:ext>
            </a:extLst>
          </p:cNvPr>
          <p:cNvSpPr>
            <a:spLocks noGrp="1"/>
          </p:cNvSpPr>
          <p:nvPr>
            <p:ph type="dt" sz="half" idx="14"/>
          </p:nvPr>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fld id="{7970A6C4-16D4-E244-B920-669C3F7B51E4}" type="datetime1">
              <a:rPr lang="en-US" smtClean="0"/>
              <a:t>5/16/26</a:t>
            </a:fld>
            <a:endParaRPr lang="en-US"/>
          </a:p>
        </p:txBody>
      </p:sp>
      <p:sp>
        <p:nvSpPr>
          <p:cNvPr id="15" name="Slide Number Placeholder 5">
            <a:extLst>
              <a:ext uri="{FF2B5EF4-FFF2-40B4-BE49-F238E27FC236}">
                <a16:creationId xmlns:a16="http://schemas.microsoft.com/office/drawing/2014/main" id="{04FB1EB2-998A-C145-B854-F76D309071E0}"/>
              </a:ext>
            </a:extLst>
          </p:cNvPr>
          <p:cNvSpPr>
            <a:spLocks noGrp="1"/>
          </p:cNvSpPr>
          <p:nvPr>
            <p:ph type="sldNum" sz="quarter" idx="4"/>
          </p:nvPr>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9" name="Picture Placeholder 2">
            <a:extLst>
              <a:ext uri="{FF2B5EF4-FFF2-40B4-BE49-F238E27FC236}">
                <a16:creationId xmlns:a16="http://schemas.microsoft.com/office/drawing/2014/main" id="{3201775C-AD98-2244-BFD9-9D2B630B7494}"/>
              </a:ext>
            </a:extLst>
          </p:cNvPr>
          <p:cNvSpPr>
            <a:spLocks noGrp="1"/>
          </p:cNvSpPr>
          <p:nvPr>
            <p:ph type="pic" idx="15"/>
          </p:nvPr>
        </p:nvSpPr>
        <p:spPr>
          <a:xfrm>
            <a:off x="4246820" y="960786"/>
            <a:ext cx="3686288" cy="3726717"/>
          </a:xfrm>
          <a:prstGeom prst="rect">
            <a:avLst/>
          </a:prstGeom>
        </p:spPr>
        <p:txBody>
          <a:bodyPr lIns="0" tIns="0" rIns="0" bIns="0" rtlCol="0">
            <a:normAutofit/>
          </a:bodyPr>
          <a:lstStyle>
            <a:lvl1pPr marL="0" indent="0">
              <a:buNone/>
              <a:defRPr sz="1733">
                <a:solidFill>
                  <a:srgbClr val="505050"/>
                </a:solidFill>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pPr lvl="0"/>
            <a:r>
              <a:rPr lang="en-US" noProof="0"/>
              <a:t>Drag picture to placeholder or click icon to add</a:t>
            </a:r>
          </a:p>
        </p:txBody>
      </p:sp>
      <p:sp>
        <p:nvSpPr>
          <p:cNvPr id="11" name="Picture Placeholder 2">
            <a:extLst>
              <a:ext uri="{FF2B5EF4-FFF2-40B4-BE49-F238E27FC236}">
                <a16:creationId xmlns:a16="http://schemas.microsoft.com/office/drawing/2014/main" id="{EFDDEADE-6168-E74A-B5A8-27F6C2E38AF0}"/>
              </a:ext>
            </a:extLst>
          </p:cNvPr>
          <p:cNvSpPr>
            <a:spLocks noGrp="1"/>
          </p:cNvSpPr>
          <p:nvPr>
            <p:ph type="pic" idx="16"/>
          </p:nvPr>
        </p:nvSpPr>
        <p:spPr>
          <a:xfrm>
            <a:off x="8194876" y="962671"/>
            <a:ext cx="3686288" cy="3726717"/>
          </a:xfrm>
          <a:prstGeom prst="rect">
            <a:avLst/>
          </a:prstGeom>
        </p:spPr>
        <p:txBody>
          <a:bodyPr lIns="0" tIns="0" rIns="0" bIns="0" rtlCol="0">
            <a:normAutofit/>
          </a:bodyPr>
          <a:lstStyle>
            <a:lvl1pPr marL="0" indent="0">
              <a:buNone/>
              <a:defRPr sz="1733">
                <a:solidFill>
                  <a:srgbClr val="505050"/>
                </a:solidFill>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pPr lvl="0"/>
            <a:r>
              <a:rPr lang="en-US" noProof="0"/>
              <a:t>Drag picture to placeholder or click icon to add</a:t>
            </a:r>
          </a:p>
        </p:txBody>
      </p:sp>
      <p:sp>
        <p:nvSpPr>
          <p:cNvPr id="3" name="Footer Placeholder 4">
            <a:extLst>
              <a:ext uri="{FF2B5EF4-FFF2-40B4-BE49-F238E27FC236}">
                <a16:creationId xmlns:a16="http://schemas.microsoft.com/office/drawing/2014/main" id="{A591C3B4-1347-E172-C7BF-082DB3C3B266}"/>
              </a:ext>
            </a:extLst>
          </p:cNvPr>
          <p:cNvSpPr txBox="1">
            <a:spLocks/>
          </p:cNvSpPr>
          <p:nvPr userDrawn="1"/>
        </p:nvSpPr>
        <p:spPr>
          <a:xfrm>
            <a:off x="1832735" y="6462538"/>
            <a:ext cx="6097021"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85" rtl="0" eaLnBrk="1" fontAlgn="base" latinLnBrk="0" hangingPunct="1">
              <a:lnSpc>
                <a:spcPct val="100000"/>
              </a:lnSpc>
              <a:spcBef>
                <a:spcPct val="0"/>
              </a:spcBef>
              <a:spcAft>
                <a:spcPct val="0"/>
              </a:spcAft>
              <a:buClrTx/>
              <a:buSzTx/>
              <a:buFontTx/>
              <a:buNone/>
              <a:tabLst/>
              <a:defRPr/>
            </a:pPr>
            <a:r>
              <a:rPr lang="en-US" sz="1200" dirty="0"/>
              <a:t>High-Q Cavities and Quantum Sensing Platforms for Fundamental Physics at SQMS</a:t>
            </a:r>
          </a:p>
        </p:txBody>
      </p:sp>
    </p:spTree>
    <p:extLst>
      <p:ext uri="{BB962C8B-B14F-4D97-AF65-F5344CB8AC3E}">
        <p14:creationId xmlns:p14="http://schemas.microsoft.com/office/powerpoint/2010/main" val="297600626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icture Layout">
    <p:spTree>
      <p:nvGrpSpPr>
        <p:cNvPr id="1" name=""/>
        <p:cNvGrpSpPr/>
        <p:nvPr/>
      </p:nvGrpSpPr>
      <p:grpSpPr>
        <a:xfrm>
          <a:off x="0" y="0"/>
          <a:ext cx="0" cy="0"/>
          <a:chOff x="0" y="0"/>
          <a:chExt cx="0" cy="0"/>
        </a:xfrm>
      </p:grpSpPr>
      <p:sp>
        <p:nvSpPr>
          <p:cNvPr id="7" name="Picture Placeholder 6"/>
          <p:cNvSpPr>
            <a:spLocks noGrp="1"/>
          </p:cNvSpPr>
          <p:nvPr>
            <p:ph type="pic" sz="quarter" idx="13"/>
          </p:nvPr>
        </p:nvSpPr>
        <p:spPr>
          <a:xfrm>
            <a:off x="296333" y="254001"/>
            <a:ext cx="11567584" cy="5802923"/>
          </a:xfrm>
          <a:prstGeom prst="rect">
            <a:avLst/>
          </a:prstGeom>
        </p:spPr>
        <p:txBody>
          <a:bodyPr vert="horz"/>
          <a:lstStyle>
            <a:lvl1pPr marL="306910" indent="-306910">
              <a:defRPr sz="1867">
                <a:solidFill>
                  <a:srgbClr val="505050"/>
                </a:solidFill>
              </a:defRPr>
            </a:lvl1pPr>
          </a:lstStyle>
          <a:p>
            <a:r>
              <a:rPr lang="en-US"/>
              <a:t>Drag picture to placeholder or click icon to add</a:t>
            </a:r>
          </a:p>
        </p:txBody>
      </p:sp>
      <p:sp>
        <p:nvSpPr>
          <p:cNvPr id="6" name="Date Placeholder 3">
            <a:extLst>
              <a:ext uri="{FF2B5EF4-FFF2-40B4-BE49-F238E27FC236}">
                <a16:creationId xmlns:a16="http://schemas.microsoft.com/office/drawing/2014/main" id="{C04DE35B-43B2-5E46-BB2A-7F0C47F493EE}"/>
              </a:ext>
            </a:extLst>
          </p:cNvPr>
          <p:cNvSpPr>
            <a:spLocks noGrp="1"/>
          </p:cNvSpPr>
          <p:nvPr>
            <p:ph type="dt" sz="half" idx="2"/>
          </p:nvPr>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fld id="{9302A061-6869-3144-9BC8-11A52A8C1444}" type="datetime1">
              <a:rPr lang="en-US" smtClean="0"/>
              <a:t>5/16/26</a:t>
            </a:fld>
            <a:endParaRPr lang="en-US"/>
          </a:p>
        </p:txBody>
      </p:sp>
      <p:sp>
        <p:nvSpPr>
          <p:cNvPr id="9" name="Slide Number Placeholder 5">
            <a:extLst>
              <a:ext uri="{FF2B5EF4-FFF2-40B4-BE49-F238E27FC236}">
                <a16:creationId xmlns:a16="http://schemas.microsoft.com/office/drawing/2014/main" id="{00369265-93AE-D948-8118-B1D4795106E9}"/>
              </a:ext>
            </a:extLst>
          </p:cNvPr>
          <p:cNvSpPr>
            <a:spLocks noGrp="1"/>
          </p:cNvSpPr>
          <p:nvPr>
            <p:ph type="sldNum" sz="quarter" idx="4"/>
          </p:nvPr>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2" name="Footer Placeholder 4">
            <a:extLst>
              <a:ext uri="{FF2B5EF4-FFF2-40B4-BE49-F238E27FC236}">
                <a16:creationId xmlns:a16="http://schemas.microsoft.com/office/drawing/2014/main" id="{6110BCB9-FAC7-8366-63DB-59EF91D89AC1}"/>
              </a:ext>
            </a:extLst>
          </p:cNvPr>
          <p:cNvSpPr txBox="1">
            <a:spLocks/>
          </p:cNvSpPr>
          <p:nvPr userDrawn="1"/>
        </p:nvSpPr>
        <p:spPr>
          <a:xfrm>
            <a:off x="1832735" y="6462538"/>
            <a:ext cx="6097021"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85" rtl="0" eaLnBrk="1" fontAlgn="base" latinLnBrk="0" hangingPunct="1">
              <a:lnSpc>
                <a:spcPct val="100000"/>
              </a:lnSpc>
              <a:spcBef>
                <a:spcPct val="0"/>
              </a:spcBef>
              <a:spcAft>
                <a:spcPct val="0"/>
              </a:spcAft>
              <a:buClrTx/>
              <a:buSzTx/>
              <a:buFontTx/>
              <a:buNone/>
              <a:tabLst/>
              <a:defRPr/>
            </a:pPr>
            <a:r>
              <a:rPr lang="en-US" sz="1200" dirty="0"/>
              <a:t>High-Q Cavities and Quantum Sensing Platforms for Fundamental Physics at SQMS</a:t>
            </a:r>
          </a:p>
        </p:txBody>
      </p:sp>
    </p:spTree>
    <p:extLst>
      <p:ext uri="{BB962C8B-B14F-4D97-AF65-F5344CB8AC3E}">
        <p14:creationId xmlns:p14="http://schemas.microsoft.com/office/powerpoint/2010/main" val="225859260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Logo Bottom: Collage - multiple images">
    <p:spTree>
      <p:nvGrpSpPr>
        <p:cNvPr id="1" name=""/>
        <p:cNvGrpSpPr/>
        <p:nvPr/>
      </p:nvGrpSpPr>
      <p:grpSpPr>
        <a:xfrm>
          <a:off x="0" y="0"/>
          <a:ext cx="0" cy="0"/>
          <a:chOff x="0" y="0"/>
          <a:chExt cx="0" cy="0"/>
        </a:xfrm>
      </p:grpSpPr>
      <p:sp>
        <p:nvSpPr>
          <p:cNvPr id="11" name="Title 1"/>
          <p:cNvSpPr>
            <a:spLocks noGrp="1"/>
          </p:cNvSpPr>
          <p:nvPr>
            <p:ph type="title"/>
          </p:nvPr>
        </p:nvSpPr>
        <p:spPr>
          <a:xfrm>
            <a:off x="304800" y="251752"/>
            <a:ext cx="11582400" cy="427877"/>
          </a:xfrm>
          <a:prstGeom prst="rect">
            <a:avLst/>
          </a:prstGeom>
        </p:spPr>
        <p:txBody>
          <a:bodyPr lIns="0" tIns="0" rIns="0" bIns="0" anchor="b" anchorCtr="0"/>
          <a:lstStyle>
            <a:lvl1pPr>
              <a:defRPr sz="2933">
                <a:solidFill>
                  <a:srgbClr val="004C97"/>
                </a:solidFill>
              </a:defRPr>
            </a:lvl1pPr>
          </a:lstStyle>
          <a:p>
            <a:r>
              <a:rPr lang="en-US"/>
              <a:t>Click to edit Master title style</a:t>
            </a:r>
          </a:p>
        </p:txBody>
      </p:sp>
      <p:sp>
        <p:nvSpPr>
          <p:cNvPr id="24" name="Picture Placeholder 14"/>
          <p:cNvSpPr>
            <a:spLocks noGrp="1"/>
          </p:cNvSpPr>
          <p:nvPr>
            <p:ph type="pic" sz="quarter" idx="19"/>
          </p:nvPr>
        </p:nvSpPr>
        <p:spPr>
          <a:xfrm>
            <a:off x="274259"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5" name="Picture Placeholder 14"/>
          <p:cNvSpPr>
            <a:spLocks noGrp="1"/>
          </p:cNvSpPr>
          <p:nvPr>
            <p:ph type="pic" sz="quarter" idx="20"/>
          </p:nvPr>
        </p:nvSpPr>
        <p:spPr>
          <a:xfrm>
            <a:off x="2639233"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6" name="Picture Placeholder 14"/>
          <p:cNvSpPr>
            <a:spLocks noGrp="1"/>
          </p:cNvSpPr>
          <p:nvPr>
            <p:ph type="pic" sz="quarter" idx="21"/>
          </p:nvPr>
        </p:nvSpPr>
        <p:spPr>
          <a:xfrm>
            <a:off x="5004273"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7" name="Picture Placeholder 14"/>
          <p:cNvSpPr>
            <a:spLocks noGrp="1"/>
          </p:cNvSpPr>
          <p:nvPr>
            <p:ph type="pic" sz="quarter" idx="22"/>
          </p:nvPr>
        </p:nvSpPr>
        <p:spPr>
          <a:xfrm>
            <a:off x="7379275"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8" name="Picture Placeholder 14"/>
          <p:cNvSpPr>
            <a:spLocks noGrp="1"/>
          </p:cNvSpPr>
          <p:nvPr>
            <p:ph type="pic" sz="quarter" idx="23"/>
          </p:nvPr>
        </p:nvSpPr>
        <p:spPr>
          <a:xfrm>
            <a:off x="9734353" y="271556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9" name="Picture Placeholder 14"/>
          <p:cNvSpPr>
            <a:spLocks noGrp="1"/>
          </p:cNvSpPr>
          <p:nvPr>
            <p:ph type="pic" sz="quarter" idx="14"/>
          </p:nvPr>
        </p:nvSpPr>
        <p:spPr>
          <a:xfrm>
            <a:off x="274259"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0" name="Picture Placeholder 14"/>
          <p:cNvSpPr>
            <a:spLocks noGrp="1"/>
          </p:cNvSpPr>
          <p:nvPr>
            <p:ph type="pic" sz="quarter" idx="15"/>
          </p:nvPr>
        </p:nvSpPr>
        <p:spPr>
          <a:xfrm>
            <a:off x="2639233"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1" name="Picture Placeholder 14"/>
          <p:cNvSpPr>
            <a:spLocks noGrp="1"/>
          </p:cNvSpPr>
          <p:nvPr>
            <p:ph type="pic" sz="quarter" idx="16"/>
          </p:nvPr>
        </p:nvSpPr>
        <p:spPr>
          <a:xfrm>
            <a:off x="5004273"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2" name="Picture Placeholder 14"/>
          <p:cNvSpPr>
            <a:spLocks noGrp="1"/>
          </p:cNvSpPr>
          <p:nvPr>
            <p:ph type="pic" sz="quarter" idx="17"/>
          </p:nvPr>
        </p:nvSpPr>
        <p:spPr>
          <a:xfrm>
            <a:off x="7379275"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3" name="Picture Placeholder 14"/>
          <p:cNvSpPr>
            <a:spLocks noGrp="1"/>
          </p:cNvSpPr>
          <p:nvPr>
            <p:ph type="pic" sz="quarter" idx="18"/>
          </p:nvPr>
        </p:nvSpPr>
        <p:spPr>
          <a:xfrm>
            <a:off x="9734353" y="972176"/>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4" name="Picture Placeholder 14"/>
          <p:cNvSpPr>
            <a:spLocks noGrp="1"/>
          </p:cNvSpPr>
          <p:nvPr>
            <p:ph type="pic" sz="quarter" idx="24"/>
          </p:nvPr>
        </p:nvSpPr>
        <p:spPr>
          <a:xfrm>
            <a:off x="274259"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5" name="Picture Placeholder 14"/>
          <p:cNvSpPr>
            <a:spLocks noGrp="1"/>
          </p:cNvSpPr>
          <p:nvPr>
            <p:ph type="pic" sz="quarter" idx="25"/>
          </p:nvPr>
        </p:nvSpPr>
        <p:spPr>
          <a:xfrm>
            <a:off x="2639233"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6" name="Picture Placeholder 14"/>
          <p:cNvSpPr>
            <a:spLocks noGrp="1"/>
          </p:cNvSpPr>
          <p:nvPr>
            <p:ph type="pic" sz="quarter" idx="26"/>
          </p:nvPr>
        </p:nvSpPr>
        <p:spPr>
          <a:xfrm>
            <a:off x="5004273"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7" name="Picture Placeholder 14"/>
          <p:cNvSpPr>
            <a:spLocks noGrp="1"/>
          </p:cNvSpPr>
          <p:nvPr>
            <p:ph type="pic" sz="quarter" idx="27"/>
          </p:nvPr>
        </p:nvSpPr>
        <p:spPr>
          <a:xfrm>
            <a:off x="7379275"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38" name="Picture Placeholder 14"/>
          <p:cNvSpPr>
            <a:spLocks noGrp="1"/>
          </p:cNvSpPr>
          <p:nvPr>
            <p:ph type="pic" sz="quarter" idx="28"/>
          </p:nvPr>
        </p:nvSpPr>
        <p:spPr>
          <a:xfrm>
            <a:off x="9734353" y="4448801"/>
            <a:ext cx="2133600" cy="1600200"/>
          </a:xfrm>
          <a:prstGeom prst="rect">
            <a:avLst/>
          </a:prstGeom>
        </p:spPr>
        <p:txBody>
          <a:bodyPr vert="horz"/>
          <a:lstStyle>
            <a:lvl1pPr marL="0" indent="0">
              <a:buFontTx/>
              <a:buNone/>
              <a:defRPr sz="1467">
                <a:solidFill>
                  <a:srgbClr val="505050"/>
                </a:solidFill>
              </a:defRPr>
            </a:lvl1pPr>
          </a:lstStyle>
          <a:p>
            <a:r>
              <a:rPr lang="en-US"/>
              <a:t>Drag picture to placeholder or click icon to add</a:t>
            </a:r>
          </a:p>
        </p:txBody>
      </p:sp>
      <p:sp>
        <p:nvSpPr>
          <p:cNvPr id="21" name="Date Placeholder 3">
            <a:extLst>
              <a:ext uri="{FF2B5EF4-FFF2-40B4-BE49-F238E27FC236}">
                <a16:creationId xmlns:a16="http://schemas.microsoft.com/office/drawing/2014/main" id="{F003E816-DE23-7A4B-A7F1-1C444743BC6A}"/>
              </a:ext>
            </a:extLst>
          </p:cNvPr>
          <p:cNvSpPr>
            <a:spLocks noGrp="1"/>
          </p:cNvSpPr>
          <p:nvPr>
            <p:ph type="dt" sz="half" idx="2"/>
          </p:nvPr>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fld id="{63C0B2BD-6CCB-C24F-BC8B-852092523D47}" type="datetime1">
              <a:rPr lang="en-US" smtClean="0"/>
              <a:t>5/16/26</a:t>
            </a:fld>
            <a:endParaRPr lang="en-US"/>
          </a:p>
        </p:txBody>
      </p:sp>
      <p:sp>
        <p:nvSpPr>
          <p:cNvPr id="23" name="Slide Number Placeholder 5">
            <a:extLst>
              <a:ext uri="{FF2B5EF4-FFF2-40B4-BE49-F238E27FC236}">
                <a16:creationId xmlns:a16="http://schemas.microsoft.com/office/drawing/2014/main" id="{A9F1936B-7E4C-D74A-AB55-2D8B530D44F4}"/>
              </a:ext>
            </a:extLst>
          </p:cNvPr>
          <p:cNvSpPr>
            <a:spLocks noGrp="1"/>
          </p:cNvSpPr>
          <p:nvPr>
            <p:ph type="sldNum" sz="quarter" idx="4"/>
          </p:nvPr>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2" name="Footer Placeholder 4">
            <a:extLst>
              <a:ext uri="{FF2B5EF4-FFF2-40B4-BE49-F238E27FC236}">
                <a16:creationId xmlns:a16="http://schemas.microsoft.com/office/drawing/2014/main" id="{41CF6E37-89EB-5D56-65E4-B3CB89EB87A9}"/>
              </a:ext>
            </a:extLst>
          </p:cNvPr>
          <p:cNvSpPr txBox="1">
            <a:spLocks/>
          </p:cNvSpPr>
          <p:nvPr userDrawn="1"/>
        </p:nvSpPr>
        <p:spPr>
          <a:xfrm>
            <a:off x="1832735" y="6462538"/>
            <a:ext cx="6097021"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85" rtl="0" eaLnBrk="1" fontAlgn="base" latinLnBrk="0" hangingPunct="1">
              <a:lnSpc>
                <a:spcPct val="100000"/>
              </a:lnSpc>
              <a:spcBef>
                <a:spcPct val="0"/>
              </a:spcBef>
              <a:spcAft>
                <a:spcPct val="0"/>
              </a:spcAft>
              <a:buClrTx/>
              <a:buSzTx/>
              <a:buFontTx/>
              <a:buNone/>
              <a:tabLst/>
              <a:defRPr/>
            </a:pPr>
            <a:r>
              <a:rPr lang="en-US" sz="1200" dirty="0"/>
              <a:t>High-Q Cavities and Quantum Sensing Platforms for Fundamental Physics at SQMS</a:t>
            </a:r>
          </a:p>
        </p:txBody>
      </p:sp>
    </p:spTree>
    <p:extLst>
      <p:ext uri="{BB962C8B-B14F-4D97-AF65-F5344CB8AC3E}">
        <p14:creationId xmlns:p14="http://schemas.microsoft.com/office/powerpoint/2010/main" val="2171804953"/>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userDrawn="1">
  <p:cSld name="1_Title Slide">
    <p:bg>
      <p:bgPr>
        <a:solidFill>
          <a:schemeClr val="bg1">
            <a:alpha val="0"/>
          </a:schemeClr>
        </a:solidFill>
        <a:effectLst/>
      </p:bgPr>
    </p:bg>
    <p:spTree>
      <p:nvGrpSpPr>
        <p:cNvPr id="1" name=""/>
        <p:cNvGrpSpPr/>
        <p:nvPr/>
      </p:nvGrpSpPr>
      <p:grpSpPr>
        <a:xfrm>
          <a:off x="0" y="0"/>
          <a:ext cx="0" cy="0"/>
          <a:chOff x="0" y="0"/>
          <a:chExt cx="0" cy="0"/>
        </a:xfrm>
      </p:grpSpPr>
      <p:sp>
        <p:nvSpPr>
          <p:cNvPr id="9" name="Text Placeholder 24"/>
          <p:cNvSpPr>
            <a:spLocks noGrp="1"/>
          </p:cNvSpPr>
          <p:nvPr>
            <p:ph type="body" sz="quarter" idx="11" hasCustomPrompt="1"/>
          </p:nvPr>
        </p:nvSpPr>
        <p:spPr>
          <a:xfrm>
            <a:off x="455899" y="4230453"/>
            <a:ext cx="11332309" cy="608097"/>
          </a:xfrm>
          <a:prstGeom prst="rect">
            <a:avLst/>
          </a:prstGeom>
        </p:spPr>
        <p:txBody>
          <a:bodyPr vert="horz" wrap="square" lIns="0" tIns="45720" anchor="ctr" anchorCtr="0">
            <a:noAutofit/>
          </a:bodyPr>
          <a:lstStyle>
            <a:lvl1pPr marL="0" indent="0" algn="l">
              <a:lnSpc>
                <a:spcPct val="100000"/>
              </a:lnSpc>
              <a:spcBef>
                <a:spcPts val="933"/>
              </a:spcBef>
              <a:spcAft>
                <a:spcPts val="0"/>
              </a:spcAft>
              <a:buFontTx/>
              <a:buNone/>
              <a:defRPr sz="4267" b="1" i="0">
                <a:solidFill>
                  <a:srgbClr val="004C97"/>
                </a:solidFill>
                <a:latin typeface="Helvetica" pitchFamily="2" charset="0"/>
                <a:ea typeface="Roboto Black" panose="02000000000000000000" pitchFamily="2" charset="0"/>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Presentation Title – </a:t>
            </a:r>
          </a:p>
        </p:txBody>
      </p:sp>
      <p:sp>
        <p:nvSpPr>
          <p:cNvPr id="19" name="Text Placeholder 23">
            <a:extLst>
              <a:ext uri="{FF2B5EF4-FFF2-40B4-BE49-F238E27FC236}">
                <a16:creationId xmlns:a16="http://schemas.microsoft.com/office/drawing/2014/main" id="{245080E3-9504-414A-AA23-AB0CE37FF0C0}"/>
              </a:ext>
            </a:extLst>
          </p:cNvPr>
          <p:cNvSpPr>
            <a:spLocks noGrp="1"/>
          </p:cNvSpPr>
          <p:nvPr>
            <p:ph type="body" sz="quarter" idx="12" hasCustomPrompt="1"/>
          </p:nvPr>
        </p:nvSpPr>
        <p:spPr>
          <a:xfrm>
            <a:off x="439054" y="5884633"/>
            <a:ext cx="2721873" cy="733192"/>
          </a:xfrm>
          <a:prstGeom prst="rect">
            <a:avLst/>
          </a:prstGeom>
        </p:spPr>
        <p:txBody>
          <a:bodyPr lIns="0" tIns="45720" rIns="0" bIns="45720">
            <a:noAutofit/>
          </a:bodyPr>
          <a:lstStyle>
            <a:lvl1pPr marL="0" indent="0">
              <a:buFontTx/>
              <a:buNone/>
              <a:defRPr sz="1867">
                <a:solidFill>
                  <a:srgbClr val="63666A"/>
                </a:solidFill>
                <a:latin typeface="Helvetica" pitchFamily="2" charset="0"/>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Presenter name 1</a:t>
            </a:r>
          </a:p>
          <a:p>
            <a:pPr lvl="0"/>
            <a:r>
              <a:rPr lang="en-US"/>
              <a:t>Role in SQMS</a:t>
            </a:r>
          </a:p>
        </p:txBody>
      </p:sp>
      <p:sp>
        <p:nvSpPr>
          <p:cNvPr id="17" name="Text Placeholder 24">
            <a:extLst>
              <a:ext uri="{FF2B5EF4-FFF2-40B4-BE49-F238E27FC236}">
                <a16:creationId xmlns:a16="http://schemas.microsoft.com/office/drawing/2014/main" id="{4D2407F9-610F-16E2-1F02-BAEAF1571628}"/>
              </a:ext>
            </a:extLst>
          </p:cNvPr>
          <p:cNvSpPr>
            <a:spLocks noGrp="1"/>
          </p:cNvSpPr>
          <p:nvPr>
            <p:ph type="body" sz="quarter" idx="15" hasCustomPrompt="1"/>
          </p:nvPr>
        </p:nvSpPr>
        <p:spPr>
          <a:xfrm>
            <a:off x="455899" y="4967597"/>
            <a:ext cx="11332309" cy="544604"/>
          </a:xfrm>
          <a:prstGeom prst="rect">
            <a:avLst/>
          </a:prstGeom>
        </p:spPr>
        <p:txBody>
          <a:bodyPr vert="horz" wrap="square" lIns="0" tIns="45720" anchor="ctr" anchorCtr="0">
            <a:normAutofit/>
          </a:bodyPr>
          <a:lstStyle>
            <a:lvl1pPr marL="0" indent="0" algn="l">
              <a:lnSpc>
                <a:spcPct val="100000"/>
              </a:lnSpc>
              <a:spcBef>
                <a:spcPts val="933"/>
              </a:spcBef>
              <a:spcAft>
                <a:spcPts val="0"/>
              </a:spcAft>
              <a:buFontTx/>
              <a:buNone/>
              <a:defRPr sz="3200" b="1" i="0">
                <a:solidFill>
                  <a:srgbClr val="004C97"/>
                </a:solidFill>
                <a:latin typeface="Helvetica" pitchFamily="2" charset="0"/>
                <a:ea typeface="Roboto Light" panose="02000000000000000000" pitchFamily="2" charset="0"/>
              </a:defRPr>
            </a:lvl1pPr>
            <a:lvl2pPr marL="0" indent="0">
              <a:buFontTx/>
              <a:buNone/>
              <a:defRPr sz="3733" b="1" i="0">
                <a:solidFill>
                  <a:srgbClr val="004C97"/>
                </a:solidFill>
              </a:defRPr>
            </a:lvl2pPr>
            <a:lvl3pPr marL="0" indent="0">
              <a:buFontTx/>
              <a:buNone/>
              <a:defRPr sz="3733" b="1" i="0">
                <a:solidFill>
                  <a:srgbClr val="004C97"/>
                </a:solidFill>
              </a:defRPr>
            </a:lvl3pPr>
            <a:lvl4pPr marL="0" indent="0">
              <a:buFontTx/>
              <a:buNone/>
              <a:defRPr sz="3733" b="1" i="0">
                <a:solidFill>
                  <a:srgbClr val="004C97"/>
                </a:solidFill>
              </a:defRPr>
            </a:lvl4pPr>
            <a:lvl5pPr marL="0" indent="0">
              <a:buFontTx/>
              <a:buNone/>
              <a:defRPr sz="3733" b="1" i="0">
                <a:solidFill>
                  <a:srgbClr val="004C97"/>
                </a:solidFill>
              </a:defRPr>
            </a:lvl5pPr>
          </a:lstStyle>
          <a:p>
            <a:pPr lvl="0"/>
            <a:r>
              <a:rPr lang="en-US"/>
              <a:t>Subtitle</a:t>
            </a:r>
          </a:p>
        </p:txBody>
      </p:sp>
      <p:sp>
        <p:nvSpPr>
          <p:cNvPr id="32" name="Text Placeholder 23">
            <a:extLst>
              <a:ext uri="{FF2B5EF4-FFF2-40B4-BE49-F238E27FC236}">
                <a16:creationId xmlns:a16="http://schemas.microsoft.com/office/drawing/2014/main" id="{603A886B-037F-A978-D9E8-9D24133F0B66}"/>
              </a:ext>
            </a:extLst>
          </p:cNvPr>
          <p:cNvSpPr>
            <a:spLocks noGrp="1"/>
          </p:cNvSpPr>
          <p:nvPr>
            <p:ph type="body" sz="quarter" idx="16" hasCustomPrompt="1"/>
          </p:nvPr>
        </p:nvSpPr>
        <p:spPr>
          <a:xfrm>
            <a:off x="3297653" y="5884633"/>
            <a:ext cx="3204748" cy="733193"/>
          </a:xfrm>
          <a:prstGeom prst="rect">
            <a:avLst/>
          </a:prstGeom>
        </p:spPr>
        <p:txBody>
          <a:bodyPr lIns="0" tIns="45720" rIns="0" bIns="45720">
            <a:noAutofit/>
          </a:bodyPr>
          <a:lstStyle>
            <a:lvl1pPr marL="0" indent="0">
              <a:buFontTx/>
              <a:buNone/>
              <a:defRPr sz="1867">
                <a:solidFill>
                  <a:srgbClr val="63666A"/>
                </a:solidFill>
                <a:latin typeface="Helvetica" pitchFamily="2" charset="0"/>
              </a:defRPr>
            </a:lvl1pPr>
            <a:lvl2pPr marL="609585" indent="0">
              <a:buFontTx/>
              <a:buNone/>
              <a:defRPr sz="2133">
                <a:solidFill>
                  <a:srgbClr val="2E5286"/>
                </a:solidFill>
                <a:latin typeface="Helvetica"/>
              </a:defRPr>
            </a:lvl2pPr>
            <a:lvl3pPr marL="1219170" indent="0">
              <a:buFontTx/>
              <a:buNone/>
              <a:defRPr sz="2133">
                <a:solidFill>
                  <a:srgbClr val="2E5286"/>
                </a:solidFill>
                <a:latin typeface="Helvetica"/>
              </a:defRPr>
            </a:lvl3pPr>
            <a:lvl4pPr marL="1828754" indent="0">
              <a:buFontTx/>
              <a:buNone/>
              <a:defRPr sz="2133">
                <a:solidFill>
                  <a:srgbClr val="2E5286"/>
                </a:solidFill>
                <a:latin typeface="Helvetica"/>
              </a:defRPr>
            </a:lvl4pPr>
            <a:lvl5pPr marL="2438339" indent="0">
              <a:buFontTx/>
              <a:buNone/>
              <a:defRPr sz="2133">
                <a:solidFill>
                  <a:srgbClr val="2E5286"/>
                </a:solidFill>
                <a:latin typeface="Helvetica"/>
              </a:defRPr>
            </a:lvl5pPr>
          </a:lstStyle>
          <a:p>
            <a:pPr lvl="0"/>
            <a:r>
              <a:rPr lang="en-US"/>
              <a:t>Presenter name 2 (optional)</a:t>
            </a:r>
          </a:p>
          <a:p>
            <a:pPr lvl="0"/>
            <a:r>
              <a:rPr lang="en-US"/>
              <a:t>Role in SQMS</a:t>
            </a:r>
          </a:p>
        </p:txBody>
      </p:sp>
      <p:pic>
        <p:nvPicPr>
          <p:cNvPr id="33" name="Picture 32" descr="Close-up of a factory&#10;&#10;Description automatically generated with low confidence">
            <a:extLst>
              <a:ext uri="{FF2B5EF4-FFF2-40B4-BE49-F238E27FC236}">
                <a16:creationId xmlns:a16="http://schemas.microsoft.com/office/drawing/2014/main" id="{C1C7BCAD-3F42-B5E5-257E-E0E9CD03202C}"/>
              </a:ext>
            </a:extLst>
          </p:cNvPr>
          <p:cNvPicPr>
            <a:picLocks noChangeAspect="1"/>
          </p:cNvPicPr>
          <p:nvPr userDrawn="1"/>
        </p:nvPicPr>
        <p:blipFill rotWithShape="1">
          <a:blip r:embed="rId2" cstate="hqprint">
            <a:extLst>
              <a:ext uri="{28A0092B-C50C-407E-A947-70E740481C1C}">
                <a14:useLocalDpi xmlns:a14="http://schemas.microsoft.com/office/drawing/2010/main"/>
              </a:ext>
            </a:extLst>
          </a:blip>
          <a:srcRect/>
          <a:stretch/>
        </p:blipFill>
        <p:spPr>
          <a:xfrm>
            <a:off x="-23683" y="-1"/>
            <a:ext cx="12215683" cy="3681663"/>
          </a:xfrm>
          <a:prstGeom prst="rect">
            <a:avLst/>
          </a:prstGeom>
        </p:spPr>
      </p:pic>
      <p:sp>
        <p:nvSpPr>
          <p:cNvPr id="34" name="Rectangle 33">
            <a:extLst>
              <a:ext uri="{FF2B5EF4-FFF2-40B4-BE49-F238E27FC236}">
                <a16:creationId xmlns:a16="http://schemas.microsoft.com/office/drawing/2014/main" id="{C6D4F550-75D4-C8B4-D369-F05A4B0C808F}"/>
              </a:ext>
            </a:extLst>
          </p:cNvPr>
          <p:cNvSpPr/>
          <p:nvPr userDrawn="1"/>
        </p:nvSpPr>
        <p:spPr>
          <a:xfrm>
            <a:off x="-23682" y="0"/>
            <a:ext cx="12215683" cy="3690704"/>
          </a:xfrm>
          <a:prstGeom prst="rect">
            <a:avLst/>
          </a:prstGeom>
          <a:gradFill flip="none" rotWithShape="1">
            <a:gsLst>
              <a:gs pos="0">
                <a:schemeClr val="accent1">
                  <a:tint val="100000"/>
                  <a:shade val="100000"/>
                  <a:satMod val="130000"/>
                  <a:alpha val="75000"/>
                </a:schemeClr>
              </a:gs>
              <a:gs pos="100000">
                <a:schemeClr val="accent1">
                  <a:tint val="50000"/>
                  <a:shade val="100000"/>
                  <a:satMod val="350000"/>
                  <a:alpha val="0"/>
                </a:schemeClr>
              </a:gs>
              <a:gs pos="52000">
                <a:schemeClr val="accent1">
                  <a:tint val="50000"/>
                  <a:shade val="100000"/>
                  <a:satMod val="350000"/>
                  <a:alpha val="51000"/>
                </a:schemeClr>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35" name="Rectangle 34">
            <a:extLst>
              <a:ext uri="{FF2B5EF4-FFF2-40B4-BE49-F238E27FC236}">
                <a16:creationId xmlns:a16="http://schemas.microsoft.com/office/drawing/2014/main" id="{F45036D0-04A1-7C74-7636-FAA31FB9DA39}"/>
              </a:ext>
            </a:extLst>
          </p:cNvPr>
          <p:cNvSpPr/>
          <p:nvPr userDrawn="1"/>
        </p:nvSpPr>
        <p:spPr>
          <a:xfrm>
            <a:off x="-23683" y="0"/>
            <a:ext cx="12215683" cy="797787"/>
          </a:xfrm>
          <a:prstGeom prst="rect">
            <a:avLst/>
          </a:prstGeom>
          <a:solidFill>
            <a:srgbClr val="0029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pic>
        <p:nvPicPr>
          <p:cNvPr id="36" name="Picture 35" descr="title_header_16x9.pdf">
            <a:extLst>
              <a:ext uri="{FF2B5EF4-FFF2-40B4-BE49-F238E27FC236}">
                <a16:creationId xmlns:a16="http://schemas.microsoft.com/office/drawing/2014/main" id="{F2FF4DCA-470F-0880-027D-5C9231CA3489}"/>
              </a:ext>
            </a:extLst>
          </p:cNvPr>
          <p:cNvPicPr>
            <a:picLocks noChangeAspect="1"/>
          </p:cNvPicPr>
          <p:nvPr userDrawn="1"/>
        </p:nvPicPr>
        <p:blipFill rotWithShape="1">
          <a:blip r:embed="rId3" cstate="hqprint">
            <a:extLst>
              <a:ext uri="{28A0092B-C50C-407E-A947-70E740481C1C}">
                <a14:useLocalDpi xmlns:a14="http://schemas.microsoft.com/office/drawing/2010/main"/>
              </a:ext>
            </a:extLst>
          </a:blip>
          <a:srcRect l="1456"/>
          <a:stretch/>
        </p:blipFill>
        <p:spPr>
          <a:xfrm>
            <a:off x="-23681" y="249845"/>
            <a:ext cx="12014381" cy="310883"/>
          </a:xfrm>
          <a:prstGeom prst="rect">
            <a:avLst/>
          </a:prstGeom>
        </p:spPr>
      </p:pic>
      <p:pic>
        <p:nvPicPr>
          <p:cNvPr id="37" name="Picture 4" descr="quantum sensor back piece">
            <a:extLst>
              <a:ext uri="{FF2B5EF4-FFF2-40B4-BE49-F238E27FC236}">
                <a16:creationId xmlns:a16="http://schemas.microsoft.com/office/drawing/2014/main" id="{3FD2CB36-5956-5505-406E-B5CFF841006B}"/>
              </a:ext>
            </a:extLst>
          </p:cNvPr>
          <p:cNvPicPr>
            <a:picLocks noChangeAspect="1" noChangeArrowheads="1"/>
          </p:cNvPicPr>
          <p:nvPr userDrawn="1"/>
        </p:nvPicPr>
        <p:blipFill>
          <a:blip r:embed="rId4" cstate="hqprint">
            <a:extLst>
              <a:ext uri="{28A0092B-C50C-407E-A947-70E740481C1C}">
                <a14:useLocalDpi xmlns:a14="http://schemas.microsoft.com/office/drawing/2010/main"/>
              </a:ext>
            </a:extLst>
          </a:blip>
          <a:srcRect/>
          <a:stretch>
            <a:fillRect/>
          </a:stretch>
        </p:blipFill>
        <p:spPr bwMode="auto">
          <a:xfrm>
            <a:off x="2371091" y="823472"/>
            <a:ext cx="1579672" cy="2327483"/>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6" descr="quantum sensor board">
            <a:extLst>
              <a:ext uri="{FF2B5EF4-FFF2-40B4-BE49-F238E27FC236}">
                <a16:creationId xmlns:a16="http://schemas.microsoft.com/office/drawing/2014/main" id="{8EEFF289-3A57-CDAA-3E45-C6C1AD8A19F4}"/>
              </a:ext>
            </a:extLst>
          </p:cNvPr>
          <p:cNvPicPr>
            <a:picLocks noChangeAspect="1" noChangeArrowheads="1"/>
          </p:cNvPicPr>
          <p:nvPr userDrawn="1"/>
        </p:nvPicPr>
        <p:blipFill>
          <a:blip r:embed="rId5" cstate="hqprint">
            <a:extLst>
              <a:ext uri="{28A0092B-C50C-407E-A947-70E740481C1C}">
                <a14:useLocalDpi xmlns:a14="http://schemas.microsoft.com/office/drawing/2010/main"/>
              </a:ext>
            </a:extLst>
          </a:blip>
          <a:srcRect/>
          <a:stretch>
            <a:fillRect/>
          </a:stretch>
        </p:blipFill>
        <p:spPr bwMode="auto">
          <a:xfrm>
            <a:off x="1620943" y="1227893"/>
            <a:ext cx="1186588" cy="1500017"/>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8" descr="quantum sensor front wire">
            <a:extLst>
              <a:ext uri="{FF2B5EF4-FFF2-40B4-BE49-F238E27FC236}">
                <a16:creationId xmlns:a16="http://schemas.microsoft.com/office/drawing/2014/main" id="{773E25C2-DA46-7AFB-4132-AF8C32F51526}"/>
              </a:ext>
            </a:extLst>
          </p:cNvPr>
          <p:cNvPicPr>
            <a:picLocks noChangeAspect="1" noChangeArrowheads="1"/>
          </p:cNvPicPr>
          <p:nvPr userDrawn="1"/>
        </p:nvPicPr>
        <p:blipFill>
          <a:blip r:embed="rId6" cstate="hqprint">
            <a:extLst>
              <a:ext uri="{28A0092B-C50C-407E-A947-70E740481C1C}">
                <a14:useLocalDpi xmlns:a14="http://schemas.microsoft.com/office/drawing/2010/main"/>
              </a:ext>
            </a:extLst>
          </a:blip>
          <a:srcRect/>
          <a:stretch>
            <a:fillRect/>
          </a:stretch>
        </p:blipFill>
        <p:spPr bwMode="auto">
          <a:xfrm>
            <a:off x="1628504" y="1972407"/>
            <a:ext cx="611083" cy="1038508"/>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10" descr="quantum sensor front piece">
            <a:extLst>
              <a:ext uri="{FF2B5EF4-FFF2-40B4-BE49-F238E27FC236}">
                <a16:creationId xmlns:a16="http://schemas.microsoft.com/office/drawing/2014/main" id="{DBF98B1D-0F9E-956D-C3E8-44792055573B}"/>
              </a:ext>
            </a:extLst>
          </p:cNvPr>
          <p:cNvPicPr>
            <a:picLocks noChangeAspect="1" noChangeArrowheads="1"/>
          </p:cNvPicPr>
          <p:nvPr userDrawn="1"/>
        </p:nvPicPr>
        <p:blipFill>
          <a:blip r:embed="rId7" cstate="hqprint">
            <a:extLst>
              <a:ext uri="{28A0092B-C50C-407E-A947-70E740481C1C}">
                <a14:useLocalDpi xmlns:a14="http://schemas.microsoft.com/office/drawing/2010/main"/>
              </a:ext>
            </a:extLst>
          </a:blip>
          <a:srcRect/>
          <a:stretch>
            <a:fillRect/>
          </a:stretch>
        </p:blipFill>
        <p:spPr bwMode="auto">
          <a:xfrm>
            <a:off x="78682" y="1084085"/>
            <a:ext cx="1690135" cy="2386073"/>
          </a:xfrm>
          <a:prstGeom prst="rect">
            <a:avLst/>
          </a:prstGeom>
          <a:noFill/>
          <a:extLst>
            <a:ext uri="{909E8E84-426E-40DD-AFC4-6F175D3DCCD1}">
              <a14:hiddenFill xmlns:a14="http://schemas.microsoft.com/office/drawing/2010/main">
                <a:solidFill>
                  <a:srgbClr val="FFFFFF"/>
                </a:solidFill>
              </a14:hiddenFill>
            </a:ext>
          </a:extLst>
        </p:spPr>
      </p:pic>
      <p:sp>
        <p:nvSpPr>
          <p:cNvPr id="41" name="Rectangle 40">
            <a:extLst>
              <a:ext uri="{FF2B5EF4-FFF2-40B4-BE49-F238E27FC236}">
                <a16:creationId xmlns:a16="http://schemas.microsoft.com/office/drawing/2014/main" id="{B2146550-F303-D2A3-C284-0E925D2A678A}"/>
              </a:ext>
            </a:extLst>
          </p:cNvPr>
          <p:cNvSpPr/>
          <p:nvPr userDrawn="1"/>
        </p:nvSpPr>
        <p:spPr>
          <a:xfrm>
            <a:off x="6636589" y="145820"/>
            <a:ext cx="1898779" cy="621101"/>
          </a:xfrm>
          <a:prstGeom prst="rect">
            <a:avLst/>
          </a:prstGeom>
          <a:solidFill>
            <a:srgbClr val="0029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pic>
        <p:nvPicPr>
          <p:cNvPr id="42" name="Picture 41" descr="Text&#10;&#10;Description automatically generated with medium confidence">
            <a:extLst>
              <a:ext uri="{FF2B5EF4-FFF2-40B4-BE49-F238E27FC236}">
                <a16:creationId xmlns:a16="http://schemas.microsoft.com/office/drawing/2014/main" id="{90DB278C-5E2E-D841-4433-4445C3687C0D}"/>
              </a:ext>
            </a:extLst>
          </p:cNvPr>
          <p:cNvPicPr>
            <a:picLocks noChangeAspect="1"/>
          </p:cNvPicPr>
          <p:nvPr userDrawn="1"/>
        </p:nvPicPr>
        <p:blipFill rotWithShape="1">
          <a:blip r:embed="rId8" cstate="hqprint">
            <a:extLst>
              <a:ext uri="{28A0092B-C50C-407E-A947-70E740481C1C}">
                <a14:useLocalDpi xmlns:a14="http://schemas.microsoft.com/office/drawing/2010/main"/>
              </a:ext>
            </a:extLst>
          </a:blip>
          <a:srcRect/>
          <a:stretch/>
        </p:blipFill>
        <p:spPr>
          <a:xfrm>
            <a:off x="6766629" y="241802"/>
            <a:ext cx="1638700" cy="386780"/>
          </a:xfrm>
          <a:prstGeom prst="rect">
            <a:avLst/>
          </a:prstGeom>
        </p:spPr>
      </p:pic>
    </p:spTree>
    <p:extLst>
      <p:ext uri="{BB962C8B-B14F-4D97-AF65-F5344CB8AC3E}">
        <p14:creationId xmlns:p14="http://schemas.microsoft.com/office/powerpoint/2010/main" val="83960555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652E2FEC-68C5-5E02-109C-AAD8867F60C6}"/>
              </a:ext>
            </a:extLst>
          </p:cNvPr>
          <p:cNvSpPr>
            <a:spLocks noGrp="1"/>
          </p:cNvSpPr>
          <p:nvPr>
            <p:ph type="dt" sz="half" idx="2"/>
          </p:nvPr>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fld id="{5F0144F7-7354-F344-96F4-EC664DF39305}" type="datetime1">
              <a:rPr lang="en-US" smtClean="0"/>
              <a:t>5/16/26</a:t>
            </a:fld>
            <a:endParaRPr lang="en-US"/>
          </a:p>
        </p:txBody>
      </p:sp>
      <p:sp>
        <p:nvSpPr>
          <p:cNvPr id="7" name="Slide Number Placeholder 5">
            <a:extLst>
              <a:ext uri="{FF2B5EF4-FFF2-40B4-BE49-F238E27FC236}">
                <a16:creationId xmlns:a16="http://schemas.microsoft.com/office/drawing/2014/main" id="{09D5E1CD-C638-6AD7-9DA2-E2B45039C2B9}"/>
              </a:ext>
            </a:extLst>
          </p:cNvPr>
          <p:cNvSpPr>
            <a:spLocks noGrp="1"/>
          </p:cNvSpPr>
          <p:nvPr>
            <p:ph type="sldNum" sz="quarter" idx="4"/>
          </p:nvPr>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2" name="Footer Placeholder 4">
            <a:extLst>
              <a:ext uri="{FF2B5EF4-FFF2-40B4-BE49-F238E27FC236}">
                <a16:creationId xmlns:a16="http://schemas.microsoft.com/office/drawing/2014/main" id="{853879C1-DFA2-A7EA-E184-6232B57707BF}"/>
              </a:ext>
            </a:extLst>
          </p:cNvPr>
          <p:cNvSpPr txBox="1">
            <a:spLocks/>
          </p:cNvSpPr>
          <p:nvPr userDrawn="1"/>
        </p:nvSpPr>
        <p:spPr>
          <a:xfrm>
            <a:off x="1832735" y="6462538"/>
            <a:ext cx="6097021"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marL="0" marR="0" lvl="0" indent="0" algn="l" defTabSz="609585" rtl="0" eaLnBrk="1" fontAlgn="base" latinLnBrk="0" hangingPunct="1">
              <a:lnSpc>
                <a:spcPct val="100000"/>
              </a:lnSpc>
              <a:spcBef>
                <a:spcPct val="0"/>
              </a:spcBef>
              <a:spcAft>
                <a:spcPct val="0"/>
              </a:spcAft>
              <a:buClrTx/>
              <a:buSzTx/>
              <a:buFontTx/>
              <a:buNone/>
              <a:tabLst/>
              <a:defRPr/>
            </a:pPr>
            <a:r>
              <a:rPr lang="en-US" sz="1200" dirty="0"/>
              <a:t>High-Q Cavities and Quantum Sensing Platforms for Fundamental Physics at SQMS</a:t>
            </a:r>
          </a:p>
        </p:txBody>
      </p:sp>
    </p:spTree>
    <p:extLst>
      <p:ext uri="{BB962C8B-B14F-4D97-AF65-F5344CB8AC3E}">
        <p14:creationId xmlns:p14="http://schemas.microsoft.com/office/powerpoint/2010/main" val="354980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jpe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2.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3.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image" Target="../media/image18.png"/><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image" Target="../media/image27.png"/><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theme" Target="../theme/theme5.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18" Type="http://schemas.openxmlformats.org/officeDocument/2006/relationships/theme" Target="../theme/theme6.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17" Type="http://schemas.openxmlformats.org/officeDocument/2006/relationships/slideLayout" Target="../slideLayouts/slideLayout85.xml"/><Relationship Id="rId2" Type="http://schemas.openxmlformats.org/officeDocument/2006/relationships/slideLayout" Target="../slideLayouts/slideLayout70.xml"/><Relationship Id="rId16" Type="http://schemas.openxmlformats.org/officeDocument/2006/relationships/slideLayout" Target="../slideLayouts/slideLayout84.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5" Type="http://schemas.openxmlformats.org/officeDocument/2006/relationships/slideLayout" Target="../slideLayouts/slideLayout8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slideLayout" Target="../slideLayouts/slideLayout8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3.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image" Target="../media/image43.png"/><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theme" Target="../theme/theme7.xml"/><Relationship Id="rId5" Type="http://schemas.openxmlformats.org/officeDocument/2006/relationships/slideLayout" Target="../slideLayouts/slideLayout90.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04058F-D2D1-26D0-EB49-9010DA209D59}"/>
              </a:ext>
            </a:extLst>
          </p:cNvPr>
          <p:cNvSpPr>
            <a:spLocks noGrp="1"/>
          </p:cNvSpPr>
          <p:nvPr>
            <p:ph type="title"/>
          </p:nvPr>
        </p:nvSpPr>
        <p:spPr>
          <a:xfrm>
            <a:off x="969264" y="306022"/>
            <a:ext cx="10853928" cy="433527"/>
          </a:xfrm>
          <a:prstGeom prst="rect">
            <a:avLst/>
          </a:prstGeom>
        </p:spPr>
        <p:txBody>
          <a:bodyPr vert="horz" lIns="0" tIns="0" rIns="0" bIns="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EC9889ED-333F-2A3E-CA42-C76F3A9D8630}"/>
              </a:ext>
            </a:extLst>
          </p:cNvPr>
          <p:cNvSpPr>
            <a:spLocks noGrp="1"/>
          </p:cNvSpPr>
          <p:nvPr>
            <p:ph type="body" idx="1"/>
          </p:nvPr>
        </p:nvSpPr>
        <p:spPr>
          <a:xfrm>
            <a:off x="915924" y="1700784"/>
            <a:ext cx="10360152" cy="429768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0786C5C5-BA40-ED91-0B8F-3E5B695BC2FA}"/>
              </a:ext>
            </a:extLst>
          </p:cNvPr>
          <p:cNvPicPr>
            <a:picLocks noChangeAspect="1"/>
          </p:cNvPicPr>
          <p:nvPr userDrawn="1"/>
        </p:nvPicPr>
        <p:blipFill>
          <a:blip r:embed="rId24"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6" name="Slide Number Placeholder 9">
            <a:extLst>
              <a:ext uri="{FF2B5EF4-FFF2-40B4-BE49-F238E27FC236}">
                <a16:creationId xmlns:a16="http://schemas.microsoft.com/office/drawing/2014/main" id="{4394AAFE-E3DF-B28D-63BF-3EFB9EF59BC9}"/>
              </a:ext>
            </a:extLst>
          </p:cNvPr>
          <p:cNvSpPr>
            <a:spLocks noGrp="1"/>
          </p:cNvSpPr>
          <p:nvPr>
            <p:ph type="sldNum" sz="quarter" idx="4"/>
          </p:nvPr>
        </p:nvSpPr>
        <p:spPr>
          <a:xfrm>
            <a:off x="11830050" y="6356350"/>
            <a:ext cx="358919" cy="365125"/>
          </a:xfrm>
          <a:prstGeom prst="rect">
            <a:avLst/>
          </a:prstGeom>
        </p:spPr>
        <p:txBody>
          <a:bodyPr vert="horz" lIns="0" tIns="0" rIns="0" bIns="0" rtlCol="0" anchor="b"/>
          <a:lstStyle>
            <a:lvl1pPr algn="ctr">
              <a:defRPr sz="900" b="1" i="0">
                <a:solidFill>
                  <a:schemeClr val="bg1"/>
                </a:solidFill>
                <a:latin typeface="Helvetica" pitchFamily="2" charset="0"/>
              </a:defRPr>
            </a:lvl1pPr>
          </a:lstStyle>
          <a:p>
            <a:fld id="{F4BAA12D-5F28-3140-935A-44BF4B54B6B6}" type="slidenum">
              <a:rPr lang="en-US" smtClean="0"/>
              <a:pPr/>
              <a:t>‹#›</a:t>
            </a:fld>
            <a:endParaRPr lang="en-US"/>
          </a:p>
        </p:txBody>
      </p:sp>
      <p:sp>
        <p:nvSpPr>
          <p:cNvPr id="10" name="Date Placeholder 3">
            <a:extLst>
              <a:ext uri="{FF2B5EF4-FFF2-40B4-BE49-F238E27FC236}">
                <a16:creationId xmlns:a16="http://schemas.microsoft.com/office/drawing/2014/main" id="{2CE553BB-E886-DE6F-F16C-696C36EA8549}"/>
              </a:ext>
            </a:extLst>
          </p:cNvPr>
          <p:cNvSpPr>
            <a:spLocks noGrp="1"/>
          </p:cNvSpPr>
          <p:nvPr>
            <p:ph type="dt" sz="half" idx="2"/>
          </p:nvPr>
        </p:nvSpPr>
        <p:spPr>
          <a:xfrm>
            <a:off x="365760" y="6357618"/>
            <a:ext cx="675368" cy="365760"/>
          </a:xfrm>
          <a:prstGeom prst="rect">
            <a:avLst/>
          </a:prstGeom>
        </p:spPr>
        <p:txBody>
          <a:bodyPr vert="horz" wrap="square" lIns="0" tIns="0" rIns="0" bIns="0" numCol="1" anchor="b" anchorCtr="0" compatLnSpc="1">
            <a:prstTxWarp prst="textNoShape">
              <a:avLst/>
            </a:prstTxWarp>
          </a:bodyPr>
          <a:lstStyle>
            <a:lvl1pPr algn="l">
              <a:defRPr sz="900" smtClean="0">
                <a:solidFill>
                  <a:schemeClr val="accent1"/>
                </a:solidFill>
                <a:latin typeface="Helvetica" charset="0"/>
                <a:cs typeface="ＭＳ Ｐゴシック" charset="0"/>
              </a:defRPr>
            </a:lvl1pPr>
          </a:lstStyle>
          <a:p>
            <a:pPr>
              <a:defRPr/>
            </a:pPr>
            <a:r>
              <a:rPr lang="en-US"/>
              <a:t>5/16/26</a:t>
            </a:r>
          </a:p>
        </p:txBody>
      </p:sp>
      <p:sp>
        <p:nvSpPr>
          <p:cNvPr id="12" name="Footer Placeholder 8">
            <a:extLst>
              <a:ext uri="{FF2B5EF4-FFF2-40B4-BE49-F238E27FC236}">
                <a16:creationId xmlns:a16="http://schemas.microsoft.com/office/drawing/2014/main" id="{7D89A822-DC7D-79CA-3EF6-AF26B05C52B0}"/>
              </a:ext>
            </a:extLst>
          </p:cNvPr>
          <p:cNvSpPr>
            <a:spLocks noGrp="1"/>
          </p:cNvSpPr>
          <p:nvPr>
            <p:ph type="ftr" sz="quarter" idx="3"/>
          </p:nvPr>
        </p:nvSpPr>
        <p:spPr>
          <a:xfrm>
            <a:off x="1163212" y="6356350"/>
            <a:ext cx="4542643" cy="365760"/>
          </a:xfrm>
          <a:prstGeom prst="rect">
            <a:avLst/>
          </a:prstGeom>
        </p:spPr>
        <p:txBody>
          <a:bodyPr lIns="0" tIns="0" rIns="0" bIns="0" anchor="b"/>
          <a:lstStyle>
            <a:lvl1pPr marL="0" algn="l" defTabSz="914400" rtl="0" eaLnBrk="1" latinLnBrk="0" hangingPunct="1">
              <a:defRPr lang="en-US" sz="900" kern="1200" smtClean="0">
                <a:solidFill>
                  <a:schemeClr val="accent1"/>
                </a:solidFill>
                <a:latin typeface="Helvetica" charset="0"/>
                <a:ea typeface="+mn-ea"/>
                <a:cs typeface="ＭＳ Ｐゴシック" charset="0"/>
              </a:defRPr>
            </a:lvl1pPr>
          </a:lstStyle>
          <a:p>
            <a:pPr>
              <a:defRPr/>
            </a:pPr>
            <a:r>
              <a:rPr lang="en-US"/>
              <a:t>Sam Posen | IPAC'26 Tutorial</a:t>
            </a:r>
          </a:p>
        </p:txBody>
      </p:sp>
    </p:spTree>
    <p:extLst>
      <p:ext uri="{BB962C8B-B14F-4D97-AF65-F5344CB8AC3E}">
        <p14:creationId xmlns:p14="http://schemas.microsoft.com/office/powerpoint/2010/main" val="711206077"/>
      </p:ext>
    </p:extLst>
  </p:cSld>
  <p:clrMap bg1="lt1" tx1="dk1" bg2="lt2" tx2="dk2" accent1="accent1" accent2="accent2" accent3="accent3" accent4="accent4" accent5="accent5" accent6="accent6" hlink="hlink" folHlink="folHlink"/>
  <p:sldLayoutIdLst>
    <p:sldLayoutId id="2147483863" r:id="rId1"/>
    <p:sldLayoutId id="2147483747" r:id="rId2"/>
    <p:sldLayoutId id="2147483748" r:id="rId3"/>
    <p:sldLayoutId id="2147483964" r:id="rId4"/>
    <p:sldLayoutId id="2147483965" r:id="rId5"/>
    <p:sldLayoutId id="2147483785" r:id="rId6"/>
    <p:sldLayoutId id="2147483814" r:id="rId7"/>
    <p:sldLayoutId id="2147483816" r:id="rId8"/>
    <p:sldLayoutId id="2147483786" r:id="rId9"/>
    <p:sldLayoutId id="2147483787" r:id="rId10"/>
    <p:sldLayoutId id="2147483742" r:id="rId11"/>
    <p:sldLayoutId id="2147483744" r:id="rId12"/>
    <p:sldLayoutId id="2147483781" r:id="rId13"/>
    <p:sldLayoutId id="2147483784" r:id="rId14"/>
    <p:sldLayoutId id="2147483756" r:id="rId15"/>
    <p:sldLayoutId id="2147483759" r:id="rId16"/>
    <p:sldLayoutId id="2147483791" r:id="rId17"/>
    <p:sldLayoutId id="2147483788" r:id="rId18"/>
    <p:sldLayoutId id="2147483778" r:id="rId19"/>
    <p:sldLayoutId id="2147483813" r:id="rId20"/>
    <p:sldLayoutId id="2147483815" r:id="rId21"/>
    <p:sldLayoutId id="2147483864" r:id="rId22"/>
  </p:sldLayoutIdLst>
  <p:hf hdr="0"/>
  <p:txStyles>
    <p:titleStyle>
      <a:lvl1pPr algn="l" defTabSz="914400" rtl="0" eaLnBrk="1" latinLnBrk="0" hangingPunct="1">
        <a:lnSpc>
          <a:spcPct val="85000"/>
        </a:lnSpc>
        <a:spcBef>
          <a:spcPct val="0"/>
        </a:spcBef>
        <a:buNone/>
        <a:defRPr sz="3600" b="1" i="0" kern="1200" spc="-50" baseline="0">
          <a:solidFill>
            <a:schemeClr val="tx1"/>
          </a:solidFill>
          <a:latin typeface="Helvetica" pitchFamily="2" charset="0"/>
          <a:ea typeface="+mj-ea"/>
          <a:cs typeface="+mj-cs"/>
        </a:defRPr>
      </a:lvl1pPr>
    </p:titleStyle>
    <p:bodyStyle>
      <a:lvl1pPr marL="2286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tabLst/>
        <a:defRPr sz="2000" kern="1200" spc="-20" baseline="0">
          <a:solidFill>
            <a:schemeClr val="tx1"/>
          </a:solidFill>
          <a:latin typeface="Helvetica" pitchFamily="2" charset="0"/>
          <a:ea typeface="+mn-ea"/>
          <a:cs typeface="+mn-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04058F-D2D1-26D0-EB49-9010DA209D59}"/>
              </a:ext>
            </a:extLst>
          </p:cNvPr>
          <p:cNvSpPr>
            <a:spLocks noGrp="1"/>
          </p:cNvSpPr>
          <p:nvPr>
            <p:ph type="title"/>
          </p:nvPr>
        </p:nvSpPr>
        <p:spPr>
          <a:xfrm>
            <a:off x="969264" y="306022"/>
            <a:ext cx="10853928" cy="433527"/>
          </a:xfrm>
          <a:prstGeom prst="rect">
            <a:avLst/>
          </a:prstGeom>
        </p:spPr>
        <p:txBody>
          <a:bodyPr vert="horz" lIns="0" tIns="0" rIns="0" bIns="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EC9889ED-333F-2A3E-CA42-C76F3A9D8630}"/>
              </a:ext>
            </a:extLst>
          </p:cNvPr>
          <p:cNvSpPr>
            <a:spLocks noGrp="1"/>
          </p:cNvSpPr>
          <p:nvPr>
            <p:ph type="body" idx="1"/>
          </p:nvPr>
        </p:nvSpPr>
        <p:spPr>
          <a:xfrm>
            <a:off x="915924" y="1700784"/>
            <a:ext cx="10360152" cy="429768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DDDF5A06-F641-5EC3-D719-B34F1834A66B}"/>
              </a:ext>
            </a:extLst>
          </p:cNvPr>
          <p:cNvPicPr>
            <a:picLocks noChangeAspect="1"/>
          </p:cNvPicPr>
          <p:nvPr userDrawn="1"/>
        </p:nvPicPr>
        <p:blipFill>
          <a:blip r:embed="rId14" cstate="print">
            <a:extLst>
              <a:ext uri="{28A0092B-C50C-407E-A947-70E740481C1C}">
                <a14:useLocalDpi xmlns:a14="http://schemas.microsoft.com/office/drawing/2010/main"/>
              </a:ext>
            </a:extLst>
          </a:blip>
          <a:srcRect/>
          <a:stretch/>
        </p:blipFill>
        <p:spPr>
          <a:xfrm>
            <a:off x="11830050" y="0"/>
            <a:ext cx="361950" cy="6858000"/>
          </a:xfrm>
          <a:prstGeom prst="rect">
            <a:avLst/>
          </a:prstGeom>
        </p:spPr>
      </p:pic>
      <p:sp>
        <p:nvSpPr>
          <p:cNvPr id="9" name="Slide Number Placeholder 9">
            <a:extLst>
              <a:ext uri="{FF2B5EF4-FFF2-40B4-BE49-F238E27FC236}">
                <a16:creationId xmlns:a16="http://schemas.microsoft.com/office/drawing/2014/main" id="{F04EE99E-B369-AEF4-31C2-D04F8CDD013C}"/>
              </a:ext>
            </a:extLst>
          </p:cNvPr>
          <p:cNvSpPr>
            <a:spLocks noGrp="1"/>
          </p:cNvSpPr>
          <p:nvPr>
            <p:ph type="sldNum" sz="quarter" idx="4"/>
          </p:nvPr>
        </p:nvSpPr>
        <p:spPr>
          <a:xfrm>
            <a:off x="11830050" y="6356350"/>
            <a:ext cx="358919" cy="365125"/>
          </a:xfrm>
          <a:prstGeom prst="rect">
            <a:avLst/>
          </a:prstGeom>
        </p:spPr>
        <p:txBody>
          <a:bodyPr vert="horz" lIns="0" tIns="0" rIns="0" bIns="0" rtlCol="0" anchor="b"/>
          <a:lstStyle>
            <a:lvl1pPr algn="ctr">
              <a:defRPr sz="900" b="1" i="0">
                <a:solidFill>
                  <a:schemeClr val="bg1"/>
                </a:solidFill>
                <a:latin typeface="Helvetica" pitchFamily="2" charset="0"/>
              </a:defRPr>
            </a:lvl1pPr>
          </a:lstStyle>
          <a:p>
            <a:fld id="{F4BAA12D-5F28-3140-935A-44BF4B54B6B6}" type="slidenum">
              <a:rPr lang="en-US" smtClean="0"/>
              <a:pPr/>
              <a:t>‹#›</a:t>
            </a:fld>
            <a:endParaRPr lang="en-US"/>
          </a:p>
        </p:txBody>
      </p:sp>
      <p:sp>
        <p:nvSpPr>
          <p:cNvPr id="10" name="Date Placeholder 3">
            <a:extLst>
              <a:ext uri="{FF2B5EF4-FFF2-40B4-BE49-F238E27FC236}">
                <a16:creationId xmlns:a16="http://schemas.microsoft.com/office/drawing/2014/main" id="{8FD664DD-4B4F-B6F9-44D8-026688A69C91}"/>
              </a:ext>
            </a:extLst>
          </p:cNvPr>
          <p:cNvSpPr>
            <a:spLocks noGrp="1"/>
          </p:cNvSpPr>
          <p:nvPr>
            <p:ph type="dt" sz="half" idx="2"/>
          </p:nvPr>
        </p:nvSpPr>
        <p:spPr>
          <a:xfrm>
            <a:off x="365760" y="6357618"/>
            <a:ext cx="675368" cy="365760"/>
          </a:xfrm>
          <a:prstGeom prst="rect">
            <a:avLst/>
          </a:prstGeom>
        </p:spPr>
        <p:txBody>
          <a:bodyPr vert="horz" wrap="square" lIns="0" tIns="0" rIns="0" bIns="0" numCol="1" anchor="b" anchorCtr="0" compatLnSpc="1">
            <a:prstTxWarp prst="textNoShape">
              <a:avLst/>
            </a:prstTxWarp>
          </a:bodyPr>
          <a:lstStyle>
            <a:lvl1pPr algn="l">
              <a:defRPr sz="900" smtClean="0">
                <a:solidFill>
                  <a:schemeClr val="accent1"/>
                </a:solidFill>
                <a:latin typeface="Helvetica" charset="0"/>
                <a:cs typeface="ＭＳ Ｐゴシック" charset="0"/>
              </a:defRPr>
            </a:lvl1pPr>
          </a:lstStyle>
          <a:p>
            <a:pPr>
              <a:defRPr/>
            </a:pPr>
            <a:r>
              <a:rPr lang="en-US"/>
              <a:t>5/16/26</a:t>
            </a:r>
          </a:p>
        </p:txBody>
      </p:sp>
      <p:sp>
        <p:nvSpPr>
          <p:cNvPr id="11" name="Footer Placeholder 8">
            <a:extLst>
              <a:ext uri="{FF2B5EF4-FFF2-40B4-BE49-F238E27FC236}">
                <a16:creationId xmlns:a16="http://schemas.microsoft.com/office/drawing/2014/main" id="{E736E786-2843-9B52-0847-6BFC3D1CBCAD}"/>
              </a:ext>
            </a:extLst>
          </p:cNvPr>
          <p:cNvSpPr>
            <a:spLocks noGrp="1"/>
          </p:cNvSpPr>
          <p:nvPr>
            <p:ph type="ftr" sz="quarter" idx="3"/>
          </p:nvPr>
        </p:nvSpPr>
        <p:spPr>
          <a:xfrm>
            <a:off x="1163212" y="6356350"/>
            <a:ext cx="4542643" cy="365760"/>
          </a:xfrm>
          <a:prstGeom prst="rect">
            <a:avLst/>
          </a:prstGeom>
        </p:spPr>
        <p:txBody>
          <a:bodyPr lIns="0" tIns="0" rIns="0" bIns="0" anchor="b"/>
          <a:lstStyle>
            <a:lvl1pPr marL="0" algn="l" defTabSz="914400" rtl="0" eaLnBrk="1" latinLnBrk="0" hangingPunct="1">
              <a:defRPr lang="en-US" sz="900" kern="1200" smtClean="0">
                <a:solidFill>
                  <a:schemeClr val="accent1"/>
                </a:solidFill>
                <a:latin typeface="Helvetica" charset="0"/>
                <a:ea typeface="+mn-ea"/>
                <a:cs typeface="ＭＳ Ｐゴシック" charset="0"/>
              </a:defRPr>
            </a:lvl1pPr>
          </a:lstStyle>
          <a:p>
            <a:pPr>
              <a:defRPr/>
            </a:pPr>
            <a:r>
              <a:rPr lang="en-US"/>
              <a:t>Sam Posen | IPAC'26 Tutorial</a:t>
            </a:r>
          </a:p>
        </p:txBody>
      </p:sp>
    </p:spTree>
    <p:extLst>
      <p:ext uri="{BB962C8B-B14F-4D97-AF65-F5344CB8AC3E}">
        <p14:creationId xmlns:p14="http://schemas.microsoft.com/office/powerpoint/2010/main" val="4133648019"/>
      </p:ext>
    </p:extLst>
  </p:cSld>
  <p:clrMap bg1="lt1" tx1="dk1" bg2="lt2" tx2="dk2" accent1="accent1" accent2="accent2" accent3="accent3" accent4="accent4" accent5="accent5" accent6="accent6" hlink="hlink" folHlink="folHlink"/>
  <p:sldLayoutIdLst>
    <p:sldLayoutId id="2147483710" r:id="rId1"/>
    <p:sldLayoutId id="2147483715" r:id="rId2"/>
    <p:sldLayoutId id="2147483716" r:id="rId3"/>
    <p:sldLayoutId id="2147483970" r:id="rId4"/>
    <p:sldLayoutId id="2147483971" r:id="rId5"/>
    <p:sldLayoutId id="2147483972" r:id="rId6"/>
    <p:sldLayoutId id="2147483973" r:id="rId7"/>
    <p:sldLayoutId id="2147483974" r:id="rId8"/>
    <p:sldLayoutId id="2147483976" r:id="rId9"/>
    <p:sldLayoutId id="2147483978" r:id="rId10"/>
    <p:sldLayoutId id="2147484019" r:id="rId11"/>
    <p:sldLayoutId id="2147484020" r:id="rId12"/>
  </p:sldLayoutIdLst>
  <p:hf hdr="0"/>
  <p:txStyles>
    <p:titleStyle>
      <a:lvl1pPr algn="l" defTabSz="914400" rtl="0" eaLnBrk="1" latinLnBrk="0" hangingPunct="1">
        <a:lnSpc>
          <a:spcPct val="85000"/>
        </a:lnSpc>
        <a:spcBef>
          <a:spcPct val="0"/>
        </a:spcBef>
        <a:buNone/>
        <a:defRPr sz="3600" b="1" i="0" kern="1200" spc="-50" baseline="0">
          <a:solidFill>
            <a:schemeClr val="tx1"/>
          </a:solidFill>
          <a:latin typeface="Helvetica" pitchFamily="2" charset="0"/>
          <a:ea typeface="+mj-ea"/>
          <a:cs typeface="+mj-cs"/>
        </a:defRPr>
      </a:lvl1pPr>
    </p:titleStyle>
    <p:bodyStyle>
      <a:lvl1pPr marL="2286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tabLst/>
        <a:defRPr sz="2000" kern="1200" spc="-20" baseline="0">
          <a:solidFill>
            <a:schemeClr val="tx1"/>
          </a:solidFill>
          <a:latin typeface="Helvetica" pitchFamily="2" charset="0"/>
          <a:ea typeface="+mn-ea"/>
          <a:cs typeface="+mn-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8"/>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000">
                <a:solidFill>
                  <a:schemeClr val="tx1">
                    <a:tint val="75000"/>
                  </a:schemeClr>
                </a:solidFill>
                <a:latin typeface="Arial" panose="020B0604020202020204" pitchFamily="34" charset="0"/>
                <a:cs typeface="Arial" panose="020B0604020202020204" pitchFamily="34" charset="0"/>
              </a:defRPr>
            </a:lvl1pPr>
          </a:lstStyle>
          <a:p>
            <a:r>
              <a:rPr lang="en-US"/>
              <a:t>5/16/26</a:t>
            </a:r>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r>
              <a:rPr lang="en-US"/>
              <a:t>Sam Posen | IPAC'26 Tutorial</a:t>
            </a:r>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07E1C93C-5050-FC42-8F10-D22D4F119D13}" type="slidenum">
              <a:rPr lang="en-US" smtClean="0"/>
              <a:pPr/>
              <a:t>‹#›</a:t>
            </a:fld>
            <a:endParaRPr lang="en-US" dirty="0"/>
          </a:p>
        </p:txBody>
      </p:sp>
    </p:spTree>
    <p:extLst>
      <p:ext uri="{BB962C8B-B14F-4D97-AF65-F5344CB8AC3E}">
        <p14:creationId xmlns:p14="http://schemas.microsoft.com/office/powerpoint/2010/main" val="2405963889"/>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4006" r:id="rId11"/>
  </p:sldLayoutIdLst>
  <p:hf hdr="0"/>
  <p:txStyles>
    <p:titleStyle>
      <a:lvl1pPr algn="l" defTabSz="914377" rtl="0" eaLnBrk="1" latinLnBrk="0" hangingPunct="1">
        <a:lnSpc>
          <a:spcPct val="90000"/>
        </a:lnSpc>
        <a:spcBef>
          <a:spcPct val="0"/>
        </a:spcBef>
        <a:buNone/>
        <a:defRPr sz="4400" b="1" kern="1200">
          <a:solidFill>
            <a:schemeClr val="tx1"/>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 name="Date Placeholder 3"/>
          <p:cNvSpPr>
            <a:spLocks noGrp="1"/>
          </p:cNvSpPr>
          <p:nvPr>
            <p:ph type="dt" sz="half" idx="2"/>
          </p:nvPr>
        </p:nvSpPr>
        <p:spPr>
          <a:xfrm>
            <a:off x="982436" y="6504215"/>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endParaRPr lang="en-US" dirty="0"/>
          </a:p>
        </p:txBody>
      </p:sp>
      <p:sp>
        <p:nvSpPr>
          <p:cNvPr id="15" name="Footer Placeholder 4"/>
          <p:cNvSpPr>
            <a:spLocks noGrp="1"/>
          </p:cNvSpPr>
          <p:nvPr>
            <p:ph type="ftr" sz="quarter" idx="3"/>
          </p:nvPr>
        </p:nvSpPr>
        <p:spPr>
          <a:xfrm>
            <a:off x="2040807" y="6504216"/>
            <a:ext cx="834719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dirty="0"/>
          </a:p>
        </p:txBody>
      </p:sp>
      <p:sp>
        <p:nvSpPr>
          <p:cNvPr id="16" name="Slide Number Placeholder 5"/>
          <p:cNvSpPr>
            <a:spLocks noGrp="1"/>
          </p:cNvSpPr>
          <p:nvPr>
            <p:ph type="sldNum" sz="quarter" idx="4"/>
          </p:nvPr>
        </p:nvSpPr>
        <p:spPr>
          <a:xfrm>
            <a:off x="296333" y="6504215"/>
            <a:ext cx="552451" cy="237285"/>
          </a:xfrm>
          <a:prstGeom prst="rect">
            <a:avLst/>
          </a:prstGeom>
        </p:spPr>
        <p:txBody>
          <a:bodyPr vert="horz" wrap="square" lIns="0" tIns="0" rIns="0" bIns="0" numCol="1" anchor="t" anchorCtr="0" compatLnSpc="1">
            <a:prstTxWarp prst="textNoShape">
              <a:avLst/>
            </a:prstTxWarp>
          </a:bodyPr>
          <a:lstStyle>
            <a:lvl1pPr>
              <a:defRPr sz="1200" smtClean="0">
                <a:solidFill>
                  <a:srgbClr val="004C97"/>
                </a:solidFill>
                <a:latin typeface="Helvetica" charset="0"/>
                <a:cs typeface="ＭＳ Ｐゴシック" charset="0"/>
              </a:defRPr>
            </a:lvl1pPr>
          </a:lstStyle>
          <a:p>
            <a:pPr>
              <a:defRPr/>
            </a:pPr>
            <a:fld id="{148C009B-CB69-E04A-B9B3-34B26D69E9CF}" type="slidenum">
              <a:rPr lang="en-US" smtClean="0"/>
              <a:pPr>
                <a:defRPr/>
              </a:pPr>
              <a:t>‹#›</a:t>
            </a:fld>
            <a:endParaRPr lang="en-US" dirty="0"/>
          </a:p>
        </p:txBody>
      </p:sp>
      <p:sp>
        <p:nvSpPr>
          <p:cNvPr id="20" name="Date Placeholder 3"/>
          <p:cNvSpPr txBox="1">
            <a:spLocks/>
          </p:cNvSpPr>
          <p:nvPr/>
        </p:nvSpPr>
        <p:spPr>
          <a:xfrm>
            <a:off x="8600022" y="4477486"/>
            <a:ext cx="1435100" cy="241300"/>
          </a:xfrm>
          <a:prstGeom prst="rect">
            <a:avLst/>
          </a:prstGeom>
        </p:spPr>
        <p:txBody>
          <a:bodyPr/>
          <a:lstStyle>
            <a:defPPr>
              <a:defRPr lang="en-US"/>
            </a:defPPr>
            <a:lvl1pPr algn="l" defTabSz="457200" rtl="0" fontAlgn="base">
              <a:spcBef>
                <a:spcPct val="0"/>
              </a:spcBef>
              <a:spcAft>
                <a:spcPct val="0"/>
              </a:spcAft>
              <a:defRPr sz="2400" kern="1200">
                <a:solidFill>
                  <a:schemeClr val="tx1"/>
                </a:solidFill>
                <a:latin typeface="Calibri" charset="0"/>
                <a:ea typeface="Geneva" charset="0"/>
                <a:cs typeface="Geneva"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endParaRPr lang="en-US" sz="3200" dirty="0"/>
          </a:p>
        </p:txBody>
      </p:sp>
      <p:grpSp>
        <p:nvGrpSpPr>
          <p:cNvPr id="25" name="Group 24"/>
          <p:cNvGrpSpPr>
            <a:grpSpLocks noChangeAspect="1"/>
          </p:cNvGrpSpPr>
          <p:nvPr userDrawn="1"/>
        </p:nvGrpSpPr>
        <p:grpSpPr>
          <a:xfrm>
            <a:off x="287867" y="6227810"/>
            <a:ext cx="11599333" cy="269849"/>
            <a:chOff x="600217" y="6229673"/>
            <a:chExt cx="8297721" cy="257386"/>
          </a:xfrm>
        </p:grpSpPr>
        <p:cxnSp>
          <p:nvCxnSpPr>
            <p:cNvPr id="26" name="Straight Connector 25"/>
            <p:cNvCxnSpPr/>
            <p:nvPr userDrawn="1"/>
          </p:nvCxnSpPr>
          <p:spPr>
            <a:xfrm>
              <a:off x="600217" y="6357936"/>
              <a:ext cx="7190785" cy="0"/>
            </a:xfrm>
            <a:prstGeom prst="line">
              <a:avLst/>
            </a:prstGeom>
            <a:ln w="76200" cmpd="sng">
              <a:solidFill>
                <a:srgbClr val="99D6EA"/>
              </a:solidFill>
            </a:ln>
            <a:effectLst/>
          </p:spPr>
          <p:style>
            <a:lnRef idx="2">
              <a:schemeClr val="accent1"/>
            </a:lnRef>
            <a:fillRef idx="0">
              <a:schemeClr val="accent1"/>
            </a:fillRef>
            <a:effectRef idx="1">
              <a:schemeClr val="accent1"/>
            </a:effectRef>
            <a:fontRef idx="minor">
              <a:schemeClr val="tx1"/>
            </a:fontRef>
          </p:style>
        </p:cxnSp>
        <p:pic>
          <p:nvPicPr>
            <p:cNvPr id="27" name="Picture 6" descr="FermiLogo_RGB_NALBlue.png"/>
            <p:cNvPicPr>
              <a:picLocks/>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7853781" y="6229673"/>
              <a:ext cx="1044157" cy="2573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Tree>
    <p:extLst>
      <p:ext uri="{BB962C8B-B14F-4D97-AF65-F5344CB8AC3E}">
        <p14:creationId xmlns:p14="http://schemas.microsoft.com/office/powerpoint/2010/main" val="2934632074"/>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3998" r:id="rId7"/>
    <p:sldLayoutId id="2147483999" r:id="rId8"/>
    <p:sldLayoutId id="2147484000" r:id="rId9"/>
    <p:sldLayoutId id="2147484001" r:id="rId10"/>
    <p:sldLayoutId id="2147484002" r:id="rId11"/>
    <p:sldLayoutId id="2147484003" r:id="rId12"/>
    <p:sldLayoutId id="2147484004" r:id="rId13"/>
  </p:sldLayoutIdLst>
  <p:hf hdr="0"/>
  <p:txStyles>
    <p:titleStyle>
      <a:lvl1pPr algn="l" defTabSz="609585" rtl="0" eaLnBrk="1" fontAlgn="base" hangingPunct="1">
        <a:spcBef>
          <a:spcPct val="0"/>
        </a:spcBef>
        <a:spcAft>
          <a:spcPct val="0"/>
        </a:spcAft>
        <a:defRPr sz="2267" b="1" kern="1200">
          <a:solidFill>
            <a:srgbClr val="2E5286"/>
          </a:solidFill>
          <a:latin typeface="Helvetica"/>
          <a:ea typeface="Geneva" charset="0"/>
          <a:cs typeface="ＭＳ Ｐゴシック" charset="0"/>
        </a:defRPr>
      </a:lvl1pPr>
      <a:lvl2pPr algn="l" defTabSz="609585" rtl="0" eaLnBrk="1" fontAlgn="base" hangingPunct="1">
        <a:spcBef>
          <a:spcPct val="0"/>
        </a:spcBef>
        <a:spcAft>
          <a:spcPct val="0"/>
        </a:spcAft>
        <a:defRPr sz="2267" b="1">
          <a:solidFill>
            <a:srgbClr val="2E5286"/>
          </a:solidFill>
          <a:latin typeface="Helvetica" charset="0"/>
          <a:ea typeface="Geneva" charset="0"/>
          <a:cs typeface="ＭＳ Ｐゴシック" charset="0"/>
        </a:defRPr>
      </a:lvl2pPr>
      <a:lvl3pPr algn="l" defTabSz="609585" rtl="0" eaLnBrk="1" fontAlgn="base" hangingPunct="1">
        <a:spcBef>
          <a:spcPct val="0"/>
        </a:spcBef>
        <a:spcAft>
          <a:spcPct val="0"/>
        </a:spcAft>
        <a:defRPr sz="2267" b="1">
          <a:solidFill>
            <a:srgbClr val="2E5286"/>
          </a:solidFill>
          <a:latin typeface="Helvetica" charset="0"/>
          <a:ea typeface="Geneva" charset="0"/>
          <a:cs typeface="ＭＳ Ｐゴシック" charset="0"/>
        </a:defRPr>
      </a:lvl3pPr>
      <a:lvl4pPr algn="l" defTabSz="609585" rtl="0" eaLnBrk="1" fontAlgn="base" hangingPunct="1">
        <a:spcBef>
          <a:spcPct val="0"/>
        </a:spcBef>
        <a:spcAft>
          <a:spcPct val="0"/>
        </a:spcAft>
        <a:defRPr sz="2267" b="1">
          <a:solidFill>
            <a:srgbClr val="2E5286"/>
          </a:solidFill>
          <a:latin typeface="Helvetica" charset="0"/>
          <a:ea typeface="Geneva" charset="0"/>
          <a:cs typeface="ＭＳ Ｐゴシック" charset="0"/>
        </a:defRPr>
      </a:lvl4pPr>
      <a:lvl5pPr algn="l" defTabSz="609585" rtl="0" eaLnBrk="1" fontAlgn="base" hangingPunct="1">
        <a:spcBef>
          <a:spcPct val="0"/>
        </a:spcBef>
        <a:spcAft>
          <a:spcPct val="0"/>
        </a:spcAft>
        <a:defRPr sz="2267" b="1">
          <a:solidFill>
            <a:srgbClr val="2E5286"/>
          </a:solidFill>
          <a:latin typeface="Helvetica" charset="0"/>
          <a:ea typeface="Geneva" charset="0"/>
          <a:cs typeface="ＭＳ Ｐゴシック" charset="0"/>
        </a:defRPr>
      </a:lvl5pPr>
      <a:lvl6pPr marL="609585" algn="l" defTabSz="609585"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6pPr>
      <a:lvl7pPr marL="1219170" algn="l" defTabSz="609585"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7pPr>
      <a:lvl8pPr marL="1828754" algn="l" defTabSz="609585"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8pPr>
      <a:lvl9pPr marL="2438339" algn="l" defTabSz="609585"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9pPr>
    </p:titleStyle>
    <p:bodyStyle>
      <a:lvl1pPr marL="457189" indent="-457189" algn="l" defTabSz="609585" rtl="0" eaLnBrk="1" fontAlgn="base" hangingPunct="1">
        <a:spcBef>
          <a:spcPct val="20000"/>
        </a:spcBef>
        <a:spcAft>
          <a:spcPct val="0"/>
        </a:spcAft>
        <a:buFont typeface="Arial" charset="0"/>
        <a:buChar char="•"/>
        <a:defRPr kern="1200">
          <a:solidFill>
            <a:srgbClr val="7F7F7F"/>
          </a:solidFill>
          <a:latin typeface="Helvetica"/>
          <a:ea typeface="Geneva" charset="0"/>
          <a:cs typeface="ＭＳ Ｐゴシック" charset="0"/>
        </a:defRPr>
      </a:lvl1pPr>
      <a:lvl2pPr marL="990575" indent="-380990" algn="l" defTabSz="609585" rtl="0" eaLnBrk="1" fontAlgn="base" hangingPunct="1">
        <a:spcBef>
          <a:spcPct val="20000"/>
        </a:spcBef>
        <a:spcAft>
          <a:spcPct val="0"/>
        </a:spcAft>
        <a:buFont typeface="Arial" charset="0"/>
        <a:buChar char="–"/>
        <a:defRPr sz="2133" kern="1200">
          <a:solidFill>
            <a:srgbClr val="7F7F7F"/>
          </a:solidFill>
          <a:latin typeface="Helvetica"/>
          <a:ea typeface="ＭＳ Ｐゴシック" charset="0"/>
          <a:cs typeface="ＭＳ Ｐゴシック" charset="0"/>
        </a:defRPr>
      </a:lvl2pPr>
      <a:lvl3pPr marL="1523962" indent="-304792" algn="l" defTabSz="609585" rtl="0" eaLnBrk="1" fontAlgn="base" hangingPunct="1">
        <a:spcBef>
          <a:spcPct val="20000"/>
        </a:spcBef>
        <a:spcAft>
          <a:spcPct val="0"/>
        </a:spcAft>
        <a:buFont typeface="Arial" charset="0"/>
        <a:buChar char="•"/>
        <a:defRPr sz="1867" kern="1200">
          <a:solidFill>
            <a:srgbClr val="7F7F7F"/>
          </a:solidFill>
          <a:latin typeface="Helvetica"/>
          <a:ea typeface="ＭＳ Ｐゴシック" charset="0"/>
          <a:cs typeface="ＭＳ Ｐゴシック" charset="0"/>
        </a:defRPr>
      </a:lvl3pPr>
      <a:lvl4pPr marL="2133547" indent="-304792" algn="l" defTabSz="609585" rtl="0" eaLnBrk="1" fontAlgn="base" hangingPunct="1">
        <a:spcBef>
          <a:spcPct val="20000"/>
        </a:spcBef>
        <a:spcAft>
          <a:spcPct val="0"/>
        </a:spcAft>
        <a:buFont typeface="Arial" charset="0"/>
        <a:buChar char="–"/>
        <a:defRPr sz="1600" kern="1200">
          <a:solidFill>
            <a:srgbClr val="7F7F7F"/>
          </a:solidFill>
          <a:latin typeface="Helvetica"/>
          <a:ea typeface="ＭＳ Ｐゴシック" charset="0"/>
          <a:cs typeface="ＭＳ Ｐゴシック" charset="0"/>
        </a:defRPr>
      </a:lvl4pPr>
      <a:lvl5pPr marL="2743131" indent="-304792" algn="l" defTabSz="609585" rtl="0" eaLnBrk="1" fontAlgn="base" hangingPunct="1">
        <a:spcBef>
          <a:spcPct val="20000"/>
        </a:spcBef>
        <a:spcAft>
          <a:spcPct val="0"/>
        </a:spcAft>
        <a:buFont typeface="Arial" charset="0"/>
        <a:buChar char="»"/>
        <a:defRPr sz="1600" kern="1200">
          <a:solidFill>
            <a:srgbClr val="7F7F7F"/>
          </a:solidFill>
          <a:latin typeface="Helvetica"/>
          <a:ea typeface="ＭＳ Ｐゴシック" charset="0"/>
          <a:cs typeface="ＭＳ Ｐゴシック" charset="0"/>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alpha val="0"/>
          </a:schemeClr>
        </a:solidFill>
        <a:effectLst/>
      </p:bgPr>
    </p:bg>
    <p:spTree>
      <p:nvGrpSpPr>
        <p:cNvPr id="1" name=""/>
        <p:cNvGrpSpPr/>
        <p:nvPr/>
      </p:nvGrpSpPr>
      <p:grpSpPr>
        <a:xfrm>
          <a:off x="0" y="0"/>
          <a:ext cx="0" cy="0"/>
          <a:chOff x="0" y="0"/>
          <a:chExt cx="0" cy="0"/>
        </a:xfrm>
      </p:grpSpPr>
      <p:sp>
        <p:nvSpPr>
          <p:cNvPr id="14" name="Date Placeholder 3"/>
          <p:cNvSpPr>
            <a:spLocks noGrp="1"/>
          </p:cNvSpPr>
          <p:nvPr>
            <p:ph type="dt" sz="half" idx="2"/>
          </p:nvPr>
        </p:nvSpPr>
        <p:spPr>
          <a:xfrm>
            <a:off x="798593" y="6468127"/>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r>
              <a:rPr lang="en-US"/>
              <a:t>5/16/26</a:t>
            </a:r>
          </a:p>
        </p:txBody>
      </p:sp>
      <p:sp>
        <p:nvSpPr>
          <p:cNvPr id="15" name="Footer Placeholder 4"/>
          <p:cNvSpPr>
            <a:spLocks noGrp="1"/>
          </p:cNvSpPr>
          <p:nvPr>
            <p:ph type="ftr" sz="quarter" idx="3"/>
          </p:nvPr>
        </p:nvSpPr>
        <p:spPr>
          <a:xfrm>
            <a:off x="1832737" y="6462540"/>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pPr>
              <a:defRPr/>
            </a:pPr>
            <a:r>
              <a:rPr lang="en-US"/>
              <a:t>Sam Posen | IPAC'26 Tutorial</a:t>
            </a:r>
            <a:endParaRPr lang="en-US" b="1"/>
          </a:p>
        </p:txBody>
      </p:sp>
      <p:sp>
        <p:nvSpPr>
          <p:cNvPr id="16" name="Slide Number Placeholder 5"/>
          <p:cNvSpPr>
            <a:spLocks noGrp="1"/>
          </p:cNvSpPr>
          <p:nvPr>
            <p:ph type="sldNum" sz="quarter" idx="4"/>
          </p:nvPr>
        </p:nvSpPr>
        <p:spPr>
          <a:xfrm>
            <a:off x="112489" y="6468127"/>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20" name="Date Placeholder 3"/>
          <p:cNvSpPr txBox="1">
            <a:spLocks/>
          </p:cNvSpPr>
          <p:nvPr/>
        </p:nvSpPr>
        <p:spPr>
          <a:xfrm>
            <a:off x="8600023" y="4477487"/>
            <a:ext cx="1435100" cy="241300"/>
          </a:xfrm>
          <a:prstGeom prst="rect">
            <a:avLst/>
          </a:prstGeom>
        </p:spPr>
        <p:txBody>
          <a:bodyPr/>
          <a:lstStyle>
            <a:defPPr>
              <a:defRPr lang="en-US"/>
            </a:defPPr>
            <a:lvl1pPr algn="l" defTabSz="457200" rtl="0" fontAlgn="base">
              <a:spcBef>
                <a:spcPct val="0"/>
              </a:spcBef>
              <a:spcAft>
                <a:spcPct val="0"/>
              </a:spcAft>
              <a:defRPr sz="2400" kern="1200">
                <a:solidFill>
                  <a:schemeClr val="tx1"/>
                </a:solidFill>
                <a:latin typeface="Calibri" charset="0"/>
                <a:ea typeface="Geneva" charset="0"/>
                <a:cs typeface="Geneva"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endParaRPr lang="en-US" sz="3200"/>
          </a:p>
        </p:txBody>
      </p:sp>
      <p:pic>
        <p:nvPicPr>
          <p:cNvPr id="6" name="Picture 5">
            <a:extLst>
              <a:ext uri="{FF2B5EF4-FFF2-40B4-BE49-F238E27FC236}">
                <a16:creationId xmlns:a16="http://schemas.microsoft.com/office/drawing/2014/main" id="{A97DF15F-E4F1-4748-9406-D17A68FA5E50}"/>
              </a:ext>
            </a:extLst>
          </p:cNvPr>
          <p:cNvPicPr>
            <a:picLocks noChangeAspect="1"/>
          </p:cNvPicPr>
          <p:nvPr userDrawn="1"/>
        </p:nvPicPr>
        <p:blipFill>
          <a:blip r:embed="rId12" cstate="screen">
            <a:extLst>
              <a:ext uri="{28A0092B-C50C-407E-A947-70E740481C1C}">
                <a14:useLocalDpi xmlns:a14="http://schemas.microsoft.com/office/drawing/2010/main"/>
              </a:ext>
            </a:extLst>
          </a:blip>
          <a:stretch>
            <a:fillRect/>
          </a:stretch>
        </p:blipFill>
        <p:spPr>
          <a:xfrm>
            <a:off x="8239133" y="6342135"/>
            <a:ext cx="3591979" cy="363276"/>
          </a:xfrm>
          <a:prstGeom prst="rect">
            <a:avLst/>
          </a:prstGeom>
        </p:spPr>
      </p:pic>
    </p:spTree>
    <p:extLst>
      <p:ext uri="{BB962C8B-B14F-4D97-AF65-F5344CB8AC3E}">
        <p14:creationId xmlns:p14="http://schemas.microsoft.com/office/powerpoint/2010/main" val="1112998073"/>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Lst>
  <p:hf hdr="0"/>
  <p:txStyles>
    <p:titleStyle>
      <a:lvl1pPr algn="l" defTabSz="609570" rtl="0" eaLnBrk="1" fontAlgn="base" hangingPunct="1">
        <a:spcBef>
          <a:spcPct val="0"/>
        </a:spcBef>
        <a:spcAft>
          <a:spcPct val="0"/>
        </a:spcAft>
        <a:defRPr sz="2267" b="1" kern="1200">
          <a:solidFill>
            <a:srgbClr val="2E5286"/>
          </a:solidFill>
          <a:latin typeface="Helvetica"/>
          <a:ea typeface="Geneva" charset="0"/>
          <a:cs typeface="ＭＳ Ｐゴシック" charset="0"/>
        </a:defRPr>
      </a:lvl1pPr>
      <a:lvl2pPr algn="l" defTabSz="609570" rtl="0" eaLnBrk="1" fontAlgn="base" hangingPunct="1">
        <a:spcBef>
          <a:spcPct val="0"/>
        </a:spcBef>
        <a:spcAft>
          <a:spcPct val="0"/>
        </a:spcAft>
        <a:defRPr sz="2267" b="1">
          <a:solidFill>
            <a:srgbClr val="2E5286"/>
          </a:solidFill>
          <a:latin typeface="Helvetica" charset="0"/>
          <a:ea typeface="Geneva" charset="0"/>
          <a:cs typeface="ＭＳ Ｐゴシック" charset="0"/>
        </a:defRPr>
      </a:lvl2pPr>
      <a:lvl3pPr algn="l" defTabSz="609570" rtl="0" eaLnBrk="1" fontAlgn="base" hangingPunct="1">
        <a:spcBef>
          <a:spcPct val="0"/>
        </a:spcBef>
        <a:spcAft>
          <a:spcPct val="0"/>
        </a:spcAft>
        <a:defRPr sz="2267" b="1">
          <a:solidFill>
            <a:srgbClr val="2E5286"/>
          </a:solidFill>
          <a:latin typeface="Helvetica" charset="0"/>
          <a:ea typeface="Geneva" charset="0"/>
          <a:cs typeface="ＭＳ Ｐゴシック" charset="0"/>
        </a:defRPr>
      </a:lvl3pPr>
      <a:lvl4pPr algn="l" defTabSz="609570" rtl="0" eaLnBrk="1" fontAlgn="base" hangingPunct="1">
        <a:spcBef>
          <a:spcPct val="0"/>
        </a:spcBef>
        <a:spcAft>
          <a:spcPct val="0"/>
        </a:spcAft>
        <a:defRPr sz="2267" b="1">
          <a:solidFill>
            <a:srgbClr val="2E5286"/>
          </a:solidFill>
          <a:latin typeface="Helvetica" charset="0"/>
          <a:ea typeface="Geneva" charset="0"/>
          <a:cs typeface="ＭＳ Ｐゴシック" charset="0"/>
        </a:defRPr>
      </a:lvl4pPr>
      <a:lvl5pPr algn="l" defTabSz="609570" rtl="0" eaLnBrk="1" fontAlgn="base" hangingPunct="1">
        <a:spcBef>
          <a:spcPct val="0"/>
        </a:spcBef>
        <a:spcAft>
          <a:spcPct val="0"/>
        </a:spcAft>
        <a:defRPr sz="2267" b="1">
          <a:solidFill>
            <a:srgbClr val="2E5286"/>
          </a:solidFill>
          <a:latin typeface="Helvetica" charset="0"/>
          <a:ea typeface="Geneva" charset="0"/>
          <a:cs typeface="ＭＳ Ｐゴシック" charset="0"/>
        </a:defRPr>
      </a:lvl5pPr>
      <a:lvl6pPr marL="609570" algn="l" defTabSz="609570"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6pPr>
      <a:lvl7pPr marL="1219140" algn="l" defTabSz="609570"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7pPr>
      <a:lvl8pPr marL="1828709" algn="l" defTabSz="609570"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8pPr>
      <a:lvl9pPr marL="2438278" algn="l" defTabSz="609570"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9pPr>
    </p:titleStyle>
    <p:bodyStyle>
      <a:lvl1pPr marL="457178" indent="-457178" algn="l" defTabSz="609570" rtl="0" eaLnBrk="1" fontAlgn="base" hangingPunct="1">
        <a:spcBef>
          <a:spcPct val="20000"/>
        </a:spcBef>
        <a:spcAft>
          <a:spcPct val="0"/>
        </a:spcAft>
        <a:buFont typeface="Arial" charset="0"/>
        <a:buChar char="•"/>
        <a:defRPr kern="1200">
          <a:solidFill>
            <a:srgbClr val="7F7F7F"/>
          </a:solidFill>
          <a:latin typeface="Helvetica"/>
          <a:ea typeface="Geneva" charset="0"/>
          <a:cs typeface="ＭＳ Ｐゴシック" charset="0"/>
        </a:defRPr>
      </a:lvl1pPr>
      <a:lvl2pPr marL="990550" indent="-380981" algn="l" defTabSz="609570" rtl="0" eaLnBrk="1" fontAlgn="base" hangingPunct="1">
        <a:spcBef>
          <a:spcPct val="20000"/>
        </a:spcBef>
        <a:spcAft>
          <a:spcPct val="0"/>
        </a:spcAft>
        <a:buFont typeface="Arial" charset="0"/>
        <a:buChar char="–"/>
        <a:defRPr sz="2133" kern="1200">
          <a:solidFill>
            <a:srgbClr val="7F7F7F"/>
          </a:solidFill>
          <a:latin typeface="Helvetica"/>
          <a:ea typeface="ＭＳ Ｐゴシック" charset="0"/>
          <a:cs typeface="ＭＳ Ｐゴシック" charset="0"/>
        </a:defRPr>
      </a:lvl2pPr>
      <a:lvl3pPr marL="1523925" indent="-304784" algn="l" defTabSz="609570" rtl="0" eaLnBrk="1" fontAlgn="base" hangingPunct="1">
        <a:spcBef>
          <a:spcPct val="20000"/>
        </a:spcBef>
        <a:spcAft>
          <a:spcPct val="0"/>
        </a:spcAft>
        <a:buFont typeface="Arial" charset="0"/>
        <a:buChar char="•"/>
        <a:defRPr sz="1867" kern="1200">
          <a:solidFill>
            <a:srgbClr val="7F7F7F"/>
          </a:solidFill>
          <a:latin typeface="Helvetica"/>
          <a:ea typeface="ＭＳ Ｐゴシック" charset="0"/>
          <a:cs typeface="ＭＳ Ｐゴシック" charset="0"/>
        </a:defRPr>
      </a:lvl3pPr>
      <a:lvl4pPr marL="2133493" indent="-304784" algn="l" defTabSz="609570" rtl="0" eaLnBrk="1" fontAlgn="base" hangingPunct="1">
        <a:spcBef>
          <a:spcPct val="20000"/>
        </a:spcBef>
        <a:spcAft>
          <a:spcPct val="0"/>
        </a:spcAft>
        <a:buFont typeface="Arial" charset="0"/>
        <a:buChar char="–"/>
        <a:defRPr sz="1600" kern="1200">
          <a:solidFill>
            <a:srgbClr val="7F7F7F"/>
          </a:solidFill>
          <a:latin typeface="Helvetica"/>
          <a:ea typeface="ＭＳ Ｐゴシック" charset="0"/>
          <a:cs typeface="ＭＳ Ｐゴシック" charset="0"/>
        </a:defRPr>
      </a:lvl4pPr>
      <a:lvl5pPr marL="2743062" indent="-304784" algn="l" defTabSz="609570" rtl="0" eaLnBrk="1" fontAlgn="base" hangingPunct="1">
        <a:spcBef>
          <a:spcPct val="20000"/>
        </a:spcBef>
        <a:spcAft>
          <a:spcPct val="0"/>
        </a:spcAft>
        <a:buFont typeface="Arial" charset="0"/>
        <a:buChar char="»"/>
        <a:defRPr sz="1600" kern="1200">
          <a:solidFill>
            <a:srgbClr val="7F7F7F"/>
          </a:solidFill>
          <a:latin typeface="Helvetica"/>
          <a:ea typeface="ＭＳ Ｐゴシック" charset="0"/>
          <a:cs typeface="ＭＳ Ｐゴシック" charset="0"/>
        </a:defRPr>
      </a:lvl5pPr>
      <a:lvl6pPr marL="3352632" indent="-304784" algn="l" defTabSz="609570" rtl="0" eaLnBrk="1" latinLnBrk="0" hangingPunct="1">
        <a:spcBef>
          <a:spcPct val="20000"/>
        </a:spcBef>
        <a:buFont typeface="Arial"/>
        <a:buChar char="•"/>
        <a:defRPr sz="2667" kern="1200">
          <a:solidFill>
            <a:schemeClr val="tx1"/>
          </a:solidFill>
          <a:latin typeface="+mn-lt"/>
          <a:ea typeface="+mn-ea"/>
          <a:cs typeface="+mn-cs"/>
        </a:defRPr>
      </a:lvl6pPr>
      <a:lvl7pPr marL="3962202" indent="-304784" algn="l" defTabSz="609570" rtl="0" eaLnBrk="1" latinLnBrk="0" hangingPunct="1">
        <a:spcBef>
          <a:spcPct val="20000"/>
        </a:spcBef>
        <a:buFont typeface="Arial"/>
        <a:buChar char="•"/>
        <a:defRPr sz="2667" kern="1200">
          <a:solidFill>
            <a:schemeClr val="tx1"/>
          </a:solidFill>
          <a:latin typeface="+mn-lt"/>
          <a:ea typeface="+mn-ea"/>
          <a:cs typeface="+mn-cs"/>
        </a:defRPr>
      </a:lvl7pPr>
      <a:lvl8pPr marL="4571772" indent="-304784" algn="l" defTabSz="609570" rtl="0" eaLnBrk="1" latinLnBrk="0" hangingPunct="1">
        <a:spcBef>
          <a:spcPct val="20000"/>
        </a:spcBef>
        <a:buFont typeface="Arial"/>
        <a:buChar char="•"/>
        <a:defRPr sz="2667" kern="1200">
          <a:solidFill>
            <a:schemeClr val="tx1"/>
          </a:solidFill>
          <a:latin typeface="+mn-lt"/>
          <a:ea typeface="+mn-ea"/>
          <a:cs typeface="+mn-cs"/>
        </a:defRPr>
      </a:lvl8pPr>
      <a:lvl9pPr marL="5181341" indent="-304784" algn="l" defTabSz="609570"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70" rtl="0" eaLnBrk="1" latinLnBrk="0" hangingPunct="1">
        <a:defRPr sz="2400" kern="1200">
          <a:solidFill>
            <a:schemeClr val="tx1"/>
          </a:solidFill>
          <a:latin typeface="+mn-lt"/>
          <a:ea typeface="+mn-ea"/>
          <a:cs typeface="+mn-cs"/>
        </a:defRPr>
      </a:lvl1pPr>
      <a:lvl2pPr marL="609570" algn="l" defTabSz="609570" rtl="0" eaLnBrk="1" latinLnBrk="0" hangingPunct="1">
        <a:defRPr sz="2400" kern="1200">
          <a:solidFill>
            <a:schemeClr val="tx1"/>
          </a:solidFill>
          <a:latin typeface="+mn-lt"/>
          <a:ea typeface="+mn-ea"/>
          <a:cs typeface="+mn-cs"/>
        </a:defRPr>
      </a:lvl2pPr>
      <a:lvl3pPr marL="1219140" algn="l" defTabSz="609570" rtl="0" eaLnBrk="1" latinLnBrk="0" hangingPunct="1">
        <a:defRPr sz="2400" kern="1200">
          <a:solidFill>
            <a:schemeClr val="tx1"/>
          </a:solidFill>
          <a:latin typeface="+mn-lt"/>
          <a:ea typeface="+mn-ea"/>
          <a:cs typeface="+mn-cs"/>
        </a:defRPr>
      </a:lvl3pPr>
      <a:lvl4pPr marL="1828709" algn="l" defTabSz="609570" rtl="0" eaLnBrk="1" latinLnBrk="0" hangingPunct="1">
        <a:defRPr sz="2400" kern="1200">
          <a:solidFill>
            <a:schemeClr val="tx1"/>
          </a:solidFill>
          <a:latin typeface="+mn-lt"/>
          <a:ea typeface="+mn-ea"/>
          <a:cs typeface="+mn-cs"/>
        </a:defRPr>
      </a:lvl4pPr>
      <a:lvl5pPr marL="2438278" algn="l" defTabSz="609570" rtl="0" eaLnBrk="1" latinLnBrk="0" hangingPunct="1">
        <a:defRPr sz="2400" kern="1200">
          <a:solidFill>
            <a:schemeClr val="tx1"/>
          </a:solidFill>
          <a:latin typeface="+mn-lt"/>
          <a:ea typeface="+mn-ea"/>
          <a:cs typeface="+mn-cs"/>
        </a:defRPr>
      </a:lvl5pPr>
      <a:lvl6pPr marL="3047848" algn="l" defTabSz="609570" rtl="0" eaLnBrk="1" latinLnBrk="0" hangingPunct="1">
        <a:defRPr sz="2400" kern="1200">
          <a:solidFill>
            <a:schemeClr val="tx1"/>
          </a:solidFill>
          <a:latin typeface="+mn-lt"/>
          <a:ea typeface="+mn-ea"/>
          <a:cs typeface="+mn-cs"/>
        </a:defRPr>
      </a:lvl6pPr>
      <a:lvl7pPr marL="3657418" algn="l" defTabSz="609570" rtl="0" eaLnBrk="1" latinLnBrk="0" hangingPunct="1">
        <a:defRPr sz="2400" kern="1200">
          <a:solidFill>
            <a:schemeClr val="tx1"/>
          </a:solidFill>
          <a:latin typeface="+mn-lt"/>
          <a:ea typeface="+mn-ea"/>
          <a:cs typeface="+mn-cs"/>
        </a:defRPr>
      </a:lvl7pPr>
      <a:lvl8pPr marL="4266987" algn="l" defTabSz="609570" rtl="0" eaLnBrk="1" latinLnBrk="0" hangingPunct="1">
        <a:defRPr sz="2400" kern="1200">
          <a:solidFill>
            <a:schemeClr val="tx1"/>
          </a:solidFill>
          <a:latin typeface="+mn-lt"/>
          <a:ea typeface="+mn-ea"/>
          <a:cs typeface="+mn-cs"/>
        </a:defRPr>
      </a:lvl8pPr>
      <a:lvl9pPr marL="4876557" algn="l" defTabSz="609570" rtl="0" eaLnBrk="1" latinLnBrk="0" hangingPunct="1">
        <a:defRPr sz="24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C85A2C-EC86-4B99-FEA2-336BC0D66D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C988A-78D4-9B5D-8AE1-65720E18F66E}"/>
              </a:ext>
            </a:extLst>
          </p:cNvPr>
          <p:cNvSpPr>
            <a:spLocks noGrp="1"/>
          </p:cNvSpPr>
          <p:nvPr>
            <p:ph type="body" idx="1"/>
          </p:nvPr>
        </p:nvSpPr>
        <p:spPr>
          <a:xfrm>
            <a:off x="838200" y="1825624"/>
            <a:ext cx="105156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7F4F3E-15FD-076F-7818-158D68E53C3F}"/>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5/16/26</a:t>
            </a:r>
          </a:p>
        </p:txBody>
      </p:sp>
      <p:sp>
        <p:nvSpPr>
          <p:cNvPr id="5" name="Footer Placeholder 4">
            <a:extLst>
              <a:ext uri="{FF2B5EF4-FFF2-40B4-BE49-F238E27FC236}">
                <a16:creationId xmlns:a16="http://schemas.microsoft.com/office/drawing/2014/main" id="{2E07A4BB-B68A-6266-1F61-92FFE7461392}"/>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 Posen | IPAC'26 Tutorial</a:t>
            </a:r>
          </a:p>
        </p:txBody>
      </p:sp>
      <p:sp>
        <p:nvSpPr>
          <p:cNvPr id="6" name="Slide Number Placeholder 5">
            <a:extLst>
              <a:ext uri="{FF2B5EF4-FFF2-40B4-BE49-F238E27FC236}">
                <a16:creationId xmlns:a16="http://schemas.microsoft.com/office/drawing/2014/main" id="{46C63C1D-2A07-EA4D-C651-2214DE885184}"/>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C4C07F-2820-6546-B283-3CD0816859FD}" type="slidenum">
              <a:rPr lang="en-US" smtClean="0"/>
              <a:t>‹#›</a:t>
            </a:fld>
            <a:endParaRPr lang="en-US"/>
          </a:p>
        </p:txBody>
      </p:sp>
    </p:spTree>
    <p:extLst>
      <p:ext uri="{BB962C8B-B14F-4D97-AF65-F5344CB8AC3E}">
        <p14:creationId xmlns:p14="http://schemas.microsoft.com/office/powerpoint/2010/main" val="645591061"/>
      </p:ext>
    </p:extLst>
  </p:cSld>
  <p:clrMap bg1="lt1" tx1="dk1" bg2="lt2" tx2="dk2" accent1="accent1" accent2="accent2" accent3="accent3" accent4="accent4" accent5="accent5" accent6="accent6" hlink="hlink" folHlink="folHlink"/>
  <p:sldLayoutIdLst>
    <p:sldLayoutId id="2147484023" r:id="rId1"/>
    <p:sldLayoutId id="2147484024" r:id="rId2"/>
    <p:sldLayoutId id="2147484025" r:id="rId3"/>
    <p:sldLayoutId id="2147484026" r:id="rId4"/>
    <p:sldLayoutId id="2147484027" r:id="rId5"/>
    <p:sldLayoutId id="2147484028" r:id="rId6"/>
    <p:sldLayoutId id="2147484029" r:id="rId7"/>
    <p:sldLayoutId id="2147484030" r:id="rId8"/>
    <p:sldLayoutId id="2147484031" r:id="rId9"/>
    <p:sldLayoutId id="2147484032" r:id="rId10"/>
    <p:sldLayoutId id="2147484033" r:id="rId11"/>
    <p:sldLayoutId id="2147484034" r:id="rId12"/>
    <p:sldLayoutId id="2147484035" r:id="rId13"/>
    <p:sldLayoutId id="2147484036" r:id="rId14"/>
    <p:sldLayoutId id="2147484037" r:id="rId15"/>
    <p:sldLayoutId id="2147484038" r:id="rId16"/>
    <p:sldLayoutId id="2147484039" r:id="rId17"/>
  </p:sldLayoutIdLst>
  <p:hf hdr="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alpha val="0"/>
          </a:schemeClr>
        </a:solidFill>
        <a:effectLst/>
      </p:bgPr>
    </p:bg>
    <p:spTree>
      <p:nvGrpSpPr>
        <p:cNvPr id="1" name=""/>
        <p:cNvGrpSpPr/>
        <p:nvPr/>
      </p:nvGrpSpPr>
      <p:grpSpPr>
        <a:xfrm>
          <a:off x="0" y="0"/>
          <a:ext cx="0" cy="0"/>
          <a:chOff x="0" y="0"/>
          <a:chExt cx="0" cy="0"/>
        </a:xfrm>
      </p:grpSpPr>
      <p:sp>
        <p:nvSpPr>
          <p:cNvPr id="14" name="Date Placeholder 3"/>
          <p:cNvSpPr>
            <a:spLocks noGrp="1"/>
          </p:cNvSpPr>
          <p:nvPr>
            <p:ph type="dt" sz="half" idx="2"/>
          </p:nvPr>
        </p:nvSpPr>
        <p:spPr>
          <a:xfrm>
            <a:off x="798592" y="6468126"/>
            <a:ext cx="900491" cy="241300"/>
          </a:xfrm>
          <a:prstGeom prst="rect">
            <a:avLst/>
          </a:prstGeom>
        </p:spPr>
        <p:txBody>
          <a:bodyPr vert="horz" wrap="square" lIns="0" tIns="0" rIns="0" bIns="0" numCol="1" anchor="t" anchorCtr="0" compatLnSpc="1">
            <a:prstTxWarp prst="textNoShape">
              <a:avLst/>
            </a:prstTxWarp>
          </a:bodyPr>
          <a:lstStyle>
            <a:lvl1pPr algn="l">
              <a:defRPr sz="1200" smtClean="0">
                <a:solidFill>
                  <a:srgbClr val="004C97"/>
                </a:solidFill>
                <a:latin typeface="Helvetica" charset="0"/>
                <a:cs typeface="ＭＳ Ｐゴシック" charset="0"/>
              </a:defRPr>
            </a:lvl1pPr>
          </a:lstStyle>
          <a:p>
            <a:pPr>
              <a:defRPr/>
            </a:pPr>
            <a:fld id="{584061B2-68DA-2F42-8118-6EC1FD1DD75D}" type="datetime1">
              <a:rPr lang="en-US" smtClean="0"/>
              <a:t>5/16/26</a:t>
            </a:fld>
            <a:endParaRPr lang="en-US"/>
          </a:p>
        </p:txBody>
      </p:sp>
      <p:sp>
        <p:nvSpPr>
          <p:cNvPr id="15" name="Footer Placeholder 4"/>
          <p:cNvSpPr>
            <a:spLocks noGrp="1"/>
          </p:cNvSpPr>
          <p:nvPr>
            <p:ph type="ftr" sz="quarter" idx="3"/>
          </p:nvPr>
        </p:nvSpPr>
        <p:spPr>
          <a:xfrm>
            <a:off x="1832736" y="6462538"/>
            <a:ext cx="5478969" cy="242873"/>
          </a:xfrm>
          <a:prstGeom prst="rect">
            <a:avLst/>
          </a:prstGeom>
        </p:spPr>
        <p:txBody>
          <a:bodyPr lIns="0" tIns="0" rIns="0" bIns="0" anchor="t" anchorCtr="0"/>
          <a:lstStyle>
            <a:lvl1pPr marL="0" algn="l">
              <a:defRPr sz="1200">
                <a:solidFill>
                  <a:srgbClr val="004C97"/>
                </a:solidFill>
                <a:latin typeface="Helvetica"/>
                <a:ea typeface="ＭＳ Ｐゴシック" charset="0"/>
                <a:cs typeface="ＭＳ Ｐゴシック" charset="0"/>
              </a:defRPr>
            </a:lvl1pPr>
          </a:lstStyle>
          <a:p>
            <a:r>
              <a:rPr lang="en-US"/>
              <a:t>High-Q Cavities and Quantum Sensing Platforms for Fundamental Physics at SQMS</a:t>
            </a:r>
            <a:endParaRPr lang="en-US" b="1"/>
          </a:p>
        </p:txBody>
      </p:sp>
      <p:sp>
        <p:nvSpPr>
          <p:cNvPr id="16" name="Slide Number Placeholder 5"/>
          <p:cNvSpPr>
            <a:spLocks noGrp="1"/>
          </p:cNvSpPr>
          <p:nvPr>
            <p:ph type="sldNum" sz="quarter" idx="4"/>
          </p:nvPr>
        </p:nvSpPr>
        <p:spPr>
          <a:xfrm>
            <a:off x="112489" y="6468126"/>
            <a:ext cx="552451" cy="237285"/>
          </a:xfrm>
          <a:prstGeom prst="rect">
            <a:avLst/>
          </a:prstGeom>
        </p:spPr>
        <p:txBody>
          <a:bodyPr vert="horz" wrap="square" lIns="0" tIns="0" rIns="0" bIns="0" numCol="1" anchor="t" anchorCtr="0" compatLnSpc="1">
            <a:prstTxWarp prst="textNoShape">
              <a:avLst/>
            </a:prstTxWarp>
          </a:bodyPr>
          <a:lstStyle>
            <a:lvl1pPr algn="ctr">
              <a:defRPr sz="1200" smtClean="0">
                <a:solidFill>
                  <a:srgbClr val="004C97"/>
                </a:solidFill>
                <a:latin typeface="Helvetica" charset="0"/>
                <a:cs typeface="ＭＳ Ｐゴシック" charset="0"/>
              </a:defRPr>
            </a:lvl1pPr>
          </a:lstStyle>
          <a:p>
            <a:pPr algn="ctr">
              <a:defRPr/>
            </a:pPr>
            <a:fld id="{148C009B-CB69-E04A-B9B3-34B26D69E9CF}" type="slidenum">
              <a:rPr lang="en-US" smtClean="0"/>
              <a:pPr algn="ctr">
                <a:defRPr/>
              </a:pPr>
              <a:t>‹#›</a:t>
            </a:fld>
            <a:endParaRPr lang="en-US"/>
          </a:p>
        </p:txBody>
      </p:sp>
      <p:sp>
        <p:nvSpPr>
          <p:cNvPr id="20" name="Date Placeholder 3"/>
          <p:cNvSpPr txBox="1">
            <a:spLocks/>
          </p:cNvSpPr>
          <p:nvPr/>
        </p:nvSpPr>
        <p:spPr>
          <a:xfrm>
            <a:off x="8600022" y="4477486"/>
            <a:ext cx="1435100" cy="241300"/>
          </a:xfrm>
          <a:prstGeom prst="rect">
            <a:avLst/>
          </a:prstGeom>
        </p:spPr>
        <p:txBody>
          <a:bodyPr/>
          <a:lstStyle>
            <a:defPPr>
              <a:defRPr lang="en-US"/>
            </a:defPPr>
            <a:lvl1pPr algn="l" defTabSz="457200" rtl="0" fontAlgn="base">
              <a:spcBef>
                <a:spcPct val="0"/>
              </a:spcBef>
              <a:spcAft>
                <a:spcPct val="0"/>
              </a:spcAft>
              <a:defRPr sz="2400" kern="1200">
                <a:solidFill>
                  <a:schemeClr val="tx1"/>
                </a:solidFill>
                <a:latin typeface="Calibri" charset="0"/>
                <a:ea typeface="Geneva" charset="0"/>
                <a:cs typeface="Geneva"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endParaRPr lang="en-US" sz="3200"/>
          </a:p>
        </p:txBody>
      </p:sp>
      <p:pic>
        <p:nvPicPr>
          <p:cNvPr id="6" name="Picture 5">
            <a:extLst>
              <a:ext uri="{FF2B5EF4-FFF2-40B4-BE49-F238E27FC236}">
                <a16:creationId xmlns:a16="http://schemas.microsoft.com/office/drawing/2014/main" id="{A97DF15F-E4F1-4748-9406-D17A68FA5E50}"/>
              </a:ext>
            </a:extLst>
          </p:cNvPr>
          <p:cNvPicPr>
            <a:picLocks noChangeAspect="1"/>
          </p:cNvPicPr>
          <p:nvPr userDrawn="1"/>
        </p:nvPicPr>
        <p:blipFill>
          <a:blip r:embed="rId12"/>
          <a:stretch>
            <a:fillRect/>
          </a:stretch>
        </p:blipFill>
        <p:spPr>
          <a:xfrm>
            <a:off x="8239132" y="6342135"/>
            <a:ext cx="3591979" cy="363276"/>
          </a:xfrm>
          <a:prstGeom prst="rect">
            <a:avLst/>
          </a:prstGeom>
        </p:spPr>
      </p:pic>
    </p:spTree>
    <p:extLst>
      <p:ext uri="{BB962C8B-B14F-4D97-AF65-F5344CB8AC3E}">
        <p14:creationId xmlns:p14="http://schemas.microsoft.com/office/powerpoint/2010/main" val="183589373"/>
      </p:ext>
    </p:extLst>
  </p:cSld>
  <p:clrMap bg1="lt1" tx1="dk1" bg2="lt2" tx2="dk2" accent1="accent1" accent2="accent2" accent3="accent3" accent4="accent4" accent5="accent5" accent6="accent6" hlink="hlink" folHlink="folHlink"/>
  <p:sldLayoutIdLst>
    <p:sldLayoutId id="2147484041" r:id="rId1"/>
    <p:sldLayoutId id="2147484042" r:id="rId2"/>
    <p:sldLayoutId id="2147484043" r:id="rId3"/>
    <p:sldLayoutId id="2147484044" r:id="rId4"/>
    <p:sldLayoutId id="2147484045" r:id="rId5"/>
    <p:sldLayoutId id="2147484046" r:id="rId6"/>
    <p:sldLayoutId id="2147484047" r:id="rId7"/>
    <p:sldLayoutId id="2147484048" r:id="rId8"/>
    <p:sldLayoutId id="2147484049" r:id="rId9"/>
    <p:sldLayoutId id="2147484050" r:id="rId10"/>
  </p:sldLayoutIdLst>
  <p:hf hdr="0"/>
  <p:txStyles>
    <p:titleStyle>
      <a:lvl1pPr algn="l" defTabSz="609585" rtl="0" eaLnBrk="1" fontAlgn="base" hangingPunct="1">
        <a:spcBef>
          <a:spcPct val="0"/>
        </a:spcBef>
        <a:spcAft>
          <a:spcPct val="0"/>
        </a:spcAft>
        <a:defRPr sz="2267" b="1" kern="1200">
          <a:solidFill>
            <a:srgbClr val="2E5286"/>
          </a:solidFill>
          <a:latin typeface="Helvetica"/>
          <a:ea typeface="Geneva" charset="0"/>
          <a:cs typeface="ＭＳ Ｐゴシック" charset="0"/>
        </a:defRPr>
      </a:lvl1pPr>
      <a:lvl2pPr algn="l" defTabSz="609585" rtl="0" eaLnBrk="1" fontAlgn="base" hangingPunct="1">
        <a:spcBef>
          <a:spcPct val="0"/>
        </a:spcBef>
        <a:spcAft>
          <a:spcPct val="0"/>
        </a:spcAft>
        <a:defRPr sz="2267" b="1">
          <a:solidFill>
            <a:srgbClr val="2E5286"/>
          </a:solidFill>
          <a:latin typeface="Helvetica" charset="0"/>
          <a:ea typeface="Geneva" charset="0"/>
          <a:cs typeface="ＭＳ Ｐゴシック" charset="0"/>
        </a:defRPr>
      </a:lvl2pPr>
      <a:lvl3pPr algn="l" defTabSz="609585" rtl="0" eaLnBrk="1" fontAlgn="base" hangingPunct="1">
        <a:spcBef>
          <a:spcPct val="0"/>
        </a:spcBef>
        <a:spcAft>
          <a:spcPct val="0"/>
        </a:spcAft>
        <a:defRPr sz="2267" b="1">
          <a:solidFill>
            <a:srgbClr val="2E5286"/>
          </a:solidFill>
          <a:latin typeface="Helvetica" charset="0"/>
          <a:ea typeface="Geneva" charset="0"/>
          <a:cs typeface="ＭＳ Ｐゴシック" charset="0"/>
        </a:defRPr>
      </a:lvl3pPr>
      <a:lvl4pPr algn="l" defTabSz="609585" rtl="0" eaLnBrk="1" fontAlgn="base" hangingPunct="1">
        <a:spcBef>
          <a:spcPct val="0"/>
        </a:spcBef>
        <a:spcAft>
          <a:spcPct val="0"/>
        </a:spcAft>
        <a:defRPr sz="2267" b="1">
          <a:solidFill>
            <a:srgbClr val="2E5286"/>
          </a:solidFill>
          <a:latin typeface="Helvetica" charset="0"/>
          <a:ea typeface="Geneva" charset="0"/>
          <a:cs typeface="ＭＳ Ｐゴシック" charset="0"/>
        </a:defRPr>
      </a:lvl4pPr>
      <a:lvl5pPr algn="l" defTabSz="609585" rtl="0" eaLnBrk="1" fontAlgn="base" hangingPunct="1">
        <a:spcBef>
          <a:spcPct val="0"/>
        </a:spcBef>
        <a:spcAft>
          <a:spcPct val="0"/>
        </a:spcAft>
        <a:defRPr sz="2267" b="1">
          <a:solidFill>
            <a:srgbClr val="2E5286"/>
          </a:solidFill>
          <a:latin typeface="Helvetica" charset="0"/>
          <a:ea typeface="Geneva" charset="0"/>
          <a:cs typeface="ＭＳ Ｐゴシック" charset="0"/>
        </a:defRPr>
      </a:lvl5pPr>
      <a:lvl6pPr marL="609585" algn="l" defTabSz="609585"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6pPr>
      <a:lvl7pPr marL="1219170" algn="l" defTabSz="609585"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7pPr>
      <a:lvl8pPr marL="1828754" algn="l" defTabSz="609585"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8pPr>
      <a:lvl9pPr marL="2438339" algn="l" defTabSz="609585" rtl="0" eaLnBrk="1" fontAlgn="base" hangingPunct="1">
        <a:spcBef>
          <a:spcPct val="0"/>
        </a:spcBef>
        <a:spcAft>
          <a:spcPct val="0"/>
        </a:spcAft>
        <a:defRPr sz="2267" b="1">
          <a:solidFill>
            <a:srgbClr val="2E5286"/>
          </a:solidFill>
          <a:latin typeface="Helvetica" charset="0"/>
          <a:ea typeface="ＭＳ Ｐゴシック" charset="0"/>
          <a:cs typeface="ＭＳ Ｐゴシック" charset="0"/>
        </a:defRPr>
      </a:lvl9pPr>
    </p:titleStyle>
    <p:bodyStyle>
      <a:lvl1pPr marL="457189" indent="-457189" algn="l" defTabSz="609585" rtl="0" eaLnBrk="1" fontAlgn="base" hangingPunct="1">
        <a:spcBef>
          <a:spcPct val="20000"/>
        </a:spcBef>
        <a:spcAft>
          <a:spcPct val="0"/>
        </a:spcAft>
        <a:buFont typeface="Arial" charset="0"/>
        <a:buChar char="•"/>
        <a:defRPr kern="1200">
          <a:solidFill>
            <a:srgbClr val="7F7F7F"/>
          </a:solidFill>
          <a:latin typeface="Helvetica"/>
          <a:ea typeface="Geneva" charset="0"/>
          <a:cs typeface="ＭＳ Ｐゴシック" charset="0"/>
        </a:defRPr>
      </a:lvl1pPr>
      <a:lvl2pPr marL="990575" indent="-380990" algn="l" defTabSz="609585" rtl="0" eaLnBrk="1" fontAlgn="base" hangingPunct="1">
        <a:spcBef>
          <a:spcPct val="20000"/>
        </a:spcBef>
        <a:spcAft>
          <a:spcPct val="0"/>
        </a:spcAft>
        <a:buFont typeface="Arial" charset="0"/>
        <a:buChar char="–"/>
        <a:defRPr sz="2133" kern="1200">
          <a:solidFill>
            <a:srgbClr val="7F7F7F"/>
          </a:solidFill>
          <a:latin typeface="Helvetica"/>
          <a:ea typeface="ＭＳ Ｐゴシック" charset="0"/>
          <a:cs typeface="ＭＳ Ｐゴシック" charset="0"/>
        </a:defRPr>
      </a:lvl2pPr>
      <a:lvl3pPr marL="1523962" indent="-304792" algn="l" defTabSz="609585" rtl="0" eaLnBrk="1" fontAlgn="base" hangingPunct="1">
        <a:spcBef>
          <a:spcPct val="20000"/>
        </a:spcBef>
        <a:spcAft>
          <a:spcPct val="0"/>
        </a:spcAft>
        <a:buFont typeface="Arial" charset="0"/>
        <a:buChar char="•"/>
        <a:defRPr sz="1867" kern="1200">
          <a:solidFill>
            <a:srgbClr val="7F7F7F"/>
          </a:solidFill>
          <a:latin typeface="Helvetica"/>
          <a:ea typeface="ＭＳ Ｐゴシック" charset="0"/>
          <a:cs typeface="ＭＳ Ｐゴシック" charset="0"/>
        </a:defRPr>
      </a:lvl3pPr>
      <a:lvl4pPr marL="2133547" indent="-304792" algn="l" defTabSz="609585" rtl="0" eaLnBrk="1" fontAlgn="base" hangingPunct="1">
        <a:spcBef>
          <a:spcPct val="20000"/>
        </a:spcBef>
        <a:spcAft>
          <a:spcPct val="0"/>
        </a:spcAft>
        <a:buFont typeface="Arial" charset="0"/>
        <a:buChar char="–"/>
        <a:defRPr sz="1600" kern="1200">
          <a:solidFill>
            <a:srgbClr val="7F7F7F"/>
          </a:solidFill>
          <a:latin typeface="Helvetica"/>
          <a:ea typeface="ＭＳ Ｐゴシック" charset="0"/>
          <a:cs typeface="ＭＳ Ｐゴシック" charset="0"/>
        </a:defRPr>
      </a:lvl4pPr>
      <a:lvl5pPr marL="2743131" indent="-304792" algn="l" defTabSz="609585" rtl="0" eaLnBrk="1" fontAlgn="base" hangingPunct="1">
        <a:spcBef>
          <a:spcPct val="20000"/>
        </a:spcBef>
        <a:spcAft>
          <a:spcPct val="0"/>
        </a:spcAft>
        <a:buFont typeface="Arial" charset="0"/>
        <a:buChar char="»"/>
        <a:defRPr sz="1600" kern="1200">
          <a:solidFill>
            <a:srgbClr val="7F7F7F"/>
          </a:solidFill>
          <a:latin typeface="Helvetica"/>
          <a:ea typeface="ＭＳ Ｐゴシック" charset="0"/>
          <a:cs typeface="ＭＳ Ｐゴシック" charset="0"/>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57.emf"/><Relationship Id="rId7" Type="http://schemas.openxmlformats.org/officeDocument/2006/relationships/image" Target="../media/image61.jpeg"/><Relationship Id="rId2" Type="http://schemas.openxmlformats.org/officeDocument/2006/relationships/image" Target="../media/image56.gif"/><Relationship Id="rId1" Type="http://schemas.openxmlformats.org/officeDocument/2006/relationships/slideLayout" Target="../slideLayouts/slideLayout33.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4.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image" Target="../media/image62.jpeg"/><Relationship Id="rId7" Type="http://schemas.openxmlformats.org/officeDocument/2006/relationships/image" Target="../media/image66.png"/><Relationship Id="rId2" Type="http://schemas.openxmlformats.org/officeDocument/2006/relationships/notesSlide" Target="../notesSlides/notesSlide1.xml"/><Relationship Id="rId1" Type="http://schemas.openxmlformats.org/officeDocument/2006/relationships/slideLayout" Target="../slideLayouts/slideLayout33.xml"/><Relationship Id="rId6" Type="http://schemas.openxmlformats.org/officeDocument/2006/relationships/image" Target="../media/image65.png"/><Relationship Id="rId11" Type="http://schemas.openxmlformats.org/officeDocument/2006/relationships/image" Target="../media/image70.gif"/><Relationship Id="rId5" Type="http://schemas.openxmlformats.org/officeDocument/2006/relationships/image" Target="../media/image64.jpeg"/><Relationship Id="rId10" Type="http://schemas.openxmlformats.org/officeDocument/2006/relationships/image" Target="../media/image69.jpeg"/><Relationship Id="rId4" Type="http://schemas.openxmlformats.org/officeDocument/2006/relationships/image" Target="../media/image63.png"/><Relationship Id="rId9" Type="http://schemas.openxmlformats.org/officeDocument/2006/relationships/image" Target="../media/image68.jpeg"/></Relationships>
</file>

<file path=ppt/slides/_rels/slide5.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6.jpeg"/><Relationship Id="rId2" Type="http://schemas.openxmlformats.org/officeDocument/2006/relationships/image" Target="../media/image71.jpeg"/><Relationship Id="rId1" Type="http://schemas.openxmlformats.org/officeDocument/2006/relationships/slideLayout" Target="../slideLayouts/slideLayout33.xml"/><Relationship Id="rId6" Type="http://schemas.openxmlformats.org/officeDocument/2006/relationships/image" Target="../media/image75.jpeg"/><Relationship Id="rId5" Type="http://schemas.openxmlformats.org/officeDocument/2006/relationships/image" Target="../media/image74.jpeg"/><Relationship Id="rId4" Type="http://schemas.openxmlformats.org/officeDocument/2006/relationships/image" Target="../media/image73.png"/></Relationships>
</file>

<file path=ppt/slides/_rels/slide6.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8.jpeg"/><Relationship Id="rId7" Type="http://schemas.openxmlformats.org/officeDocument/2006/relationships/image" Target="../media/image82.jpeg"/><Relationship Id="rId2" Type="http://schemas.openxmlformats.org/officeDocument/2006/relationships/image" Target="../media/image77.png"/><Relationship Id="rId1" Type="http://schemas.openxmlformats.org/officeDocument/2006/relationships/slideLayout" Target="../slideLayouts/slideLayout33.xml"/><Relationship Id="rId6" Type="http://schemas.openxmlformats.org/officeDocument/2006/relationships/image" Target="../media/image81.png"/><Relationship Id="rId5" Type="http://schemas.openxmlformats.org/officeDocument/2006/relationships/image" Target="../media/image80.jpeg"/><Relationship Id="rId10" Type="http://schemas.openxmlformats.org/officeDocument/2006/relationships/image" Target="../media/image85.gif"/><Relationship Id="rId4" Type="http://schemas.openxmlformats.org/officeDocument/2006/relationships/image" Target="../media/image79.jpeg"/><Relationship Id="rId9" Type="http://schemas.openxmlformats.org/officeDocument/2006/relationships/image" Target="../media/image8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14.xml.rels><?xml version="1.0" encoding="UTF-8" standalone="yes"?>
<Relationships xmlns="http://schemas.openxmlformats.org/package/2006/relationships"><Relationship Id="rId3" Type="http://schemas.openxmlformats.org/officeDocument/2006/relationships/image" Target="../media/image92.tiff"/><Relationship Id="rId2" Type="http://schemas.openxmlformats.org/officeDocument/2006/relationships/notesSlide" Target="../notesSlides/notesSlide3.xml"/><Relationship Id="rId1" Type="http://schemas.openxmlformats.org/officeDocument/2006/relationships/slideLayout" Target="../slideLayouts/slideLayout53.xml"/><Relationship Id="rId5" Type="http://schemas.openxmlformats.org/officeDocument/2006/relationships/image" Target="../media/image94.png"/><Relationship Id="rId4" Type="http://schemas.openxmlformats.org/officeDocument/2006/relationships/image" Target="../media/image93.png"/></Relationships>
</file>

<file path=ppt/slides/_rels/slide1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xml"/><Relationship Id="rId1" Type="http://schemas.openxmlformats.org/officeDocument/2006/relationships/slideLayout" Target="../slideLayouts/slideLayout53.xml"/><Relationship Id="rId4" Type="http://schemas.openxmlformats.org/officeDocument/2006/relationships/image" Target="../media/image96.png"/></Relationships>
</file>

<file path=ppt/slides/_rels/slide16.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5.xml"/><Relationship Id="rId1" Type="http://schemas.openxmlformats.org/officeDocument/2006/relationships/slideLayout" Target="../slideLayouts/slideLayout32.xml"/><Relationship Id="rId4" Type="http://schemas.openxmlformats.org/officeDocument/2006/relationships/hyperlink" Target="https://inspirehep.net/files/ebe712e944f15ba044ed86b93556aa33"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6.xml"/><Relationship Id="rId1" Type="http://schemas.openxmlformats.org/officeDocument/2006/relationships/slideLayout" Target="../slideLayouts/slideLayout30.xml"/><Relationship Id="rId5" Type="http://schemas.openxmlformats.org/officeDocument/2006/relationships/image" Target="../media/image101.png"/><Relationship Id="rId4" Type="http://schemas.openxmlformats.org/officeDocument/2006/relationships/image" Target="../media/image100.png"/></Relationships>
</file>

<file path=ppt/slides/_rels/slide19.xml.rels><?xml version="1.0" encoding="UTF-8" standalone="yes"?>
<Relationships xmlns="http://schemas.openxmlformats.org/package/2006/relationships"><Relationship Id="rId2" Type="http://schemas.openxmlformats.org/officeDocument/2006/relationships/image" Target="../media/image102.tiff"/><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7.xml"/><Relationship Id="rId1" Type="http://schemas.openxmlformats.org/officeDocument/2006/relationships/slideLayout" Target="../slideLayouts/slideLayout32.xml"/><Relationship Id="rId4" Type="http://schemas.openxmlformats.org/officeDocument/2006/relationships/image" Target="../media/image104.png"/></Relationships>
</file>

<file path=ppt/slides/_rels/slide21.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36.xml"/><Relationship Id="rId6" Type="http://schemas.openxmlformats.org/officeDocument/2006/relationships/hyperlink" Target="https://www.youtube.com/watch?v=9W74aeuqsiU" TargetMode="External"/><Relationship Id="rId5" Type="http://schemas.microsoft.com/office/2007/relationships/hdphoto" Target="../media/hdphoto1.wdp"/><Relationship Id="rId4" Type="http://schemas.openxmlformats.org/officeDocument/2006/relationships/image" Target="../media/image107.png"/></Relationships>
</file>

<file path=ppt/slides/_rels/slide2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20.png"/><Relationship Id="rId1" Type="http://schemas.openxmlformats.org/officeDocument/2006/relationships/slideLayout" Target="../slideLayouts/slideLayout36.xml"/><Relationship Id="rId5" Type="http://schemas.openxmlformats.org/officeDocument/2006/relationships/image" Target="../media/image110.png"/><Relationship Id="rId4" Type="http://schemas.openxmlformats.org/officeDocument/2006/relationships/image" Target="../media/image109.png"/></Relationships>
</file>

<file path=ppt/slides/_rels/slide23.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11.emf"/><Relationship Id="rId7" Type="http://schemas.openxmlformats.org/officeDocument/2006/relationships/image" Target="../media/image115.png"/><Relationship Id="rId2" Type="http://schemas.openxmlformats.org/officeDocument/2006/relationships/notesSlide" Target="../notesSlides/notesSlide8.xml"/><Relationship Id="rId1" Type="http://schemas.openxmlformats.org/officeDocument/2006/relationships/slideLayout" Target="../slideLayouts/slideLayout45.xml"/><Relationship Id="rId6" Type="http://schemas.openxmlformats.org/officeDocument/2006/relationships/image" Target="../media/image114.png"/><Relationship Id="rId5" Type="http://schemas.openxmlformats.org/officeDocument/2006/relationships/image" Target="../media/image113.emf"/><Relationship Id="rId4" Type="http://schemas.openxmlformats.org/officeDocument/2006/relationships/image" Target="../media/image112.png"/></Relationships>
</file>

<file path=ppt/slides/_rels/slide24.xml.rels><?xml version="1.0" encoding="UTF-8" standalone="yes"?>
<Relationships xmlns="http://schemas.openxmlformats.org/package/2006/relationships"><Relationship Id="rId3" Type="http://schemas.openxmlformats.org/officeDocument/2006/relationships/image" Target="../media/image117.jpeg"/><Relationship Id="rId7" Type="http://schemas.openxmlformats.org/officeDocument/2006/relationships/image" Target="../media/image121.tmp"/><Relationship Id="rId2" Type="http://schemas.openxmlformats.org/officeDocument/2006/relationships/notesSlide" Target="../notesSlides/notesSlide9.xml"/><Relationship Id="rId1" Type="http://schemas.openxmlformats.org/officeDocument/2006/relationships/slideLayout" Target="../slideLayouts/slideLayout45.xml"/><Relationship Id="rId6" Type="http://schemas.openxmlformats.org/officeDocument/2006/relationships/image" Target="../media/image120.tmp"/><Relationship Id="rId5" Type="http://schemas.openxmlformats.org/officeDocument/2006/relationships/image" Target="../media/image119.tmp"/><Relationship Id="rId4" Type="http://schemas.openxmlformats.org/officeDocument/2006/relationships/image" Target="../media/image118.png"/></Relationships>
</file>

<file path=ppt/slides/_rels/slide25.xml.rels><?xml version="1.0" encoding="UTF-8" standalone="yes"?>
<Relationships xmlns="http://schemas.openxmlformats.org/package/2006/relationships"><Relationship Id="rId3" Type="http://schemas.openxmlformats.org/officeDocument/2006/relationships/image" Target="../media/image123.tmp"/><Relationship Id="rId2" Type="http://schemas.openxmlformats.org/officeDocument/2006/relationships/image" Target="../media/image122.tmp"/><Relationship Id="rId1" Type="http://schemas.openxmlformats.org/officeDocument/2006/relationships/slideLayout" Target="../slideLayouts/slideLayout45.xml"/><Relationship Id="rId4" Type="http://schemas.openxmlformats.org/officeDocument/2006/relationships/image" Target="../media/image124.tmp"/></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image" Target="../media/image125.tiff"/><Relationship Id="rId1" Type="http://schemas.openxmlformats.org/officeDocument/2006/relationships/slideLayout" Target="../slideLayouts/slideLayout81.xml"/></Relationships>
</file>

<file path=ppt/slides/_rels/slide29.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png"/><Relationship Id="rId1" Type="http://schemas.openxmlformats.org/officeDocument/2006/relationships/slideLayout" Target="../slideLayouts/slideLayout34.xml"/></Relationships>
</file>

<file path=ppt/slides/_rels/slide30.xml.rels><?xml version="1.0" encoding="UTF-8" standalone="yes"?>
<Relationships xmlns="http://schemas.openxmlformats.org/package/2006/relationships"><Relationship Id="rId2" Type="http://schemas.openxmlformats.org/officeDocument/2006/relationships/image" Target="../media/image128.jpeg"/><Relationship Id="rId1" Type="http://schemas.openxmlformats.org/officeDocument/2006/relationships/slideLayout" Target="../slideLayouts/slideLayout33.xml"/></Relationships>
</file>

<file path=ppt/slides/_rels/slide31.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81.xml"/><Relationship Id="rId6" Type="http://schemas.openxmlformats.org/officeDocument/2006/relationships/image" Target="../media/image134.jpeg"/><Relationship Id="rId5" Type="http://schemas.openxmlformats.org/officeDocument/2006/relationships/image" Target="../media/image133.jpeg"/><Relationship Id="rId4" Type="http://schemas.openxmlformats.org/officeDocument/2006/relationships/image" Target="../media/image132.jpeg"/></Relationships>
</file>

<file path=ppt/slides/_rels/slide3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png"/><Relationship Id="rId1" Type="http://schemas.openxmlformats.org/officeDocument/2006/relationships/slideLayout" Target="../slideLayouts/slideLayout81.xml"/><Relationship Id="rId5" Type="http://schemas.openxmlformats.org/officeDocument/2006/relationships/image" Target="../media/image131.jpeg"/><Relationship Id="rId4" Type="http://schemas.openxmlformats.org/officeDocument/2006/relationships/image" Target="../media/image132.jpeg"/></Relationships>
</file>

<file path=ppt/slides/_rels/slide34.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image" Target="../media/image137.jpeg"/><Relationship Id="rId1" Type="http://schemas.openxmlformats.org/officeDocument/2006/relationships/slideLayout" Target="../slideLayouts/slideLayout81.xml"/></Relationships>
</file>

<file path=ppt/slides/_rels/slide35.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image" Target="../media/image139.png"/><Relationship Id="rId1" Type="http://schemas.openxmlformats.org/officeDocument/2006/relationships/slideLayout" Target="../slideLayouts/slideLayout81.xml"/></Relationships>
</file>

<file path=ppt/slides/_rels/slide36.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81.xml"/></Relationships>
</file>

<file path=ppt/slides/_rels/slide37.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tiff"/><Relationship Id="rId1" Type="http://schemas.openxmlformats.org/officeDocument/2006/relationships/slideLayout" Target="../slideLayouts/slideLayout81.xml"/></Relationships>
</file>

<file path=ppt/slides/_rels/slide38.xml.rels><?xml version="1.0" encoding="UTF-8" standalone="yes"?>
<Relationships xmlns="http://schemas.openxmlformats.org/package/2006/relationships"><Relationship Id="rId8" Type="http://schemas.openxmlformats.org/officeDocument/2006/relationships/image" Target="../media/image1010.png"/><Relationship Id="rId3" Type="http://schemas.openxmlformats.org/officeDocument/2006/relationships/image" Target="../media/image960.png"/><Relationship Id="rId7" Type="http://schemas.openxmlformats.org/officeDocument/2006/relationships/image" Target="../media/image1000.png"/><Relationship Id="rId2" Type="http://schemas.openxmlformats.org/officeDocument/2006/relationships/image" Target="../media/image950.png"/><Relationship Id="rId1" Type="http://schemas.openxmlformats.org/officeDocument/2006/relationships/slideLayout" Target="../slideLayouts/slideLayout75.xml"/><Relationship Id="rId6" Type="http://schemas.openxmlformats.org/officeDocument/2006/relationships/image" Target="../media/image990.png"/><Relationship Id="rId5" Type="http://schemas.openxmlformats.org/officeDocument/2006/relationships/image" Target="../media/image980.png"/><Relationship Id="rId4" Type="http://schemas.openxmlformats.org/officeDocument/2006/relationships/image" Target="../media/image970.png"/></Relationships>
</file>

<file path=ppt/slides/_rels/slide39.xml.rels><?xml version="1.0" encoding="UTF-8" standalone="yes"?>
<Relationships xmlns="http://schemas.openxmlformats.org/package/2006/relationships"><Relationship Id="rId8" Type="http://schemas.openxmlformats.org/officeDocument/2006/relationships/image" Target="../media/image1060.png"/><Relationship Id="rId3" Type="http://schemas.openxmlformats.org/officeDocument/2006/relationships/slideLayout" Target="../slideLayouts/slideLayout75.xml"/><Relationship Id="rId7" Type="http://schemas.openxmlformats.org/officeDocument/2006/relationships/image" Target="../media/image1050.png"/><Relationship Id="rId2" Type="http://schemas.openxmlformats.org/officeDocument/2006/relationships/customXml" Target="../../customXml/item5.xml"/><Relationship Id="rId1" Type="http://schemas.openxmlformats.org/officeDocument/2006/relationships/customXml" Target="../../customXml/item4.xml"/><Relationship Id="rId6" Type="http://schemas.openxmlformats.org/officeDocument/2006/relationships/image" Target="../media/image1040.png"/><Relationship Id="rId5" Type="http://schemas.openxmlformats.org/officeDocument/2006/relationships/image" Target="../media/image1030.png"/><Relationship Id="rId10" Type="http://schemas.openxmlformats.org/officeDocument/2006/relationships/image" Target="../media/image144.tiff"/><Relationship Id="rId4" Type="http://schemas.openxmlformats.org/officeDocument/2006/relationships/image" Target="../media/image102.png"/><Relationship Id="rId9" Type="http://schemas.openxmlformats.org/officeDocument/2006/relationships/image" Target="../media/image1070.png"/></Relationships>
</file>

<file path=ppt/slides/_rels/slide40.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image" Target="../media/image145.png"/><Relationship Id="rId1" Type="http://schemas.openxmlformats.org/officeDocument/2006/relationships/slideLayout" Target="../slideLayouts/slideLayout81.xml"/><Relationship Id="rId4" Type="http://schemas.openxmlformats.org/officeDocument/2006/relationships/image" Target="../media/image147.png"/></Relationships>
</file>

<file path=ppt/slides/_rels/slide41.xml.rels><?xml version="1.0" encoding="UTF-8" standalone="yes"?>
<Relationships xmlns="http://schemas.openxmlformats.org/package/2006/relationships"><Relationship Id="rId8" Type="http://schemas.openxmlformats.org/officeDocument/2006/relationships/image" Target="../media/image154.png"/><Relationship Id="rId3" Type="http://schemas.openxmlformats.org/officeDocument/2006/relationships/image" Target="../media/image149.jpeg"/><Relationship Id="rId7" Type="http://schemas.openxmlformats.org/officeDocument/2006/relationships/image" Target="../media/image153.png"/><Relationship Id="rId2" Type="http://schemas.openxmlformats.org/officeDocument/2006/relationships/image" Target="../media/image148.png"/><Relationship Id="rId1" Type="http://schemas.openxmlformats.org/officeDocument/2006/relationships/slideLayout" Target="../slideLayouts/slideLayout75.xml"/><Relationship Id="rId6" Type="http://schemas.openxmlformats.org/officeDocument/2006/relationships/image" Target="../media/image152.png"/><Relationship Id="rId5" Type="http://schemas.openxmlformats.org/officeDocument/2006/relationships/image" Target="../media/image151.png"/><Relationship Id="rId4" Type="http://schemas.openxmlformats.org/officeDocument/2006/relationships/image" Target="../media/image150.jpeg"/></Relationships>
</file>

<file path=ppt/slides/_rels/slide42.xml.rels><?xml version="1.0" encoding="UTF-8" standalone="yes"?>
<Relationships xmlns="http://schemas.openxmlformats.org/package/2006/relationships"><Relationship Id="rId2" Type="http://schemas.openxmlformats.org/officeDocument/2006/relationships/image" Target="../media/image155.jpeg"/><Relationship Id="rId1" Type="http://schemas.openxmlformats.org/officeDocument/2006/relationships/slideLayout" Target="../slideLayouts/slideLayout53.xml"/></Relationships>
</file>

<file path=ppt/slides/_rels/slide43.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53.xml"/></Relationships>
</file>

<file path=ppt/slides/_rels/slide44.xml.rels><?xml version="1.0" encoding="UTF-8" standalone="yes"?>
<Relationships xmlns="http://schemas.openxmlformats.org/package/2006/relationships"><Relationship Id="rId8" Type="http://schemas.openxmlformats.org/officeDocument/2006/relationships/image" Target="../media/image163.png"/><Relationship Id="rId13" Type="http://schemas.openxmlformats.org/officeDocument/2006/relationships/image" Target="../media/image168.png"/><Relationship Id="rId3" Type="http://schemas.openxmlformats.org/officeDocument/2006/relationships/image" Target="../media/image158.png"/><Relationship Id="rId7" Type="http://schemas.openxmlformats.org/officeDocument/2006/relationships/image" Target="../media/image162.png"/><Relationship Id="rId12" Type="http://schemas.openxmlformats.org/officeDocument/2006/relationships/image" Target="../media/image167.png"/><Relationship Id="rId2" Type="http://schemas.openxmlformats.org/officeDocument/2006/relationships/image" Target="../media/image157.png"/><Relationship Id="rId1" Type="http://schemas.openxmlformats.org/officeDocument/2006/relationships/slideLayout" Target="../slideLayouts/slideLayout53.xml"/><Relationship Id="rId6" Type="http://schemas.openxmlformats.org/officeDocument/2006/relationships/image" Target="../media/image161.png"/><Relationship Id="rId11" Type="http://schemas.openxmlformats.org/officeDocument/2006/relationships/image" Target="../media/image166.png"/><Relationship Id="rId5" Type="http://schemas.openxmlformats.org/officeDocument/2006/relationships/image" Target="../media/image160.png"/><Relationship Id="rId15" Type="http://schemas.openxmlformats.org/officeDocument/2006/relationships/image" Target="../media/image169.png"/><Relationship Id="rId10" Type="http://schemas.openxmlformats.org/officeDocument/2006/relationships/image" Target="../media/image165.png"/><Relationship Id="rId4" Type="http://schemas.openxmlformats.org/officeDocument/2006/relationships/image" Target="../media/image159.png"/><Relationship Id="rId9" Type="http://schemas.openxmlformats.org/officeDocument/2006/relationships/image" Target="../media/image164.png"/><Relationship Id="rId14" Type="http://schemas.openxmlformats.org/officeDocument/2006/relationships/image" Target="../media/image156.jpeg"/></Relationships>
</file>

<file path=ppt/slides/_rels/slide45.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53.xml"/></Relationships>
</file>

<file path=ppt/slides/_rels/slide46.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70.png"/><Relationship Id="rId1" Type="http://schemas.openxmlformats.org/officeDocument/2006/relationships/slideLayout" Target="../slideLayouts/slideLayout53.xml"/></Relationships>
</file>

<file path=ppt/slides/_rels/slide47.xml.rels><?xml version="1.0" encoding="UTF-8" standalone="yes"?>
<Relationships xmlns="http://schemas.openxmlformats.org/package/2006/relationships"><Relationship Id="rId3" Type="http://schemas.openxmlformats.org/officeDocument/2006/relationships/image" Target="../media/image171.gif"/><Relationship Id="rId2" Type="http://schemas.openxmlformats.org/officeDocument/2006/relationships/image" Target="../media/image170.png"/><Relationship Id="rId1" Type="http://schemas.openxmlformats.org/officeDocument/2006/relationships/slideLayout" Target="../slideLayouts/slideLayout53.xml"/><Relationship Id="rId4" Type="http://schemas.openxmlformats.org/officeDocument/2006/relationships/image" Target="../media/image172.jpeg"/></Relationships>
</file>

<file path=ppt/slides/_rels/slide48.xml.rels><?xml version="1.0" encoding="UTF-8" standalone="yes"?>
<Relationships xmlns="http://schemas.openxmlformats.org/package/2006/relationships"><Relationship Id="rId3" Type="http://schemas.openxmlformats.org/officeDocument/2006/relationships/image" Target="../media/image171.gif"/><Relationship Id="rId2" Type="http://schemas.openxmlformats.org/officeDocument/2006/relationships/image" Target="../media/image170.png"/><Relationship Id="rId1" Type="http://schemas.openxmlformats.org/officeDocument/2006/relationships/slideLayout" Target="../slideLayouts/slideLayout53.xml"/><Relationship Id="rId4" Type="http://schemas.openxmlformats.org/officeDocument/2006/relationships/image" Target="../media/image172.jpeg"/></Relationships>
</file>

<file path=ppt/slides/_rels/slide49.xml.rels><?xml version="1.0" encoding="UTF-8" standalone="yes"?>
<Relationships xmlns="http://schemas.openxmlformats.org/package/2006/relationships"><Relationship Id="rId3" Type="http://schemas.openxmlformats.org/officeDocument/2006/relationships/image" Target="../media/image174.jpeg"/><Relationship Id="rId2" Type="http://schemas.openxmlformats.org/officeDocument/2006/relationships/image" Target="../media/image173.png"/><Relationship Id="rId1" Type="http://schemas.openxmlformats.org/officeDocument/2006/relationships/slideLayout" Target="../slideLayouts/slideLayout53.xml"/></Relationships>
</file>

<file path=ppt/slides/_rels/slide50.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3.png"/><Relationship Id="rId1" Type="http://schemas.openxmlformats.org/officeDocument/2006/relationships/slideLayout" Target="../slideLayouts/slideLayout53.xml"/></Relationships>
</file>

<file path=ppt/slides/_rels/slide51.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76.emf"/><Relationship Id="rId1" Type="http://schemas.openxmlformats.org/officeDocument/2006/relationships/slideLayout" Target="../slideLayouts/slideLayout53.xml"/><Relationship Id="rId4" Type="http://schemas.openxmlformats.org/officeDocument/2006/relationships/image" Target="../media/image178.jpeg"/></Relationships>
</file>

<file path=ppt/slides/_rels/slide52.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image" Target="../media/image179.png"/><Relationship Id="rId1" Type="http://schemas.openxmlformats.org/officeDocument/2006/relationships/slideLayout" Target="../slideLayouts/slideLayout33.xml"/><Relationship Id="rId6" Type="http://schemas.openxmlformats.org/officeDocument/2006/relationships/image" Target="../media/image183.png"/><Relationship Id="rId5" Type="http://schemas.openxmlformats.org/officeDocument/2006/relationships/image" Target="../media/image182.png"/><Relationship Id="rId4" Type="http://schemas.openxmlformats.org/officeDocument/2006/relationships/image" Target="../media/image181.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image" Target="../media/image184.png"/><Relationship Id="rId1" Type="http://schemas.openxmlformats.org/officeDocument/2006/relationships/slideLayout" Target="../slideLayouts/slideLayout53.xml"/></Relationships>
</file>

<file path=ppt/slides/_rels/slide55.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image" Target="../media/image184.png"/><Relationship Id="rId1" Type="http://schemas.openxmlformats.org/officeDocument/2006/relationships/slideLayout" Target="../slideLayouts/slideLayout53.xml"/></Relationships>
</file>

<file path=ppt/slides/_rels/slide56.xml.rels><?xml version="1.0" encoding="UTF-8" standalone="yes"?>
<Relationships xmlns="http://schemas.openxmlformats.org/package/2006/relationships"><Relationship Id="rId2" Type="http://schemas.openxmlformats.org/officeDocument/2006/relationships/image" Target="../media/image186.jpeg"/><Relationship Id="rId1" Type="http://schemas.openxmlformats.org/officeDocument/2006/relationships/slideLayout" Target="../slideLayouts/slideLayout53.xml"/></Relationships>
</file>

<file path=ppt/slides/_rels/slide57.xml.rels><?xml version="1.0" encoding="UTF-8" standalone="yes"?>
<Relationships xmlns="http://schemas.openxmlformats.org/package/2006/relationships"><Relationship Id="rId3" Type="http://schemas.openxmlformats.org/officeDocument/2006/relationships/image" Target="../media/image188.jpeg"/><Relationship Id="rId2" Type="http://schemas.openxmlformats.org/officeDocument/2006/relationships/image" Target="../media/image187.jpeg"/><Relationship Id="rId1" Type="http://schemas.openxmlformats.org/officeDocument/2006/relationships/slideLayout" Target="../slideLayouts/slideLayout60.xml"/><Relationship Id="rId5" Type="http://schemas.openxmlformats.org/officeDocument/2006/relationships/image" Target="../media/image190.png"/><Relationship Id="rId4" Type="http://schemas.openxmlformats.org/officeDocument/2006/relationships/image" Target="../media/image189.jpeg"/></Relationships>
</file>

<file path=ppt/slides/_rels/slide5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53.xml"/><Relationship Id="rId4" Type="http://schemas.openxmlformats.org/officeDocument/2006/relationships/image" Target="../media/image48.png"/></Relationships>
</file>

<file path=ppt/slides/_rels/slide59.xml.rels><?xml version="1.0" encoding="UTF-8" standalone="yes"?>
<Relationships xmlns="http://schemas.openxmlformats.org/package/2006/relationships"><Relationship Id="rId3" Type="http://schemas.openxmlformats.org/officeDocument/2006/relationships/image" Target="../media/image191.jpeg"/><Relationship Id="rId2" Type="http://schemas.openxmlformats.org/officeDocument/2006/relationships/notesSlide" Target="../notesSlides/notesSlide11.xml"/><Relationship Id="rId1" Type="http://schemas.openxmlformats.org/officeDocument/2006/relationships/slideLayout" Target="../slideLayouts/slideLayout53.xml"/><Relationship Id="rId6" Type="http://schemas.openxmlformats.org/officeDocument/2006/relationships/hyperlink" Target="https://indico.cern.ch/event/606690/contributions/2655459/attachments/1498473/2332791/Axion_Overview_TAUP_2017_Final.pdf" TargetMode="External"/><Relationship Id="rId5" Type="http://schemas.openxmlformats.org/officeDocument/2006/relationships/hyperlink" Target="https://arxiv.org/pdf/1405.3685.pdf" TargetMode="External"/><Relationship Id="rId4" Type="http://schemas.openxmlformats.org/officeDocument/2006/relationships/image" Target="../media/image192.png"/></Relationships>
</file>

<file path=ppt/slides/_rels/slide60.xml.rels><?xml version="1.0" encoding="UTF-8" standalone="yes"?>
<Relationships xmlns="http://schemas.openxmlformats.org/package/2006/relationships"><Relationship Id="rId2" Type="http://schemas.openxmlformats.org/officeDocument/2006/relationships/image" Target="../media/image193.jpeg"/><Relationship Id="rId1" Type="http://schemas.openxmlformats.org/officeDocument/2006/relationships/slideLayout" Target="../slideLayouts/slideLayout53.xml"/></Relationships>
</file>

<file path=ppt/slides/_rels/slide61.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notesSlide" Target="../notesSlides/notesSlide12.xml"/><Relationship Id="rId1" Type="http://schemas.openxmlformats.org/officeDocument/2006/relationships/slideLayout" Target="../slideLayouts/slideLayout87.xml"/><Relationship Id="rId6" Type="http://schemas.openxmlformats.org/officeDocument/2006/relationships/image" Target="../media/image197.png"/><Relationship Id="rId5" Type="http://schemas.openxmlformats.org/officeDocument/2006/relationships/image" Target="../media/image196.jpeg"/><Relationship Id="rId4" Type="http://schemas.openxmlformats.org/officeDocument/2006/relationships/image" Target="../media/image195.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3.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3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9.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69230-1F0C-F08B-F8D1-4F09BE982701}"/>
              </a:ext>
            </a:extLst>
          </p:cNvPr>
          <p:cNvSpPr>
            <a:spLocks noGrp="1"/>
          </p:cNvSpPr>
          <p:nvPr>
            <p:ph type="title"/>
          </p:nvPr>
        </p:nvSpPr>
        <p:spPr>
          <a:xfrm>
            <a:off x="914400" y="2530887"/>
            <a:ext cx="10003536" cy="2211233"/>
          </a:xfrm>
        </p:spPr>
        <p:txBody>
          <a:bodyPr>
            <a:noAutofit/>
          </a:bodyPr>
          <a:lstStyle/>
          <a:p>
            <a:r>
              <a:rPr lang="en-US" sz="4800" dirty="0"/>
              <a:t>Applications of accelerators, engagement with industry, technology transfer and outreach</a:t>
            </a:r>
          </a:p>
        </p:txBody>
      </p:sp>
      <p:sp>
        <p:nvSpPr>
          <p:cNvPr id="6" name="Text Placeholder 5">
            <a:extLst>
              <a:ext uri="{FF2B5EF4-FFF2-40B4-BE49-F238E27FC236}">
                <a16:creationId xmlns:a16="http://schemas.microsoft.com/office/drawing/2014/main" id="{74DF9DFB-54E9-184A-7F50-BF325F79EAD8}"/>
              </a:ext>
            </a:extLst>
          </p:cNvPr>
          <p:cNvSpPr>
            <a:spLocks noGrp="1"/>
          </p:cNvSpPr>
          <p:nvPr>
            <p:ph type="body" sz="quarter" idx="14"/>
          </p:nvPr>
        </p:nvSpPr>
        <p:spPr>
          <a:xfrm>
            <a:off x="914400" y="2175056"/>
            <a:ext cx="10003536" cy="236324"/>
          </a:xfrm>
        </p:spPr>
        <p:txBody>
          <a:bodyPr/>
          <a:lstStyle/>
          <a:p>
            <a:pPr indent="7620"/>
            <a:r>
              <a:rPr lang="en-US" dirty="0">
                <a:latin typeface="Helvetica"/>
                <a:cs typeface="Helvetica"/>
              </a:rPr>
              <a:t>16 May 2026</a:t>
            </a:r>
          </a:p>
        </p:txBody>
      </p:sp>
      <p:sp>
        <p:nvSpPr>
          <p:cNvPr id="4" name="Text Placeholder 5">
            <a:extLst>
              <a:ext uri="{FF2B5EF4-FFF2-40B4-BE49-F238E27FC236}">
                <a16:creationId xmlns:a16="http://schemas.microsoft.com/office/drawing/2014/main" id="{FCE2B873-8610-EA91-B101-8C41B4ED0B2C}"/>
              </a:ext>
            </a:extLst>
          </p:cNvPr>
          <p:cNvSpPr txBox="1">
            <a:spLocks/>
          </p:cNvSpPr>
          <p:nvPr/>
        </p:nvSpPr>
        <p:spPr>
          <a:xfrm>
            <a:off x="914400" y="4861626"/>
            <a:ext cx="10003536" cy="996913"/>
          </a:xfrm>
          <a:prstGeom prst="rect">
            <a:avLst/>
          </a:prstGeom>
          <a:noFill/>
          <a:ln>
            <a:noFill/>
          </a:ln>
        </p:spPr>
        <p:txBody>
          <a:bodyPr vert="horz" lIns="0" tIns="0" rIns="0" bIns="0" rtlCol="0" anchor="t">
            <a:noAutofit/>
          </a:bodyPr>
          <a:lstStyle>
            <a:lvl1pPr marL="0" indent="7938" algn="l" defTabSz="914400" rtl="0" eaLnBrk="1" latinLnBrk="0" hangingPunct="1">
              <a:lnSpc>
                <a:spcPct val="90000"/>
              </a:lnSpc>
              <a:spcBef>
                <a:spcPct val="0"/>
              </a:spcBef>
              <a:spcAft>
                <a:spcPts val="800"/>
              </a:spcAft>
              <a:buClr>
                <a:schemeClr val="accent1"/>
              </a:buClr>
              <a:buFont typeface="Arial" panose="020B0604020202020204" pitchFamily="34" charset="0"/>
              <a:buNone/>
              <a:tabLst/>
              <a:defRPr lang="en-US" sz="1600" b="0" i="0" kern="1200" spc="-20" baseline="0" dirty="0">
                <a:solidFill>
                  <a:schemeClr val="tx1"/>
                </a:solidFill>
                <a:latin typeface="Helvetica" pitchFamily="2" charset="0"/>
                <a:ea typeface="+mj-ea"/>
                <a:cs typeface="+mj-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7620"/>
            <a:r>
              <a:rPr lang="en-US" dirty="0">
                <a:latin typeface="Helvetica"/>
                <a:cs typeface="Helvetica"/>
              </a:rPr>
              <a:t>Sam Posen</a:t>
            </a:r>
          </a:p>
          <a:p>
            <a:pPr indent="7620"/>
            <a:r>
              <a:rPr lang="en-US" dirty="0">
                <a:latin typeface="Helvetica"/>
                <a:cs typeface="Helvetica"/>
              </a:rPr>
              <a:t>IPAC 2026 – Normandy, France</a:t>
            </a:r>
          </a:p>
        </p:txBody>
      </p:sp>
      <p:pic>
        <p:nvPicPr>
          <p:cNvPr id="7" name="Picture 6">
            <a:extLst>
              <a:ext uri="{FF2B5EF4-FFF2-40B4-BE49-F238E27FC236}">
                <a16:creationId xmlns:a16="http://schemas.microsoft.com/office/drawing/2014/main" id="{D939D0BA-6113-DB8C-52B3-C5B61FEC3CF4}"/>
              </a:ext>
            </a:extLst>
          </p:cNvPr>
          <p:cNvPicPr>
            <a:picLocks noChangeAspect="1"/>
          </p:cNvPicPr>
          <p:nvPr/>
        </p:nvPicPr>
        <p:blipFill>
          <a:blip r:embed="rId2"/>
          <a:stretch>
            <a:fillRect/>
          </a:stretch>
        </p:blipFill>
        <p:spPr>
          <a:xfrm>
            <a:off x="5966162" y="5178056"/>
            <a:ext cx="5866101" cy="1679944"/>
          </a:xfrm>
          <a:prstGeom prst="rect">
            <a:avLst/>
          </a:prstGeom>
        </p:spPr>
      </p:pic>
    </p:spTree>
    <p:extLst>
      <p:ext uri="{BB962C8B-B14F-4D97-AF65-F5344CB8AC3E}">
        <p14:creationId xmlns:p14="http://schemas.microsoft.com/office/powerpoint/2010/main" val="2934308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2A2E-8028-F16D-E8CC-898A755D5EFD}"/>
              </a:ext>
            </a:extLst>
          </p:cNvPr>
          <p:cNvSpPr>
            <a:spLocks noGrp="1"/>
          </p:cNvSpPr>
          <p:nvPr>
            <p:ph type="title"/>
          </p:nvPr>
        </p:nvSpPr>
        <p:spPr/>
        <p:txBody>
          <a:bodyPr/>
          <a:lstStyle/>
          <a:p>
            <a:r>
              <a:rPr lang="en-US" dirty="0"/>
              <a:t>Introduction</a:t>
            </a:r>
          </a:p>
        </p:txBody>
      </p:sp>
      <p:sp>
        <p:nvSpPr>
          <p:cNvPr id="3" name="Text Placeholder 2">
            <a:extLst>
              <a:ext uri="{FF2B5EF4-FFF2-40B4-BE49-F238E27FC236}">
                <a16:creationId xmlns:a16="http://schemas.microsoft.com/office/drawing/2014/main" id="{D52C29D6-87C8-2D6A-8D97-0566659227FD}"/>
              </a:ext>
            </a:extLst>
          </p:cNvPr>
          <p:cNvSpPr>
            <a:spLocks noGrp="1"/>
          </p:cNvSpPr>
          <p:nvPr>
            <p:ph type="body" sz="quarter" idx="10"/>
          </p:nvPr>
        </p:nvSpPr>
        <p:spPr/>
        <p:txBody>
          <a:bodyPr/>
          <a:lstStyle/>
          <a:p>
            <a:r>
              <a:rPr lang="en-US" dirty="0"/>
              <a:t>1</a:t>
            </a:r>
          </a:p>
        </p:txBody>
      </p:sp>
    </p:spTree>
    <p:extLst>
      <p:ext uri="{BB962C8B-B14F-4D97-AF65-F5344CB8AC3E}">
        <p14:creationId xmlns:p14="http://schemas.microsoft.com/office/powerpoint/2010/main" val="3848938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6534913" y="64009"/>
            <a:ext cx="4013883" cy="678681"/>
          </a:xfrm>
          <a:prstGeom prst="rect">
            <a:avLst/>
          </a:prstGeom>
          <a:solidFill>
            <a:srgbClr val="0070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p:txBody>
          <a:bodyPr/>
          <a:lstStyle/>
          <a:p>
            <a:endParaRPr lang="en-US"/>
          </a:p>
        </p:txBody>
      </p:sp>
      <p:sp>
        <p:nvSpPr>
          <p:cNvPr id="3" name="Title 2"/>
          <p:cNvSpPr>
            <a:spLocks noGrp="1"/>
          </p:cNvSpPr>
          <p:nvPr>
            <p:ph type="title"/>
          </p:nvPr>
        </p:nvSpPr>
        <p:spPr>
          <a:xfrm>
            <a:off x="222250" y="79377"/>
            <a:ext cx="7532816" cy="690368"/>
          </a:xfrm>
        </p:spPr>
        <p:txBody>
          <a:bodyPr/>
          <a:lstStyle/>
          <a:p>
            <a:r>
              <a:rPr lang="en-US" dirty="0"/>
              <a:t>Colliders</a:t>
            </a:r>
          </a:p>
        </p:txBody>
      </p:sp>
      <p:sp>
        <p:nvSpPr>
          <p:cNvPr id="4" name="Date Placeholder 3"/>
          <p:cNvSpPr>
            <a:spLocks noGrp="1"/>
          </p:cNvSpPr>
          <p:nvPr>
            <p:ph type="dt" sz="half" idx="2"/>
          </p:nvPr>
        </p:nvSpPr>
        <p:spPr>
          <a:xfrm>
            <a:off x="736827" y="6504213"/>
            <a:ext cx="793776" cy="241300"/>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12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r>
              <a:rPr lang="en-US"/>
              <a:t>5/16/26</a:t>
            </a:r>
            <a:endParaRPr lang="en-US" dirty="0"/>
          </a:p>
        </p:txBody>
      </p:sp>
      <p:sp>
        <p:nvSpPr>
          <p:cNvPr id="5" name="Footer Placeholder 4"/>
          <p:cNvSpPr>
            <a:spLocks noGrp="1"/>
          </p:cNvSpPr>
          <p:nvPr>
            <p:ph type="ftr" sz="quarter" idx="3"/>
          </p:nvPr>
        </p:nvSpPr>
        <p:spPr>
          <a:xfrm>
            <a:off x="1630841" y="6504213"/>
            <a:ext cx="6161879"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12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r>
              <a:rPr lang="en-US"/>
              <a:t>Sam Posen | IPAC'26 Tutorial</a:t>
            </a:r>
            <a:endParaRPr lang="en-US" b="1" dirty="0"/>
          </a:p>
        </p:txBody>
      </p:sp>
      <p:sp>
        <p:nvSpPr>
          <p:cNvPr id="6" name="Slide Number Placeholder 5"/>
          <p:cNvSpPr>
            <a:spLocks noGrp="1"/>
          </p:cNvSpPr>
          <p:nvPr>
            <p:ph type="sldNum" sz="quarter" idx="4"/>
          </p:nvPr>
        </p:nvSpPr>
        <p:spPr>
          <a:xfrm>
            <a:off x="222250" y="6504213"/>
            <a:ext cx="414338" cy="237285"/>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12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mtClean="0"/>
              <a:pPr>
                <a:defRPr/>
              </a:pPr>
              <a:t>3</a:t>
            </a:fld>
            <a:endParaRPr lang="en-US" dirty="0"/>
          </a:p>
        </p:txBody>
      </p:sp>
      <p:pic>
        <p:nvPicPr>
          <p:cNvPr id="8" name="Picture 2" descr="http://i.imgur.com/NCmmOZf.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914400"/>
            <a:ext cx="4796608" cy="2695694"/>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8"/>
          <p:cNvPicPr>
            <a:picLocks noChangeAspect="1"/>
          </p:cNvPicPr>
          <p:nvPr/>
        </p:nvPicPr>
        <p:blipFill>
          <a:blip r:embed="rId3"/>
          <a:stretch>
            <a:fillRect/>
          </a:stretch>
        </p:blipFill>
        <p:spPr>
          <a:xfrm>
            <a:off x="6872074" y="897617"/>
            <a:ext cx="3613133" cy="5368317"/>
          </a:xfrm>
          <a:prstGeom prst="rect">
            <a:avLst/>
          </a:prstGeom>
        </p:spPr>
      </p:pic>
      <p:pic>
        <p:nvPicPr>
          <p:cNvPr id="10" name="Picture 6" descr="http://home.web.cern.ch/sites/home.web.cern.ch/files/styles/large/public/image/featured/2014/01/higgs-simulation-3.jpg?itok=D9jw7cn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00" y="3765021"/>
            <a:ext cx="2009776" cy="1457088"/>
          </a:xfrm>
          <a:prstGeom prst="rect">
            <a:avLst/>
          </a:prstGeom>
          <a:noFill/>
          <a:extLst>
            <a:ext uri="{909E8E84-426E-40dd-AFC4-6F175D3DCCD1}">
              <a14:hiddenFill xmlns:a14="http://schemas.microsoft.com/office/drawing/2010/main" xmlns="">
                <a:solidFill>
                  <a:srgbClr val="FFFFFF"/>
                </a:solidFill>
              </a14:hiddenFill>
            </a:ext>
          </a:extLst>
        </p:spPr>
      </p:pic>
      <p:pic>
        <p:nvPicPr>
          <p:cNvPr id="11" name="Picture 12" descr="http://www.nobelprize.org/nobel_prizes/physics/laureates/2013/images/am-higgs-thank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6495" y="3765021"/>
            <a:ext cx="1869481" cy="2519517"/>
          </a:xfrm>
          <a:prstGeom prst="rect">
            <a:avLst/>
          </a:prstGeom>
          <a:noFill/>
          <a:extLst>
            <a:ext uri="{909E8E84-426E-40dd-AFC4-6F175D3DCCD1}">
              <a14:hiddenFill xmlns:a14="http://schemas.microsoft.com/office/drawing/2010/main" xmlns="">
                <a:solidFill>
                  <a:srgbClr val="FFFFFF"/>
                </a:solidFill>
              </a14:hiddenFill>
            </a:ext>
          </a:extLst>
        </p:spPr>
      </p:pic>
      <p:pic>
        <p:nvPicPr>
          <p:cNvPr id="12" name="Picture 14" descr="https://lhc-commissioning.web.cern.ch/lhc-commissioning/images/lhc-google.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04999" y="5565715"/>
            <a:ext cx="2009778" cy="717002"/>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TextBox 12"/>
          <p:cNvSpPr txBox="1"/>
          <p:nvPr/>
        </p:nvSpPr>
        <p:spPr>
          <a:xfrm>
            <a:off x="3739106" y="6368521"/>
            <a:ext cx="3241243" cy="523220"/>
          </a:xfrm>
          <a:prstGeom prst="rect">
            <a:avLst/>
          </a:prstGeom>
          <a:noFill/>
        </p:spPr>
        <p:txBody>
          <a:bodyPr wrap="square" rtlCol="0">
            <a:spAutoFit/>
          </a:bodyPr>
          <a:lstStyle/>
          <a:p>
            <a:r>
              <a:rPr lang="en-US" sz="1400" i="1" dirty="0">
                <a:solidFill>
                  <a:srgbClr val="000000"/>
                </a:solidFill>
                <a:latin typeface="Calibri Light" panose="020F0302020204030204" pitchFamily="34" charset="0"/>
                <a:cs typeface="Times New Roman" panose="02020603050405020304" pitchFamily="18" charset="0"/>
              </a:rPr>
              <a:t>Images from CERN, google, nobelprize.org, arXiv:1207.7214v2</a:t>
            </a:r>
          </a:p>
        </p:txBody>
      </p:sp>
      <p:sp>
        <p:nvSpPr>
          <p:cNvPr id="16" name="TextBox 15"/>
          <p:cNvSpPr txBox="1"/>
          <p:nvPr/>
        </p:nvSpPr>
        <p:spPr>
          <a:xfrm>
            <a:off x="7336299" y="400752"/>
            <a:ext cx="3212496" cy="276999"/>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The Large Electron-Positron Collider (LEP)</a:t>
            </a:r>
          </a:p>
        </p:txBody>
      </p:sp>
      <p:sp>
        <p:nvSpPr>
          <p:cNvPr id="17" name="TextBox 16"/>
          <p:cNvSpPr txBox="1"/>
          <p:nvPr/>
        </p:nvSpPr>
        <p:spPr>
          <a:xfrm>
            <a:off x="7336299" y="132904"/>
            <a:ext cx="2684684" cy="276999"/>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The Large Hadron Collider (LHC)</a:t>
            </a:r>
          </a:p>
        </p:txBody>
      </p:sp>
      <p:pic>
        <p:nvPicPr>
          <p:cNvPr id="20" name="Picture 2" descr="https://www.eso.org/public/archives/logos/screen/cern.jpg"/>
          <p:cNvPicPr>
            <a:picLocks noChangeAspect="1" noChangeArrowheads="1"/>
          </p:cNvPicPr>
          <p:nvPr/>
        </p:nvPicPr>
        <p:blipFill>
          <a:blip r:embed="rId7">
            <a:clrChange>
              <a:clrFrom>
                <a:srgbClr val="FFFFFF"/>
              </a:clrFrom>
              <a:clrTo>
                <a:srgbClr val="FFFFFF">
                  <a:alpha val="0"/>
                </a:srgbClr>
              </a:clrTo>
            </a:clrChange>
            <a:biLevel thresh="25000"/>
            <a:extLst>
              <a:ext uri="{28A0092B-C50C-407E-A947-70E740481C1C}">
                <a14:useLocalDpi xmlns:a14="http://schemas.microsoft.com/office/drawing/2010/main" val="0"/>
              </a:ext>
            </a:extLst>
          </a:blip>
          <a:srcRect/>
          <a:stretch>
            <a:fillRect/>
          </a:stretch>
        </p:blipFill>
        <p:spPr bwMode="auto">
          <a:xfrm>
            <a:off x="6704412" y="153087"/>
            <a:ext cx="552877" cy="54085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419989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http://cdn.phys.org/newman/gfx/news/hires/2016/berkeleylab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5279" y="971549"/>
            <a:ext cx="4456895" cy="3008404"/>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Rectangle 12"/>
          <p:cNvSpPr/>
          <p:nvPr/>
        </p:nvSpPr>
        <p:spPr>
          <a:xfrm>
            <a:off x="6162564" y="931382"/>
            <a:ext cx="4470671" cy="30485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29419" y="104344"/>
            <a:ext cx="7532816" cy="690368"/>
          </a:xfrm>
        </p:spPr>
        <p:txBody>
          <a:bodyPr/>
          <a:lstStyle/>
          <a:p>
            <a:r>
              <a:rPr lang="en-US" dirty="0"/>
              <a:t>Light Sources</a:t>
            </a:r>
          </a:p>
        </p:txBody>
      </p:sp>
      <p:sp>
        <p:nvSpPr>
          <p:cNvPr id="4" name="Date Placeholder 3"/>
          <p:cNvSpPr>
            <a:spLocks noGrp="1"/>
          </p:cNvSpPr>
          <p:nvPr>
            <p:ph type="dt" sz="half" idx="2"/>
          </p:nvPr>
        </p:nvSpPr>
        <p:spPr>
          <a:xfrm>
            <a:off x="736827" y="6504213"/>
            <a:ext cx="793776" cy="241300"/>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12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r>
              <a:rPr lang="en-US"/>
              <a:t>5/16/26</a:t>
            </a:r>
            <a:endParaRPr lang="en-US" dirty="0"/>
          </a:p>
        </p:txBody>
      </p:sp>
      <p:sp>
        <p:nvSpPr>
          <p:cNvPr id="5" name="Footer Placeholder 4"/>
          <p:cNvSpPr>
            <a:spLocks noGrp="1"/>
          </p:cNvSpPr>
          <p:nvPr>
            <p:ph type="ftr" sz="quarter" idx="3"/>
          </p:nvPr>
        </p:nvSpPr>
        <p:spPr>
          <a:xfrm>
            <a:off x="1630841" y="6504213"/>
            <a:ext cx="6161879"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12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r>
              <a:rPr lang="en-US"/>
              <a:t>Sam Posen | IPAC'26 Tutorial</a:t>
            </a:r>
            <a:endParaRPr lang="en-US" b="1" dirty="0"/>
          </a:p>
        </p:txBody>
      </p:sp>
      <p:sp>
        <p:nvSpPr>
          <p:cNvPr id="6" name="Slide Number Placeholder 5"/>
          <p:cNvSpPr>
            <a:spLocks noGrp="1"/>
          </p:cNvSpPr>
          <p:nvPr>
            <p:ph type="sldNum" sz="quarter" idx="4"/>
          </p:nvPr>
        </p:nvSpPr>
        <p:spPr>
          <a:xfrm>
            <a:off x="222250" y="6504213"/>
            <a:ext cx="414338" cy="237285"/>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12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mtClean="0"/>
              <a:pPr>
                <a:defRPr/>
              </a:pPr>
              <a:t>4</a:t>
            </a:fld>
            <a:endParaRPr lang="en-US" dirty="0"/>
          </a:p>
        </p:txBody>
      </p:sp>
      <p:pic>
        <p:nvPicPr>
          <p:cNvPr id="9" name="Picture 8"/>
          <p:cNvPicPr>
            <a:picLocks noChangeAspect="1"/>
          </p:cNvPicPr>
          <p:nvPr/>
        </p:nvPicPr>
        <p:blipFill>
          <a:blip r:embed="rId4"/>
          <a:stretch>
            <a:fillRect/>
          </a:stretch>
        </p:blipFill>
        <p:spPr>
          <a:xfrm>
            <a:off x="9804400" y="91440"/>
            <a:ext cx="863600" cy="863600"/>
          </a:xfrm>
          <a:prstGeom prst="rect">
            <a:avLst/>
          </a:prstGeom>
        </p:spPr>
      </p:pic>
      <p:pic>
        <p:nvPicPr>
          <p:cNvPr id="2052" name="Picture 4" descr="http://www.xfel.eu/sites/site_xfel-gmbh/content/e63619/e79555/XFEL_Luftbild_2014_1_parallel_50x16_rgb-s_eng.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91946" y="4037013"/>
            <a:ext cx="4499037" cy="1109504"/>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9"/>
          <p:cNvPicPr>
            <a:picLocks noChangeAspect="1"/>
          </p:cNvPicPr>
          <p:nvPr/>
        </p:nvPicPr>
        <p:blipFill>
          <a:blip r:embed="rId6"/>
          <a:stretch>
            <a:fillRect/>
          </a:stretch>
        </p:blipFill>
        <p:spPr>
          <a:xfrm>
            <a:off x="1580924" y="971551"/>
            <a:ext cx="4510058" cy="3008402"/>
          </a:xfrm>
          <a:prstGeom prst="rect">
            <a:avLst/>
          </a:prstGeom>
        </p:spPr>
      </p:pic>
      <p:pic>
        <p:nvPicPr>
          <p:cNvPr id="11" name="Picture 10"/>
          <p:cNvPicPr>
            <a:picLocks noChangeAspect="1"/>
          </p:cNvPicPr>
          <p:nvPr/>
        </p:nvPicPr>
        <p:blipFill rotWithShape="1">
          <a:blip r:embed="rId7"/>
          <a:srcRect l="51314"/>
          <a:stretch/>
        </p:blipFill>
        <p:spPr>
          <a:xfrm>
            <a:off x="8102600" y="91440"/>
            <a:ext cx="1473200" cy="863600"/>
          </a:xfrm>
          <a:prstGeom prst="rect">
            <a:avLst/>
          </a:prstGeom>
        </p:spPr>
      </p:pic>
      <p:pic>
        <p:nvPicPr>
          <p:cNvPr id="2060" name="Picture 12" descr="https://portal.slac.stanford.edu/sites/lcls_public/lasers/PublishingImages/lcls-ii-map.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65278" y="4037014"/>
            <a:ext cx="4467956" cy="1497985"/>
          </a:xfrm>
          <a:prstGeom prst="rect">
            <a:avLst/>
          </a:prstGeom>
          <a:noFill/>
          <a:extLst>
            <a:ext uri="{909E8E84-426E-40dd-AFC4-6F175D3DCCD1}">
              <a14:hiddenFill xmlns:a14="http://schemas.microsoft.com/office/drawing/2010/main" xmlns="">
                <a:solidFill>
                  <a:srgbClr val="FFFFFF"/>
                </a:solidFill>
              </a14:hiddenFill>
            </a:ext>
          </a:extLst>
        </p:spPr>
      </p:pic>
      <p:pic>
        <p:nvPicPr>
          <p:cNvPr id="2064" name="Picture 16" descr="http://www.xfel.eu/sites/site_xfel-gmbh/content/e63619/e63620/XFEL_Undulator_rgb_eng.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79278" y="5210122"/>
            <a:ext cx="2014823" cy="1057441"/>
          </a:xfrm>
          <a:prstGeom prst="rect">
            <a:avLst/>
          </a:prstGeom>
          <a:noFill/>
          <a:extLst>
            <a:ext uri="{909E8E84-426E-40dd-AFC4-6F175D3DCCD1}">
              <a14:hiddenFill xmlns:a14="http://schemas.microsoft.com/office/drawing/2010/main" xmlns="">
                <a:solidFill>
                  <a:srgbClr val="FFFFFF"/>
                </a:solidFill>
              </a14:hiddenFill>
            </a:ext>
          </a:extLst>
        </p:spPr>
      </p:pic>
      <p:pic>
        <p:nvPicPr>
          <p:cNvPr id="2066" name="Picture 18" descr="http://www.latrobe.edu.au/chemistry-and-physics/research/abbey/x-ray-free-electron-laser-science-xfel-and-nanocrystallography/Abby-webpage-img-1.jpg/460.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68396" y="5210121"/>
            <a:ext cx="1405846" cy="1057441"/>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TextBox 20"/>
          <p:cNvSpPr txBox="1"/>
          <p:nvPr/>
        </p:nvSpPr>
        <p:spPr>
          <a:xfrm>
            <a:off x="7329386" y="5673030"/>
            <a:ext cx="3338615" cy="523220"/>
          </a:xfrm>
          <a:prstGeom prst="rect">
            <a:avLst/>
          </a:prstGeom>
          <a:noFill/>
        </p:spPr>
        <p:txBody>
          <a:bodyPr wrap="square" rtlCol="0">
            <a:spAutoFit/>
          </a:bodyPr>
          <a:lstStyle/>
          <a:p>
            <a:r>
              <a:rPr lang="en-US" sz="1400" i="1" dirty="0">
                <a:solidFill>
                  <a:srgbClr val="000000"/>
                </a:solidFill>
                <a:latin typeface="Calibri Light" panose="020F0302020204030204" pitchFamily="34" charset="0"/>
                <a:cs typeface="Times New Roman" panose="02020603050405020304" pitchFamily="18" charset="0"/>
              </a:rPr>
              <a:t>Images from LCLS-II and the European XFEL</a:t>
            </a:r>
          </a:p>
          <a:p>
            <a:r>
              <a:rPr lang="en-US" sz="1400" i="1" dirty="0" err="1">
                <a:solidFill>
                  <a:srgbClr val="000000"/>
                </a:solidFill>
                <a:latin typeface="Calibri Light" panose="020F0302020204030204" pitchFamily="34" charset="0"/>
                <a:cs typeface="Times New Roman" panose="02020603050405020304" pitchFamily="18" charset="0"/>
              </a:rPr>
              <a:t>youtu.be</a:t>
            </a:r>
            <a:r>
              <a:rPr lang="en-US" sz="1400" i="1" dirty="0">
                <a:solidFill>
                  <a:srgbClr val="000000"/>
                </a:solidFill>
                <a:latin typeface="Calibri Light" panose="020F0302020204030204" pitchFamily="34" charset="0"/>
                <a:cs typeface="Times New Roman" panose="02020603050405020304" pitchFamily="18" charset="0"/>
              </a:rPr>
              <a:t>/t7jUZwhZdd0</a:t>
            </a:r>
          </a:p>
        </p:txBody>
      </p:sp>
      <p:pic>
        <p:nvPicPr>
          <p:cNvPr id="12" name="Content Placeholder 11"/>
          <p:cNvPicPr>
            <a:picLocks noGrp="1" noChangeAspect="1"/>
          </p:cNvPicPr>
          <p:nvPr>
            <p:ph idx="1"/>
          </p:nvPr>
        </p:nvPicPr>
        <p:blipFill>
          <a:blip r:embed="rId11">
            <a:extLst>
              <a:ext uri="{28A0092B-C50C-407E-A947-70E740481C1C}">
                <a14:useLocalDpi xmlns:a14="http://schemas.microsoft.com/office/drawing/2010/main" val="0"/>
              </a:ext>
            </a:extLst>
          </a:blip>
          <a:stretch>
            <a:fillRect/>
          </a:stretch>
        </p:blipFill>
        <p:spPr>
          <a:xfrm>
            <a:off x="6162563" y="1204723"/>
            <a:ext cx="4459610" cy="2542056"/>
          </a:xfrm>
        </p:spPr>
      </p:pic>
    </p:spTree>
    <p:extLst>
      <p:ext uri="{BB962C8B-B14F-4D97-AF65-F5344CB8AC3E}">
        <p14:creationId xmlns:p14="http://schemas.microsoft.com/office/powerpoint/2010/main" val="3299558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a:p>
        </p:txBody>
      </p:sp>
      <p:sp>
        <p:nvSpPr>
          <p:cNvPr id="3" name="Title 2"/>
          <p:cNvSpPr>
            <a:spLocks noGrp="1"/>
          </p:cNvSpPr>
          <p:nvPr>
            <p:ph type="title"/>
          </p:nvPr>
        </p:nvSpPr>
        <p:spPr>
          <a:xfrm>
            <a:off x="429419" y="160423"/>
            <a:ext cx="7532816" cy="690368"/>
          </a:xfrm>
        </p:spPr>
        <p:txBody>
          <a:bodyPr/>
          <a:lstStyle/>
          <a:p>
            <a:r>
              <a:rPr lang="en-US" dirty="0"/>
              <a:t>Neutron Sources</a:t>
            </a:r>
          </a:p>
        </p:txBody>
      </p:sp>
      <p:sp>
        <p:nvSpPr>
          <p:cNvPr id="4" name="Date Placeholder 3"/>
          <p:cNvSpPr>
            <a:spLocks noGrp="1"/>
          </p:cNvSpPr>
          <p:nvPr>
            <p:ph type="dt" sz="half" idx="2"/>
          </p:nvPr>
        </p:nvSpPr>
        <p:spPr>
          <a:xfrm>
            <a:off x="736827" y="6504213"/>
            <a:ext cx="793776" cy="241300"/>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12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r>
              <a:rPr lang="en-US"/>
              <a:t>5/16/26</a:t>
            </a:r>
            <a:endParaRPr lang="en-US" dirty="0"/>
          </a:p>
        </p:txBody>
      </p:sp>
      <p:sp>
        <p:nvSpPr>
          <p:cNvPr id="5" name="Footer Placeholder 4"/>
          <p:cNvSpPr>
            <a:spLocks noGrp="1"/>
          </p:cNvSpPr>
          <p:nvPr>
            <p:ph type="ftr" sz="quarter" idx="3"/>
          </p:nvPr>
        </p:nvSpPr>
        <p:spPr>
          <a:xfrm>
            <a:off x="1630841" y="6504213"/>
            <a:ext cx="6161879"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12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r>
              <a:rPr lang="en-US"/>
              <a:t>Sam Posen | IPAC'26 Tutorial</a:t>
            </a:r>
            <a:endParaRPr lang="en-US" b="1" dirty="0"/>
          </a:p>
        </p:txBody>
      </p:sp>
      <p:sp>
        <p:nvSpPr>
          <p:cNvPr id="6" name="Slide Number Placeholder 5"/>
          <p:cNvSpPr>
            <a:spLocks noGrp="1"/>
          </p:cNvSpPr>
          <p:nvPr>
            <p:ph type="sldNum" sz="quarter" idx="4"/>
          </p:nvPr>
        </p:nvSpPr>
        <p:spPr>
          <a:xfrm>
            <a:off x="222250" y="6504213"/>
            <a:ext cx="414338" cy="237285"/>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12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mtClean="0"/>
              <a:pPr>
                <a:defRPr/>
              </a:pPr>
              <a:t>5</a:t>
            </a:fld>
            <a:endParaRPr lang="en-US" dirty="0"/>
          </a:p>
        </p:txBody>
      </p:sp>
      <p:pic>
        <p:nvPicPr>
          <p:cNvPr id="1026" name="Picture 2" descr="https://www.aps.org/publications/apsnews/200005/images/0500sn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9297" y="971551"/>
            <a:ext cx="3995817" cy="2283325"/>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http://media1.s-nbcnews.com/j/msnbc/Components/Photos/060428/060428_neutron_hmed_5p.grid-6x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0930" y="3154363"/>
            <a:ext cx="4514850" cy="2876551"/>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1752601" y="996100"/>
            <a:ext cx="3378200" cy="2035098"/>
          </a:xfrm>
          <a:prstGeom prst="rect">
            <a:avLst/>
          </a:prstGeom>
        </p:spPr>
      </p:pic>
      <p:pic>
        <p:nvPicPr>
          <p:cNvPr id="1036" name="Picture 12" descr="http://www.engineering.com/Portals/0/BlogFiles/DesignerEdge/0313/accelerator%20chart.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9918" y="3254875"/>
            <a:ext cx="3408082" cy="2776038"/>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TextBox 13"/>
          <p:cNvSpPr txBox="1"/>
          <p:nvPr/>
        </p:nvSpPr>
        <p:spPr>
          <a:xfrm>
            <a:off x="1691903" y="6070826"/>
            <a:ext cx="7771413" cy="307777"/>
          </a:xfrm>
          <a:prstGeom prst="rect">
            <a:avLst/>
          </a:prstGeom>
          <a:noFill/>
        </p:spPr>
        <p:txBody>
          <a:bodyPr wrap="square" rtlCol="0">
            <a:spAutoFit/>
          </a:bodyPr>
          <a:lstStyle/>
          <a:p>
            <a:r>
              <a:rPr lang="en-US" sz="1400" i="1" dirty="0">
                <a:solidFill>
                  <a:srgbClr val="000000"/>
                </a:solidFill>
                <a:latin typeface="Calibri Light" panose="020F0302020204030204" pitchFamily="34" charset="0"/>
                <a:cs typeface="Times New Roman" panose="02020603050405020304" pitchFamily="18" charset="0"/>
              </a:rPr>
              <a:t>Images from Spallation Neutron Source, Oak Ridge National Laboratory and European Spallation Source</a:t>
            </a:r>
          </a:p>
        </p:txBody>
      </p:sp>
      <p:pic>
        <p:nvPicPr>
          <p:cNvPr id="1038" name="Picture 14" descr="https://www.hud.ac.uk/media/universityofhuddersfield/content/image/news/newsstories/1408-august2014/in-page-story-image/08-ESS-Cywinski-main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87556" y="34314"/>
            <a:ext cx="1680444" cy="897325"/>
          </a:xfrm>
          <a:prstGeom prst="rect">
            <a:avLst/>
          </a:prstGeom>
          <a:noFill/>
          <a:extLst>
            <a:ext uri="{909E8E84-426E-40dd-AFC4-6F175D3DCCD1}">
              <a14:hiddenFill xmlns:a14="http://schemas.microsoft.com/office/drawing/2010/main" xmlns="">
                <a:solidFill>
                  <a:srgbClr val="FFFFFF"/>
                </a:solidFill>
              </a14:hiddenFill>
            </a:ext>
          </a:extLst>
        </p:spPr>
      </p:pic>
      <p:pic>
        <p:nvPicPr>
          <p:cNvPr id="1040" name="Picture 16" descr="http://knoxblogs.com/atomiccity/wp-content/uploads/sites/11/2014/10/sns2.jpg"/>
          <p:cNvPicPr>
            <a:picLocks noChangeAspect="1" noChangeArrowheads="1"/>
          </p:cNvPicPr>
          <p:nvPr/>
        </p:nvPicPr>
        <p:blipFill rotWithShape="1">
          <a:blip r:embed="rId7">
            <a:extLst>
              <a:ext uri="{28A0092B-C50C-407E-A947-70E740481C1C}">
                <a14:useLocalDpi xmlns:a14="http://schemas.microsoft.com/office/drawing/2010/main" val="0"/>
              </a:ext>
            </a:extLst>
          </a:blip>
          <a:srcRect l="19591" t="54358"/>
          <a:stretch/>
        </p:blipFill>
        <p:spPr bwMode="auto">
          <a:xfrm>
            <a:off x="5849257" y="4173"/>
            <a:ext cx="2909699" cy="92902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069483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a:xfrm>
            <a:off x="461149" y="93064"/>
            <a:ext cx="7532816" cy="690368"/>
          </a:xfrm>
        </p:spPr>
        <p:txBody>
          <a:bodyPr/>
          <a:lstStyle/>
          <a:p>
            <a:r>
              <a:rPr lang="en-US" dirty="0"/>
              <a:t>Nuclear Physics </a:t>
            </a:r>
          </a:p>
        </p:txBody>
      </p:sp>
      <p:sp>
        <p:nvSpPr>
          <p:cNvPr id="4" name="Date Placeholder 3"/>
          <p:cNvSpPr>
            <a:spLocks noGrp="1"/>
          </p:cNvSpPr>
          <p:nvPr>
            <p:ph type="dt" sz="half" idx="2"/>
          </p:nvPr>
        </p:nvSpPr>
        <p:spPr>
          <a:xfrm>
            <a:off x="736827" y="6504213"/>
            <a:ext cx="793776" cy="241300"/>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12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r>
              <a:rPr lang="en-US"/>
              <a:t>5/16/26</a:t>
            </a:r>
            <a:endParaRPr lang="en-US" dirty="0"/>
          </a:p>
        </p:txBody>
      </p:sp>
      <p:sp>
        <p:nvSpPr>
          <p:cNvPr id="5" name="Footer Placeholder 4"/>
          <p:cNvSpPr>
            <a:spLocks noGrp="1"/>
          </p:cNvSpPr>
          <p:nvPr>
            <p:ph type="ftr" sz="quarter" idx="3"/>
          </p:nvPr>
        </p:nvSpPr>
        <p:spPr>
          <a:xfrm>
            <a:off x="1630841" y="6504213"/>
            <a:ext cx="6161879" cy="242873"/>
          </a:xfrm>
          <a:prstGeom prst="rect">
            <a:avLst/>
          </a:prstGeom>
        </p:spPr>
        <p:txBody>
          <a:bodyPr lIns="0" tIns="0" rIns="0" bIns="0" anchor="t" anchorCtr="0"/>
          <a:lstStyle>
            <a:defPPr>
              <a:defRPr lang="en-US"/>
            </a:defPPr>
            <a:lvl1pPr marL="0" algn="l" defTabSz="457200" rtl="0" fontAlgn="base">
              <a:spcBef>
                <a:spcPct val="0"/>
              </a:spcBef>
              <a:spcAft>
                <a:spcPct val="0"/>
              </a:spcAft>
              <a:defRPr sz="1200" kern="1200">
                <a:solidFill>
                  <a:srgbClr val="004C97"/>
                </a:solidFill>
                <a:latin typeface="Helvetica"/>
                <a:ea typeface="ＭＳ Ｐゴシック"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r>
              <a:rPr lang="en-US"/>
              <a:t>Sam Posen | IPAC'26 Tutorial</a:t>
            </a:r>
            <a:endParaRPr lang="en-US" b="1" dirty="0"/>
          </a:p>
        </p:txBody>
      </p:sp>
      <p:sp>
        <p:nvSpPr>
          <p:cNvPr id="6" name="Slide Number Placeholder 5"/>
          <p:cNvSpPr>
            <a:spLocks noGrp="1"/>
          </p:cNvSpPr>
          <p:nvPr>
            <p:ph type="sldNum" sz="quarter" idx="4"/>
          </p:nvPr>
        </p:nvSpPr>
        <p:spPr>
          <a:xfrm>
            <a:off x="222250" y="6504213"/>
            <a:ext cx="414338" cy="237285"/>
          </a:xfrm>
          <a:prstGeom prst="rect">
            <a:avLst/>
          </a:prstGeom>
        </p:spPr>
        <p:txBody>
          <a:bodyPr vert="horz" wrap="square" lIns="0" tIns="0" rIns="0" bIns="0" numCol="1" anchor="t" anchorCtr="0" compatLnSpc="1">
            <a:prstTxWarp prst="textNoShape">
              <a:avLst/>
            </a:prstTxWarp>
          </a:bodyPr>
          <a:lstStyle>
            <a:defPPr>
              <a:defRPr lang="en-US"/>
            </a:defPPr>
            <a:lvl1pPr algn="l" defTabSz="457200" rtl="0" fontAlgn="base">
              <a:spcBef>
                <a:spcPct val="0"/>
              </a:spcBef>
              <a:spcAft>
                <a:spcPct val="0"/>
              </a:spcAft>
              <a:defRPr sz="1200" kern="1200" smtClean="0">
                <a:solidFill>
                  <a:srgbClr val="004C97"/>
                </a:solidFill>
                <a:latin typeface="Helvetica" charset="0"/>
                <a:ea typeface="Geneva" charset="0"/>
                <a:cs typeface="ＭＳ Ｐゴシック" charset="0"/>
              </a:defRPr>
            </a:lvl1pPr>
            <a:lvl2pPr marL="457200" algn="l" defTabSz="457200" rtl="0" fontAlgn="base">
              <a:spcBef>
                <a:spcPct val="0"/>
              </a:spcBef>
              <a:spcAft>
                <a:spcPct val="0"/>
              </a:spcAft>
              <a:defRPr sz="2400" kern="1200">
                <a:solidFill>
                  <a:schemeClr val="tx1"/>
                </a:solidFill>
                <a:latin typeface="Calibri" charset="0"/>
                <a:ea typeface="Geneva" charset="0"/>
                <a:cs typeface="Geneva" charset="0"/>
              </a:defRPr>
            </a:lvl2pPr>
            <a:lvl3pPr marL="914400" algn="l" defTabSz="457200" rtl="0" fontAlgn="base">
              <a:spcBef>
                <a:spcPct val="0"/>
              </a:spcBef>
              <a:spcAft>
                <a:spcPct val="0"/>
              </a:spcAft>
              <a:defRPr sz="2400" kern="1200">
                <a:solidFill>
                  <a:schemeClr val="tx1"/>
                </a:solidFill>
                <a:latin typeface="Calibri" charset="0"/>
                <a:ea typeface="Geneva" charset="0"/>
                <a:cs typeface="Geneva" charset="0"/>
              </a:defRPr>
            </a:lvl3pPr>
            <a:lvl4pPr marL="1371600" algn="l" defTabSz="457200" rtl="0" fontAlgn="base">
              <a:spcBef>
                <a:spcPct val="0"/>
              </a:spcBef>
              <a:spcAft>
                <a:spcPct val="0"/>
              </a:spcAft>
              <a:defRPr sz="2400" kern="1200">
                <a:solidFill>
                  <a:schemeClr val="tx1"/>
                </a:solidFill>
                <a:latin typeface="Calibri" charset="0"/>
                <a:ea typeface="Geneva" charset="0"/>
                <a:cs typeface="Geneva" charset="0"/>
              </a:defRPr>
            </a:lvl4pPr>
            <a:lvl5pPr marL="1828800" algn="l" defTabSz="457200" rtl="0" fontAlgn="base">
              <a:spcBef>
                <a:spcPct val="0"/>
              </a:spcBef>
              <a:spcAft>
                <a:spcPct val="0"/>
              </a:spcAft>
              <a:defRPr sz="2400" kern="1200">
                <a:solidFill>
                  <a:schemeClr val="tx1"/>
                </a:solidFill>
                <a:latin typeface="Calibri" charset="0"/>
                <a:ea typeface="Geneva" charset="0"/>
                <a:cs typeface="Geneva" charset="0"/>
              </a:defRPr>
            </a:lvl5pPr>
            <a:lvl6pPr marL="2286000" algn="l" defTabSz="457200" rtl="0" eaLnBrk="1" latinLnBrk="0" hangingPunct="1">
              <a:defRPr sz="2400" kern="1200">
                <a:solidFill>
                  <a:schemeClr val="tx1"/>
                </a:solidFill>
                <a:latin typeface="Calibri" charset="0"/>
                <a:ea typeface="Geneva" charset="0"/>
                <a:cs typeface="Geneva" charset="0"/>
              </a:defRPr>
            </a:lvl6pPr>
            <a:lvl7pPr marL="2743200" algn="l" defTabSz="457200" rtl="0" eaLnBrk="1" latinLnBrk="0" hangingPunct="1">
              <a:defRPr sz="2400" kern="1200">
                <a:solidFill>
                  <a:schemeClr val="tx1"/>
                </a:solidFill>
                <a:latin typeface="Calibri" charset="0"/>
                <a:ea typeface="Geneva" charset="0"/>
                <a:cs typeface="Geneva" charset="0"/>
              </a:defRPr>
            </a:lvl7pPr>
            <a:lvl8pPr marL="3200400" algn="l" defTabSz="457200" rtl="0" eaLnBrk="1" latinLnBrk="0" hangingPunct="1">
              <a:defRPr sz="2400" kern="1200">
                <a:solidFill>
                  <a:schemeClr val="tx1"/>
                </a:solidFill>
                <a:latin typeface="Calibri" charset="0"/>
                <a:ea typeface="Geneva" charset="0"/>
                <a:cs typeface="Geneva" charset="0"/>
              </a:defRPr>
            </a:lvl8pPr>
            <a:lvl9pPr marL="3657600" algn="l" defTabSz="457200" rtl="0" eaLnBrk="1" latinLnBrk="0" hangingPunct="1">
              <a:defRPr sz="2400" kern="1200">
                <a:solidFill>
                  <a:schemeClr val="tx1"/>
                </a:solidFill>
                <a:latin typeface="Calibri" charset="0"/>
                <a:ea typeface="Geneva" charset="0"/>
                <a:cs typeface="Geneva" charset="0"/>
              </a:defRPr>
            </a:lvl9pPr>
          </a:lstStyle>
          <a:p>
            <a:pPr>
              <a:defRPr/>
            </a:pPr>
            <a:fld id="{148C009B-CB69-E04A-B9B3-34B26D69E9CF}" type="slidenum">
              <a:rPr lang="en-US" smtClean="0"/>
              <a:pPr>
                <a:defRPr/>
              </a:pPr>
              <a:t>6</a:t>
            </a:fld>
            <a:endParaRPr lang="en-US" dirty="0"/>
          </a:p>
        </p:txBody>
      </p:sp>
      <p:pic>
        <p:nvPicPr>
          <p:cNvPr id="8" name="Picture 7"/>
          <p:cNvPicPr>
            <a:picLocks noChangeAspect="1"/>
          </p:cNvPicPr>
          <p:nvPr/>
        </p:nvPicPr>
        <p:blipFill>
          <a:blip r:embed="rId2"/>
          <a:stretch>
            <a:fillRect/>
          </a:stretch>
        </p:blipFill>
        <p:spPr>
          <a:xfrm>
            <a:off x="4790712" y="25622"/>
            <a:ext cx="742696" cy="782963"/>
          </a:xfrm>
          <a:prstGeom prst="rect">
            <a:avLst/>
          </a:prstGeom>
        </p:spPr>
      </p:pic>
      <p:pic>
        <p:nvPicPr>
          <p:cNvPr id="4100" name="Picture 4" descr="http://image.slidesharecdn.com/20130501epicsatfrib-140805124121-phpapp02/95/2013-05-01-epics-at-frib-15-638.jpg?cb=1428447550"/>
          <p:cNvPicPr>
            <a:picLocks noChangeAspect="1" noChangeArrowheads="1"/>
          </p:cNvPicPr>
          <p:nvPr/>
        </p:nvPicPr>
        <p:blipFill rotWithShape="1">
          <a:blip r:embed="rId3">
            <a:extLst>
              <a:ext uri="{28A0092B-C50C-407E-A947-70E740481C1C}">
                <a14:useLocalDpi xmlns:a14="http://schemas.microsoft.com/office/drawing/2010/main" val="0"/>
              </a:ext>
            </a:extLst>
          </a:blip>
          <a:srcRect b="10986"/>
          <a:stretch/>
        </p:blipFill>
        <p:spPr bwMode="auto">
          <a:xfrm>
            <a:off x="1542288" y="868217"/>
            <a:ext cx="4278958" cy="2859640"/>
          </a:xfrm>
          <a:prstGeom prst="rect">
            <a:avLst/>
          </a:prstGeom>
          <a:noFill/>
          <a:extLst>
            <a:ext uri="{909E8E84-426E-40dd-AFC4-6F175D3DCCD1}">
              <a14:hiddenFill xmlns:a14="http://schemas.microsoft.com/office/drawing/2010/main" xmlns="">
                <a:solidFill>
                  <a:srgbClr val="FFFFFF"/>
                </a:solidFill>
              </a14:hiddenFill>
            </a:ext>
          </a:extLst>
        </p:spPr>
      </p:pic>
      <p:pic>
        <p:nvPicPr>
          <p:cNvPr id="4102" name="Picture 6" descr="http://images.slideplayer.com/25/8070743/slides/slide_4.jpg"/>
          <p:cNvPicPr>
            <a:picLocks noChangeAspect="1" noChangeArrowheads="1"/>
          </p:cNvPicPr>
          <p:nvPr/>
        </p:nvPicPr>
        <p:blipFill rotWithShape="1">
          <a:blip r:embed="rId4">
            <a:extLst>
              <a:ext uri="{28A0092B-C50C-407E-A947-70E740481C1C}">
                <a14:useLocalDpi xmlns:a14="http://schemas.microsoft.com/office/drawing/2010/main" val="0"/>
              </a:ext>
            </a:extLst>
          </a:blip>
          <a:srcRect t="12956" r="3785" b="10862"/>
          <a:stretch/>
        </p:blipFill>
        <p:spPr bwMode="auto">
          <a:xfrm>
            <a:off x="5821247" y="887320"/>
            <a:ext cx="4850754" cy="2880578"/>
          </a:xfrm>
          <a:prstGeom prst="rect">
            <a:avLst/>
          </a:prstGeom>
          <a:noFill/>
          <a:extLst>
            <a:ext uri="{909E8E84-426E-40dd-AFC4-6F175D3DCCD1}">
              <a14:hiddenFill xmlns:a14="http://schemas.microsoft.com/office/drawing/2010/main" xmlns="">
                <a:solidFill>
                  <a:srgbClr val="FFFFFF"/>
                </a:solidFill>
              </a14:hiddenFill>
            </a:ext>
          </a:extLst>
        </p:spPr>
      </p:pic>
      <p:pic>
        <p:nvPicPr>
          <p:cNvPr id="4104" name="Picture 8" descr="Image result for ceba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78865" y="3755290"/>
            <a:ext cx="3355721" cy="2444883"/>
          </a:xfrm>
          <a:prstGeom prst="rect">
            <a:avLst/>
          </a:prstGeom>
          <a:noFill/>
          <a:extLst>
            <a:ext uri="{909E8E84-426E-40dd-AFC4-6F175D3DCCD1}">
              <a14:hiddenFill xmlns:a14="http://schemas.microsoft.com/office/drawing/2010/main" xmlns="">
                <a:solidFill>
                  <a:srgbClr val="FFFFFF"/>
                </a:solidFill>
              </a14:hiddenFill>
            </a:ext>
          </a:extLst>
        </p:spPr>
      </p:pic>
      <p:pic>
        <p:nvPicPr>
          <p:cNvPr id="4106" name="Picture 10" descr="https://www.researchgate.net/profile/Christiana_Grenoble/publication/229176079/figure/fig1/AS:300798140534792@1448727273931/Figure-2-1497-MHz-original-CEBAF-5-cell-cavity-in-comparison-to-the-low-loss-7-cell.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13218" y="3755290"/>
            <a:ext cx="2980747" cy="2444883"/>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TextBox 13"/>
          <p:cNvSpPr txBox="1"/>
          <p:nvPr/>
        </p:nvSpPr>
        <p:spPr>
          <a:xfrm>
            <a:off x="8071623" y="5128828"/>
            <a:ext cx="2595404" cy="1169551"/>
          </a:xfrm>
          <a:prstGeom prst="rect">
            <a:avLst/>
          </a:prstGeom>
          <a:noFill/>
        </p:spPr>
        <p:txBody>
          <a:bodyPr wrap="square" rtlCol="0">
            <a:spAutoFit/>
          </a:bodyPr>
          <a:lstStyle/>
          <a:p>
            <a:r>
              <a:rPr lang="en-US" sz="1400" i="1" dirty="0">
                <a:solidFill>
                  <a:srgbClr val="000000"/>
                </a:solidFill>
                <a:latin typeface="Calibri Light" panose="020F0302020204030204" pitchFamily="34" charset="0"/>
                <a:cs typeface="Times New Roman" panose="02020603050405020304" pitchFamily="18" charset="0"/>
              </a:rPr>
              <a:t>Images from FRIB (Michigan State University), RISP (RAON, Korea), CEBAF (Jefferson National Laboratory, Virginia), Brookhaven National Laboratory, New York)</a:t>
            </a:r>
          </a:p>
        </p:txBody>
      </p:sp>
      <p:pic>
        <p:nvPicPr>
          <p:cNvPr id="4108" name="Picture 12" descr="https://www.bnl.gov/rhic/images/gluons-540px.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00252" y="3767899"/>
            <a:ext cx="2073973" cy="1401853"/>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8"/>
          <p:cNvPicPr>
            <a:picLocks noChangeAspect="1"/>
          </p:cNvPicPr>
          <p:nvPr/>
        </p:nvPicPr>
        <p:blipFill>
          <a:blip r:embed="rId8"/>
          <a:stretch>
            <a:fillRect/>
          </a:stretch>
        </p:blipFill>
        <p:spPr>
          <a:xfrm>
            <a:off x="9040913" y="126884"/>
            <a:ext cx="1557364" cy="571034"/>
          </a:xfrm>
          <a:prstGeom prst="rect">
            <a:avLst/>
          </a:prstGeom>
        </p:spPr>
      </p:pic>
      <p:pic>
        <p:nvPicPr>
          <p:cNvPr id="10" name="Picture 9"/>
          <p:cNvPicPr>
            <a:picLocks noChangeAspect="1"/>
          </p:cNvPicPr>
          <p:nvPr/>
        </p:nvPicPr>
        <p:blipFill>
          <a:blip r:embed="rId9"/>
          <a:stretch>
            <a:fillRect/>
          </a:stretch>
        </p:blipFill>
        <p:spPr>
          <a:xfrm>
            <a:off x="5533408" y="66246"/>
            <a:ext cx="1943336" cy="607293"/>
          </a:xfrm>
          <a:prstGeom prst="rect">
            <a:avLst/>
          </a:prstGeom>
        </p:spPr>
      </p:pic>
      <p:pic>
        <p:nvPicPr>
          <p:cNvPr id="4114" name="Picture 18" descr="Institute for Basic Scienc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463613" y="186222"/>
            <a:ext cx="1457169" cy="35774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558372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0739B-8D20-8582-8523-886995E48DEC}"/>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E891C046-EEDD-9331-CCD4-8DAC1C51AC8B}"/>
              </a:ext>
            </a:extLst>
          </p:cNvPr>
          <p:cNvSpPr>
            <a:spLocks noGrp="1"/>
          </p:cNvSpPr>
          <p:nvPr>
            <p:ph type="body" sz="quarter" idx="10"/>
          </p:nvPr>
        </p:nvSpPr>
        <p:spPr>
          <a:xfrm>
            <a:off x="914399" y="2910625"/>
            <a:ext cx="9994392" cy="3445724"/>
          </a:xfrm>
        </p:spPr>
        <p:txBody>
          <a:bodyPr/>
          <a:lstStyle/>
          <a:p>
            <a:pPr marL="0" indent="0" algn="ctr">
              <a:buNone/>
            </a:pPr>
            <a:r>
              <a:rPr lang="en-US" sz="2800" b="1" dirty="0">
                <a:solidFill>
                  <a:srgbClr val="000000"/>
                </a:solidFill>
              </a:rPr>
              <a:t>Particle accelerator technology is used in many exciting applications beyond accelerator-based science</a:t>
            </a:r>
            <a:endParaRPr lang="en-US" sz="2800" dirty="0"/>
          </a:p>
        </p:txBody>
      </p:sp>
      <p:sp>
        <p:nvSpPr>
          <p:cNvPr id="5" name="Date Placeholder 4">
            <a:extLst>
              <a:ext uri="{FF2B5EF4-FFF2-40B4-BE49-F238E27FC236}">
                <a16:creationId xmlns:a16="http://schemas.microsoft.com/office/drawing/2014/main" id="{008080BB-2153-B292-244E-DBDC6D42DF08}"/>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C8487874-3543-73F2-5D8F-1A8A7B010E64}"/>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41E07C95-AC8C-9F25-BDA4-DC3AA37501A3}"/>
              </a:ext>
            </a:extLst>
          </p:cNvPr>
          <p:cNvSpPr>
            <a:spLocks noGrp="1"/>
          </p:cNvSpPr>
          <p:nvPr>
            <p:ph type="sldNum" sz="quarter" idx="40"/>
          </p:nvPr>
        </p:nvSpPr>
        <p:spPr/>
        <p:txBody>
          <a:bodyPr/>
          <a:lstStyle/>
          <a:p>
            <a:fld id="{F4BAA12D-5F28-3140-935A-44BF4B54B6B6}" type="slidenum">
              <a:rPr lang="en-US" smtClean="0"/>
              <a:pPr/>
              <a:t>7</a:t>
            </a:fld>
            <a:endParaRPr lang="en-US"/>
          </a:p>
        </p:txBody>
      </p:sp>
    </p:spTree>
    <p:extLst>
      <p:ext uri="{BB962C8B-B14F-4D97-AF65-F5344CB8AC3E}">
        <p14:creationId xmlns:p14="http://schemas.microsoft.com/office/powerpoint/2010/main" val="3978875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819061-9EE3-BE9D-9D89-21D8900B951B}"/>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703D408B-27E7-3D85-D9F9-C59B3A3B1551}"/>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E2A2839D-5C13-52BB-0894-DBE128F55DDC}"/>
              </a:ext>
            </a:extLst>
          </p:cNvPr>
          <p:cNvSpPr>
            <a:spLocks noGrp="1"/>
          </p:cNvSpPr>
          <p:nvPr>
            <p:ph type="sldNum" sz="quarter" idx="40"/>
          </p:nvPr>
        </p:nvSpPr>
        <p:spPr/>
        <p:txBody>
          <a:bodyPr/>
          <a:lstStyle/>
          <a:p>
            <a:fld id="{F4BAA12D-5F28-3140-935A-44BF4B54B6B6}" type="slidenum">
              <a:rPr lang="en-US" smtClean="0"/>
              <a:pPr/>
              <a:t>8</a:t>
            </a:fld>
            <a:endParaRPr lang="en-US"/>
          </a:p>
        </p:txBody>
      </p:sp>
      <p:pic>
        <p:nvPicPr>
          <p:cNvPr id="8" name="Picture 7">
            <a:extLst>
              <a:ext uri="{FF2B5EF4-FFF2-40B4-BE49-F238E27FC236}">
                <a16:creationId xmlns:a16="http://schemas.microsoft.com/office/drawing/2014/main" id="{D6451E77-D790-F5DC-F70C-F6FA8B6B3F3A}"/>
              </a:ext>
            </a:extLst>
          </p:cNvPr>
          <p:cNvPicPr>
            <a:picLocks noChangeAspect="1"/>
          </p:cNvPicPr>
          <p:nvPr/>
        </p:nvPicPr>
        <p:blipFill>
          <a:blip r:embed="rId2"/>
          <a:stretch>
            <a:fillRect/>
          </a:stretch>
        </p:blipFill>
        <p:spPr>
          <a:xfrm>
            <a:off x="5098137" y="592428"/>
            <a:ext cx="6664820" cy="4739427"/>
          </a:xfrm>
          <a:prstGeom prst="rect">
            <a:avLst/>
          </a:prstGeom>
        </p:spPr>
      </p:pic>
      <p:sp>
        <p:nvSpPr>
          <p:cNvPr id="9" name="TextBox 8">
            <a:extLst>
              <a:ext uri="{FF2B5EF4-FFF2-40B4-BE49-F238E27FC236}">
                <a16:creationId xmlns:a16="http://schemas.microsoft.com/office/drawing/2014/main" id="{712C40D5-C90A-7822-B649-A226EF1E3BE3}"/>
              </a:ext>
            </a:extLst>
          </p:cNvPr>
          <p:cNvSpPr txBox="1"/>
          <p:nvPr/>
        </p:nvSpPr>
        <p:spPr>
          <a:xfrm>
            <a:off x="2691685" y="6390522"/>
            <a:ext cx="8935127"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Slides from S. Sheehy, U. Melbourne, CERN Accelerator School and P. </a:t>
            </a:r>
            <a:r>
              <a:rPr lang="en-US" i="1" dirty="0" err="1">
                <a:solidFill>
                  <a:srgbClr val="000000"/>
                </a:solidFill>
                <a:latin typeface="Helvetica" pitchFamily="2" charset="0"/>
              </a:rPr>
              <a:t>Buaphad</a:t>
            </a:r>
            <a:endParaRPr lang="en-US" i="1" dirty="0">
              <a:solidFill>
                <a:srgbClr val="000000"/>
              </a:solidFill>
              <a:latin typeface="Helvetica" pitchFamily="2" charset="0"/>
            </a:endParaRPr>
          </a:p>
        </p:txBody>
      </p:sp>
      <p:pic>
        <p:nvPicPr>
          <p:cNvPr id="10" name="Picture 9">
            <a:extLst>
              <a:ext uri="{FF2B5EF4-FFF2-40B4-BE49-F238E27FC236}">
                <a16:creationId xmlns:a16="http://schemas.microsoft.com/office/drawing/2014/main" id="{4D2C4CF6-9175-8F97-F6CE-A048841B7CD1}"/>
              </a:ext>
            </a:extLst>
          </p:cNvPr>
          <p:cNvPicPr>
            <a:picLocks noChangeAspect="1"/>
          </p:cNvPicPr>
          <p:nvPr/>
        </p:nvPicPr>
        <p:blipFill>
          <a:blip r:embed="rId3"/>
          <a:stretch>
            <a:fillRect/>
          </a:stretch>
        </p:blipFill>
        <p:spPr>
          <a:xfrm>
            <a:off x="219455" y="1231900"/>
            <a:ext cx="4717018" cy="3777982"/>
          </a:xfrm>
          <a:prstGeom prst="rect">
            <a:avLst/>
          </a:prstGeom>
        </p:spPr>
      </p:pic>
    </p:spTree>
    <p:extLst>
      <p:ext uri="{BB962C8B-B14F-4D97-AF65-F5344CB8AC3E}">
        <p14:creationId xmlns:p14="http://schemas.microsoft.com/office/powerpoint/2010/main" val="4211431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652571-E229-A2F5-FA0A-A3DEE3FE8B5B}"/>
              </a:ext>
            </a:extLst>
          </p:cNvPr>
          <p:cNvSpPr>
            <a:spLocks noGrp="1"/>
          </p:cNvSpPr>
          <p:nvPr>
            <p:ph type="title"/>
          </p:nvPr>
        </p:nvSpPr>
        <p:spPr/>
        <p:txBody>
          <a:bodyPr/>
          <a:lstStyle/>
          <a:p>
            <a:r>
              <a:rPr lang="en-US" dirty="0"/>
              <a:t>Ion Implantation</a:t>
            </a:r>
          </a:p>
        </p:txBody>
      </p:sp>
      <p:sp>
        <p:nvSpPr>
          <p:cNvPr id="5" name="Date Placeholder 4">
            <a:extLst>
              <a:ext uri="{FF2B5EF4-FFF2-40B4-BE49-F238E27FC236}">
                <a16:creationId xmlns:a16="http://schemas.microsoft.com/office/drawing/2014/main" id="{25DBA96C-8261-89D7-3A86-5AE7E5DD759F}"/>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BD722C59-3A51-8D6E-AEF1-0AC44B5EBAF2}"/>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FC104AAE-AF94-5221-F0AD-8342BD26BEF1}"/>
              </a:ext>
            </a:extLst>
          </p:cNvPr>
          <p:cNvSpPr>
            <a:spLocks noGrp="1"/>
          </p:cNvSpPr>
          <p:nvPr>
            <p:ph type="sldNum" sz="quarter" idx="40"/>
          </p:nvPr>
        </p:nvSpPr>
        <p:spPr/>
        <p:txBody>
          <a:bodyPr/>
          <a:lstStyle/>
          <a:p>
            <a:fld id="{F4BAA12D-5F28-3140-935A-44BF4B54B6B6}" type="slidenum">
              <a:rPr lang="en-US" smtClean="0"/>
              <a:pPr/>
              <a:t>9</a:t>
            </a:fld>
            <a:endParaRPr lang="en-US"/>
          </a:p>
        </p:txBody>
      </p:sp>
      <p:pic>
        <p:nvPicPr>
          <p:cNvPr id="8" name="Picture 2">
            <a:extLst>
              <a:ext uri="{FF2B5EF4-FFF2-40B4-BE49-F238E27FC236}">
                <a16:creationId xmlns:a16="http://schemas.microsoft.com/office/drawing/2014/main" id="{15A97C1D-7753-E9A9-D9AE-FBACE7D545C6}"/>
              </a:ext>
            </a:extLst>
          </p:cNvPr>
          <p:cNvPicPr>
            <a:picLocks noChangeAspect="1" noChangeArrowheads="1"/>
          </p:cNvPicPr>
          <p:nvPr/>
        </p:nvPicPr>
        <p:blipFill>
          <a:blip r:embed="rId2" cstate="print"/>
          <a:srcRect/>
          <a:stretch>
            <a:fillRect/>
          </a:stretch>
        </p:blipFill>
        <p:spPr bwMode="auto">
          <a:xfrm>
            <a:off x="5267673" y="3465754"/>
            <a:ext cx="6456363" cy="1809750"/>
          </a:xfrm>
          <a:prstGeom prst="rect">
            <a:avLst/>
          </a:prstGeom>
          <a:noFill/>
          <a:ln w="9525">
            <a:noFill/>
            <a:miter lim="800000"/>
            <a:headEnd/>
            <a:tailEnd/>
          </a:ln>
        </p:spPr>
      </p:pic>
      <p:pic>
        <p:nvPicPr>
          <p:cNvPr id="9" name="Picture 2">
            <a:extLst>
              <a:ext uri="{FF2B5EF4-FFF2-40B4-BE49-F238E27FC236}">
                <a16:creationId xmlns:a16="http://schemas.microsoft.com/office/drawing/2014/main" id="{2C772533-50E9-D399-639B-7674029E4D5A}"/>
              </a:ext>
            </a:extLst>
          </p:cNvPr>
          <p:cNvPicPr>
            <a:picLocks noChangeAspect="1" noChangeArrowheads="1"/>
          </p:cNvPicPr>
          <p:nvPr/>
        </p:nvPicPr>
        <p:blipFill>
          <a:blip r:embed="rId3" cstate="print"/>
          <a:srcRect/>
          <a:stretch>
            <a:fillRect/>
          </a:stretch>
        </p:blipFill>
        <p:spPr bwMode="auto">
          <a:xfrm>
            <a:off x="756634" y="1904967"/>
            <a:ext cx="3962400" cy="3962400"/>
          </a:xfrm>
          <a:prstGeom prst="rect">
            <a:avLst/>
          </a:prstGeom>
          <a:noFill/>
          <a:ln w="9525">
            <a:noFill/>
            <a:miter lim="800000"/>
            <a:headEnd/>
            <a:tailEnd/>
          </a:ln>
        </p:spPr>
      </p:pic>
      <p:sp>
        <p:nvSpPr>
          <p:cNvPr id="10" name="Rectangle 9">
            <a:extLst>
              <a:ext uri="{FF2B5EF4-FFF2-40B4-BE49-F238E27FC236}">
                <a16:creationId xmlns:a16="http://schemas.microsoft.com/office/drawing/2014/main" id="{536F4B82-7C2A-62FF-E945-4F42C2F4EE81}"/>
              </a:ext>
            </a:extLst>
          </p:cNvPr>
          <p:cNvSpPr/>
          <p:nvPr/>
        </p:nvSpPr>
        <p:spPr>
          <a:xfrm>
            <a:off x="4876799" y="2170151"/>
            <a:ext cx="5446667" cy="646331"/>
          </a:xfrm>
          <a:prstGeom prst="rect">
            <a:avLst/>
          </a:prstGeom>
        </p:spPr>
        <p:txBody>
          <a:bodyPr wrap="square">
            <a:spAutoFit/>
          </a:bodyPr>
          <a:lstStyle/>
          <a:p>
            <a:r>
              <a:rPr lang="en-US" dirty="0">
                <a:solidFill>
                  <a:srgbClr val="7030A0"/>
                </a:solidFill>
              </a:rPr>
              <a:t>Eaton HE3 High Energy Implanter, showing the ion beam hitting the 300mm wafer end-station.</a:t>
            </a:r>
          </a:p>
        </p:txBody>
      </p:sp>
      <p:sp>
        <p:nvSpPr>
          <p:cNvPr id="12" name="TextBox 11">
            <a:extLst>
              <a:ext uri="{FF2B5EF4-FFF2-40B4-BE49-F238E27FC236}">
                <a16:creationId xmlns:a16="http://schemas.microsoft.com/office/drawing/2014/main" id="{4CDEECB3-6B75-6031-CAF3-6A4959FE6E77}"/>
              </a:ext>
            </a:extLst>
          </p:cNvPr>
          <p:cNvSpPr txBox="1"/>
          <p:nvPr/>
        </p:nvSpPr>
        <p:spPr>
          <a:xfrm>
            <a:off x="2691685" y="6390522"/>
            <a:ext cx="8935127"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from Bo Cui, University of Waterloo</a:t>
            </a:r>
          </a:p>
        </p:txBody>
      </p:sp>
    </p:spTree>
    <p:extLst>
      <p:ext uri="{BB962C8B-B14F-4D97-AF65-F5344CB8AC3E}">
        <p14:creationId xmlns:p14="http://schemas.microsoft.com/office/powerpoint/2010/main" val="2563135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81A3A00-8FFB-BF02-909F-147EDA51BD92}"/>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FF3B2018-FDDF-4D6B-36CB-82F3582D5C5B}"/>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C3A705A6-58FA-F4F0-201E-D2EF0C213EBB}"/>
              </a:ext>
            </a:extLst>
          </p:cNvPr>
          <p:cNvSpPr>
            <a:spLocks noGrp="1"/>
          </p:cNvSpPr>
          <p:nvPr>
            <p:ph type="sldNum" sz="quarter" idx="40"/>
          </p:nvPr>
        </p:nvSpPr>
        <p:spPr/>
        <p:txBody>
          <a:bodyPr/>
          <a:lstStyle/>
          <a:p>
            <a:fld id="{F4BAA12D-5F28-3140-935A-44BF4B54B6B6}" type="slidenum">
              <a:rPr lang="en-US" smtClean="0"/>
              <a:pPr/>
              <a:t>10</a:t>
            </a:fld>
            <a:endParaRPr lang="en-US"/>
          </a:p>
        </p:txBody>
      </p:sp>
      <p:pic>
        <p:nvPicPr>
          <p:cNvPr id="9" name="Picture 8">
            <a:extLst>
              <a:ext uri="{FF2B5EF4-FFF2-40B4-BE49-F238E27FC236}">
                <a16:creationId xmlns:a16="http://schemas.microsoft.com/office/drawing/2014/main" id="{E7162A7A-8632-13D9-8A39-B6AFB023091E}"/>
              </a:ext>
            </a:extLst>
          </p:cNvPr>
          <p:cNvPicPr>
            <a:picLocks noChangeAspect="1"/>
          </p:cNvPicPr>
          <p:nvPr/>
        </p:nvPicPr>
        <p:blipFill>
          <a:blip r:embed="rId2"/>
          <a:stretch>
            <a:fillRect/>
          </a:stretch>
        </p:blipFill>
        <p:spPr>
          <a:xfrm>
            <a:off x="1819655" y="256553"/>
            <a:ext cx="8381620" cy="6195110"/>
          </a:xfrm>
          <a:prstGeom prst="rect">
            <a:avLst/>
          </a:prstGeom>
        </p:spPr>
      </p:pic>
      <p:sp>
        <p:nvSpPr>
          <p:cNvPr id="10" name="Rectangle 9">
            <a:extLst>
              <a:ext uri="{FF2B5EF4-FFF2-40B4-BE49-F238E27FC236}">
                <a16:creationId xmlns:a16="http://schemas.microsoft.com/office/drawing/2014/main" id="{4333F19B-8EB4-C772-646C-1A61E8C079F8}"/>
              </a:ext>
            </a:extLst>
          </p:cNvPr>
          <p:cNvSpPr/>
          <p:nvPr/>
        </p:nvSpPr>
        <p:spPr>
          <a:xfrm>
            <a:off x="9053848" y="0"/>
            <a:ext cx="1455313" cy="4507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57FF6B4-7301-5EE9-10AE-EADB242C12B6}"/>
              </a:ext>
            </a:extLst>
          </p:cNvPr>
          <p:cNvSpPr txBox="1"/>
          <p:nvPr/>
        </p:nvSpPr>
        <p:spPr>
          <a:xfrm>
            <a:off x="2691685" y="6390522"/>
            <a:ext cx="8935127"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from P. </a:t>
            </a:r>
            <a:r>
              <a:rPr lang="en-US" i="1" dirty="0" err="1">
                <a:solidFill>
                  <a:srgbClr val="000000"/>
                </a:solidFill>
                <a:latin typeface="Helvetica" pitchFamily="2" charset="0"/>
              </a:rPr>
              <a:t>Buaphad</a:t>
            </a:r>
            <a:r>
              <a:rPr lang="en-US" i="1" dirty="0">
                <a:solidFill>
                  <a:srgbClr val="000000"/>
                </a:solidFill>
                <a:latin typeface="Helvetica" pitchFamily="2" charset="0"/>
              </a:rPr>
              <a:t>, Chiang Mai University, ISBA24</a:t>
            </a:r>
          </a:p>
        </p:txBody>
      </p:sp>
    </p:spTree>
    <p:extLst>
      <p:ext uri="{BB962C8B-B14F-4D97-AF65-F5344CB8AC3E}">
        <p14:creationId xmlns:p14="http://schemas.microsoft.com/office/powerpoint/2010/main" val="1166398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473914B-4704-464D-4B2F-816A8326055B}"/>
              </a:ext>
            </a:extLst>
          </p:cNvPr>
          <p:cNvSpPr>
            <a:spLocks noGrp="1"/>
          </p:cNvSpPr>
          <p:nvPr>
            <p:ph type="body" sz="quarter" idx="23"/>
          </p:nvPr>
        </p:nvSpPr>
        <p:spPr/>
        <p:txBody>
          <a:bodyPr/>
          <a:lstStyle/>
          <a:p>
            <a:r>
              <a:rPr lang="en-US" dirty="0"/>
              <a:t>01</a:t>
            </a:r>
          </a:p>
        </p:txBody>
      </p:sp>
      <p:sp>
        <p:nvSpPr>
          <p:cNvPr id="3" name="Text Placeholder 2">
            <a:extLst>
              <a:ext uri="{FF2B5EF4-FFF2-40B4-BE49-F238E27FC236}">
                <a16:creationId xmlns:a16="http://schemas.microsoft.com/office/drawing/2014/main" id="{34A67A24-14A8-3BE9-092A-2E21CFA64473}"/>
              </a:ext>
            </a:extLst>
          </p:cNvPr>
          <p:cNvSpPr>
            <a:spLocks noGrp="1"/>
          </p:cNvSpPr>
          <p:nvPr>
            <p:ph type="body" sz="quarter" idx="12"/>
          </p:nvPr>
        </p:nvSpPr>
        <p:spPr>
          <a:xfrm>
            <a:off x="2064871" y="1700784"/>
            <a:ext cx="3831499" cy="685800"/>
          </a:xfrm>
        </p:spPr>
        <p:txBody>
          <a:bodyPr/>
          <a:lstStyle/>
          <a:p>
            <a:r>
              <a:rPr lang="en-US" dirty="0"/>
              <a:t>Introduction</a:t>
            </a:r>
          </a:p>
        </p:txBody>
      </p:sp>
      <p:sp>
        <p:nvSpPr>
          <p:cNvPr id="4" name="Text Placeholder 3">
            <a:extLst>
              <a:ext uri="{FF2B5EF4-FFF2-40B4-BE49-F238E27FC236}">
                <a16:creationId xmlns:a16="http://schemas.microsoft.com/office/drawing/2014/main" id="{7DAF095A-3632-5390-F9BB-05D9E8496B69}"/>
              </a:ext>
            </a:extLst>
          </p:cNvPr>
          <p:cNvSpPr>
            <a:spLocks noGrp="1"/>
          </p:cNvSpPr>
          <p:nvPr>
            <p:ph type="body" sz="quarter" idx="24"/>
          </p:nvPr>
        </p:nvSpPr>
        <p:spPr/>
        <p:txBody>
          <a:bodyPr/>
          <a:lstStyle/>
          <a:p>
            <a:r>
              <a:rPr lang="en-US" dirty="0"/>
              <a:t>02</a:t>
            </a:r>
          </a:p>
        </p:txBody>
      </p:sp>
      <p:sp>
        <p:nvSpPr>
          <p:cNvPr id="5" name="Text Placeholder 4">
            <a:extLst>
              <a:ext uri="{FF2B5EF4-FFF2-40B4-BE49-F238E27FC236}">
                <a16:creationId xmlns:a16="http://schemas.microsoft.com/office/drawing/2014/main" id="{49E1D6B3-2575-CECE-E2CF-FCE6E6C9560D}"/>
              </a:ext>
            </a:extLst>
          </p:cNvPr>
          <p:cNvSpPr>
            <a:spLocks noGrp="1"/>
          </p:cNvSpPr>
          <p:nvPr>
            <p:ph type="body" sz="quarter" idx="25"/>
          </p:nvPr>
        </p:nvSpPr>
        <p:spPr>
          <a:xfrm>
            <a:off x="2064873" y="2439376"/>
            <a:ext cx="3942228" cy="685800"/>
          </a:xfrm>
        </p:spPr>
        <p:txBody>
          <a:bodyPr/>
          <a:lstStyle/>
          <a:p>
            <a:r>
              <a:rPr lang="en-US" dirty="0"/>
              <a:t>Compact SRF Accelerators</a:t>
            </a:r>
          </a:p>
        </p:txBody>
      </p:sp>
      <p:sp>
        <p:nvSpPr>
          <p:cNvPr id="6" name="Text Placeholder 5">
            <a:extLst>
              <a:ext uri="{FF2B5EF4-FFF2-40B4-BE49-F238E27FC236}">
                <a16:creationId xmlns:a16="http://schemas.microsoft.com/office/drawing/2014/main" id="{21A42B79-CEA0-7F34-B752-E7B60A4F8310}"/>
              </a:ext>
            </a:extLst>
          </p:cNvPr>
          <p:cNvSpPr>
            <a:spLocks noGrp="1"/>
          </p:cNvSpPr>
          <p:nvPr>
            <p:ph type="body" sz="quarter" idx="26"/>
          </p:nvPr>
        </p:nvSpPr>
        <p:spPr/>
        <p:txBody>
          <a:bodyPr/>
          <a:lstStyle/>
          <a:p>
            <a:r>
              <a:rPr lang="en-US" dirty="0"/>
              <a:t>03</a:t>
            </a:r>
          </a:p>
        </p:txBody>
      </p:sp>
      <p:sp>
        <p:nvSpPr>
          <p:cNvPr id="7" name="Text Placeholder 6">
            <a:extLst>
              <a:ext uri="{FF2B5EF4-FFF2-40B4-BE49-F238E27FC236}">
                <a16:creationId xmlns:a16="http://schemas.microsoft.com/office/drawing/2014/main" id="{CFB3BC00-8393-B0E6-D357-094EF289B4B4}"/>
              </a:ext>
            </a:extLst>
          </p:cNvPr>
          <p:cNvSpPr>
            <a:spLocks noGrp="1"/>
          </p:cNvSpPr>
          <p:nvPr>
            <p:ph type="body" sz="quarter" idx="27"/>
          </p:nvPr>
        </p:nvSpPr>
        <p:spPr>
          <a:xfrm>
            <a:off x="2064872" y="3177663"/>
            <a:ext cx="3942228" cy="685800"/>
          </a:xfrm>
        </p:spPr>
        <p:txBody>
          <a:bodyPr/>
          <a:lstStyle/>
          <a:p>
            <a:r>
              <a:rPr lang="en-US" dirty="0">
                <a:sym typeface="Gill Sans" charset="0"/>
              </a:rPr>
              <a:t>Quantum Computing</a:t>
            </a:r>
            <a:endParaRPr lang="en-US" dirty="0"/>
          </a:p>
        </p:txBody>
      </p:sp>
      <p:sp>
        <p:nvSpPr>
          <p:cNvPr id="8" name="Text Placeholder 7">
            <a:extLst>
              <a:ext uri="{FF2B5EF4-FFF2-40B4-BE49-F238E27FC236}">
                <a16:creationId xmlns:a16="http://schemas.microsoft.com/office/drawing/2014/main" id="{C4B06FC2-A7DC-5941-5F62-77716A576752}"/>
              </a:ext>
            </a:extLst>
          </p:cNvPr>
          <p:cNvSpPr>
            <a:spLocks noGrp="1"/>
          </p:cNvSpPr>
          <p:nvPr>
            <p:ph type="body" sz="quarter" idx="28"/>
          </p:nvPr>
        </p:nvSpPr>
        <p:spPr/>
        <p:txBody>
          <a:bodyPr/>
          <a:lstStyle/>
          <a:p>
            <a:r>
              <a:rPr lang="en-US"/>
              <a:t>04</a:t>
            </a:r>
          </a:p>
        </p:txBody>
      </p:sp>
      <p:sp>
        <p:nvSpPr>
          <p:cNvPr id="10" name="Text Placeholder 9">
            <a:extLst>
              <a:ext uri="{FF2B5EF4-FFF2-40B4-BE49-F238E27FC236}">
                <a16:creationId xmlns:a16="http://schemas.microsoft.com/office/drawing/2014/main" id="{4B450603-5D2E-5A3E-07E5-30879705518F}"/>
              </a:ext>
            </a:extLst>
          </p:cNvPr>
          <p:cNvSpPr>
            <a:spLocks noGrp="1"/>
          </p:cNvSpPr>
          <p:nvPr>
            <p:ph type="body" sz="quarter" idx="30"/>
          </p:nvPr>
        </p:nvSpPr>
        <p:spPr/>
        <p:txBody>
          <a:bodyPr/>
          <a:lstStyle/>
          <a:p>
            <a:r>
              <a:rPr lang="en-US"/>
              <a:t>05</a:t>
            </a:r>
          </a:p>
        </p:txBody>
      </p:sp>
      <p:sp>
        <p:nvSpPr>
          <p:cNvPr id="11" name="Text Placeholder 10">
            <a:extLst>
              <a:ext uri="{FF2B5EF4-FFF2-40B4-BE49-F238E27FC236}">
                <a16:creationId xmlns:a16="http://schemas.microsoft.com/office/drawing/2014/main" id="{53CDE451-FB0B-0DC4-2DB0-64497478C9C3}"/>
              </a:ext>
            </a:extLst>
          </p:cNvPr>
          <p:cNvSpPr>
            <a:spLocks noGrp="1"/>
          </p:cNvSpPr>
          <p:nvPr>
            <p:ph type="body" sz="quarter" idx="31"/>
          </p:nvPr>
        </p:nvSpPr>
        <p:spPr>
          <a:xfrm>
            <a:off x="2064872" y="4640707"/>
            <a:ext cx="4057069" cy="685800"/>
          </a:xfrm>
        </p:spPr>
        <p:txBody>
          <a:bodyPr/>
          <a:lstStyle/>
          <a:p>
            <a:r>
              <a:rPr lang="en-US" dirty="0"/>
              <a:t>Technology Transfer</a:t>
            </a:r>
          </a:p>
        </p:txBody>
      </p:sp>
      <p:sp>
        <p:nvSpPr>
          <p:cNvPr id="12" name="Text Placeholder 11">
            <a:extLst>
              <a:ext uri="{FF2B5EF4-FFF2-40B4-BE49-F238E27FC236}">
                <a16:creationId xmlns:a16="http://schemas.microsoft.com/office/drawing/2014/main" id="{97CA4D2E-7530-0D6E-6CEF-EBBF92FBEBF9}"/>
              </a:ext>
            </a:extLst>
          </p:cNvPr>
          <p:cNvSpPr>
            <a:spLocks noGrp="1"/>
          </p:cNvSpPr>
          <p:nvPr>
            <p:ph type="body" sz="quarter" idx="32"/>
          </p:nvPr>
        </p:nvSpPr>
        <p:spPr/>
        <p:txBody>
          <a:bodyPr/>
          <a:lstStyle/>
          <a:p>
            <a:r>
              <a:rPr lang="en-US"/>
              <a:t>06</a:t>
            </a:r>
          </a:p>
        </p:txBody>
      </p:sp>
      <p:sp>
        <p:nvSpPr>
          <p:cNvPr id="13" name="Text Placeholder 12">
            <a:extLst>
              <a:ext uri="{FF2B5EF4-FFF2-40B4-BE49-F238E27FC236}">
                <a16:creationId xmlns:a16="http://schemas.microsoft.com/office/drawing/2014/main" id="{7A286E4F-4E9E-BB97-E5F4-F39C89A03025}"/>
              </a:ext>
            </a:extLst>
          </p:cNvPr>
          <p:cNvSpPr>
            <a:spLocks noGrp="1"/>
          </p:cNvSpPr>
          <p:nvPr>
            <p:ph type="body" sz="quarter" idx="33"/>
          </p:nvPr>
        </p:nvSpPr>
        <p:spPr/>
        <p:txBody>
          <a:bodyPr/>
          <a:lstStyle/>
          <a:p>
            <a:r>
              <a:rPr lang="en-US" dirty="0"/>
              <a:t>Summary</a:t>
            </a:r>
          </a:p>
        </p:txBody>
      </p:sp>
      <p:sp>
        <p:nvSpPr>
          <p:cNvPr id="26" name="Title 25">
            <a:extLst>
              <a:ext uri="{FF2B5EF4-FFF2-40B4-BE49-F238E27FC236}">
                <a16:creationId xmlns:a16="http://schemas.microsoft.com/office/drawing/2014/main" id="{EA11E5FD-0236-543D-8AD1-AA44A8ABB7BD}"/>
              </a:ext>
            </a:extLst>
          </p:cNvPr>
          <p:cNvSpPr>
            <a:spLocks noGrp="1"/>
          </p:cNvSpPr>
          <p:nvPr>
            <p:ph type="title"/>
          </p:nvPr>
        </p:nvSpPr>
        <p:spPr/>
        <p:txBody>
          <a:bodyPr/>
          <a:lstStyle/>
          <a:p>
            <a:r>
              <a:rPr lang="en-US" dirty="0"/>
              <a:t>Outline</a:t>
            </a:r>
          </a:p>
        </p:txBody>
      </p:sp>
      <p:sp>
        <p:nvSpPr>
          <p:cNvPr id="27" name="Date Placeholder 26">
            <a:extLst>
              <a:ext uri="{FF2B5EF4-FFF2-40B4-BE49-F238E27FC236}">
                <a16:creationId xmlns:a16="http://schemas.microsoft.com/office/drawing/2014/main" id="{0E770B7F-B784-9C51-7236-2B072D3A9476}"/>
              </a:ext>
            </a:extLst>
          </p:cNvPr>
          <p:cNvSpPr>
            <a:spLocks noGrp="1"/>
          </p:cNvSpPr>
          <p:nvPr>
            <p:ph type="dt" sz="half" idx="46"/>
          </p:nvPr>
        </p:nvSpPr>
        <p:spPr/>
        <p:txBody>
          <a:bodyPr/>
          <a:lstStyle/>
          <a:p>
            <a:pPr>
              <a:defRPr/>
            </a:pPr>
            <a:r>
              <a:rPr lang="en-US"/>
              <a:t>5/16/26</a:t>
            </a:r>
          </a:p>
        </p:txBody>
      </p:sp>
      <p:sp>
        <p:nvSpPr>
          <p:cNvPr id="28" name="Footer Placeholder 27">
            <a:extLst>
              <a:ext uri="{FF2B5EF4-FFF2-40B4-BE49-F238E27FC236}">
                <a16:creationId xmlns:a16="http://schemas.microsoft.com/office/drawing/2014/main" id="{234A5D80-FB6B-F12D-AE6A-B3CE039B818F}"/>
              </a:ext>
            </a:extLst>
          </p:cNvPr>
          <p:cNvSpPr>
            <a:spLocks noGrp="1"/>
          </p:cNvSpPr>
          <p:nvPr>
            <p:ph type="ftr" sz="quarter" idx="47"/>
          </p:nvPr>
        </p:nvSpPr>
        <p:spPr/>
        <p:txBody>
          <a:bodyPr/>
          <a:lstStyle/>
          <a:p>
            <a:pPr>
              <a:defRPr/>
            </a:pPr>
            <a:r>
              <a:rPr lang="en-US"/>
              <a:t>Sam Posen | IPAC'26 Tutorial</a:t>
            </a:r>
          </a:p>
        </p:txBody>
      </p:sp>
      <p:sp>
        <p:nvSpPr>
          <p:cNvPr id="29" name="Slide Number Placeholder 28">
            <a:extLst>
              <a:ext uri="{FF2B5EF4-FFF2-40B4-BE49-F238E27FC236}">
                <a16:creationId xmlns:a16="http://schemas.microsoft.com/office/drawing/2014/main" id="{8ECB5C19-161F-8E28-BFDF-FA81B329D2DC}"/>
              </a:ext>
            </a:extLst>
          </p:cNvPr>
          <p:cNvSpPr>
            <a:spLocks noGrp="1"/>
          </p:cNvSpPr>
          <p:nvPr>
            <p:ph type="sldNum" sz="quarter" idx="48"/>
          </p:nvPr>
        </p:nvSpPr>
        <p:spPr/>
        <p:txBody>
          <a:bodyPr/>
          <a:lstStyle/>
          <a:p>
            <a:fld id="{F4BAA12D-5F28-3140-935A-44BF4B54B6B6}" type="slidenum">
              <a:rPr lang="en-US" smtClean="0"/>
              <a:pPr/>
              <a:t>11</a:t>
            </a:fld>
            <a:endParaRPr lang="en-US"/>
          </a:p>
        </p:txBody>
      </p:sp>
      <p:sp>
        <p:nvSpPr>
          <p:cNvPr id="32" name="Text Placeholder 13">
            <a:extLst>
              <a:ext uri="{FF2B5EF4-FFF2-40B4-BE49-F238E27FC236}">
                <a16:creationId xmlns:a16="http://schemas.microsoft.com/office/drawing/2014/main" id="{DFD032C4-3C14-52B3-72C6-F37B0D737F45}"/>
              </a:ext>
            </a:extLst>
          </p:cNvPr>
          <p:cNvSpPr>
            <a:spLocks noGrp="1"/>
          </p:cNvSpPr>
          <p:nvPr>
            <p:ph type="body" sz="quarter" idx="34"/>
          </p:nvPr>
        </p:nvSpPr>
        <p:spPr>
          <a:xfrm>
            <a:off x="6121941" y="1700784"/>
            <a:ext cx="923544" cy="685800"/>
          </a:xfrm>
        </p:spPr>
        <p:txBody>
          <a:bodyPr/>
          <a:lstStyle/>
          <a:p>
            <a:r>
              <a:rPr lang="en-US"/>
              <a:t>07</a:t>
            </a:r>
          </a:p>
        </p:txBody>
      </p:sp>
      <p:sp>
        <p:nvSpPr>
          <p:cNvPr id="33" name="Text Placeholder 14">
            <a:extLst>
              <a:ext uri="{FF2B5EF4-FFF2-40B4-BE49-F238E27FC236}">
                <a16:creationId xmlns:a16="http://schemas.microsoft.com/office/drawing/2014/main" id="{69EF644E-D358-8504-8635-31132B0E3B6A}"/>
              </a:ext>
            </a:extLst>
          </p:cNvPr>
          <p:cNvSpPr>
            <a:spLocks noGrp="1"/>
          </p:cNvSpPr>
          <p:nvPr>
            <p:ph type="body" sz="quarter" idx="35"/>
          </p:nvPr>
        </p:nvSpPr>
        <p:spPr>
          <a:xfrm>
            <a:off x="7271056" y="1700784"/>
            <a:ext cx="3637736" cy="685800"/>
          </a:xfrm>
        </p:spPr>
        <p:txBody>
          <a:bodyPr/>
          <a:lstStyle/>
          <a:p>
            <a:r>
              <a:rPr lang="en-US" dirty="0"/>
              <a:t>Technology Transfer</a:t>
            </a:r>
          </a:p>
        </p:txBody>
      </p:sp>
      <p:sp>
        <p:nvSpPr>
          <p:cNvPr id="34" name="Text Placeholder 15">
            <a:extLst>
              <a:ext uri="{FF2B5EF4-FFF2-40B4-BE49-F238E27FC236}">
                <a16:creationId xmlns:a16="http://schemas.microsoft.com/office/drawing/2014/main" id="{AB4F8A25-6BE0-C5AC-43F4-A13523DAC356}"/>
              </a:ext>
            </a:extLst>
          </p:cNvPr>
          <p:cNvSpPr>
            <a:spLocks noGrp="1"/>
          </p:cNvSpPr>
          <p:nvPr>
            <p:ph type="body" sz="quarter" idx="36"/>
          </p:nvPr>
        </p:nvSpPr>
        <p:spPr>
          <a:xfrm>
            <a:off x="6121941" y="2439376"/>
            <a:ext cx="923544" cy="685800"/>
          </a:xfrm>
        </p:spPr>
        <p:txBody>
          <a:bodyPr/>
          <a:lstStyle/>
          <a:p>
            <a:r>
              <a:rPr lang="en-US" dirty="0"/>
              <a:t>08</a:t>
            </a:r>
          </a:p>
        </p:txBody>
      </p:sp>
      <p:sp>
        <p:nvSpPr>
          <p:cNvPr id="35" name="Text Placeholder 16">
            <a:extLst>
              <a:ext uri="{FF2B5EF4-FFF2-40B4-BE49-F238E27FC236}">
                <a16:creationId xmlns:a16="http://schemas.microsoft.com/office/drawing/2014/main" id="{AEA3206B-BA39-1F35-D3D5-AA70102902A1}"/>
              </a:ext>
            </a:extLst>
          </p:cNvPr>
          <p:cNvSpPr>
            <a:spLocks noGrp="1"/>
          </p:cNvSpPr>
          <p:nvPr>
            <p:ph type="body" sz="quarter" idx="37"/>
          </p:nvPr>
        </p:nvSpPr>
        <p:spPr>
          <a:xfrm>
            <a:off x="7271056" y="2439376"/>
            <a:ext cx="3637736" cy="685800"/>
          </a:xfrm>
        </p:spPr>
        <p:txBody>
          <a:bodyPr/>
          <a:lstStyle/>
          <a:p>
            <a:r>
              <a:rPr lang="en-US" dirty="0"/>
              <a:t>Some of what we didn’t cover today</a:t>
            </a:r>
          </a:p>
        </p:txBody>
      </p:sp>
      <p:sp>
        <p:nvSpPr>
          <p:cNvPr id="36" name="Text Placeholder 15">
            <a:extLst>
              <a:ext uri="{FF2B5EF4-FFF2-40B4-BE49-F238E27FC236}">
                <a16:creationId xmlns:a16="http://schemas.microsoft.com/office/drawing/2014/main" id="{A96FEFCE-AECE-A296-F700-52B7C21B94A7}"/>
              </a:ext>
            </a:extLst>
          </p:cNvPr>
          <p:cNvSpPr txBox="1">
            <a:spLocks/>
          </p:cNvSpPr>
          <p:nvPr/>
        </p:nvSpPr>
        <p:spPr>
          <a:xfrm>
            <a:off x="6121941" y="3177663"/>
            <a:ext cx="923544" cy="685800"/>
          </a:xfrm>
          <a:prstGeom prst="rect">
            <a:avLst/>
          </a:prstGeom>
          <a:noFill/>
          <a:ln>
            <a:noFill/>
          </a:ln>
        </p:spPr>
        <p:txBody>
          <a:bodyPr vert="horz" lIns="0" tIns="0" rIns="0" bIns="0" rtlCol="0" anchor="ctr" anchorCtr="0">
            <a:noAutofit/>
          </a:bodyPr>
          <a:lstStyle>
            <a:lvl1pPr marL="0" indent="0" algn="l" defTabSz="914400" rtl="0" eaLnBrk="1" latinLnBrk="0" hangingPunct="1">
              <a:lnSpc>
                <a:spcPct val="100000"/>
              </a:lnSpc>
              <a:spcBef>
                <a:spcPts val="0"/>
              </a:spcBef>
              <a:spcAft>
                <a:spcPts val="0"/>
              </a:spcAft>
              <a:buClr>
                <a:schemeClr val="accent1"/>
              </a:buClr>
              <a:buFont typeface="Arial" panose="020B0604020202020204" pitchFamily="34" charset="0"/>
              <a:buNone/>
              <a:tabLst/>
              <a:defRPr sz="4800" b="0" kern="1200" spc="-30" baseline="0">
                <a:solidFill>
                  <a:schemeClr val="tx2"/>
                </a:solidFill>
                <a:latin typeface="Helvetica" pitchFamily="2" charset="0"/>
                <a:ea typeface="+mn-ea"/>
                <a:cs typeface="+mn-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09</a:t>
            </a:r>
          </a:p>
        </p:txBody>
      </p:sp>
      <p:sp>
        <p:nvSpPr>
          <p:cNvPr id="37" name="Text Placeholder 16">
            <a:extLst>
              <a:ext uri="{FF2B5EF4-FFF2-40B4-BE49-F238E27FC236}">
                <a16:creationId xmlns:a16="http://schemas.microsoft.com/office/drawing/2014/main" id="{370B4044-D674-5866-0BCE-9409CF6630E1}"/>
              </a:ext>
            </a:extLst>
          </p:cNvPr>
          <p:cNvSpPr txBox="1">
            <a:spLocks/>
          </p:cNvSpPr>
          <p:nvPr/>
        </p:nvSpPr>
        <p:spPr>
          <a:xfrm>
            <a:off x="7271056" y="3177663"/>
            <a:ext cx="3637736" cy="685800"/>
          </a:xfrm>
          <a:prstGeom prst="rect">
            <a:avLst/>
          </a:prstGeom>
          <a:noFill/>
          <a:ln>
            <a:noFill/>
          </a:ln>
        </p:spPr>
        <p:txBody>
          <a:bodyPr vert="horz" lIns="0" tIns="0" rIns="0" bIns="0" rtlCol="0" anchor="ctr" anchorCtr="0">
            <a:noAutofit/>
          </a:bodyPr>
          <a:lstStyle>
            <a:lvl1pPr marL="0" indent="0" algn="l" defTabSz="914400" rtl="0" eaLnBrk="1" latinLnBrk="0" hangingPunct="1">
              <a:lnSpc>
                <a:spcPct val="100000"/>
              </a:lnSpc>
              <a:spcBef>
                <a:spcPts val="0"/>
              </a:spcBef>
              <a:spcAft>
                <a:spcPts val="0"/>
              </a:spcAft>
              <a:buClr>
                <a:schemeClr val="accent1"/>
              </a:buClr>
              <a:buFont typeface="Arial" panose="020B0604020202020204" pitchFamily="34" charset="0"/>
              <a:buNone/>
              <a:tabLst/>
              <a:defRPr sz="1800" b="0" kern="1200" spc="-20" baseline="0">
                <a:solidFill>
                  <a:schemeClr val="tx1"/>
                </a:solidFill>
                <a:latin typeface="Helvetica" pitchFamily="2" charset="0"/>
                <a:ea typeface="+mn-ea"/>
                <a:cs typeface="+mn-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Summary</a:t>
            </a:r>
          </a:p>
        </p:txBody>
      </p:sp>
      <p:sp>
        <p:nvSpPr>
          <p:cNvPr id="38" name="Rectangle 37">
            <a:extLst>
              <a:ext uri="{FF2B5EF4-FFF2-40B4-BE49-F238E27FC236}">
                <a16:creationId xmlns:a16="http://schemas.microsoft.com/office/drawing/2014/main" id="{1A46FA86-EF1B-0F35-BA48-C45C3627467E}"/>
              </a:ext>
            </a:extLst>
          </p:cNvPr>
          <p:cNvSpPr/>
          <p:nvPr/>
        </p:nvSpPr>
        <p:spPr>
          <a:xfrm>
            <a:off x="6096000" y="1700784"/>
            <a:ext cx="4929963" cy="45298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919C8F3E-06F9-99FA-402D-E310EC16F116}"/>
              </a:ext>
            </a:extLst>
          </p:cNvPr>
          <p:cNvSpPr>
            <a:spLocks noGrp="1"/>
          </p:cNvSpPr>
          <p:nvPr>
            <p:ph type="body" sz="quarter" idx="29"/>
          </p:nvPr>
        </p:nvSpPr>
        <p:spPr>
          <a:xfrm>
            <a:off x="2064871" y="3909185"/>
            <a:ext cx="6834579" cy="685800"/>
          </a:xfrm>
          <a:noFill/>
          <a:ln>
            <a:noFill/>
          </a:ln>
        </p:spPr>
        <p:txBody>
          <a:bodyPr vert="horz" lIns="0" tIns="0" rIns="0" bIns="0" rtlCol="0" anchor="ctr" anchorCtr="0">
            <a:noAutofit/>
          </a:bodyPr>
          <a:lstStyle/>
          <a:p>
            <a:r>
              <a:rPr lang="en-US" dirty="0"/>
              <a:t>“Beyond-the-Standard-Model” Physics with Accelerator Technology</a:t>
            </a:r>
          </a:p>
        </p:txBody>
      </p:sp>
    </p:spTree>
    <p:extLst>
      <p:ext uri="{BB962C8B-B14F-4D97-AF65-F5344CB8AC3E}">
        <p14:creationId xmlns:p14="http://schemas.microsoft.com/office/powerpoint/2010/main" val="236305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000"/>
                                  </p:stCondLst>
                                  <p:childTnLst>
                                    <p:set>
                                      <p:cBhvr>
                                        <p:cTn id="9" dur="1" fill="hold">
                                          <p:stCondLst>
                                            <p:cond delay="0"/>
                                          </p:stCondLst>
                                        </p:cTn>
                                        <p:tgtEl>
                                          <p:spTgt spid="4">
                                            <p:txEl>
                                              <p:pRg st="0" end="0"/>
                                            </p:txEl>
                                          </p:spTgt>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grpId="0" nodeType="afterEffect">
                                  <p:stCondLst>
                                    <p:cond delay="200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par>
                          <p:cTn id="13" fill="hold">
                            <p:stCondLst>
                              <p:cond delay="4000"/>
                            </p:stCondLst>
                            <p:childTnLst>
                              <p:par>
                                <p:cTn id="14" presetID="1" presetClass="entr" presetSubtype="0" fill="hold" grpId="0" nodeType="afterEffect">
                                  <p:stCondLst>
                                    <p:cond delay="2000"/>
                                  </p:stCondLst>
                                  <p:childTnLst>
                                    <p:set>
                                      <p:cBhvr>
                                        <p:cTn id="15" dur="1" fill="hold">
                                          <p:stCondLst>
                                            <p:cond delay="0"/>
                                          </p:stCondLst>
                                        </p:cTn>
                                        <p:tgtEl>
                                          <p:spTgt spid="8">
                                            <p:txEl>
                                              <p:pRg st="0" end="0"/>
                                            </p:txEl>
                                          </p:spTgt>
                                        </p:tgtEl>
                                        <p:attrNameLst>
                                          <p:attrName>style.visibility</p:attrName>
                                        </p:attrNameLst>
                                      </p:cBhvr>
                                      <p:to>
                                        <p:strVal val="visible"/>
                                      </p:to>
                                    </p:set>
                                  </p:childTnLst>
                                </p:cTn>
                              </p:par>
                            </p:childTnLst>
                          </p:cTn>
                        </p:par>
                        <p:par>
                          <p:cTn id="16" fill="hold">
                            <p:stCondLst>
                              <p:cond delay="6000"/>
                            </p:stCondLst>
                            <p:childTnLst>
                              <p:par>
                                <p:cTn id="17" presetID="1" presetClass="entr" presetSubtype="0" fill="hold" grpId="0" nodeType="afterEffect">
                                  <p:stCondLst>
                                    <p:cond delay="200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par>
                          <p:cTn id="19" fill="hold">
                            <p:stCondLst>
                              <p:cond delay="8000"/>
                            </p:stCondLst>
                            <p:childTnLst>
                              <p:par>
                                <p:cTn id="20" presetID="1" presetClass="entr" presetSubtype="0" fill="hold" grpId="0" nodeType="afterEffect">
                                  <p:stCondLst>
                                    <p:cond delay="2000"/>
                                  </p:stCondLst>
                                  <p:childTnLst>
                                    <p:set>
                                      <p:cBhvr>
                                        <p:cTn id="21" dur="1" fill="hold">
                                          <p:stCondLst>
                                            <p:cond delay="0"/>
                                          </p:stCondLst>
                                        </p:cTn>
                                        <p:tgtEl>
                                          <p:spTgt spid="12">
                                            <p:txEl>
                                              <p:pRg st="0" end="0"/>
                                            </p:txEl>
                                          </p:spTgt>
                                        </p:tgtEl>
                                        <p:attrNameLst>
                                          <p:attrName>style.visibility</p:attrName>
                                        </p:attrNameLst>
                                      </p:cBhvr>
                                      <p:to>
                                        <p:strVal val="visible"/>
                                      </p:to>
                                    </p:set>
                                  </p:childTnLst>
                                </p:cTn>
                              </p:par>
                            </p:childTnLst>
                          </p:cTn>
                        </p:par>
                        <p:par>
                          <p:cTn id="22" fill="hold">
                            <p:stCondLst>
                              <p:cond delay="10000"/>
                            </p:stCondLst>
                            <p:childTnLst>
                              <p:par>
                                <p:cTn id="23" presetID="1" presetClass="entr" presetSubtype="0" fill="hold" grpId="0" nodeType="afterEffect">
                                  <p:stCondLst>
                                    <p:cond delay="2000"/>
                                  </p:stCondLst>
                                  <p:childTnLst>
                                    <p:set>
                                      <p:cBhvr>
                                        <p:cTn id="24" dur="1" fill="hold">
                                          <p:stCondLst>
                                            <p:cond delay="0"/>
                                          </p:stCondLst>
                                        </p:cTn>
                                        <p:tgtEl>
                                          <p:spTgt spid="32">
                                            <p:txEl>
                                              <p:pRg st="0" end="0"/>
                                            </p:txEl>
                                          </p:spTgt>
                                        </p:tgtEl>
                                        <p:attrNameLst>
                                          <p:attrName>style.visibility</p:attrName>
                                        </p:attrNameLst>
                                      </p:cBhvr>
                                      <p:to>
                                        <p:strVal val="visible"/>
                                      </p:to>
                                    </p:set>
                                  </p:childTnLst>
                                </p:cTn>
                              </p:par>
                            </p:childTnLst>
                          </p:cTn>
                        </p:par>
                        <p:par>
                          <p:cTn id="25" fill="hold">
                            <p:stCondLst>
                              <p:cond delay="12000"/>
                            </p:stCondLst>
                            <p:childTnLst>
                              <p:par>
                                <p:cTn id="26" presetID="1" presetClass="entr" presetSubtype="0" fill="hold" grpId="0" nodeType="afterEffect">
                                  <p:stCondLst>
                                    <p:cond delay="2000"/>
                                  </p:stCondLst>
                                  <p:childTnLst>
                                    <p:set>
                                      <p:cBhvr>
                                        <p:cTn id="27" dur="1" fill="hold">
                                          <p:stCondLst>
                                            <p:cond delay="0"/>
                                          </p:stCondLst>
                                        </p:cTn>
                                        <p:tgtEl>
                                          <p:spTgt spid="34">
                                            <p:txEl>
                                              <p:pRg st="0" end="0"/>
                                            </p:txEl>
                                          </p:spTgt>
                                        </p:tgtEl>
                                        <p:attrNameLst>
                                          <p:attrName>style.visibility</p:attrName>
                                        </p:attrNameLst>
                                      </p:cBhvr>
                                      <p:to>
                                        <p:strVal val="visible"/>
                                      </p:to>
                                    </p:set>
                                  </p:childTnLst>
                                </p:cTn>
                              </p:par>
                            </p:childTnLst>
                          </p:cTn>
                        </p:par>
                        <p:par>
                          <p:cTn id="28" fill="hold">
                            <p:stCondLst>
                              <p:cond delay="14000"/>
                            </p:stCondLst>
                            <p:childTnLst>
                              <p:par>
                                <p:cTn id="29" presetID="1" presetClass="entr" presetSubtype="0" fill="hold" grpId="0" nodeType="afterEffect">
                                  <p:stCondLst>
                                    <p:cond delay="2000"/>
                                  </p:stCondLst>
                                  <p:childTnLst>
                                    <p:set>
                                      <p:cBhvr>
                                        <p:cTn id="30"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6" grpId="0" build="p"/>
      <p:bldP spid="8" grpId="0" build="p"/>
      <p:bldP spid="10" grpId="0" build="p"/>
      <p:bldP spid="12" grpId="0" build="p"/>
      <p:bldP spid="32" grpId="0" build="p"/>
      <p:bldP spid="34" grpId="0" build="p"/>
      <p:bldP spid="3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7E318-9435-356A-2CE6-DF7CE8AEDF96}"/>
              </a:ext>
            </a:extLst>
          </p:cNvPr>
          <p:cNvSpPr>
            <a:spLocks noGrp="1"/>
          </p:cNvSpPr>
          <p:nvPr>
            <p:ph type="title"/>
          </p:nvPr>
        </p:nvSpPr>
        <p:spPr/>
        <p:txBody>
          <a:bodyPr/>
          <a:lstStyle/>
          <a:p>
            <a:r>
              <a:rPr lang="en-US" dirty="0"/>
              <a:t>Compact SRF Accelerators</a:t>
            </a:r>
          </a:p>
        </p:txBody>
      </p:sp>
      <p:sp>
        <p:nvSpPr>
          <p:cNvPr id="3" name="Text Placeholder 2">
            <a:extLst>
              <a:ext uri="{FF2B5EF4-FFF2-40B4-BE49-F238E27FC236}">
                <a16:creationId xmlns:a16="http://schemas.microsoft.com/office/drawing/2014/main" id="{AEC60C95-C24A-23E6-5A00-2C99A7628B0E}"/>
              </a:ext>
            </a:extLst>
          </p:cNvPr>
          <p:cNvSpPr>
            <a:spLocks noGrp="1"/>
          </p:cNvSpPr>
          <p:nvPr>
            <p:ph type="body" sz="quarter" idx="10"/>
          </p:nvPr>
        </p:nvSpPr>
        <p:spPr/>
        <p:txBody>
          <a:bodyPr/>
          <a:lstStyle/>
          <a:p>
            <a:r>
              <a:rPr lang="en-US" dirty="0"/>
              <a:t>2</a:t>
            </a:r>
          </a:p>
        </p:txBody>
      </p:sp>
      <p:sp>
        <p:nvSpPr>
          <p:cNvPr id="4" name="Slide Number Placeholder 3">
            <a:extLst>
              <a:ext uri="{FF2B5EF4-FFF2-40B4-BE49-F238E27FC236}">
                <a16:creationId xmlns:a16="http://schemas.microsoft.com/office/drawing/2014/main" id="{1310EFEF-7A64-E4F7-193D-174BED2FEC8A}"/>
              </a:ext>
            </a:extLst>
          </p:cNvPr>
          <p:cNvSpPr>
            <a:spLocks noGrp="1"/>
          </p:cNvSpPr>
          <p:nvPr>
            <p:ph type="sldNum" sz="quarter" idx="4"/>
          </p:nvPr>
        </p:nvSpPr>
        <p:spPr/>
        <p:txBody>
          <a:bodyPr/>
          <a:lstStyle/>
          <a:p>
            <a:fld id="{F4BAA12D-5F28-3140-935A-44BF4B54B6B6}" type="slidenum">
              <a:rPr lang="en-US" smtClean="0"/>
              <a:pPr/>
              <a:t>12</a:t>
            </a:fld>
            <a:endParaRPr lang="en-US"/>
          </a:p>
        </p:txBody>
      </p:sp>
    </p:spTree>
    <p:extLst>
      <p:ext uri="{BB962C8B-B14F-4D97-AF65-F5344CB8AC3E}">
        <p14:creationId xmlns:p14="http://schemas.microsoft.com/office/powerpoint/2010/main" val="1001154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22A09FC-FACC-5442-AE45-7674FA15E57C}"/>
              </a:ext>
            </a:extLst>
          </p:cNvPr>
          <p:cNvSpPr>
            <a:spLocks noGrp="1"/>
          </p:cNvSpPr>
          <p:nvPr>
            <p:ph idx="1"/>
          </p:nvPr>
        </p:nvSpPr>
        <p:spPr>
          <a:xfrm>
            <a:off x="304806" y="971552"/>
            <a:ext cx="10997508" cy="5059363"/>
          </a:xfrm>
        </p:spPr>
        <p:txBody>
          <a:bodyPr/>
          <a:lstStyle/>
          <a:p>
            <a:r>
              <a:rPr lang="en-US" dirty="0"/>
              <a:t>Nb</a:t>
            </a:r>
            <a:r>
              <a:rPr lang="en-US" baseline="-25000" dirty="0"/>
              <a:t>3</a:t>
            </a:r>
            <a:r>
              <a:rPr lang="en-US" dirty="0"/>
              <a:t>Sn has substantially higher T</a:t>
            </a:r>
            <a:r>
              <a:rPr lang="en-US" baseline="-25000" dirty="0"/>
              <a:t>c</a:t>
            </a:r>
            <a:r>
              <a:rPr lang="en-US" dirty="0"/>
              <a:t> than Nb (18 K vs 9 K)</a:t>
            </a:r>
          </a:p>
        </p:txBody>
      </p:sp>
      <p:sp>
        <p:nvSpPr>
          <p:cNvPr id="3" name="Title 2">
            <a:extLst>
              <a:ext uri="{FF2B5EF4-FFF2-40B4-BE49-F238E27FC236}">
                <a16:creationId xmlns:a16="http://schemas.microsoft.com/office/drawing/2014/main" id="{DA46134A-E99F-DC44-9422-E35DFB413827}"/>
              </a:ext>
            </a:extLst>
          </p:cNvPr>
          <p:cNvSpPr>
            <a:spLocks noGrp="1"/>
          </p:cNvSpPr>
          <p:nvPr>
            <p:ph type="title"/>
          </p:nvPr>
        </p:nvSpPr>
        <p:spPr/>
        <p:txBody>
          <a:bodyPr/>
          <a:lstStyle/>
          <a:p>
            <a:r>
              <a:rPr lang="en-US" dirty="0"/>
              <a:t>Advantages of Nb</a:t>
            </a:r>
            <a:r>
              <a:rPr lang="en-US" baseline="-25000" dirty="0"/>
              <a:t>3</a:t>
            </a:r>
            <a:r>
              <a:rPr lang="en-US" dirty="0"/>
              <a:t>Sn Cavities: Higher Q</a:t>
            </a:r>
            <a:r>
              <a:rPr lang="en-US" baseline="-25000" dirty="0"/>
              <a:t>0</a:t>
            </a:r>
            <a:r>
              <a:rPr lang="en-US" dirty="0"/>
              <a:t> at High Temperature</a:t>
            </a:r>
          </a:p>
        </p:txBody>
      </p:sp>
      <p:sp>
        <p:nvSpPr>
          <p:cNvPr id="4" name="Date Placeholder 3">
            <a:extLst>
              <a:ext uri="{FF2B5EF4-FFF2-40B4-BE49-F238E27FC236}">
                <a16:creationId xmlns:a16="http://schemas.microsoft.com/office/drawing/2014/main" id="{98D9579F-D6F7-DE47-80D4-3BED4394C498}"/>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CC9B3772-BC18-C240-A311-9C64AB712D3A}"/>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7919B057-9B09-414A-8618-0A67E512FB75}"/>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13</a:t>
            </a:fld>
            <a:endParaRPr lang="en-US" dirty="0">
              <a:ea typeface="Geneva" charset="0"/>
            </a:endParaRPr>
          </a:p>
        </p:txBody>
      </p:sp>
      <p:sp>
        <p:nvSpPr>
          <p:cNvPr id="11" name="Content Placeholder 1">
            <a:extLst>
              <a:ext uri="{FF2B5EF4-FFF2-40B4-BE49-F238E27FC236}">
                <a16:creationId xmlns:a16="http://schemas.microsoft.com/office/drawing/2014/main" id="{1F857134-A91C-AB47-AEB2-8B3FF9C8248D}"/>
              </a:ext>
            </a:extLst>
          </p:cNvPr>
          <p:cNvSpPr txBox="1">
            <a:spLocks/>
          </p:cNvSpPr>
          <p:nvPr/>
        </p:nvSpPr>
        <p:spPr>
          <a:xfrm>
            <a:off x="304801" y="1583816"/>
            <a:ext cx="5165124" cy="3305384"/>
          </a:xfrm>
          <a:prstGeom prst="rect">
            <a:avLst/>
          </a:prstGeom>
        </p:spPr>
        <p:txBody>
          <a:bodyPr lIns="0" tIns="0" rIns="0" bIns="0"/>
          <a:lstStyle>
            <a:lvl1pPr marL="230188" indent="-230188" algn="l" defTabSz="457200" rtl="0" eaLnBrk="1" fontAlgn="base" hangingPunct="1">
              <a:spcBef>
                <a:spcPct val="20000"/>
              </a:spcBef>
              <a:spcAft>
                <a:spcPct val="0"/>
              </a:spcAft>
              <a:buFont typeface="Arial" charset="0"/>
              <a:buChar char="•"/>
              <a:defRPr sz="1800" kern="1200">
                <a:solidFill>
                  <a:srgbClr val="505050"/>
                </a:solidFill>
                <a:latin typeface="Helvetica"/>
                <a:ea typeface="Geneva" charset="0"/>
                <a:cs typeface="ＭＳ Ｐゴシック" charset="0"/>
              </a:defRPr>
            </a:lvl1pPr>
            <a:lvl2pPr marL="512763" indent="-230188" algn="l" defTabSz="457200" rtl="0" eaLnBrk="1" fontAlgn="base" hangingPunct="1">
              <a:spcBef>
                <a:spcPct val="20000"/>
              </a:spcBef>
              <a:spcAft>
                <a:spcPct val="0"/>
              </a:spcAft>
              <a:buFont typeface="Arial" charset="0"/>
              <a:buChar char="–"/>
              <a:defRPr sz="1600" kern="1200">
                <a:solidFill>
                  <a:srgbClr val="505050"/>
                </a:solidFill>
                <a:latin typeface="Helvetica"/>
                <a:ea typeface="ＭＳ Ｐゴシック" charset="0"/>
                <a:cs typeface="ＭＳ Ｐゴシック" charset="0"/>
              </a:defRPr>
            </a:lvl2pPr>
            <a:lvl3pPr marL="803275" indent="-230188" algn="l" defTabSz="457200" rtl="0" eaLnBrk="1" fontAlgn="base" hangingPunct="1">
              <a:spcBef>
                <a:spcPct val="20000"/>
              </a:spcBef>
              <a:spcAft>
                <a:spcPct val="0"/>
              </a:spcAft>
              <a:buFont typeface="Arial" charset="0"/>
              <a:buChar char="•"/>
              <a:defRPr sz="1500" kern="1200">
                <a:solidFill>
                  <a:srgbClr val="505050"/>
                </a:solidFill>
                <a:latin typeface="Helvetica"/>
                <a:ea typeface="ＭＳ Ｐゴシック" charset="0"/>
                <a:cs typeface="ＭＳ Ｐゴシック" charset="0"/>
              </a:defRPr>
            </a:lvl3pPr>
            <a:lvl4pPr marL="1085850" indent="-228600" algn="l" defTabSz="457200" rtl="0" eaLnBrk="1" fontAlgn="base" hangingPunct="1">
              <a:spcBef>
                <a:spcPct val="20000"/>
              </a:spcBef>
              <a:spcAft>
                <a:spcPct val="0"/>
              </a:spcAft>
              <a:buFont typeface="Arial" charset="0"/>
              <a:buChar char="–"/>
              <a:defRPr sz="1400" kern="1200">
                <a:solidFill>
                  <a:srgbClr val="505050"/>
                </a:solidFill>
                <a:latin typeface="Helvetica"/>
                <a:ea typeface="ＭＳ Ｐゴシック" charset="0"/>
                <a:cs typeface="ＭＳ Ｐゴシック" charset="0"/>
              </a:defRPr>
            </a:lvl4pPr>
            <a:lvl5pPr marL="1370013" indent="-230188" algn="l" defTabSz="457200" rtl="0" eaLnBrk="1" fontAlgn="base" hangingPunct="1">
              <a:spcBef>
                <a:spcPct val="20000"/>
              </a:spcBef>
              <a:spcAft>
                <a:spcPct val="0"/>
              </a:spcAft>
              <a:buFont typeface="Arial"/>
              <a:buChar char="•"/>
              <a:defRPr sz="1400" kern="1200">
                <a:solidFill>
                  <a:srgbClr val="505050"/>
                </a:solidFill>
                <a:latin typeface="Helvetica"/>
                <a:ea typeface="ＭＳ Ｐゴシック" charset="0"/>
                <a:cs typeface="ＭＳ Ｐゴシック"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06910" indent="-306910" defTabSz="609585"/>
            <a:r>
              <a:rPr lang="en-US" sz="2400" dirty="0"/>
              <a:t>High Q</a:t>
            </a:r>
            <a:r>
              <a:rPr lang="en-US" sz="2400" baseline="-25000" dirty="0"/>
              <a:t>0</a:t>
            </a:r>
            <a:r>
              <a:rPr lang="en-US" sz="2400" dirty="0"/>
              <a:t> at relatively high temperatures</a:t>
            </a:r>
          </a:p>
          <a:p>
            <a:pPr marL="683667" lvl="1" indent="-306910" defTabSz="609585"/>
            <a:r>
              <a:rPr lang="en-US" sz="2133" dirty="0"/>
              <a:t>Potential for high Q</a:t>
            </a:r>
            <a:r>
              <a:rPr lang="en-US" sz="2133" baseline="-25000" dirty="0"/>
              <a:t>0</a:t>
            </a:r>
            <a:r>
              <a:rPr lang="en-US" sz="2133" dirty="0"/>
              <a:t> &gt; 10</a:t>
            </a:r>
            <a:r>
              <a:rPr lang="en-US" sz="2133" baseline="30000" dirty="0"/>
              <a:t>10</a:t>
            </a:r>
            <a:r>
              <a:rPr lang="en-US" sz="2133" dirty="0"/>
              <a:t> in ~4.5 K operation in liquid helium</a:t>
            </a:r>
          </a:p>
          <a:p>
            <a:pPr marL="683667" lvl="1" indent="-306910" defTabSz="609585"/>
            <a:r>
              <a:rPr lang="en-US" sz="2133" dirty="0"/>
              <a:t>Potential for replacing </a:t>
            </a:r>
            <a:r>
              <a:rPr lang="en-US" sz="2133" dirty="0" err="1"/>
              <a:t>cryoplant</a:t>
            </a:r>
            <a:r>
              <a:rPr lang="en-US" sz="2133" dirty="0"/>
              <a:t> with cryocoolers</a:t>
            </a:r>
          </a:p>
          <a:p>
            <a:pPr marL="683667" lvl="1" indent="-306910" defTabSz="609585"/>
            <a:r>
              <a:rPr lang="en-US" sz="2133" dirty="0"/>
              <a:t>Even eliminating liquid helium via conduction cooling</a:t>
            </a:r>
          </a:p>
          <a:p>
            <a:pPr marL="306910" indent="-306910" defTabSz="609585"/>
            <a:r>
              <a:rPr lang="en-US" sz="2400" dirty="0"/>
              <a:t>Impacts for high duty factor applications, especially small and medium-scale</a:t>
            </a:r>
          </a:p>
          <a:p>
            <a:pPr marL="306910" indent="-306910" defTabSz="609585"/>
            <a:endParaRPr lang="en-US" sz="2400" dirty="0"/>
          </a:p>
        </p:txBody>
      </p:sp>
      <p:pic>
        <p:nvPicPr>
          <p:cNvPr id="14" name="Picture 13">
            <a:extLst>
              <a:ext uri="{FF2B5EF4-FFF2-40B4-BE49-F238E27FC236}">
                <a16:creationId xmlns:a16="http://schemas.microsoft.com/office/drawing/2014/main" id="{5E8DF709-17E8-8744-8982-30C10130B73B}"/>
              </a:ext>
            </a:extLst>
          </p:cNvPr>
          <p:cNvPicPr>
            <a:picLocks noChangeAspect="1"/>
          </p:cNvPicPr>
          <p:nvPr/>
        </p:nvPicPr>
        <p:blipFill>
          <a:blip r:embed="rId3"/>
          <a:stretch>
            <a:fillRect/>
          </a:stretch>
        </p:blipFill>
        <p:spPr>
          <a:xfrm>
            <a:off x="5685965" y="1812325"/>
            <a:ext cx="6361903" cy="4074124"/>
          </a:xfrm>
          <a:prstGeom prst="rect">
            <a:avLst/>
          </a:prstGeom>
        </p:spPr>
      </p:pic>
      <p:cxnSp>
        <p:nvCxnSpPr>
          <p:cNvPr id="15" name="Straight Arrow Connector 14">
            <a:extLst>
              <a:ext uri="{FF2B5EF4-FFF2-40B4-BE49-F238E27FC236}">
                <a16:creationId xmlns:a16="http://schemas.microsoft.com/office/drawing/2014/main" id="{D101C869-6E73-5747-990F-D0B4CCEC106E}"/>
              </a:ext>
            </a:extLst>
          </p:cNvPr>
          <p:cNvCxnSpPr>
            <a:cxnSpLocks/>
          </p:cNvCxnSpPr>
          <p:nvPr/>
        </p:nvCxnSpPr>
        <p:spPr>
          <a:xfrm flipV="1">
            <a:off x="7644713" y="2471353"/>
            <a:ext cx="181232" cy="765156"/>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6C46B2A3-6BC4-7741-9186-5DD358E64856}"/>
              </a:ext>
            </a:extLst>
          </p:cNvPr>
          <p:cNvSpPr txBox="1"/>
          <p:nvPr/>
        </p:nvSpPr>
        <p:spPr>
          <a:xfrm>
            <a:off x="6751012" y="3234493"/>
            <a:ext cx="2014049" cy="913199"/>
          </a:xfrm>
          <a:prstGeom prst="rect">
            <a:avLst/>
          </a:prstGeom>
          <a:noFill/>
        </p:spPr>
        <p:txBody>
          <a:bodyPr wrap="square" rtlCol="0">
            <a:spAutoFit/>
          </a:bodyPr>
          <a:lstStyle/>
          <a:p>
            <a:pPr algn="ctr" defTabSz="609585" fontAlgn="base">
              <a:spcBef>
                <a:spcPct val="0"/>
              </a:spcBef>
              <a:spcAft>
                <a:spcPct val="0"/>
              </a:spcAft>
            </a:pPr>
            <a:r>
              <a:rPr lang="en-US" sz="2667" dirty="0">
                <a:solidFill>
                  <a:srgbClr val="000000"/>
                </a:solidFill>
                <a:latin typeface="Calibri" charset="0"/>
                <a:ea typeface="Geneva" charset="0"/>
              </a:rPr>
              <a:t>High Q</a:t>
            </a:r>
            <a:r>
              <a:rPr lang="en-US" sz="2667" baseline="-25000" dirty="0">
                <a:solidFill>
                  <a:srgbClr val="000000"/>
                </a:solidFill>
                <a:latin typeface="Calibri" charset="0"/>
                <a:ea typeface="Geneva" charset="0"/>
              </a:rPr>
              <a:t>0</a:t>
            </a:r>
            <a:r>
              <a:rPr lang="en-US" sz="2667" dirty="0">
                <a:solidFill>
                  <a:srgbClr val="000000"/>
                </a:solidFill>
                <a:latin typeface="Calibri" charset="0"/>
                <a:ea typeface="Geneva" charset="0"/>
              </a:rPr>
              <a:t> even at 4 K</a:t>
            </a:r>
          </a:p>
        </p:txBody>
      </p:sp>
      <p:sp>
        <p:nvSpPr>
          <p:cNvPr id="7" name="TextBox 6">
            <a:extLst>
              <a:ext uri="{FF2B5EF4-FFF2-40B4-BE49-F238E27FC236}">
                <a16:creationId xmlns:a16="http://schemas.microsoft.com/office/drawing/2014/main" id="{F4FDBE68-3516-9620-523D-EEB2033CADEA}"/>
              </a:ext>
            </a:extLst>
          </p:cNvPr>
          <p:cNvSpPr txBox="1"/>
          <p:nvPr/>
        </p:nvSpPr>
        <p:spPr>
          <a:xfrm>
            <a:off x="9176657" y="4408715"/>
            <a:ext cx="1545771" cy="748795"/>
          </a:xfrm>
          <a:prstGeom prst="rect">
            <a:avLst/>
          </a:prstGeom>
          <a:noFill/>
        </p:spPr>
        <p:txBody>
          <a:bodyPr wrap="square" rtlCol="0">
            <a:spAutoFit/>
          </a:bodyPr>
          <a:lstStyle/>
          <a:p>
            <a:pPr algn="ctr" defTabSz="609585" fontAlgn="base">
              <a:spcBef>
                <a:spcPct val="0"/>
              </a:spcBef>
              <a:spcAft>
                <a:spcPct val="0"/>
              </a:spcAft>
            </a:pPr>
            <a:r>
              <a:rPr lang="en-US" sz="2133" i="1" dirty="0">
                <a:solidFill>
                  <a:srgbClr val="000000"/>
                </a:solidFill>
                <a:latin typeface="Times New Roman" panose="02020603050405020304" pitchFamily="18" charset="0"/>
                <a:ea typeface="Geneva" charset="0"/>
                <a:cs typeface="Times New Roman" panose="02020603050405020304" pitchFamily="18" charset="0"/>
              </a:rPr>
              <a:t>f </a:t>
            </a:r>
            <a:r>
              <a:rPr lang="en-US" sz="2133" dirty="0">
                <a:solidFill>
                  <a:srgbClr val="000000"/>
                </a:solidFill>
                <a:latin typeface="Times New Roman" panose="02020603050405020304" pitchFamily="18" charset="0"/>
                <a:ea typeface="Geneva" charset="0"/>
                <a:cs typeface="Times New Roman" panose="02020603050405020304" pitchFamily="18" charset="0"/>
              </a:rPr>
              <a:t>= 1.3 GHz</a:t>
            </a:r>
          </a:p>
          <a:p>
            <a:pPr algn="ctr" defTabSz="609585" fontAlgn="base">
              <a:spcBef>
                <a:spcPct val="0"/>
              </a:spcBef>
              <a:spcAft>
                <a:spcPct val="0"/>
              </a:spcAft>
            </a:pPr>
            <a:r>
              <a:rPr lang="en-US" sz="2133" dirty="0">
                <a:solidFill>
                  <a:srgbClr val="000000"/>
                </a:solidFill>
                <a:latin typeface="Times New Roman" panose="02020603050405020304" pitchFamily="18" charset="0"/>
                <a:ea typeface="Geneva" charset="0"/>
                <a:cs typeface="Times New Roman" panose="02020603050405020304" pitchFamily="18" charset="0"/>
              </a:rPr>
              <a:t>G = 270 </a:t>
            </a:r>
            <a:r>
              <a:rPr lang="en-US" sz="2133" dirty="0" err="1">
                <a:solidFill>
                  <a:srgbClr val="000000"/>
                </a:solidFill>
                <a:latin typeface="Times New Roman" panose="02020603050405020304" pitchFamily="18" charset="0"/>
                <a:ea typeface="Geneva" charset="0"/>
                <a:cs typeface="Times New Roman" panose="02020603050405020304" pitchFamily="18" charset="0"/>
              </a:rPr>
              <a:t>Ω</a:t>
            </a:r>
            <a:endParaRPr lang="en-US" sz="2133" dirty="0">
              <a:solidFill>
                <a:srgbClr val="000000"/>
              </a:solidFill>
              <a:latin typeface="Times New Roman" panose="02020603050405020304" pitchFamily="18" charset="0"/>
              <a:ea typeface="Geneva" charset="0"/>
              <a:cs typeface="Times New Roman" panose="02020603050405020304" pitchFamily="18" charset="0"/>
            </a:endParaRPr>
          </a:p>
        </p:txBody>
      </p:sp>
      <p:sp>
        <p:nvSpPr>
          <p:cNvPr id="8" name="TextBox 7">
            <a:extLst>
              <a:ext uri="{FF2B5EF4-FFF2-40B4-BE49-F238E27FC236}">
                <a16:creationId xmlns:a16="http://schemas.microsoft.com/office/drawing/2014/main" id="{74929D4C-6F29-31F3-C665-165741E03235}"/>
              </a:ext>
            </a:extLst>
          </p:cNvPr>
          <p:cNvSpPr txBox="1"/>
          <p:nvPr/>
        </p:nvSpPr>
        <p:spPr>
          <a:xfrm>
            <a:off x="5606144" y="2939145"/>
            <a:ext cx="489857" cy="584775"/>
          </a:xfrm>
          <a:prstGeom prst="rect">
            <a:avLst/>
          </a:prstGeom>
          <a:solidFill>
            <a:schemeClr val="bg1"/>
          </a:solidFill>
        </p:spPr>
        <p:txBody>
          <a:bodyPr wrap="square" rtlCol="0">
            <a:spAutoFit/>
          </a:bodyPr>
          <a:lstStyle/>
          <a:p>
            <a:pPr defTabSz="609585" fontAlgn="base">
              <a:spcBef>
                <a:spcPct val="0"/>
              </a:spcBef>
              <a:spcAft>
                <a:spcPct val="0"/>
              </a:spcAft>
            </a:pPr>
            <a:r>
              <a:rPr lang="en-US" sz="3200" dirty="0">
                <a:solidFill>
                  <a:srgbClr val="003087"/>
                </a:solidFill>
                <a:latin typeface="Calibri" charset="0"/>
                <a:ea typeface="Geneva" charset="0"/>
              </a:rPr>
              <a:t> </a:t>
            </a:r>
          </a:p>
        </p:txBody>
      </p:sp>
    </p:spTree>
    <p:extLst>
      <p:ext uri="{BB962C8B-B14F-4D97-AF65-F5344CB8AC3E}">
        <p14:creationId xmlns:p14="http://schemas.microsoft.com/office/powerpoint/2010/main" val="2880472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E72B1A-29BB-164C-8B2D-E99C43126642}"/>
              </a:ext>
            </a:extLst>
          </p:cNvPr>
          <p:cNvSpPr>
            <a:spLocks noGrp="1"/>
          </p:cNvSpPr>
          <p:nvPr>
            <p:ph type="title"/>
          </p:nvPr>
        </p:nvSpPr>
        <p:spPr/>
        <p:txBody>
          <a:bodyPr/>
          <a:lstStyle/>
          <a:p>
            <a:r>
              <a:rPr lang="en-US" dirty="0"/>
              <a:t>Potential Near-Term Applications of Nb</a:t>
            </a:r>
            <a:r>
              <a:rPr lang="en-US" baseline="-25000" dirty="0"/>
              <a:t>3</a:t>
            </a:r>
            <a:r>
              <a:rPr lang="en-US" dirty="0"/>
              <a:t>Sn Cavities</a:t>
            </a:r>
          </a:p>
        </p:txBody>
      </p:sp>
      <p:sp>
        <p:nvSpPr>
          <p:cNvPr id="4" name="Date Placeholder 3">
            <a:extLst>
              <a:ext uri="{FF2B5EF4-FFF2-40B4-BE49-F238E27FC236}">
                <a16:creationId xmlns:a16="http://schemas.microsoft.com/office/drawing/2014/main" id="{72030E84-4CDF-F142-B11C-59628D4746F7}"/>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4980B8DF-970C-1245-80F0-C504F34A14A5}"/>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2A0B609D-27B0-1047-91F8-729EB6E2FE76}"/>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14</a:t>
            </a:fld>
            <a:endParaRPr lang="en-US" dirty="0">
              <a:ea typeface="Geneva" charset="0"/>
            </a:endParaRPr>
          </a:p>
        </p:txBody>
      </p:sp>
      <p:sp>
        <p:nvSpPr>
          <p:cNvPr id="8" name="TextBox 7">
            <a:extLst>
              <a:ext uri="{FF2B5EF4-FFF2-40B4-BE49-F238E27FC236}">
                <a16:creationId xmlns:a16="http://schemas.microsoft.com/office/drawing/2014/main" id="{985C7880-A1C1-9042-9337-20B03F0AA1D3}"/>
              </a:ext>
            </a:extLst>
          </p:cNvPr>
          <p:cNvSpPr txBox="1"/>
          <p:nvPr/>
        </p:nvSpPr>
        <p:spPr>
          <a:xfrm>
            <a:off x="604300" y="5575806"/>
            <a:ext cx="2836141" cy="584775"/>
          </a:xfrm>
          <a:prstGeom prst="rect">
            <a:avLst/>
          </a:prstGeom>
          <a:noFill/>
        </p:spPr>
        <p:txBody>
          <a:bodyPr wrap="square" rtlCol="0">
            <a:spAutoFit/>
          </a:bodyPr>
          <a:lstStyle/>
          <a:p>
            <a:pPr algn="ctr" defTabSz="609585" fontAlgn="base">
              <a:spcBef>
                <a:spcPct val="0"/>
              </a:spcBef>
              <a:spcAft>
                <a:spcPct val="0"/>
              </a:spcAft>
            </a:pPr>
            <a:r>
              <a:rPr lang="en-US" sz="1600" dirty="0">
                <a:solidFill>
                  <a:srgbClr val="000000"/>
                </a:solidFill>
                <a:latin typeface="Calibri" charset="0"/>
                <a:ea typeface="Geneva" charset="0"/>
              </a:rPr>
              <a:t>S. </a:t>
            </a:r>
            <a:r>
              <a:rPr lang="en-US" sz="1600" dirty="0" err="1">
                <a:solidFill>
                  <a:srgbClr val="000000"/>
                </a:solidFill>
                <a:latin typeface="Calibri" charset="0"/>
                <a:ea typeface="Geneva" charset="0"/>
              </a:rPr>
              <a:t>Kutsaev</a:t>
            </a:r>
            <a:r>
              <a:rPr lang="en-US" sz="1600" dirty="0">
                <a:solidFill>
                  <a:srgbClr val="000000"/>
                </a:solidFill>
                <a:latin typeface="Calibri" charset="0"/>
                <a:ea typeface="Geneva" charset="0"/>
              </a:rPr>
              <a:t> et al, </a:t>
            </a:r>
            <a:r>
              <a:rPr lang="en-US" sz="1600" i="1" dirty="0">
                <a:solidFill>
                  <a:srgbClr val="000000"/>
                </a:solidFill>
                <a:latin typeface="Calibri" charset="0"/>
                <a:ea typeface="Geneva" charset="0"/>
              </a:rPr>
              <a:t>IEEE Trans. App. </a:t>
            </a:r>
            <a:r>
              <a:rPr lang="en-US" sz="1600" i="1" dirty="0" err="1">
                <a:solidFill>
                  <a:srgbClr val="000000"/>
                </a:solidFill>
                <a:latin typeface="Calibri" charset="0"/>
                <a:ea typeface="Geneva" charset="0"/>
              </a:rPr>
              <a:t>Superc</a:t>
            </a:r>
            <a:r>
              <a:rPr lang="en-US" sz="1600" i="1" dirty="0">
                <a:solidFill>
                  <a:srgbClr val="000000"/>
                </a:solidFill>
                <a:latin typeface="Calibri" charset="0"/>
                <a:ea typeface="Geneva" charset="0"/>
              </a:rPr>
              <a:t>.</a:t>
            </a:r>
            <a:r>
              <a:rPr lang="en-US" sz="1600" dirty="0">
                <a:solidFill>
                  <a:srgbClr val="000000"/>
                </a:solidFill>
                <a:latin typeface="Calibri" charset="0"/>
                <a:ea typeface="Geneva" charset="0"/>
              </a:rPr>
              <a:t> 30, 8, 2020</a:t>
            </a:r>
          </a:p>
        </p:txBody>
      </p:sp>
      <p:pic>
        <p:nvPicPr>
          <p:cNvPr id="9" name="Picture 8">
            <a:extLst>
              <a:ext uri="{FF2B5EF4-FFF2-40B4-BE49-F238E27FC236}">
                <a16:creationId xmlns:a16="http://schemas.microsoft.com/office/drawing/2014/main" id="{31216A20-F90E-B949-9E02-CCD1903992DB}"/>
              </a:ext>
            </a:extLst>
          </p:cNvPr>
          <p:cNvPicPr>
            <a:picLocks noChangeAspect="1"/>
          </p:cNvPicPr>
          <p:nvPr/>
        </p:nvPicPr>
        <p:blipFill>
          <a:blip r:embed="rId3"/>
          <a:stretch>
            <a:fillRect/>
          </a:stretch>
        </p:blipFill>
        <p:spPr>
          <a:xfrm>
            <a:off x="3900484" y="2900658"/>
            <a:ext cx="4119827" cy="2786941"/>
          </a:xfrm>
          <a:prstGeom prst="rect">
            <a:avLst/>
          </a:prstGeom>
        </p:spPr>
      </p:pic>
      <p:sp>
        <p:nvSpPr>
          <p:cNvPr id="10" name="TextBox 9">
            <a:extLst>
              <a:ext uri="{FF2B5EF4-FFF2-40B4-BE49-F238E27FC236}">
                <a16:creationId xmlns:a16="http://schemas.microsoft.com/office/drawing/2014/main" id="{637B461B-0A06-4E4F-BA76-A6E89144D268}"/>
              </a:ext>
            </a:extLst>
          </p:cNvPr>
          <p:cNvSpPr txBox="1"/>
          <p:nvPr/>
        </p:nvSpPr>
        <p:spPr>
          <a:xfrm>
            <a:off x="3780628" y="5602349"/>
            <a:ext cx="4457700" cy="584775"/>
          </a:xfrm>
          <a:prstGeom prst="rect">
            <a:avLst/>
          </a:prstGeom>
          <a:noFill/>
        </p:spPr>
        <p:txBody>
          <a:bodyPr wrap="square" rtlCol="0">
            <a:spAutoFit/>
          </a:bodyPr>
          <a:lstStyle/>
          <a:p>
            <a:pPr algn="ctr" defTabSz="609585" fontAlgn="base">
              <a:spcBef>
                <a:spcPct val="0"/>
              </a:spcBef>
              <a:spcAft>
                <a:spcPct val="0"/>
              </a:spcAft>
            </a:pPr>
            <a:r>
              <a:rPr lang="en-US" sz="1600" dirty="0">
                <a:solidFill>
                  <a:srgbClr val="000000"/>
                </a:solidFill>
                <a:latin typeface="Calibri" charset="0"/>
                <a:ea typeface="Geneva" charset="0"/>
              </a:rPr>
              <a:t>Y. Morikawa et al, New industrial application beamline for the </a:t>
            </a:r>
            <a:r>
              <a:rPr lang="en-US" sz="1600" dirty="0" err="1">
                <a:solidFill>
                  <a:srgbClr val="000000"/>
                </a:solidFill>
                <a:latin typeface="Calibri" charset="0"/>
                <a:ea typeface="Geneva" charset="0"/>
              </a:rPr>
              <a:t>cERL</a:t>
            </a:r>
            <a:r>
              <a:rPr lang="en-US" sz="1600" dirty="0">
                <a:solidFill>
                  <a:srgbClr val="000000"/>
                </a:solidFill>
                <a:latin typeface="Calibri" charset="0"/>
                <a:ea typeface="Geneva" charset="0"/>
              </a:rPr>
              <a:t> in KEK, IPAC’19, THPMP012</a:t>
            </a:r>
          </a:p>
        </p:txBody>
      </p:sp>
      <p:sp>
        <p:nvSpPr>
          <p:cNvPr id="13" name="TextBox 12">
            <a:extLst>
              <a:ext uri="{FF2B5EF4-FFF2-40B4-BE49-F238E27FC236}">
                <a16:creationId xmlns:a16="http://schemas.microsoft.com/office/drawing/2014/main" id="{FBAAE32C-0FAB-3F4C-B1C0-30CA89719BF6}"/>
              </a:ext>
            </a:extLst>
          </p:cNvPr>
          <p:cNvSpPr txBox="1"/>
          <p:nvPr/>
        </p:nvSpPr>
        <p:spPr>
          <a:xfrm>
            <a:off x="8311832" y="5599199"/>
            <a:ext cx="3864184" cy="584775"/>
          </a:xfrm>
          <a:prstGeom prst="rect">
            <a:avLst/>
          </a:prstGeom>
          <a:noFill/>
        </p:spPr>
        <p:txBody>
          <a:bodyPr wrap="square" rtlCol="0">
            <a:spAutoFit/>
          </a:bodyPr>
          <a:lstStyle/>
          <a:p>
            <a:pPr algn="ctr" defTabSz="609585" fontAlgn="base">
              <a:spcBef>
                <a:spcPct val="0"/>
              </a:spcBef>
              <a:spcAft>
                <a:spcPct val="0"/>
              </a:spcAft>
            </a:pPr>
            <a:r>
              <a:rPr lang="en-US" sz="1600" dirty="0">
                <a:solidFill>
                  <a:srgbClr val="000000"/>
                </a:solidFill>
                <a:latin typeface="Calibri" charset="0"/>
                <a:ea typeface="Geneva" charset="0"/>
              </a:rPr>
              <a:t>R.C. </a:t>
            </a:r>
            <a:r>
              <a:rPr lang="en-US" sz="1600" dirty="0" err="1">
                <a:solidFill>
                  <a:srgbClr val="000000"/>
                </a:solidFill>
                <a:latin typeface="Calibri" charset="0"/>
                <a:ea typeface="Geneva" charset="0"/>
              </a:rPr>
              <a:t>Dhuley</a:t>
            </a:r>
            <a:r>
              <a:rPr lang="en-US" sz="1600" dirty="0">
                <a:solidFill>
                  <a:srgbClr val="000000"/>
                </a:solidFill>
                <a:latin typeface="Calibri" charset="0"/>
                <a:ea typeface="Geneva" charset="0"/>
              </a:rPr>
              <a:t> et al, ﻿</a:t>
            </a:r>
            <a:r>
              <a:rPr lang="en-US" sz="1600" i="1" dirty="0">
                <a:solidFill>
                  <a:srgbClr val="000000"/>
                </a:solidFill>
                <a:latin typeface="Calibri" charset="0"/>
                <a:ea typeface="Geneva" charset="0"/>
              </a:rPr>
              <a:t>Phys. Rev. Accel. Beams. </a:t>
            </a:r>
            <a:r>
              <a:rPr lang="en-US" sz="1600" dirty="0">
                <a:solidFill>
                  <a:srgbClr val="000000"/>
                </a:solidFill>
                <a:latin typeface="Calibri" charset="0"/>
                <a:ea typeface="Geneva" charset="0"/>
              </a:rPr>
              <a:t>25, 041601 (2022).</a:t>
            </a:r>
          </a:p>
        </p:txBody>
      </p:sp>
      <p:sp>
        <p:nvSpPr>
          <p:cNvPr id="2" name="Content Placeholder 1">
            <a:extLst>
              <a:ext uri="{FF2B5EF4-FFF2-40B4-BE49-F238E27FC236}">
                <a16:creationId xmlns:a16="http://schemas.microsoft.com/office/drawing/2014/main" id="{02372816-CC42-9141-A752-8B6DF8D5C391}"/>
              </a:ext>
            </a:extLst>
          </p:cNvPr>
          <p:cNvSpPr>
            <a:spLocks noGrp="1"/>
          </p:cNvSpPr>
          <p:nvPr>
            <p:ph idx="1"/>
          </p:nvPr>
        </p:nvSpPr>
        <p:spPr>
          <a:xfrm>
            <a:off x="304805" y="971553"/>
            <a:ext cx="11563351" cy="2520583"/>
          </a:xfrm>
        </p:spPr>
        <p:txBody>
          <a:bodyPr/>
          <a:lstStyle/>
          <a:p>
            <a:r>
              <a:rPr lang="en-US" dirty="0"/>
              <a:t>Nb</a:t>
            </a:r>
            <a:r>
              <a:rPr lang="en-US" baseline="-25000" dirty="0"/>
              <a:t>3</a:t>
            </a:r>
            <a:r>
              <a:rPr lang="en-US" dirty="0"/>
              <a:t>Sn is a potentially enabling technology for CW accelerator applications that could be realized in the near future:</a:t>
            </a:r>
          </a:p>
          <a:p>
            <a:pPr lvl="1"/>
            <a:r>
              <a:rPr lang="en-US" dirty="0"/>
              <a:t>Stand-alone cryomodules (e.g. isotope separator, harmonic cavities)</a:t>
            </a:r>
          </a:p>
          <a:p>
            <a:pPr lvl="1"/>
            <a:r>
              <a:rPr lang="en-US" dirty="0"/>
              <a:t>Turnkey/high MTBF energy recovery linacs (e.g. isotope production, EUV sources)</a:t>
            </a:r>
          </a:p>
          <a:p>
            <a:pPr lvl="1"/>
            <a:r>
              <a:rPr lang="en-US" dirty="0"/>
              <a:t>Compact high power accelerators (e.g. water treatment)</a:t>
            </a:r>
          </a:p>
        </p:txBody>
      </p:sp>
      <p:pic>
        <p:nvPicPr>
          <p:cNvPr id="15" name="Picture 14">
            <a:extLst>
              <a:ext uri="{FF2B5EF4-FFF2-40B4-BE49-F238E27FC236}">
                <a16:creationId xmlns:a16="http://schemas.microsoft.com/office/drawing/2014/main" id="{C9F8E8F0-AB31-9841-9070-8CF3C7F443EA}"/>
              </a:ext>
            </a:extLst>
          </p:cNvPr>
          <p:cNvPicPr>
            <a:picLocks noChangeAspect="1"/>
          </p:cNvPicPr>
          <p:nvPr/>
        </p:nvPicPr>
        <p:blipFill>
          <a:blip r:embed="rId4"/>
          <a:stretch>
            <a:fillRect/>
          </a:stretch>
        </p:blipFill>
        <p:spPr>
          <a:xfrm>
            <a:off x="8698370" y="2975121"/>
            <a:ext cx="2758612" cy="2594915"/>
          </a:xfrm>
          <a:prstGeom prst="rect">
            <a:avLst/>
          </a:prstGeom>
        </p:spPr>
      </p:pic>
      <p:grpSp>
        <p:nvGrpSpPr>
          <p:cNvPr id="33" name="Group 32">
            <a:extLst>
              <a:ext uri="{FF2B5EF4-FFF2-40B4-BE49-F238E27FC236}">
                <a16:creationId xmlns:a16="http://schemas.microsoft.com/office/drawing/2014/main" id="{06F4AEAA-5334-F044-962D-8DDEC0CD8F9B}"/>
              </a:ext>
            </a:extLst>
          </p:cNvPr>
          <p:cNvGrpSpPr/>
          <p:nvPr/>
        </p:nvGrpSpPr>
        <p:grpSpPr>
          <a:xfrm>
            <a:off x="331525" y="2989233"/>
            <a:ext cx="3601284" cy="2580803"/>
            <a:chOff x="248643" y="2241925"/>
            <a:chExt cx="2700963" cy="1935602"/>
          </a:xfrm>
        </p:grpSpPr>
        <p:pic>
          <p:nvPicPr>
            <p:cNvPr id="17" name="Picture 16">
              <a:extLst>
                <a:ext uri="{FF2B5EF4-FFF2-40B4-BE49-F238E27FC236}">
                  <a16:creationId xmlns:a16="http://schemas.microsoft.com/office/drawing/2014/main" id="{B034B1CE-1DF2-D846-BDE5-6198054FA0DE}"/>
                </a:ext>
              </a:extLst>
            </p:cNvPr>
            <p:cNvPicPr>
              <a:picLocks noChangeAspect="1"/>
            </p:cNvPicPr>
            <p:nvPr/>
          </p:nvPicPr>
          <p:blipFill>
            <a:blip r:embed="rId5"/>
            <a:stretch>
              <a:fillRect/>
            </a:stretch>
          </p:blipFill>
          <p:spPr>
            <a:xfrm>
              <a:off x="1067192" y="2241925"/>
              <a:ext cx="754335" cy="1935602"/>
            </a:xfrm>
            <a:prstGeom prst="rect">
              <a:avLst/>
            </a:prstGeom>
          </p:spPr>
        </p:pic>
        <p:sp>
          <p:nvSpPr>
            <p:cNvPr id="14" name="TextBox 13">
              <a:extLst>
                <a:ext uri="{FF2B5EF4-FFF2-40B4-BE49-F238E27FC236}">
                  <a16:creationId xmlns:a16="http://schemas.microsoft.com/office/drawing/2014/main" id="{1F681CB8-8B6E-9544-9EBD-786584360DC3}"/>
                </a:ext>
              </a:extLst>
            </p:cNvPr>
            <p:cNvSpPr txBox="1"/>
            <p:nvPr/>
          </p:nvSpPr>
          <p:spPr>
            <a:xfrm>
              <a:off x="1910493" y="2372880"/>
              <a:ext cx="959741" cy="223090"/>
            </a:xfrm>
            <a:prstGeom prst="rect">
              <a:avLst/>
            </a:prstGeom>
            <a:noFill/>
          </p:spPr>
          <p:txBody>
            <a:bodyPr wrap="square" rtlCol="0">
              <a:spAutoFit/>
            </a:bodyPr>
            <a:lstStyle/>
            <a:p>
              <a:pPr defTabSz="609585" fontAlgn="base">
                <a:spcBef>
                  <a:spcPct val="0"/>
                </a:spcBef>
                <a:spcAft>
                  <a:spcPct val="0"/>
                </a:spcAft>
              </a:pPr>
              <a:r>
                <a:rPr lang="en-US" sz="1333" dirty="0">
                  <a:solidFill>
                    <a:srgbClr val="000000"/>
                  </a:solidFill>
                  <a:latin typeface="Calibri" charset="0"/>
                  <a:ea typeface="Geneva" charset="0"/>
                </a:rPr>
                <a:t>Cryocoolers</a:t>
              </a:r>
            </a:p>
          </p:txBody>
        </p:sp>
        <p:cxnSp>
          <p:nvCxnSpPr>
            <p:cNvPr id="16" name="Straight Arrow Connector 15">
              <a:extLst>
                <a:ext uri="{FF2B5EF4-FFF2-40B4-BE49-F238E27FC236}">
                  <a16:creationId xmlns:a16="http://schemas.microsoft.com/office/drawing/2014/main" id="{329490DE-23DB-234A-8C07-A51416AA0163}"/>
                </a:ext>
              </a:extLst>
            </p:cNvPr>
            <p:cNvCxnSpPr>
              <a:cxnSpLocks/>
              <a:stCxn id="14" idx="1"/>
            </p:cNvCxnSpPr>
            <p:nvPr/>
          </p:nvCxnSpPr>
          <p:spPr>
            <a:xfrm flipH="1">
              <a:off x="1616907" y="2484425"/>
              <a:ext cx="293586" cy="78979"/>
            </a:xfrm>
            <a:prstGeom prst="straightConnector1">
              <a:avLst/>
            </a:prstGeom>
            <a:ln w="12700">
              <a:solidFill>
                <a:srgbClr val="000000"/>
              </a:solidFill>
              <a:tailEnd type="stealth"/>
            </a:ln>
          </p:spPr>
          <p:style>
            <a:lnRef idx="1">
              <a:schemeClr val="accent4"/>
            </a:lnRef>
            <a:fillRef idx="0">
              <a:schemeClr val="accent4"/>
            </a:fillRef>
            <a:effectRef idx="0">
              <a:schemeClr val="accent4"/>
            </a:effectRef>
            <a:fontRef idx="minor">
              <a:schemeClr val="tx1"/>
            </a:fontRef>
          </p:style>
        </p:cxnSp>
        <p:sp>
          <p:nvSpPr>
            <p:cNvPr id="18" name="TextBox 17">
              <a:extLst>
                <a:ext uri="{FF2B5EF4-FFF2-40B4-BE49-F238E27FC236}">
                  <a16:creationId xmlns:a16="http://schemas.microsoft.com/office/drawing/2014/main" id="{4F1AFF64-F48B-8F4C-80B7-5FEFABBEB1A4}"/>
                </a:ext>
              </a:extLst>
            </p:cNvPr>
            <p:cNvSpPr txBox="1"/>
            <p:nvPr/>
          </p:nvSpPr>
          <p:spPr>
            <a:xfrm>
              <a:off x="1795187" y="2773814"/>
              <a:ext cx="1154419" cy="530770"/>
            </a:xfrm>
            <a:prstGeom prst="rect">
              <a:avLst/>
            </a:prstGeom>
            <a:noFill/>
          </p:spPr>
          <p:txBody>
            <a:bodyPr wrap="square" rtlCol="0">
              <a:spAutoFit/>
            </a:bodyPr>
            <a:lstStyle/>
            <a:p>
              <a:pPr algn="ctr" defTabSz="609585" fontAlgn="base">
                <a:spcBef>
                  <a:spcPct val="0"/>
                </a:spcBef>
                <a:spcAft>
                  <a:spcPct val="0"/>
                </a:spcAft>
              </a:pPr>
              <a:r>
                <a:rPr lang="en-US" sz="1333" dirty="0">
                  <a:solidFill>
                    <a:srgbClr val="000000"/>
                  </a:solidFill>
                  <a:latin typeface="Calibri" charset="0"/>
                  <a:ea typeface="Geneva" charset="0"/>
                </a:rPr>
                <a:t>SRF cavity (Quarter-wave resonator)</a:t>
              </a:r>
            </a:p>
          </p:txBody>
        </p:sp>
        <p:sp>
          <p:nvSpPr>
            <p:cNvPr id="19" name="TextBox 18">
              <a:extLst>
                <a:ext uri="{FF2B5EF4-FFF2-40B4-BE49-F238E27FC236}">
                  <a16:creationId xmlns:a16="http://schemas.microsoft.com/office/drawing/2014/main" id="{CC431565-EB40-4F4C-8223-999216A4E34E}"/>
                </a:ext>
              </a:extLst>
            </p:cNvPr>
            <p:cNvSpPr txBox="1"/>
            <p:nvPr/>
          </p:nvSpPr>
          <p:spPr>
            <a:xfrm>
              <a:off x="319026" y="2531284"/>
              <a:ext cx="879897" cy="376930"/>
            </a:xfrm>
            <a:prstGeom prst="rect">
              <a:avLst/>
            </a:prstGeom>
            <a:noFill/>
          </p:spPr>
          <p:txBody>
            <a:bodyPr wrap="square" rtlCol="0">
              <a:spAutoFit/>
            </a:bodyPr>
            <a:lstStyle/>
            <a:p>
              <a:pPr algn="ctr" defTabSz="609585" fontAlgn="base">
                <a:spcBef>
                  <a:spcPct val="0"/>
                </a:spcBef>
                <a:spcAft>
                  <a:spcPct val="0"/>
                </a:spcAft>
              </a:pPr>
              <a:r>
                <a:rPr lang="en-US" sz="1333" dirty="0">
                  <a:solidFill>
                    <a:srgbClr val="000000"/>
                  </a:solidFill>
                  <a:latin typeface="Calibri" charset="0"/>
                  <a:ea typeface="Geneva" charset="0"/>
                </a:rPr>
                <a:t>Liquid helium reservoir</a:t>
              </a:r>
            </a:p>
          </p:txBody>
        </p:sp>
        <p:sp>
          <p:nvSpPr>
            <p:cNvPr id="20" name="TextBox 19">
              <a:extLst>
                <a:ext uri="{FF2B5EF4-FFF2-40B4-BE49-F238E27FC236}">
                  <a16:creationId xmlns:a16="http://schemas.microsoft.com/office/drawing/2014/main" id="{FF436E8C-F4D9-5F4B-991B-0AC8994343DF}"/>
                </a:ext>
              </a:extLst>
            </p:cNvPr>
            <p:cNvSpPr txBox="1"/>
            <p:nvPr/>
          </p:nvSpPr>
          <p:spPr>
            <a:xfrm>
              <a:off x="248643" y="3304928"/>
              <a:ext cx="1075047" cy="530770"/>
            </a:xfrm>
            <a:prstGeom prst="rect">
              <a:avLst/>
            </a:prstGeom>
            <a:noFill/>
          </p:spPr>
          <p:txBody>
            <a:bodyPr wrap="square" rtlCol="0">
              <a:spAutoFit/>
            </a:bodyPr>
            <a:lstStyle/>
            <a:p>
              <a:pPr algn="ctr" defTabSz="609585" fontAlgn="base">
                <a:spcBef>
                  <a:spcPct val="0"/>
                </a:spcBef>
                <a:spcAft>
                  <a:spcPct val="0"/>
                </a:spcAft>
              </a:pPr>
              <a:r>
                <a:rPr lang="en-US" sz="1333" dirty="0">
                  <a:solidFill>
                    <a:srgbClr val="000000"/>
                  </a:solidFill>
                  <a:latin typeface="Calibri" charset="0"/>
                  <a:ea typeface="Geneva" charset="0"/>
                </a:rPr>
                <a:t>Thermal and magnetic shielding</a:t>
              </a:r>
            </a:p>
          </p:txBody>
        </p:sp>
        <p:cxnSp>
          <p:nvCxnSpPr>
            <p:cNvPr id="24" name="Straight Arrow Connector 23">
              <a:extLst>
                <a:ext uri="{FF2B5EF4-FFF2-40B4-BE49-F238E27FC236}">
                  <a16:creationId xmlns:a16="http://schemas.microsoft.com/office/drawing/2014/main" id="{FC07E3F9-49C9-EE4A-A514-353AFF8EF144}"/>
                </a:ext>
              </a:extLst>
            </p:cNvPr>
            <p:cNvCxnSpPr>
              <a:cxnSpLocks/>
            </p:cNvCxnSpPr>
            <p:nvPr/>
          </p:nvCxnSpPr>
          <p:spPr>
            <a:xfrm>
              <a:off x="1003133" y="2773814"/>
              <a:ext cx="282031" cy="135640"/>
            </a:xfrm>
            <a:prstGeom prst="straightConnector1">
              <a:avLst/>
            </a:prstGeom>
            <a:ln w="12700">
              <a:solidFill>
                <a:srgbClr val="000000"/>
              </a:solidFill>
              <a:tailEnd type="stealth"/>
            </a:ln>
          </p:spPr>
          <p:style>
            <a:lnRef idx="1">
              <a:schemeClr val="accent4"/>
            </a:lnRef>
            <a:fillRef idx="0">
              <a:schemeClr val="accent4"/>
            </a:fillRef>
            <a:effectRef idx="0">
              <a:schemeClr val="accent4"/>
            </a:effectRef>
            <a:fontRef idx="minor">
              <a:schemeClr val="tx1"/>
            </a:fontRef>
          </p:style>
        </p:cxnSp>
        <p:cxnSp>
          <p:nvCxnSpPr>
            <p:cNvPr id="28" name="Straight Arrow Connector 27">
              <a:extLst>
                <a:ext uri="{FF2B5EF4-FFF2-40B4-BE49-F238E27FC236}">
                  <a16:creationId xmlns:a16="http://schemas.microsoft.com/office/drawing/2014/main" id="{49B73814-4B99-934D-8257-1947C3056BF4}"/>
                </a:ext>
              </a:extLst>
            </p:cNvPr>
            <p:cNvCxnSpPr>
              <a:cxnSpLocks/>
            </p:cNvCxnSpPr>
            <p:nvPr/>
          </p:nvCxnSpPr>
          <p:spPr>
            <a:xfrm flipV="1">
              <a:off x="1067192" y="3579871"/>
              <a:ext cx="156019" cy="107142"/>
            </a:xfrm>
            <a:prstGeom prst="straightConnector1">
              <a:avLst/>
            </a:prstGeom>
            <a:ln w="12700">
              <a:solidFill>
                <a:srgbClr val="000000"/>
              </a:solidFill>
              <a:tailEnd type="stealth"/>
            </a:ln>
          </p:spPr>
          <p:style>
            <a:lnRef idx="1">
              <a:schemeClr val="accent4"/>
            </a:lnRef>
            <a:fillRef idx="0">
              <a:schemeClr val="accent4"/>
            </a:fillRef>
            <a:effectRef idx="0">
              <a:schemeClr val="accent4"/>
            </a:effectRef>
            <a:fontRef idx="minor">
              <a:schemeClr val="tx1"/>
            </a:fontRef>
          </p:style>
        </p:cxnSp>
        <p:cxnSp>
          <p:nvCxnSpPr>
            <p:cNvPr id="31" name="Straight Arrow Connector 30">
              <a:extLst>
                <a:ext uri="{FF2B5EF4-FFF2-40B4-BE49-F238E27FC236}">
                  <a16:creationId xmlns:a16="http://schemas.microsoft.com/office/drawing/2014/main" id="{207C1F2C-CA17-3245-88E0-2F1D21754D04}"/>
                </a:ext>
              </a:extLst>
            </p:cNvPr>
            <p:cNvCxnSpPr>
              <a:cxnSpLocks/>
            </p:cNvCxnSpPr>
            <p:nvPr/>
          </p:nvCxnSpPr>
          <p:spPr>
            <a:xfrm flipH="1">
              <a:off x="1404656" y="3050813"/>
              <a:ext cx="505837" cy="169784"/>
            </a:xfrm>
            <a:prstGeom prst="straightConnector1">
              <a:avLst/>
            </a:prstGeom>
            <a:ln w="12700">
              <a:solidFill>
                <a:srgbClr val="000000"/>
              </a:solidFill>
              <a:tailEnd type="stealth"/>
            </a:ln>
          </p:spPr>
          <p:style>
            <a:lnRef idx="1">
              <a:schemeClr val="accent4"/>
            </a:lnRef>
            <a:fillRef idx="0">
              <a:schemeClr val="accent4"/>
            </a:fillRef>
            <a:effectRef idx="0">
              <a:schemeClr val="accent4"/>
            </a:effectRef>
            <a:fontRef idx="minor">
              <a:schemeClr val="tx1"/>
            </a:fontRef>
          </p:style>
        </p:cxnSp>
      </p:grpSp>
    </p:spTree>
    <p:extLst>
      <p:ext uri="{BB962C8B-B14F-4D97-AF65-F5344CB8AC3E}">
        <p14:creationId xmlns:p14="http://schemas.microsoft.com/office/powerpoint/2010/main" val="2794639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a:p>
        </p:txBody>
      </p:sp>
      <p:sp>
        <p:nvSpPr>
          <p:cNvPr id="3" name="Title 2"/>
          <p:cNvSpPr>
            <a:spLocks noGrp="1"/>
          </p:cNvSpPr>
          <p:nvPr>
            <p:ph type="title"/>
          </p:nvPr>
        </p:nvSpPr>
        <p:spPr/>
        <p:txBody>
          <a:bodyPr/>
          <a:lstStyle/>
          <a:p>
            <a:r>
              <a:rPr lang="en-US" dirty="0"/>
              <a:t>Coating Mechanism: Vapor Diffusion</a:t>
            </a:r>
          </a:p>
        </p:txBody>
      </p:sp>
      <p:sp>
        <p:nvSpPr>
          <p:cNvPr id="4" name="Date Placeholder 3"/>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6" name="Slide Number Placeholder 5"/>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15</a:t>
            </a:fld>
            <a:endParaRPr lang="en-US" dirty="0">
              <a:ea typeface="Geneva" charset="0"/>
            </a:endParaRPr>
          </a:p>
        </p:txBody>
      </p:sp>
      <p:sp>
        <p:nvSpPr>
          <p:cNvPr id="7" name="Rectangle 6"/>
          <p:cNvSpPr/>
          <p:nvPr/>
        </p:nvSpPr>
        <p:spPr>
          <a:xfrm>
            <a:off x="7170156" y="990600"/>
            <a:ext cx="3048000" cy="2133600"/>
          </a:xfrm>
          <a:prstGeom prst="rect">
            <a:avLst/>
          </a:prstGeom>
          <a:solidFill>
            <a:schemeClr val="bg1"/>
          </a:solidFill>
          <a:ln w="25400" cap="flat" cmpd="sng" algn="ctr">
            <a:solidFill>
              <a:srgbClr val="0070C0"/>
            </a:solid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8" name="Rectangle 7"/>
          <p:cNvSpPr/>
          <p:nvPr/>
        </p:nvSpPr>
        <p:spPr>
          <a:xfrm>
            <a:off x="9303756" y="990600"/>
            <a:ext cx="76200" cy="685800"/>
          </a:xfrm>
          <a:prstGeom prst="rect">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5400000" scaled="0"/>
          </a:gradFill>
          <a:ln w="25400"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9" name="Rectangle 8"/>
          <p:cNvSpPr/>
          <p:nvPr/>
        </p:nvSpPr>
        <p:spPr>
          <a:xfrm>
            <a:off x="9303756" y="1676400"/>
            <a:ext cx="76200" cy="685800"/>
          </a:xfrm>
          <a:prstGeom prst="rect">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5400000" scaled="0"/>
          </a:gradFill>
          <a:ln w="25400"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10" name="Rectangle 9"/>
          <p:cNvSpPr/>
          <p:nvPr/>
        </p:nvSpPr>
        <p:spPr>
          <a:xfrm>
            <a:off x="9303756" y="2337487"/>
            <a:ext cx="76200" cy="762000"/>
          </a:xfrm>
          <a:prstGeom prst="rect">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5400000" scaled="0"/>
          </a:gradFill>
          <a:ln w="25400"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11" name="Rectangle 10"/>
          <p:cNvSpPr/>
          <p:nvPr/>
        </p:nvSpPr>
        <p:spPr>
          <a:xfrm>
            <a:off x="9379956" y="990600"/>
            <a:ext cx="838200" cy="2133600"/>
          </a:xfrm>
          <a:prstGeom prst="rect">
            <a:avLst/>
          </a:prstGeom>
          <a:gradFill>
            <a:gsLst>
              <a:gs pos="90000">
                <a:srgbClr val="8488C4"/>
              </a:gs>
              <a:gs pos="53000">
                <a:srgbClr val="D4DEFF"/>
              </a:gs>
              <a:gs pos="83000">
                <a:srgbClr val="D4DEFF"/>
              </a:gs>
              <a:gs pos="100000">
                <a:srgbClr val="96AB94"/>
              </a:gs>
            </a:gsLst>
            <a:lin ang="10800000" scaled="0"/>
          </a:gradFill>
          <a:ln w="9525"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cxnSp>
        <p:nvCxnSpPr>
          <p:cNvPr id="12" name="Straight Arrow Connector 11"/>
          <p:cNvCxnSpPr/>
          <p:nvPr/>
        </p:nvCxnSpPr>
        <p:spPr>
          <a:xfrm>
            <a:off x="8922756" y="2743200"/>
            <a:ext cx="990600" cy="0"/>
          </a:xfrm>
          <a:prstGeom prst="straightConnector1">
            <a:avLst/>
          </a:prstGeom>
          <a:noFill/>
          <a:ln w="63500" cap="flat" cmpd="sng" algn="ctr">
            <a:solidFill>
              <a:srgbClr val="8064A2"/>
            </a:solidFill>
            <a:prstDash val="solid"/>
            <a:headEnd type="none" w="lg" len="lg"/>
            <a:tailEnd type="stealth" w="lg" len="lg"/>
          </a:ln>
          <a:effectLst/>
        </p:spPr>
      </p:cxnSp>
      <p:sp>
        <p:nvSpPr>
          <p:cNvPr id="13" name="Oval 12"/>
          <p:cNvSpPr/>
          <p:nvPr/>
        </p:nvSpPr>
        <p:spPr>
          <a:xfrm>
            <a:off x="7703556" y="1905000"/>
            <a:ext cx="152400" cy="152400"/>
          </a:xfrm>
          <a:prstGeom prst="ellipse">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10800000" scaled="0"/>
          </a:gradFill>
          <a:ln w="25400"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14" name="Oval 13"/>
          <p:cNvSpPr/>
          <p:nvPr/>
        </p:nvSpPr>
        <p:spPr>
          <a:xfrm>
            <a:off x="8008356" y="2209800"/>
            <a:ext cx="152400" cy="152400"/>
          </a:xfrm>
          <a:prstGeom prst="ellipse">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10800000" scaled="0"/>
          </a:gradFill>
          <a:ln w="25400"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15" name="Oval 14"/>
          <p:cNvSpPr/>
          <p:nvPr/>
        </p:nvSpPr>
        <p:spPr>
          <a:xfrm>
            <a:off x="8160756" y="1752600"/>
            <a:ext cx="152400" cy="152400"/>
          </a:xfrm>
          <a:prstGeom prst="ellipse">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10800000" scaled="0"/>
          </a:gradFill>
          <a:ln w="25400"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16" name="Oval 15"/>
          <p:cNvSpPr/>
          <p:nvPr/>
        </p:nvSpPr>
        <p:spPr>
          <a:xfrm>
            <a:off x="8389356" y="2057400"/>
            <a:ext cx="152400" cy="152400"/>
          </a:xfrm>
          <a:prstGeom prst="ellipse">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10800000" scaled="0"/>
          </a:gradFill>
          <a:ln w="25400" cap="flat" cmpd="sng" algn="ctr">
            <a:noFill/>
            <a:prstDash val="solid"/>
          </a:ln>
          <a:effectLst/>
        </p:spPr>
        <p:txBody>
          <a:bodyPr rtlCol="0" anchor="ctr"/>
          <a:lstStyle/>
          <a:p>
            <a:pPr defTabSz="914377">
              <a:defRPr/>
            </a:pPr>
            <a:endParaRPr lang="en-US" kern="0" dirty="0">
              <a:solidFill>
                <a:prstClr val="white"/>
              </a:solidFill>
              <a:latin typeface="Calibri"/>
              <a:ea typeface="Geneva" charset="0"/>
            </a:endParaRPr>
          </a:p>
        </p:txBody>
      </p:sp>
      <p:sp>
        <p:nvSpPr>
          <p:cNvPr id="17" name="Right Arrow 16"/>
          <p:cNvSpPr/>
          <p:nvPr/>
        </p:nvSpPr>
        <p:spPr>
          <a:xfrm>
            <a:off x="8694156" y="1828800"/>
            <a:ext cx="609600" cy="457200"/>
          </a:xfrm>
          <a:prstGeom prst="rightArrow">
            <a:avLst/>
          </a:prstGeom>
          <a:solidFill>
            <a:srgbClr val="9BBB59"/>
          </a:solidFill>
          <a:ln w="25400" cap="flat" cmpd="sng" algn="ctr">
            <a:solidFill>
              <a:srgbClr val="9BBB59">
                <a:shade val="50000"/>
              </a:srgbClr>
            </a:solid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18" name="TextBox 17"/>
          <p:cNvSpPr txBox="1"/>
          <p:nvPr/>
        </p:nvSpPr>
        <p:spPr>
          <a:xfrm>
            <a:off x="7170156" y="1044714"/>
            <a:ext cx="2133600" cy="707886"/>
          </a:xfrm>
          <a:prstGeom prst="rect">
            <a:avLst/>
          </a:prstGeom>
          <a:noFill/>
        </p:spPr>
        <p:txBody>
          <a:bodyPr wrap="square" rtlCol="0">
            <a:spAutoFit/>
          </a:bodyPr>
          <a:lstStyle/>
          <a:p>
            <a:pPr algn="ctr" defTabSz="609585"/>
            <a:r>
              <a:rPr lang="en-US" sz="2000" dirty="0" err="1">
                <a:solidFill>
                  <a:srgbClr val="9BBB59">
                    <a:lumMod val="50000"/>
                  </a:srgbClr>
                </a:solidFill>
                <a:latin typeface="Calibri"/>
                <a:ea typeface="Geneva" charset="0"/>
              </a:rPr>
              <a:t>Sn</a:t>
            </a:r>
            <a:r>
              <a:rPr lang="en-US" sz="2000" dirty="0">
                <a:solidFill>
                  <a:srgbClr val="9BBB59">
                    <a:lumMod val="50000"/>
                  </a:srgbClr>
                </a:solidFill>
                <a:latin typeface="Calibri"/>
                <a:ea typeface="Geneva" charset="0"/>
              </a:rPr>
              <a:t> vapor arrives at surface</a:t>
            </a:r>
          </a:p>
        </p:txBody>
      </p:sp>
      <p:sp>
        <p:nvSpPr>
          <p:cNvPr id="19" name="TextBox 18"/>
          <p:cNvSpPr txBox="1"/>
          <p:nvPr/>
        </p:nvSpPr>
        <p:spPr>
          <a:xfrm>
            <a:off x="7223207" y="2717257"/>
            <a:ext cx="1981200" cy="400110"/>
          </a:xfrm>
          <a:prstGeom prst="rect">
            <a:avLst/>
          </a:prstGeom>
          <a:noFill/>
        </p:spPr>
        <p:txBody>
          <a:bodyPr wrap="square" rtlCol="0">
            <a:spAutoFit/>
          </a:bodyPr>
          <a:lstStyle/>
          <a:p>
            <a:pPr algn="ctr" defTabSz="609585"/>
            <a:r>
              <a:rPr lang="en-US" sz="2000">
                <a:solidFill>
                  <a:srgbClr val="7030A0"/>
                </a:solidFill>
                <a:latin typeface="Calibri"/>
                <a:ea typeface="Geneva" charset="0"/>
              </a:rPr>
              <a:t>Sn diffusion</a:t>
            </a:r>
            <a:endParaRPr lang="en-US" sz="2000" dirty="0">
              <a:solidFill>
                <a:srgbClr val="7030A0"/>
              </a:solidFill>
              <a:latin typeface="Calibri"/>
              <a:ea typeface="Geneva" charset="0"/>
            </a:endParaRPr>
          </a:p>
        </p:txBody>
      </p:sp>
      <p:cxnSp>
        <p:nvCxnSpPr>
          <p:cNvPr id="22" name="Straight Connector 21"/>
          <p:cNvCxnSpPr>
            <a:cxnSpLocks/>
            <a:stCxn id="68" idx="1"/>
            <a:endCxn id="29" idx="4"/>
          </p:cNvCxnSpPr>
          <p:nvPr/>
        </p:nvCxnSpPr>
        <p:spPr>
          <a:xfrm flipH="1" flipV="1">
            <a:off x="4548316" y="3755145"/>
            <a:ext cx="571499" cy="1008383"/>
          </a:xfrm>
          <a:prstGeom prst="line">
            <a:avLst/>
          </a:prstGeom>
          <a:noFill/>
          <a:ln w="38100" cap="flat" cmpd="sng" algn="ctr">
            <a:solidFill>
              <a:srgbClr val="B66D31"/>
            </a:solidFill>
            <a:prstDash val="solid"/>
          </a:ln>
          <a:effectLst/>
        </p:spPr>
      </p:cxnSp>
      <p:sp>
        <p:nvSpPr>
          <p:cNvPr id="25" name="TextBox 24"/>
          <p:cNvSpPr txBox="1"/>
          <p:nvPr/>
        </p:nvSpPr>
        <p:spPr>
          <a:xfrm>
            <a:off x="9456156" y="1905000"/>
            <a:ext cx="838200" cy="369332"/>
          </a:xfrm>
          <a:prstGeom prst="rect">
            <a:avLst/>
          </a:prstGeom>
          <a:noFill/>
        </p:spPr>
        <p:txBody>
          <a:bodyPr wrap="square" rtlCol="0">
            <a:spAutoFit/>
          </a:bodyPr>
          <a:lstStyle/>
          <a:p>
            <a:pPr defTabSz="609585"/>
            <a:r>
              <a:rPr lang="en-US" b="1" dirty="0" err="1">
                <a:solidFill>
                  <a:prstClr val="black"/>
                </a:solidFill>
                <a:latin typeface="Calibri"/>
                <a:ea typeface="Geneva" charset="0"/>
              </a:rPr>
              <a:t>Nb</a:t>
            </a:r>
            <a:endParaRPr lang="en-US" b="1" dirty="0">
              <a:solidFill>
                <a:prstClr val="black"/>
              </a:solidFill>
              <a:latin typeface="Calibri"/>
              <a:ea typeface="Geneva" charset="0"/>
            </a:endParaRPr>
          </a:p>
        </p:txBody>
      </p:sp>
      <p:sp>
        <p:nvSpPr>
          <p:cNvPr id="29" name="Can 28"/>
          <p:cNvSpPr/>
          <p:nvPr/>
        </p:nvSpPr>
        <p:spPr>
          <a:xfrm>
            <a:off x="1708031" y="816001"/>
            <a:ext cx="2840285" cy="5878287"/>
          </a:xfrm>
          <a:prstGeom prst="can">
            <a:avLst>
              <a:gd name="adj" fmla="val 7993"/>
            </a:avLst>
          </a:prstGeom>
          <a:gradFill rotWithShape="1">
            <a:gsLst>
              <a:gs pos="0">
                <a:srgbClr val="F79646">
                  <a:tint val="50000"/>
                  <a:satMod val="300000"/>
                </a:srgbClr>
              </a:gs>
              <a:gs pos="35000">
                <a:srgbClr val="F79646">
                  <a:tint val="37000"/>
                  <a:satMod val="300000"/>
                </a:srgbClr>
              </a:gs>
              <a:gs pos="100000">
                <a:srgbClr val="F79646">
                  <a:tint val="15000"/>
                  <a:satMod val="350000"/>
                </a:srgbClr>
              </a:gs>
            </a:gsLst>
            <a:lin ang="16200000" scaled="1"/>
          </a:gra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rtlCol="0" anchor="ctr"/>
          <a:lstStyle/>
          <a:p>
            <a:pPr defTabSz="914377">
              <a:defRPr/>
            </a:pPr>
            <a:endParaRPr lang="en-US" kern="0">
              <a:solidFill>
                <a:prstClr val="black"/>
              </a:solidFill>
              <a:latin typeface="Calibri"/>
              <a:ea typeface="Geneva" charset="0"/>
            </a:endParaRPr>
          </a:p>
        </p:txBody>
      </p:sp>
      <p:sp>
        <p:nvSpPr>
          <p:cNvPr id="30" name="Can 29"/>
          <p:cNvSpPr/>
          <p:nvPr/>
        </p:nvSpPr>
        <p:spPr>
          <a:xfrm>
            <a:off x="2392948" y="5453315"/>
            <a:ext cx="1502227" cy="1240971"/>
          </a:xfrm>
          <a:prstGeom prst="can">
            <a:avLst>
              <a:gd name="adj" fmla="val 7993"/>
            </a:avLst>
          </a:prstGeom>
          <a:solidFill>
            <a:srgbClr val="C0504D"/>
          </a:solidFill>
          <a:ln w="25400" cap="flat" cmpd="sng" algn="ctr">
            <a:solidFill>
              <a:srgbClr val="C0504D">
                <a:shade val="50000"/>
              </a:srgbClr>
            </a:solidFill>
            <a:prstDash val="solid"/>
          </a:ln>
          <a:effectLst/>
        </p:spPr>
        <p:txBody>
          <a:bodyPr rtlCol="0" anchor="ctr"/>
          <a:lstStyle/>
          <a:p>
            <a:pPr defTabSz="914377">
              <a:defRPr/>
            </a:pPr>
            <a:endParaRPr lang="en-US" kern="0">
              <a:solidFill>
                <a:prstClr val="white"/>
              </a:solidFill>
              <a:latin typeface="Calibri"/>
              <a:ea typeface="Geneva" charset="0"/>
            </a:endParaRPr>
          </a:p>
        </p:txBody>
      </p:sp>
      <p:pic>
        <p:nvPicPr>
          <p:cNvPr id="31" name="Picture 6"/>
          <p:cNvPicPr>
            <a:picLocks noChangeAspect="1" noChangeArrowheads="1"/>
          </p:cNvPicPr>
          <p:nvPr/>
        </p:nvPicPr>
        <p:blipFill>
          <a:blip r:embed="rId3" cstate="print">
            <a:clrChange>
              <a:clrFrom>
                <a:srgbClr val="FFFFFF"/>
              </a:clrFrom>
              <a:clrTo>
                <a:srgbClr val="FFFFFF">
                  <a:alpha val="0"/>
                </a:srgbClr>
              </a:clrTo>
            </a:clrChange>
          </a:blip>
          <a:srcRect l="45342" t="19066" r="28571" b="20161"/>
          <a:stretch>
            <a:fillRect/>
          </a:stretch>
        </p:blipFill>
        <p:spPr bwMode="auto">
          <a:xfrm>
            <a:off x="1870436" y="1011945"/>
            <a:ext cx="2438969" cy="4376057"/>
          </a:xfrm>
          <a:prstGeom prst="rect">
            <a:avLst/>
          </a:prstGeom>
          <a:noFill/>
          <a:ln w="9525">
            <a:noFill/>
            <a:miter lim="800000"/>
            <a:headEnd/>
            <a:tailEnd/>
          </a:ln>
        </p:spPr>
      </p:pic>
      <p:grpSp>
        <p:nvGrpSpPr>
          <p:cNvPr id="32" name="Group 31"/>
          <p:cNvGrpSpPr>
            <a:grpSpLocks noChangeAspect="1"/>
          </p:cNvGrpSpPr>
          <p:nvPr/>
        </p:nvGrpSpPr>
        <p:grpSpPr>
          <a:xfrm>
            <a:off x="2458263" y="5334777"/>
            <a:ext cx="1828797" cy="1424825"/>
            <a:chOff x="1295400" y="4194175"/>
            <a:chExt cx="1169581" cy="911225"/>
          </a:xfrm>
        </p:grpSpPr>
        <p:pic>
          <p:nvPicPr>
            <p:cNvPr id="33" name="Picture 5"/>
            <p:cNvPicPr>
              <a:picLocks noChangeAspect="1" noChangeArrowheads="1"/>
            </p:cNvPicPr>
            <p:nvPr/>
          </p:nvPicPr>
          <p:blipFill>
            <a:blip r:embed="rId4" cstate="print">
              <a:clrChange>
                <a:clrFrom>
                  <a:srgbClr val="FFFFFF"/>
                </a:clrFrom>
                <a:clrTo>
                  <a:srgbClr val="FFFFFF">
                    <a:alpha val="0"/>
                  </a:srgbClr>
                </a:clrTo>
              </a:clrChange>
            </a:blip>
            <a:srcRect l="46894" t="48387" r="18944" b="21774"/>
            <a:stretch>
              <a:fillRect/>
            </a:stretch>
          </p:blipFill>
          <p:spPr bwMode="auto">
            <a:xfrm>
              <a:off x="1295400" y="4318591"/>
              <a:ext cx="1169581" cy="786809"/>
            </a:xfrm>
            <a:prstGeom prst="rect">
              <a:avLst/>
            </a:prstGeom>
            <a:noFill/>
            <a:ln w="9525">
              <a:noFill/>
              <a:miter lim="800000"/>
              <a:headEnd/>
              <a:tailEnd/>
            </a:ln>
          </p:spPr>
        </p:pic>
        <p:pic>
          <p:nvPicPr>
            <p:cNvPr id="34" name="Picture 5"/>
            <p:cNvPicPr>
              <a:picLocks noChangeAspect="1" noChangeArrowheads="1"/>
            </p:cNvPicPr>
            <p:nvPr/>
          </p:nvPicPr>
          <p:blipFill>
            <a:blip r:embed="rId4" cstate="print">
              <a:clrChange>
                <a:clrFrom>
                  <a:srgbClr val="FFFFFF"/>
                </a:clrFrom>
                <a:clrTo>
                  <a:srgbClr val="FFFFFF">
                    <a:alpha val="0"/>
                  </a:srgbClr>
                </a:clrTo>
              </a:clrChange>
            </a:blip>
            <a:srcRect l="55590" t="45161" r="36957" b="50000"/>
            <a:stretch>
              <a:fillRect/>
            </a:stretch>
          </p:blipFill>
          <p:spPr bwMode="auto">
            <a:xfrm>
              <a:off x="1593112" y="4194175"/>
              <a:ext cx="255181" cy="127591"/>
            </a:xfrm>
            <a:prstGeom prst="rect">
              <a:avLst/>
            </a:prstGeom>
            <a:noFill/>
            <a:ln w="9525">
              <a:noFill/>
              <a:miter lim="800000"/>
              <a:headEnd/>
              <a:tailEnd/>
            </a:ln>
          </p:spPr>
        </p:pic>
      </p:grpSp>
      <p:sp>
        <p:nvSpPr>
          <p:cNvPr id="35" name="Rounded Rectangle 34"/>
          <p:cNvSpPr/>
          <p:nvPr/>
        </p:nvSpPr>
        <p:spPr>
          <a:xfrm>
            <a:off x="3024319" y="5950355"/>
            <a:ext cx="195943" cy="172431"/>
          </a:xfrm>
          <a:prstGeom prst="roundRect">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5400000" scaled="0"/>
          </a:gradFill>
          <a:ln w="25400"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cxnSp>
        <p:nvCxnSpPr>
          <p:cNvPr id="36" name="Straight Arrow Connector 35"/>
          <p:cNvCxnSpPr/>
          <p:nvPr/>
        </p:nvCxnSpPr>
        <p:spPr>
          <a:xfrm flipH="1" flipV="1">
            <a:off x="2850149" y="4277658"/>
            <a:ext cx="195943" cy="1632857"/>
          </a:xfrm>
          <a:prstGeom prst="straightConnector1">
            <a:avLst/>
          </a:prstGeom>
          <a:noFill/>
          <a:ln w="19050" cap="flat" cmpd="sng" algn="ctr">
            <a:solidFill>
              <a:srgbClr val="FF0000"/>
            </a:solidFill>
            <a:prstDash val="solid"/>
            <a:tailEnd type="stealth" w="lg" len="lg"/>
          </a:ln>
          <a:effectLst/>
        </p:spPr>
      </p:cxnSp>
      <p:cxnSp>
        <p:nvCxnSpPr>
          <p:cNvPr id="37" name="Straight Arrow Connector 36"/>
          <p:cNvCxnSpPr/>
          <p:nvPr/>
        </p:nvCxnSpPr>
        <p:spPr>
          <a:xfrm flipV="1">
            <a:off x="3176719" y="4342973"/>
            <a:ext cx="195943" cy="1581151"/>
          </a:xfrm>
          <a:prstGeom prst="straightConnector1">
            <a:avLst/>
          </a:prstGeom>
          <a:noFill/>
          <a:ln w="19050" cap="flat" cmpd="sng" algn="ctr">
            <a:solidFill>
              <a:srgbClr val="FF0000"/>
            </a:solidFill>
            <a:prstDash val="solid"/>
            <a:tailEnd type="stealth" w="lg" len="lg"/>
          </a:ln>
          <a:effectLst/>
        </p:spPr>
      </p:cxnSp>
      <p:cxnSp>
        <p:nvCxnSpPr>
          <p:cNvPr id="38" name="Straight Arrow Connector 37"/>
          <p:cNvCxnSpPr/>
          <p:nvPr/>
        </p:nvCxnSpPr>
        <p:spPr>
          <a:xfrm flipH="1" flipV="1">
            <a:off x="2980775" y="3689830"/>
            <a:ext cx="130628" cy="2234295"/>
          </a:xfrm>
          <a:prstGeom prst="straightConnector1">
            <a:avLst/>
          </a:prstGeom>
          <a:noFill/>
          <a:ln w="19050" cap="flat" cmpd="sng" algn="ctr">
            <a:solidFill>
              <a:srgbClr val="FF0000"/>
            </a:solidFill>
            <a:prstDash val="solid"/>
            <a:tailEnd type="stealth" w="lg" len="lg"/>
          </a:ln>
          <a:effectLst/>
        </p:spPr>
      </p:cxnSp>
      <p:sp>
        <p:nvSpPr>
          <p:cNvPr id="39" name="Rectangle 38"/>
          <p:cNvSpPr/>
          <p:nvPr/>
        </p:nvSpPr>
        <p:spPr>
          <a:xfrm>
            <a:off x="4091118" y="3036688"/>
            <a:ext cx="261257" cy="261257"/>
          </a:xfrm>
          <a:prstGeom prst="rect">
            <a:avLst/>
          </a:prstGeom>
          <a:noFill/>
          <a:ln w="25400" cap="flat" cmpd="sng" algn="ctr">
            <a:solidFill>
              <a:srgbClr val="0070C0"/>
            </a:solid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40" name="Oval 39"/>
          <p:cNvSpPr/>
          <p:nvPr/>
        </p:nvSpPr>
        <p:spPr>
          <a:xfrm>
            <a:off x="2784834" y="4147030"/>
            <a:ext cx="130628" cy="130629"/>
          </a:xfrm>
          <a:prstGeom prst="ellipse">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10800000" scaled="0"/>
          </a:gradFill>
          <a:ln w="25400" cap="flat" cmpd="sng" algn="ctr">
            <a:noFill/>
            <a:prstDash val="solid"/>
          </a:ln>
          <a:effectLst/>
        </p:spPr>
        <p:txBody>
          <a:bodyPr rtlCol="0" anchor="ctr"/>
          <a:lstStyle/>
          <a:p>
            <a:pPr defTabSz="914377">
              <a:defRPr/>
            </a:pPr>
            <a:endParaRPr lang="en-US" kern="0">
              <a:solidFill>
                <a:prstClr val="white"/>
              </a:solidFill>
              <a:latin typeface="Calibri"/>
              <a:ea typeface="Geneva" charset="0"/>
            </a:endParaRPr>
          </a:p>
        </p:txBody>
      </p:sp>
      <p:sp>
        <p:nvSpPr>
          <p:cNvPr id="41" name="Oval 40"/>
          <p:cNvSpPr/>
          <p:nvPr/>
        </p:nvSpPr>
        <p:spPr>
          <a:xfrm>
            <a:off x="2915462" y="3559200"/>
            <a:ext cx="130628" cy="130629"/>
          </a:xfrm>
          <a:prstGeom prst="ellipse">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10800000" scaled="0"/>
          </a:gradFill>
          <a:ln w="25400" cap="flat" cmpd="sng" algn="ctr">
            <a:noFill/>
            <a:prstDash val="solid"/>
          </a:ln>
          <a:effectLst/>
        </p:spPr>
        <p:txBody>
          <a:bodyPr rtlCol="0" anchor="ctr"/>
          <a:lstStyle/>
          <a:p>
            <a:pPr defTabSz="914377">
              <a:defRPr/>
            </a:pPr>
            <a:endParaRPr lang="en-US" kern="0" dirty="0">
              <a:solidFill>
                <a:prstClr val="white"/>
              </a:solidFill>
              <a:latin typeface="Calibri"/>
              <a:ea typeface="Geneva" charset="0"/>
            </a:endParaRPr>
          </a:p>
        </p:txBody>
      </p:sp>
      <p:sp>
        <p:nvSpPr>
          <p:cNvPr id="42" name="Oval 41"/>
          <p:cNvSpPr/>
          <p:nvPr/>
        </p:nvSpPr>
        <p:spPr>
          <a:xfrm>
            <a:off x="3307347" y="4212344"/>
            <a:ext cx="130628" cy="130629"/>
          </a:xfrm>
          <a:prstGeom prst="ellipse">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10800000" scaled="0"/>
          </a:gradFill>
          <a:ln w="25400" cap="flat" cmpd="sng" algn="ctr">
            <a:noFill/>
            <a:prstDash val="solid"/>
          </a:ln>
          <a:effectLst/>
        </p:spPr>
        <p:txBody>
          <a:bodyPr rtlCol="0" anchor="ctr"/>
          <a:lstStyle/>
          <a:p>
            <a:pPr defTabSz="914377">
              <a:defRPr/>
            </a:pPr>
            <a:endParaRPr lang="en-US" kern="0" dirty="0">
              <a:solidFill>
                <a:prstClr val="white"/>
              </a:solidFill>
              <a:latin typeface="Calibri"/>
              <a:ea typeface="Geneva" charset="0"/>
            </a:endParaRPr>
          </a:p>
        </p:txBody>
      </p:sp>
      <p:sp>
        <p:nvSpPr>
          <p:cNvPr id="43" name="TextBox 42"/>
          <p:cNvSpPr txBox="1"/>
          <p:nvPr/>
        </p:nvSpPr>
        <p:spPr>
          <a:xfrm>
            <a:off x="2849558" y="3624515"/>
            <a:ext cx="870853" cy="584775"/>
          </a:xfrm>
          <a:prstGeom prst="rect">
            <a:avLst/>
          </a:prstGeom>
          <a:noFill/>
        </p:spPr>
        <p:txBody>
          <a:bodyPr wrap="square" rtlCol="0">
            <a:spAutoFit/>
          </a:bodyPr>
          <a:lstStyle/>
          <a:p>
            <a:pPr algn="ctr" defTabSz="609585"/>
            <a:r>
              <a:rPr lang="en-US" sz="1600" b="1" dirty="0" err="1">
                <a:solidFill>
                  <a:srgbClr val="FF0000"/>
                </a:solidFill>
                <a:latin typeface="Calibri"/>
                <a:ea typeface="Geneva" charset="0"/>
              </a:rPr>
              <a:t>Sn</a:t>
            </a:r>
            <a:r>
              <a:rPr lang="en-US" sz="1600" b="1" dirty="0">
                <a:solidFill>
                  <a:srgbClr val="FF0000"/>
                </a:solidFill>
                <a:latin typeface="Calibri"/>
                <a:ea typeface="Geneva" charset="0"/>
              </a:rPr>
              <a:t> Vapor</a:t>
            </a:r>
          </a:p>
        </p:txBody>
      </p:sp>
      <p:sp>
        <p:nvSpPr>
          <p:cNvPr id="44" name="TextBox 43"/>
          <p:cNvSpPr txBox="1"/>
          <p:nvPr/>
        </p:nvSpPr>
        <p:spPr>
          <a:xfrm>
            <a:off x="1622120" y="5649098"/>
            <a:ext cx="948089" cy="338554"/>
          </a:xfrm>
          <a:prstGeom prst="rect">
            <a:avLst/>
          </a:prstGeom>
          <a:noFill/>
        </p:spPr>
        <p:txBody>
          <a:bodyPr wrap="square" rtlCol="0">
            <a:spAutoFit/>
          </a:bodyPr>
          <a:lstStyle/>
          <a:p>
            <a:pPr defTabSz="609585"/>
            <a:r>
              <a:rPr lang="en-US" sz="1600" b="1" dirty="0">
                <a:solidFill>
                  <a:srgbClr val="002060"/>
                </a:solidFill>
                <a:latin typeface="Calibri"/>
                <a:ea typeface="Geneva" charset="0"/>
              </a:rPr>
              <a:t>Heater</a:t>
            </a:r>
          </a:p>
        </p:txBody>
      </p:sp>
      <p:sp>
        <p:nvSpPr>
          <p:cNvPr id="45" name="TextBox 44"/>
          <p:cNvSpPr txBox="1"/>
          <p:nvPr/>
        </p:nvSpPr>
        <p:spPr>
          <a:xfrm>
            <a:off x="1706265" y="1420005"/>
            <a:ext cx="1024139" cy="1077218"/>
          </a:xfrm>
          <a:prstGeom prst="rect">
            <a:avLst/>
          </a:prstGeom>
          <a:noFill/>
        </p:spPr>
        <p:txBody>
          <a:bodyPr wrap="square" rtlCol="0">
            <a:spAutoFit/>
          </a:bodyPr>
          <a:lstStyle/>
          <a:p>
            <a:pPr algn="ctr" defTabSz="609585"/>
            <a:r>
              <a:rPr lang="en-US" sz="1600" b="1" dirty="0">
                <a:solidFill>
                  <a:srgbClr val="B66D31"/>
                </a:solidFill>
                <a:latin typeface="Calibri"/>
                <a:ea typeface="Geneva" charset="0"/>
              </a:rPr>
              <a:t>Coating chamber in HV furnace</a:t>
            </a:r>
          </a:p>
        </p:txBody>
      </p:sp>
      <p:sp>
        <p:nvSpPr>
          <p:cNvPr id="46" name="TextBox 45"/>
          <p:cNvSpPr txBox="1"/>
          <p:nvPr/>
        </p:nvSpPr>
        <p:spPr>
          <a:xfrm>
            <a:off x="3501764" y="1899608"/>
            <a:ext cx="1226027" cy="584775"/>
          </a:xfrm>
          <a:prstGeom prst="rect">
            <a:avLst/>
          </a:prstGeom>
          <a:noFill/>
        </p:spPr>
        <p:txBody>
          <a:bodyPr wrap="square" rtlCol="0">
            <a:spAutoFit/>
          </a:bodyPr>
          <a:lstStyle/>
          <a:p>
            <a:pPr algn="ctr" defTabSz="609585"/>
            <a:r>
              <a:rPr lang="en-US" sz="1600" b="1" dirty="0" err="1">
                <a:solidFill>
                  <a:prstClr val="black"/>
                </a:solidFill>
                <a:latin typeface="Calibri"/>
                <a:ea typeface="Geneva" charset="0"/>
              </a:rPr>
              <a:t>Nb</a:t>
            </a:r>
            <a:r>
              <a:rPr lang="en-US" sz="1600" b="1" dirty="0">
                <a:solidFill>
                  <a:prstClr val="black"/>
                </a:solidFill>
                <a:latin typeface="Calibri"/>
                <a:ea typeface="Geneva" charset="0"/>
              </a:rPr>
              <a:t> cavity substrate</a:t>
            </a:r>
          </a:p>
        </p:txBody>
      </p:sp>
      <p:cxnSp>
        <p:nvCxnSpPr>
          <p:cNvPr id="47" name="Straight Arrow Connector 46"/>
          <p:cNvCxnSpPr/>
          <p:nvPr/>
        </p:nvCxnSpPr>
        <p:spPr>
          <a:xfrm flipH="1">
            <a:off x="3829862" y="2448858"/>
            <a:ext cx="130628" cy="229773"/>
          </a:xfrm>
          <a:prstGeom prst="straightConnector1">
            <a:avLst/>
          </a:prstGeom>
          <a:noFill/>
          <a:ln w="19050" cap="flat" cmpd="sng" algn="ctr">
            <a:solidFill>
              <a:sysClr val="windowText" lastClr="000000"/>
            </a:solidFill>
            <a:prstDash val="solid"/>
            <a:tailEnd type="stealth" w="lg" len="lg"/>
          </a:ln>
          <a:effectLst/>
        </p:spPr>
      </p:cxnSp>
      <p:cxnSp>
        <p:nvCxnSpPr>
          <p:cNvPr id="48" name="Straight Connector 47"/>
          <p:cNvCxnSpPr/>
          <p:nvPr/>
        </p:nvCxnSpPr>
        <p:spPr>
          <a:xfrm flipV="1">
            <a:off x="4112889" y="989749"/>
            <a:ext cx="3091691" cy="2046939"/>
          </a:xfrm>
          <a:prstGeom prst="line">
            <a:avLst/>
          </a:prstGeom>
          <a:noFill/>
          <a:ln w="25400" cap="flat" cmpd="sng" algn="ctr">
            <a:solidFill>
              <a:srgbClr val="0070C0"/>
            </a:solidFill>
            <a:prstDash val="sysDash"/>
          </a:ln>
          <a:effectLst/>
        </p:spPr>
      </p:cxnSp>
      <p:cxnSp>
        <p:nvCxnSpPr>
          <p:cNvPr id="49" name="Straight Connector 48"/>
          <p:cNvCxnSpPr/>
          <p:nvPr/>
        </p:nvCxnSpPr>
        <p:spPr>
          <a:xfrm flipV="1">
            <a:off x="4376938" y="3124200"/>
            <a:ext cx="5833863" cy="173744"/>
          </a:xfrm>
          <a:prstGeom prst="line">
            <a:avLst/>
          </a:prstGeom>
          <a:noFill/>
          <a:ln w="25400" cap="flat" cmpd="sng" algn="ctr">
            <a:solidFill>
              <a:srgbClr val="0070C0"/>
            </a:solidFill>
            <a:prstDash val="sysDash"/>
          </a:ln>
          <a:effectLst/>
        </p:spPr>
      </p:cxnSp>
      <p:cxnSp>
        <p:nvCxnSpPr>
          <p:cNvPr id="50" name="Straight Connector 49"/>
          <p:cNvCxnSpPr/>
          <p:nvPr/>
        </p:nvCxnSpPr>
        <p:spPr>
          <a:xfrm flipV="1">
            <a:off x="4091117" y="3110169"/>
            <a:ext cx="3102577" cy="187777"/>
          </a:xfrm>
          <a:prstGeom prst="line">
            <a:avLst/>
          </a:prstGeom>
          <a:noFill/>
          <a:ln w="25400" cap="flat" cmpd="sng" algn="ctr">
            <a:solidFill>
              <a:srgbClr val="0070C0"/>
            </a:solidFill>
            <a:prstDash val="sysDash"/>
          </a:ln>
          <a:effectLst/>
        </p:spPr>
      </p:cxnSp>
      <p:cxnSp>
        <p:nvCxnSpPr>
          <p:cNvPr id="51" name="Straight Connector 50"/>
          <p:cNvCxnSpPr>
            <a:endCxn id="7" idx="1"/>
          </p:cNvCxnSpPr>
          <p:nvPr/>
        </p:nvCxnSpPr>
        <p:spPr>
          <a:xfrm flipV="1">
            <a:off x="4376937" y="2057401"/>
            <a:ext cx="2793219" cy="979287"/>
          </a:xfrm>
          <a:prstGeom prst="line">
            <a:avLst/>
          </a:prstGeom>
          <a:noFill/>
          <a:ln w="25400" cap="flat" cmpd="sng" algn="ctr">
            <a:solidFill>
              <a:srgbClr val="0070C0"/>
            </a:solidFill>
            <a:prstDash val="sysDash"/>
          </a:ln>
          <a:effectLst/>
        </p:spPr>
      </p:cxnSp>
      <p:cxnSp>
        <p:nvCxnSpPr>
          <p:cNvPr id="55" name="Straight Arrow Connector 54"/>
          <p:cNvCxnSpPr/>
          <p:nvPr/>
        </p:nvCxnSpPr>
        <p:spPr>
          <a:xfrm>
            <a:off x="2274083" y="5981700"/>
            <a:ext cx="471176" cy="213171"/>
          </a:xfrm>
          <a:prstGeom prst="straightConnector1">
            <a:avLst/>
          </a:prstGeom>
          <a:noFill/>
          <a:ln w="19050" cap="flat" cmpd="sng" algn="ctr">
            <a:solidFill>
              <a:srgbClr val="002060"/>
            </a:solidFill>
            <a:prstDash val="solid"/>
            <a:tailEnd type="stealth" w="lg" len="lg"/>
          </a:ln>
          <a:effectLst/>
        </p:spPr>
      </p:cxnSp>
      <p:sp>
        <p:nvSpPr>
          <p:cNvPr id="58" name="TextBox 57"/>
          <p:cNvSpPr txBox="1"/>
          <p:nvPr/>
        </p:nvSpPr>
        <p:spPr>
          <a:xfrm>
            <a:off x="8465556" y="3098795"/>
            <a:ext cx="838200" cy="369332"/>
          </a:xfrm>
          <a:prstGeom prst="rect">
            <a:avLst/>
          </a:prstGeom>
          <a:noFill/>
        </p:spPr>
        <p:txBody>
          <a:bodyPr wrap="square" rtlCol="0">
            <a:spAutoFit/>
          </a:bodyPr>
          <a:lstStyle/>
          <a:p>
            <a:pPr defTabSz="609585"/>
            <a:r>
              <a:rPr lang="en-US" b="1" dirty="0" err="1">
                <a:solidFill>
                  <a:srgbClr val="003087"/>
                </a:solidFill>
                <a:latin typeface="Calibri"/>
                <a:ea typeface="Geneva" charset="0"/>
              </a:rPr>
              <a:t>Sn</a:t>
            </a:r>
            <a:endParaRPr lang="en-US" b="1" dirty="0">
              <a:solidFill>
                <a:srgbClr val="003087"/>
              </a:solidFill>
              <a:latin typeface="Calibri"/>
              <a:ea typeface="Geneva" charset="0"/>
            </a:endParaRPr>
          </a:p>
        </p:txBody>
      </p:sp>
      <p:sp>
        <p:nvSpPr>
          <p:cNvPr id="59" name="TextBox 58"/>
          <p:cNvSpPr txBox="1"/>
          <p:nvPr/>
        </p:nvSpPr>
        <p:spPr>
          <a:xfrm>
            <a:off x="9151356" y="3098795"/>
            <a:ext cx="838200" cy="369332"/>
          </a:xfrm>
          <a:prstGeom prst="rect">
            <a:avLst/>
          </a:prstGeom>
          <a:noFill/>
        </p:spPr>
        <p:txBody>
          <a:bodyPr wrap="square" rtlCol="0">
            <a:spAutoFit/>
          </a:bodyPr>
          <a:lstStyle/>
          <a:p>
            <a:pPr defTabSz="609585"/>
            <a:r>
              <a:rPr lang="en-US" b="1" dirty="0">
                <a:solidFill>
                  <a:srgbClr val="003087"/>
                </a:solidFill>
                <a:latin typeface="Calibri"/>
                <a:ea typeface="Geneva" charset="0"/>
              </a:rPr>
              <a:t>Nb</a:t>
            </a:r>
            <a:r>
              <a:rPr lang="en-US" b="1" baseline="-25000" dirty="0">
                <a:solidFill>
                  <a:srgbClr val="003087"/>
                </a:solidFill>
                <a:latin typeface="Calibri"/>
                <a:ea typeface="Geneva" charset="0"/>
              </a:rPr>
              <a:t>3</a:t>
            </a:r>
            <a:r>
              <a:rPr lang="en-US" b="1" dirty="0">
                <a:solidFill>
                  <a:srgbClr val="003087"/>
                </a:solidFill>
                <a:latin typeface="Calibri"/>
                <a:ea typeface="Geneva" charset="0"/>
              </a:rPr>
              <a:t>Sn</a:t>
            </a:r>
          </a:p>
        </p:txBody>
      </p:sp>
      <p:cxnSp>
        <p:nvCxnSpPr>
          <p:cNvPr id="60" name="Straight Arrow Connector 59"/>
          <p:cNvCxnSpPr/>
          <p:nvPr/>
        </p:nvCxnSpPr>
        <p:spPr>
          <a:xfrm flipV="1">
            <a:off x="8998956" y="2782327"/>
            <a:ext cx="304800" cy="381000"/>
          </a:xfrm>
          <a:prstGeom prst="straightConnector1">
            <a:avLst/>
          </a:prstGeom>
          <a:noFill/>
          <a:ln w="19050" cap="flat" cmpd="sng" algn="ctr">
            <a:solidFill>
              <a:srgbClr val="0070C0"/>
            </a:solidFill>
            <a:prstDash val="solid"/>
            <a:tailEnd type="stealth" w="lg" len="lg"/>
          </a:ln>
          <a:effectLst/>
        </p:spPr>
      </p:cxnSp>
      <p:cxnSp>
        <p:nvCxnSpPr>
          <p:cNvPr id="61" name="Straight Arrow Connector 60"/>
          <p:cNvCxnSpPr/>
          <p:nvPr/>
        </p:nvCxnSpPr>
        <p:spPr>
          <a:xfrm flipH="1" flipV="1">
            <a:off x="9456156" y="2782327"/>
            <a:ext cx="152400" cy="381000"/>
          </a:xfrm>
          <a:prstGeom prst="straightConnector1">
            <a:avLst/>
          </a:prstGeom>
          <a:noFill/>
          <a:ln w="19050" cap="flat" cmpd="sng" algn="ctr">
            <a:solidFill>
              <a:srgbClr val="0070C0"/>
            </a:solidFill>
            <a:prstDash val="solid"/>
            <a:tailEnd type="stealth" w="lg" len="lg"/>
          </a:ln>
          <a:effectLst/>
        </p:spPr>
      </p:cxnSp>
      <p:sp>
        <p:nvSpPr>
          <p:cNvPr id="66" name="Rounded Rectangle 65"/>
          <p:cNvSpPr/>
          <p:nvPr/>
        </p:nvSpPr>
        <p:spPr>
          <a:xfrm>
            <a:off x="5119815" y="5296927"/>
            <a:ext cx="2888541" cy="609600"/>
          </a:xfrm>
          <a:prstGeom prst="roundRect">
            <a:avLst/>
          </a:prstGeom>
          <a:solidFill>
            <a:srgbClr val="C0504D"/>
          </a:solidFill>
          <a:ln w="25400" cap="flat" cmpd="sng" algn="ctr">
            <a:solidFill>
              <a:srgbClr val="C0504D">
                <a:shade val="50000"/>
              </a:srgbClr>
            </a:solidFill>
            <a:prstDash val="solid"/>
          </a:ln>
          <a:effectLst/>
        </p:spPr>
        <p:txBody>
          <a:bodyPr rtlCol="0" anchor="ctr"/>
          <a:lstStyle/>
          <a:p>
            <a:pPr defTabSz="914377">
              <a:defRPr/>
            </a:pPr>
            <a:r>
              <a:rPr lang="en-US" b="1" i="1" kern="0" dirty="0">
                <a:solidFill>
                  <a:prstClr val="white"/>
                </a:solidFill>
                <a:latin typeface="Calibri"/>
                <a:ea typeface="Geneva" charset="0"/>
              </a:rPr>
              <a:t>T</a:t>
            </a:r>
            <a:r>
              <a:rPr lang="en-US" b="1" i="1" kern="0" baseline="-25000" dirty="0">
                <a:solidFill>
                  <a:prstClr val="white"/>
                </a:solidFill>
                <a:latin typeface="Calibri"/>
                <a:ea typeface="Geneva" charset="0"/>
              </a:rPr>
              <a:t>s</a:t>
            </a:r>
            <a:r>
              <a:rPr lang="en-US" b="1" kern="0" dirty="0">
                <a:solidFill>
                  <a:prstClr val="white"/>
                </a:solidFill>
                <a:latin typeface="Calibri"/>
                <a:ea typeface="Geneva" charset="0"/>
              </a:rPr>
              <a:t> = </a:t>
            </a:r>
            <a:r>
              <a:rPr lang="en-US" b="1" kern="0" dirty="0" err="1">
                <a:solidFill>
                  <a:prstClr val="white"/>
                </a:solidFill>
                <a:latin typeface="Calibri"/>
                <a:ea typeface="Geneva" charset="0"/>
              </a:rPr>
              <a:t>Sn</a:t>
            </a:r>
            <a:r>
              <a:rPr lang="en-US" b="1" kern="0" dirty="0">
                <a:solidFill>
                  <a:prstClr val="white"/>
                </a:solidFill>
                <a:latin typeface="Calibri"/>
                <a:ea typeface="Geneva" charset="0"/>
              </a:rPr>
              <a:t> source temperature</a:t>
            </a:r>
          </a:p>
          <a:p>
            <a:pPr defTabSz="914377">
              <a:defRPr/>
            </a:pPr>
            <a:r>
              <a:rPr lang="en-US" b="1" kern="0" dirty="0">
                <a:solidFill>
                  <a:prstClr val="white"/>
                </a:solidFill>
                <a:latin typeface="Calibri"/>
                <a:ea typeface="Geneva" charset="0"/>
              </a:rPr>
              <a:t>    =~1200 C</a:t>
            </a:r>
          </a:p>
        </p:txBody>
      </p:sp>
      <p:sp>
        <p:nvSpPr>
          <p:cNvPr id="67" name="Bent Arrow 66"/>
          <p:cNvSpPr/>
          <p:nvPr/>
        </p:nvSpPr>
        <p:spPr>
          <a:xfrm>
            <a:off x="5715001" y="800276"/>
            <a:ext cx="1531356" cy="4496651"/>
          </a:xfrm>
          <a:prstGeom prst="bentArrow">
            <a:avLst>
              <a:gd name="adj1" fmla="val 18365"/>
              <a:gd name="adj2" fmla="val 15996"/>
              <a:gd name="adj3" fmla="val 18365"/>
              <a:gd name="adj4" fmla="val 34272"/>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defTabSz="914377">
              <a:defRPr/>
            </a:pPr>
            <a:endParaRPr lang="en-US" kern="0" dirty="0">
              <a:solidFill>
                <a:prstClr val="black"/>
              </a:solidFill>
              <a:latin typeface="Calibri"/>
              <a:ea typeface="Geneva" charset="0"/>
            </a:endParaRPr>
          </a:p>
        </p:txBody>
      </p:sp>
      <p:sp>
        <p:nvSpPr>
          <p:cNvPr id="68" name="Rounded Rectangle 67"/>
          <p:cNvSpPr/>
          <p:nvPr/>
        </p:nvSpPr>
        <p:spPr>
          <a:xfrm>
            <a:off x="5119815" y="4458727"/>
            <a:ext cx="2888541" cy="609600"/>
          </a:xfrm>
          <a:prstGeom prst="roundRect">
            <a:avLst/>
          </a:prstGeom>
          <a:solidFill>
            <a:srgbClr val="F79646"/>
          </a:solidFill>
          <a:ln w="25400" cap="flat" cmpd="sng" algn="ctr">
            <a:solidFill>
              <a:srgbClr val="F79646">
                <a:shade val="50000"/>
              </a:srgbClr>
            </a:solidFill>
            <a:prstDash val="solid"/>
          </a:ln>
          <a:effectLst/>
        </p:spPr>
        <p:txBody>
          <a:bodyPr rtlCol="0" anchor="ctr"/>
          <a:lstStyle/>
          <a:p>
            <a:pPr defTabSz="914377">
              <a:defRPr/>
            </a:pPr>
            <a:r>
              <a:rPr lang="en-US" b="1" i="1" kern="0" dirty="0" err="1">
                <a:solidFill>
                  <a:prstClr val="white"/>
                </a:solidFill>
                <a:latin typeface="Calibri"/>
                <a:ea typeface="Geneva" charset="0"/>
              </a:rPr>
              <a:t>T</a:t>
            </a:r>
            <a:r>
              <a:rPr lang="en-US" b="1" i="1" kern="0" baseline="-25000" dirty="0" err="1">
                <a:solidFill>
                  <a:prstClr val="white"/>
                </a:solidFill>
                <a:latin typeface="Calibri"/>
                <a:ea typeface="Geneva" charset="0"/>
              </a:rPr>
              <a:t>f</a:t>
            </a:r>
            <a:r>
              <a:rPr lang="en-US" b="1" kern="0" dirty="0">
                <a:solidFill>
                  <a:prstClr val="white"/>
                </a:solidFill>
                <a:latin typeface="Calibri"/>
                <a:ea typeface="Geneva" charset="0"/>
              </a:rPr>
              <a:t> = furnace temperature</a:t>
            </a:r>
          </a:p>
          <a:p>
            <a:pPr defTabSz="914377">
              <a:defRPr/>
            </a:pPr>
            <a:r>
              <a:rPr lang="en-US" b="1" kern="0" dirty="0">
                <a:solidFill>
                  <a:prstClr val="white"/>
                </a:solidFill>
                <a:latin typeface="Calibri"/>
                <a:ea typeface="Geneva" charset="0"/>
              </a:rPr>
              <a:t>    =~1100 C</a:t>
            </a:r>
          </a:p>
        </p:txBody>
      </p:sp>
      <p:sp>
        <p:nvSpPr>
          <p:cNvPr id="69" name="Bent Arrow 68"/>
          <p:cNvSpPr/>
          <p:nvPr/>
        </p:nvSpPr>
        <p:spPr>
          <a:xfrm>
            <a:off x="6248400" y="2226841"/>
            <a:ext cx="1631093" cy="2231887"/>
          </a:xfrm>
          <a:prstGeom prst="bentArrow">
            <a:avLst>
              <a:gd name="adj1" fmla="val 20075"/>
              <a:gd name="adj2" fmla="val 16910"/>
              <a:gd name="adj3" fmla="val 22543"/>
              <a:gd name="adj4" fmla="val 45245"/>
            </a:avLst>
          </a:prstGeom>
          <a:gradFill rotWithShape="1">
            <a:gsLst>
              <a:gs pos="0">
                <a:srgbClr val="F79646">
                  <a:shade val="51000"/>
                  <a:satMod val="130000"/>
                  <a:lumMod val="75000"/>
                  <a:lumOff val="25000"/>
                </a:srgbClr>
              </a:gs>
              <a:gs pos="80000">
                <a:srgbClr val="F79646">
                  <a:shade val="93000"/>
                  <a:satMod val="130000"/>
                  <a:lumMod val="75000"/>
                  <a:lumOff val="25000"/>
                </a:srgbClr>
              </a:gs>
              <a:gs pos="100000">
                <a:srgbClr val="F79646">
                  <a:shade val="94000"/>
                  <a:satMod val="135000"/>
                  <a:lumMod val="75000"/>
                  <a:lumOff val="2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defTabSz="914377">
              <a:defRPr/>
            </a:pPr>
            <a:endParaRPr lang="en-US" kern="0" dirty="0">
              <a:solidFill>
                <a:prstClr val="black"/>
              </a:solidFill>
              <a:latin typeface="Calibri"/>
              <a:ea typeface="Geneva" charset="0"/>
            </a:endParaRPr>
          </a:p>
        </p:txBody>
      </p:sp>
      <p:cxnSp>
        <p:nvCxnSpPr>
          <p:cNvPr id="23" name="Straight Connector 22"/>
          <p:cNvCxnSpPr>
            <a:cxnSpLocks/>
            <a:stCxn id="66" idx="1"/>
          </p:cNvCxnSpPr>
          <p:nvPr/>
        </p:nvCxnSpPr>
        <p:spPr>
          <a:xfrm flipH="1">
            <a:off x="3895178" y="5601727"/>
            <a:ext cx="1224637" cy="521059"/>
          </a:xfrm>
          <a:prstGeom prst="line">
            <a:avLst/>
          </a:prstGeom>
          <a:noFill/>
          <a:ln w="38100" cap="flat" cmpd="sng" algn="ctr">
            <a:solidFill>
              <a:srgbClr val="C0504D">
                <a:lumMod val="75000"/>
              </a:srgbClr>
            </a:solidFill>
            <a:prstDash val="solid"/>
          </a:ln>
          <a:effectLst/>
        </p:spPr>
      </p:cxnSp>
      <p:sp>
        <p:nvSpPr>
          <p:cNvPr id="62" name="Rectangle 61">
            <a:extLst>
              <a:ext uri="{FF2B5EF4-FFF2-40B4-BE49-F238E27FC236}">
                <a16:creationId xmlns:a16="http://schemas.microsoft.com/office/drawing/2014/main" id="{7514F86B-E5AE-F149-AE8E-5CEE2E331889}"/>
              </a:ext>
            </a:extLst>
          </p:cNvPr>
          <p:cNvSpPr/>
          <p:nvPr/>
        </p:nvSpPr>
        <p:spPr>
          <a:xfrm>
            <a:off x="8435789" y="6092590"/>
            <a:ext cx="3642296" cy="750583"/>
          </a:xfrm>
          <a:prstGeom prst="rect">
            <a:avLst/>
          </a:prstGeom>
          <a:solidFill>
            <a:srgbClr val="4F81BD"/>
          </a:solidFill>
          <a:ln w="25400" cap="flat" cmpd="sng" algn="ctr">
            <a:solidFill>
              <a:srgbClr val="4F81BD">
                <a:shade val="50000"/>
              </a:srgbClr>
            </a:solidFill>
            <a:prstDash val="solid"/>
          </a:ln>
          <a:effectLst/>
        </p:spPr>
        <p:txBody>
          <a:bodyPr rtlCol="0" anchor="ctr"/>
          <a:lstStyle/>
          <a:p>
            <a:pPr algn="ctr" defTabSz="914377">
              <a:defRPr/>
            </a:pPr>
            <a:r>
              <a:rPr lang="en-US" sz="1200" kern="0" dirty="0">
                <a:solidFill>
                  <a:prstClr val="white"/>
                </a:solidFill>
                <a:latin typeface="Calibri"/>
                <a:ea typeface="Geneva" charset="0"/>
              </a:rPr>
              <a:t>Technique development: Saur and </a:t>
            </a:r>
            <a:r>
              <a:rPr lang="en-US" sz="1200" kern="0" dirty="0" err="1">
                <a:solidFill>
                  <a:prstClr val="white"/>
                </a:solidFill>
                <a:latin typeface="Calibri"/>
                <a:ea typeface="Geneva" charset="0"/>
              </a:rPr>
              <a:t>Wurm</a:t>
            </a:r>
            <a:r>
              <a:rPr lang="en-US" sz="1200" kern="0" dirty="0">
                <a:solidFill>
                  <a:prstClr val="white"/>
                </a:solidFill>
                <a:latin typeface="Calibri"/>
                <a:ea typeface="Geneva" charset="0"/>
              </a:rPr>
              <a:t>, Die </a:t>
            </a:r>
            <a:r>
              <a:rPr lang="en-US" sz="1200" kern="0" dirty="0" err="1">
                <a:solidFill>
                  <a:prstClr val="white"/>
                </a:solidFill>
                <a:latin typeface="Calibri"/>
                <a:ea typeface="Geneva" charset="0"/>
              </a:rPr>
              <a:t>Naturwissenchaften</a:t>
            </a:r>
            <a:r>
              <a:rPr lang="en-US" sz="1200" kern="0" dirty="0">
                <a:solidFill>
                  <a:prstClr val="white"/>
                </a:solidFill>
                <a:latin typeface="Calibri"/>
                <a:ea typeface="Geneva" charset="0"/>
              </a:rPr>
              <a:t> 1962, Hillenbrand et al. IEEE Transactions on Magnetics 1977, </a:t>
            </a:r>
            <a:r>
              <a:rPr lang="en-US" sz="1200" kern="0" dirty="0" err="1">
                <a:solidFill>
                  <a:prstClr val="white"/>
                </a:solidFill>
                <a:latin typeface="Calibri"/>
                <a:ea typeface="Geneva" charset="0"/>
              </a:rPr>
              <a:t>Peiniger</a:t>
            </a:r>
            <a:r>
              <a:rPr lang="en-US" sz="1200" kern="0" dirty="0">
                <a:solidFill>
                  <a:prstClr val="white"/>
                </a:solidFill>
                <a:latin typeface="Calibri"/>
                <a:ea typeface="Geneva" charset="0"/>
              </a:rPr>
              <a:t> et al, SRF’88.</a:t>
            </a:r>
          </a:p>
        </p:txBody>
      </p:sp>
      <p:sp>
        <p:nvSpPr>
          <p:cNvPr id="5" name="Footer Placeholder 4">
            <a:extLst>
              <a:ext uri="{FF2B5EF4-FFF2-40B4-BE49-F238E27FC236}">
                <a16:creationId xmlns:a16="http://schemas.microsoft.com/office/drawing/2014/main" id="{579E7B48-B6A1-4220-F08C-199D4553EAE1}"/>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Tree>
    <p:extLst>
      <p:ext uri="{BB962C8B-B14F-4D97-AF65-F5344CB8AC3E}">
        <p14:creationId xmlns:p14="http://schemas.microsoft.com/office/powerpoint/2010/main" val="2646212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F62389-A5AA-131F-7795-D3787E7CA6B2}"/>
              </a:ext>
            </a:extLst>
          </p:cNvPr>
          <p:cNvSpPr>
            <a:spLocks noGrp="1"/>
          </p:cNvSpPr>
          <p:nvPr>
            <p:ph type="title"/>
          </p:nvPr>
        </p:nvSpPr>
        <p:spPr>
          <a:xfrm>
            <a:off x="914398" y="365760"/>
            <a:ext cx="10647965" cy="511695"/>
          </a:xfrm>
        </p:spPr>
        <p:txBody>
          <a:bodyPr anchor="t">
            <a:noAutofit/>
          </a:bodyPr>
          <a:lstStyle/>
          <a:p>
            <a:r>
              <a:rPr lang="en-US" dirty="0"/>
              <a:t>Electron Beams for Industrial Applications</a:t>
            </a:r>
            <a:endParaRPr lang="en-US" sz="4400" dirty="0"/>
          </a:p>
        </p:txBody>
      </p:sp>
      <p:sp>
        <p:nvSpPr>
          <p:cNvPr id="12" name="Text Placeholder 5">
            <a:extLst>
              <a:ext uri="{FF2B5EF4-FFF2-40B4-BE49-F238E27FC236}">
                <a16:creationId xmlns:a16="http://schemas.microsoft.com/office/drawing/2014/main" id="{DE0AAE27-B197-86CE-A960-12ED120896B1}"/>
              </a:ext>
            </a:extLst>
          </p:cNvPr>
          <p:cNvSpPr>
            <a:spLocks noGrp="1"/>
          </p:cNvSpPr>
          <p:nvPr>
            <p:ph type="body" sz="quarter" idx="24"/>
          </p:nvPr>
        </p:nvSpPr>
        <p:spPr>
          <a:xfrm>
            <a:off x="6097009" y="3190468"/>
            <a:ext cx="3680093" cy="914400"/>
          </a:xfrm>
        </p:spPr>
        <p:txBody>
          <a:bodyPr/>
          <a:lstStyle/>
          <a:p>
            <a:pPr algn="ctr">
              <a:spcAft>
                <a:spcPts val="225"/>
              </a:spcAft>
            </a:pPr>
            <a:r>
              <a:rPr lang="en-US" sz="1600" b="1" dirty="0">
                <a:solidFill>
                  <a:schemeClr val="accent1">
                    <a:lumMod val="75000"/>
                  </a:schemeClr>
                </a:solidFill>
                <a:cs typeface="Arial" panose="020B0604020202020204" pitchFamily="34" charset="0"/>
              </a:rPr>
              <a:t>Current End-use Market Distribution of Electron Beam Industrial Applications </a:t>
            </a:r>
          </a:p>
          <a:p>
            <a:pPr algn="ctr"/>
            <a:r>
              <a:rPr lang="en-US" sz="1600" dirty="0">
                <a:solidFill>
                  <a:schemeClr val="accent1">
                    <a:lumMod val="75000"/>
                  </a:schemeClr>
                </a:solidFill>
                <a:cs typeface="Arial" panose="020B0604020202020204" pitchFamily="34" charset="0"/>
              </a:rPr>
              <a:t>87% of these e-beam processes involve crosslinking, represented by the applications in blue segments </a:t>
            </a:r>
          </a:p>
        </p:txBody>
      </p:sp>
      <p:sp>
        <p:nvSpPr>
          <p:cNvPr id="7" name="Slide Number Placeholder 6">
            <a:extLst>
              <a:ext uri="{FF2B5EF4-FFF2-40B4-BE49-F238E27FC236}">
                <a16:creationId xmlns:a16="http://schemas.microsoft.com/office/drawing/2014/main" id="{35C9CDF2-ECA3-F1A9-069B-7C60B4B0EA51}"/>
              </a:ext>
            </a:extLst>
          </p:cNvPr>
          <p:cNvSpPr>
            <a:spLocks noGrp="1"/>
          </p:cNvSpPr>
          <p:nvPr>
            <p:ph type="sldNum" sz="quarter" idx="41"/>
          </p:nvPr>
        </p:nvSpPr>
        <p:spPr>
          <a:xfrm>
            <a:off x="11830050" y="6356350"/>
            <a:ext cx="358919" cy="365125"/>
          </a:xfrm>
        </p:spPr>
        <p:txBody>
          <a:bodyPr anchor="b">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F4BAA12D-5F28-3140-935A-44BF4B54B6B6}" type="slidenum">
              <a:rPr kumimoji="0" lang="en-US" sz="900" b="1" i="0" u="none" strike="noStrike" kern="1200" cap="none" spc="0" normalizeH="0" baseline="0" noProof="0" smtClean="0">
                <a:ln>
                  <a:noFill/>
                </a:ln>
                <a:solidFill>
                  <a:srgbClr val="FFFFFF"/>
                </a:solidFill>
                <a:effectLst/>
                <a:uLnTx/>
                <a:uFillTx/>
                <a:latin typeface="Helvetica" pitchFamily="2"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16</a:t>
            </a:fld>
            <a:endParaRPr kumimoji="0" lang="en-US" sz="900" b="1" i="0" u="none" strike="noStrike" kern="1200" cap="none" spc="0" normalizeH="0" baseline="0" noProof="0">
              <a:ln>
                <a:noFill/>
              </a:ln>
              <a:solidFill>
                <a:srgbClr val="FFFFFF"/>
              </a:solidFill>
              <a:effectLst/>
              <a:uLnTx/>
              <a:uFillTx/>
              <a:latin typeface="Helvetica" pitchFamily="2" charset="0"/>
              <a:ea typeface="+mn-ea"/>
              <a:cs typeface="+mn-cs"/>
            </a:endParaRPr>
          </a:p>
        </p:txBody>
      </p:sp>
      <p:pic>
        <p:nvPicPr>
          <p:cNvPr id="8" name="Picture 7">
            <a:extLst>
              <a:ext uri="{FF2B5EF4-FFF2-40B4-BE49-F238E27FC236}">
                <a16:creationId xmlns:a16="http://schemas.microsoft.com/office/drawing/2014/main" id="{CDBEBAA7-B2A7-AE4D-CC0C-CFF931691CC8}"/>
              </a:ext>
            </a:extLst>
          </p:cNvPr>
          <p:cNvPicPr>
            <a:picLocks noChangeAspect="1"/>
          </p:cNvPicPr>
          <p:nvPr/>
        </p:nvPicPr>
        <p:blipFill>
          <a:blip r:embed="rId3">
            <a:alphaModFix amt="85000"/>
          </a:blip>
          <a:srcRect t="17778" b="16167"/>
          <a:stretch>
            <a:fillRect/>
          </a:stretch>
        </p:blipFill>
        <p:spPr>
          <a:xfrm>
            <a:off x="824760" y="947568"/>
            <a:ext cx="5121988" cy="5074999"/>
          </a:xfrm>
          <a:prstGeom prst="rect">
            <a:avLst/>
          </a:prstGeom>
        </p:spPr>
      </p:pic>
      <p:sp>
        <p:nvSpPr>
          <p:cNvPr id="6" name="TextBox 5">
            <a:extLst>
              <a:ext uri="{FF2B5EF4-FFF2-40B4-BE49-F238E27FC236}">
                <a16:creationId xmlns:a16="http://schemas.microsoft.com/office/drawing/2014/main" id="{B2757A77-8398-4BF2-6A8A-45A1E4AC8084}"/>
              </a:ext>
            </a:extLst>
          </p:cNvPr>
          <p:cNvSpPr txBox="1"/>
          <p:nvPr/>
        </p:nvSpPr>
        <p:spPr>
          <a:xfrm>
            <a:off x="396948" y="6396335"/>
            <a:ext cx="11015331"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sng" strike="noStrike" kern="1200" cap="none" spc="0" normalizeH="0" baseline="0" noProof="0" dirty="0">
                <a:ln>
                  <a:noFill/>
                </a:ln>
                <a:solidFill>
                  <a:srgbClr val="343A40"/>
                </a:solidFill>
                <a:effectLst/>
                <a:uLnTx/>
                <a:uFillTx/>
                <a:latin typeface="Helvetica" pitchFamily="2" charset="0"/>
                <a:ea typeface="Calibri" panose="020F0502020204030204" pitchFamily="34" charset="0"/>
                <a:cs typeface="Times New Roman" panose="02020603050405020304" pitchFamily="18" charset="0"/>
              </a:rPr>
              <a:t>Grdanovska, S.</a:t>
            </a:r>
            <a:r>
              <a:rPr kumimoji="0" lang="en-US" sz="1200" b="0" i="0" u="none" strike="noStrike" kern="1200" cap="none" spc="0" normalizeH="0" baseline="0" noProof="0" dirty="0">
                <a:ln>
                  <a:noFill/>
                </a:ln>
                <a:solidFill>
                  <a:srgbClr val="343A40"/>
                </a:solidFill>
                <a:effectLst/>
                <a:uLnTx/>
                <a:uFillTx/>
                <a:latin typeface="Helvetica" pitchFamily="2" charset="0"/>
                <a:ea typeface="Calibri" panose="020F0502020204030204" pitchFamily="34" charset="0"/>
                <a:cs typeface="Times New Roman" panose="02020603050405020304" pitchFamily="18" charset="0"/>
              </a:rPr>
              <a:t>, and Cooper, C, “Electron Beam Driven Industrial Chemistries”. </a:t>
            </a:r>
            <a:r>
              <a:rPr kumimoji="0" lang="en-US" sz="1200" b="0" i="1" u="none" strike="noStrike" kern="1200" cap="none" spc="0" normalizeH="0" baseline="0" noProof="0" dirty="0">
                <a:ln>
                  <a:noFill/>
                </a:ln>
                <a:solidFill>
                  <a:srgbClr val="343A40"/>
                </a:solidFill>
                <a:effectLst/>
                <a:uLnTx/>
                <a:uFillTx/>
                <a:latin typeface="Helvetica" pitchFamily="2" charset="0"/>
                <a:ea typeface="Calibri" panose="020F0502020204030204" pitchFamily="34" charset="0"/>
                <a:cs typeface="Times New Roman" panose="02020603050405020304" pitchFamily="18" charset="0"/>
              </a:rPr>
              <a:t>Fermi National Accelerator Laboratory, U.S. DOE Office of Science, </a:t>
            </a:r>
            <a:r>
              <a:rPr kumimoji="0" lang="en-US" sz="1200" b="1" i="1" u="none" strike="noStrike" kern="1200" cap="none" spc="0" normalizeH="0" baseline="0" noProof="0" dirty="0">
                <a:ln>
                  <a:noFill/>
                </a:ln>
                <a:solidFill>
                  <a:srgbClr val="343A40"/>
                </a:solidFill>
                <a:effectLst/>
                <a:uLnTx/>
                <a:uFillTx/>
                <a:latin typeface="Helvetica" pitchFamily="2" charset="0"/>
                <a:ea typeface="Calibri" panose="020F0502020204030204" pitchFamily="34" charset="0"/>
                <a:cs typeface="Times New Roman" panose="02020603050405020304" pitchFamily="18" charset="0"/>
              </a:rPr>
              <a:t>2018</a:t>
            </a:r>
            <a:r>
              <a:rPr kumimoji="0" lang="en-US" sz="1200" b="0" i="0" u="none" strike="noStrike" kern="1200" cap="none" spc="0" normalizeH="0" baseline="0" noProof="0" dirty="0">
                <a:ln>
                  <a:noFill/>
                </a:ln>
                <a:solidFill>
                  <a:srgbClr val="343A40"/>
                </a:solidFill>
                <a:effectLst/>
                <a:uLnTx/>
                <a:uFillTx/>
                <a:latin typeface="Helvetica" pitchFamily="2" charset="0"/>
                <a:ea typeface="+mn-ea"/>
                <a:cs typeface="+mn-cs"/>
              </a:rPr>
              <a:t> </a:t>
            </a:r>
            <a:r>
              <a:rPr kumimoji="0" lang="en-US" sz="1200" b="0" i="0" u="none" strike="noStrike" kern="1200" cap="none" spc="0" normalizeH="0" baseline="0" noProof="0" dirty="0">
                <a:ln>
                  <a:noFill/>
                </a:ln>
                <a:solidFill>
                  <a:srgbClr val="343A40"/>
                </a:solidFill>
                <a:effectLst/>
                <a:uLnTx/>
                <a:uFillTx/>
                <a:latin typeface="Helvetica" pitchFamily="2" charset="0"/>
                <a:ea typeface="+mn-ea"/>
                <a:cs typeface="+mn-cs"/>
                <a:hlinkClick r:id="rId4"/>
              </a:rPr>
              <a:t>https://inspirehep.net/files/ebe712e944f15ba044ed86b93556aa33</a:t>
            </a:r>
            <a:r>
              <a:rPr kumimoji="0" lang="en-US" sz="1200" b="0" i="0" u="none" strike="noStrike" kern="1200" cap="none" spc="0" normalizeH="0" baseline="0" noProof="0" dirty="0">
                <a:ln>
                  <a:noFill/>
                </a:ln>
                <a:solidFill>
                  <a:srgbClr val="343A40"/>
                </a:solidFill>
                <a:effectLst/>
                <a:uLnTx/>
                <a:uFillTx/>
                <a:latin typeface="Helvetica" pitchFamily="2" charset="0"/>
                <a:ea typeface="+mn-ea"/>
                <a:cs typeface="+mn-cs"/>
              </a:rPr>
              <a:t> </a:t>
            </a:r>
          </a:p>
        </p:txBody>
      </p:sp>
      <p:sp>
        <p:nvSpPr>
          <p:cNvPr id="10" name="TextBox 9">
            <a:extLst>
              <a:ext uri="{FF2B5EF4-FFF2-40B4-BE49-F238E27FC236}">
                <a16:creationId xmlns:a16="http://schemas.microsoft.com/office/drawing/2014/main" id="{FF7B8759-7BE3-704B-7AED-75CC08B433D9}"/>
              </a:ext>
            </a:extLst>
          </p:cNvPr>
          <p:cNvSpPr txBox="1"/>
          <p:nvPr/>
        </p:nvSpPr>
        <p:spPr>
          <a:xfrm>
            <a:off x="7861256" y="947568"/>
            <a:ext cx="3831692" cy="461665"/>
          </a:xfrm>
          <a:prstGeom prst="rect">
            <a:avLst/>
          </a:prstGeom>
          <a:solidFill>
            <a:schemeClr val="bg1"/>
          </a:solid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C. Thangaraj, FNAL</a:t>
            </a:r>
          </a:p>
        </p:txBody>
      </p:sp>
      <p:sp>
        <p:nvSpPr>
          <p:cNvPr id="11" name="Date Placeholder 10">
            <a:extLst>
              <a:ext uri="{FF2B5EF4-FFF2-40B4-BE49-F238E27FC236}">
                <a16:creationId xmlns:a16="http://schemas.microsoft.com/office/drawing/2014/main" id="{37875175-EF26-E783-C4B0-92A639D77B79}"/>
              </a:ext>
            </a:extLst>
          </p:cNvPr>
          <p:cNvSpPr>
            <a:spLocks noGrp="1"/>
          </p:cNvSpPr>
          <p:nvPr>
            <p:ph type="dt" sz="half" idx="39"/>
          </p:nvPr>
        </p:nvSpPr>
        <p:spPr/>
        <p:txBody>
          <a:bodyPr/>
          <a:lstStyle/>
          <a:p>
            <a:pPr>
              <a:defRPr/>
            </a:pPr>
            <a:r>
              <a:rPr lang="en-US"/>
              <a:t>5/16/26</a:t>
            </a:r>
            <a:endParaRPr lang="en-US" dirty="0"/>
          </a:p>
        </p:txBody>
      </p:sp>
      <p:sp>
        <p:nvSpPr>
          <p:cNvPr id="13" name="Footer Placeholder 12">
            <a:extLst>
              <a:ext uri="{FF2B5EF4-FFF2-40B4-BE49-F238E27FC236}">
                <a16:creationId xmlns:a16="http://schemas.microsoft.com/office/drawing/2014/main" id="{82345A87-F2E1-A589-A9A5-0CF663F03874}"/>
              </a:ext>
            </a:extLst>
          </p:cNvPr>
          <p:cNvSpPr>
            <a:spLocks noGrp="1"/>
          </p:cNvSpPr>
          <p:nvPr>
            <p:ph type="ftr" sz="quarter" idx="40"/>
          </p:nvPr>
        </p:nvSpPr>
        <p:spPr/>
        <p:txBody>
          <a:bodyPr/>
          <a:lstStyle/>
          <a:p>
            <a:pPr>
              <a:defRPr/>
            </a:pPr>
            <a:r>
              <a:rPr lang="en-US"/>
              <a:t>Sam Posen | IPAC'26 Tutorial</a:t>
            </a:r>
            <a:endParaRPr lang="en-US" dirty="0"/>
          </a:p>
        </p:txBody>
      </p:sp>
      <p:sp>
        <p:nvSpPr>
          <p:cNvPr id="14" name="Text Placeholder 5">
            <a:extLst>
              <a:ext uri="{FF2B5EF4-FFF2-40B4-BE49-F238E27FC236}">
                <a16:creationId xmlns:a16="http://schemas.microsoft.com/office/drawing/2014/main" id="{81645CCE-0FE3-07F9-9E95-3906810D19D8}"/>
              </a:ext>
            </a:extLst>
          </p:cNvPr>
          <p:cNvSpPr txBox="1">
            <a:spLocks/>
          </p:cNvSpPr>
          <p:nvPr/>
        </p:nvSpPr>
        <p:spPr>
          <a:xfrm>
            <a:off x="7356564" y="4878117"/>
            <a:ext cx="4205799" cy="1144450"/>
          </a:xfrm>
          <a:prstGeom prst="rect">
            <a:avLst/>
          </a:prstGeom>
          <a:noFill/>
          <a:ln>
            <a:solidFill>
              <a:srgbClr val="000000"/>
            </a:solidFill>
          </a:ln>
        </p:spPr>
        <p:txBody>
          <a:bodyPr vert="horz" lIns="0" tIns="0" rIns="0" bIns="137160" rtlCol="0" anchor="b" anchorCtr="0">
            <a:noAutofit/>
          </a:bodyPr>
          <a:lstStyle>
            <a:lvl1pPr marL="0" indent="0" algn="r" defTabSz="914400" rtl="0" eaLnBrk="1" latinLnBrk="0" hangingPunct="1">
              <a:lnSpc>
                <a:spcPct val="110000"/>
              </a:lnSpc>
              <a:spcBef>
                <a:spcPts val="0"/>
              </a:spcBef>
              <a:spcAft>
                <a:spcPts val="800"/>
              </a:spcAft>
              <a:buClr>
                <a:schemeClr val="accent1"/>
              </a:buClr>
              <a:buFont typeface="Arial" panose="020B0604020202020204" pitchFamily="34" charset="0"/>
              <a:buNone/>
              <a:tabLst/>
              <a:defRPr sz="1200" kern="1200" spc="-20" baseline="0">
                <a:solidFill>
                  <a:schemeClr val="bg1"/>
                </a:solidFill>
                <a:latin typeface="Helvetica" pitchFamily="2" charset="0"/>
                <a:ea typeface="+mn-ea"/>
                <a:cs typeface="+mn-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Aft>
                <a:spcPts val="225"/>
              </a:spcAft>
            </a:pPr>
            <a:r>
              <a:rPr lang="en-US" sz="1800" b="1" dirty="0">
                <a:solidFill>
                  <a:srgbClr val="000000"/>
                </a:solidFill>
                <a:cs typeface="Arial" panose="020B0604020202020204" pitchFamily="34" charset="0"/>
              </a:rPr>
              <a:t>High power compact SRF accelerators based on Nb</a:t>
            </a:r>
            <a:r>
              <a:rPr lang="en-US" sz="1800" b="1" baseline="-25000" dirty="0">
                <a:solidFill>
                  <a:srgbClr val="000000"/>
                </a:solidFill>
                <a:cs typeface="Arial" panose="020B0604020202020204" pitchFamily="34" charset="0"/>
              </a:rPr>
              <a:t>3</a:t>
            </a:r>
            <a:r>
              <a:rPr lang="en-US" sz="1800" b="1" dirty="0">
                <a:solidFill>
                  <a:srgbClr val="000000"/>
                </a:solidFill>
                <a:cs typeface="Arial" panose="020B0604020202020204" pitchFamily="34" charset="0"/>
              </a:rPr>
              <a:t>Sn can open </a:t>
            </a:r>
            <a:r>
              <a:rPr lang="en-US" sz="1800" b="1" i="1" dirty="0">
                <a:solidFill>
                  <a:srgbClr val="000000"/>
                </a:solidFill>
                <a:cs typeface="Arial" panose="020B0604020202020204" pitchFamily="34" charset="0"/>
              </a:rPr>
              <a:t>new</a:t>
            </a:r>
            <a:r>
              <a:rPr lang="en-US" sz="1800" b="1" dirty="0">
                <a:solidFill>
                  <a:srgbClr val="000000"/>
                </a:solidFill>
                <a:cs typeface="Arial" panose="020B0604020202020204" pitchFamily="34" charset="0"/>
              </a:rPr>
              <a:t> applications in the near future</a:t>
            </a:r>
            <a:endParaRPr lang="en-US" sz="1800" dirty="0">
              <a:solidFill>
                <a:srgbClr val="000000"/>
              </a:solidFill>
              <a:cs typeface="Arial" panose="020B0604020202020204" pitchFamily="34" charset="0"/>
            </a:endParaRPr>
          </a:p>
        </p:txBody>
      </p:sp>
    </p:spTree>
    <p:extLst>
      <p:ext uri="{BB962C8B-B14F-4D97-AF65-F5344CB8AC3E}">
        <p14:creationId xmlns:p14="http://schemas.microsoft.com/office/powerpoint/2010/main" val="2613667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7AB12-BD30-E716-2ADD-F36973AE2A8F}"/>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4FCBC1F3-C879-BD09-47BA-68BE3791708C}"/>
              </a:ext>
            </a:extLst>
          </p:cNvPr>
          <p:cNvSpPr>
            <a:spLocks noGrp="1"/>
          </p:cNvSpPr>
          <p:nvPr>
            <p:ph type="body" sz="quarter" idx="10"/>
          </p:nvPr>
        </p:nvSpPr>
        <p:spPr>
          <a:xfrm>
            <a:off x="380942" y="1795179"/>
            <a:ext cx="3941941" cy="4655566"/>
          </a:xfrm>
        </p:spPr>
        <p:txBody>
          <a:bodyPr/>
          <a:lstStyle/>
          <a:p>
            <a:r>
              <a:rPr lang="en-US" dirty="0"/>
              <a:t>Because of Nb</a:t>
            </a:r>
            <a:r>
              <a:rPr lang="en-US" baseline="-25000" dirty="0"/>
              <a:t>3</a:t>
            </a:r>
            <a:r>
              <a:rPr lang="en-US" dirty="0"/>
              <a:t>Sn and cryocooler technology, there is an emerging opportunity to build industrial accelerators with:</a:t>
            </a:r>
          </a:p>
          <a:p>
            <a:pPr lvl="1"/>
            <a:r>
              <a:rPr lang="en-US" sz="2000" dirty="0"/>
              <a:t>The advantages of SRF: high wall-plug </a:t>
            </a:r>
            <a:r>
              <a:rPr lang="en-US" sz="2000" b="1" dirty="0"/>
              <a:t>efficiency</a:t>
            </a:r>
            <a:r>
              <a:rPr lang="en-US" sz="2000" dirty="0"/>
              <a:t>, simultaneous </a:t>
            </a:r>
            <a:r>
              <a:rPr lang="en-US" sz="2000" b="1" dirty="0"/>
              <a:t>high energy </a:t>
            </a:r>
            <a:r>
              <a:rPr lang="en-US" sz="2000" dirty="0"/>
              <a:t>and high </a:t>
            </a:r>
            <a:r>
              <a:rPr lang="en-US" sz="2000" b="1" dirty="0"/>
              <a:t>duty factor</a:t>
            </a:r>
            <a:r>
              <a:rPr lang="en-US" sz="2000" dirty="0"/>
              <a:t>, high </a:t>
            </a:r>
            <a:r>
              <a:rPr lang="en-US" sz="2000" b="1" dirty="0"/>
              <a:t>power</a:t>
            </a:r>
          </a:p>
          <a:p>
            <a:pPr lvl="1"/>
            <a:r>
              <a:rPr lang="en-US" sz="2000" dirty="0"/>
              <a:t>But now with: small </a:t>
            </a:r>
            <a:r>
              <a:rPr lang="en-US" sz="2000" b="1" dirty="0"/>
              <a:t>footprint</a:t>
            </a:r>
            <a:r>
              <a:rPr lang="en-US" sz="2000" dirty="0"/>
              <a:t>, </a:t>
            </a:r>
            <a:r>
              <a:rPr lang="en-US" sz="2000" b="1" dirty="0"/>
              <a:t>turnkey</a:t>
            </a:r>
            <a:r>
              <a:rPr lang="en-US" sz="2000" dirty="0"/>
              <a:t> operation, low </a:t>
            </a:r>
            <a:r>
              <a:rPr lang="en-US" sz="2000" b="1" dirty="0"/>
              <a:t>operating costs</a:t>
            </a:r>
          </a:p>
          <a:p>
            <a:endParaRPr lang="en-US" dirty="0"/>
          </a:p>
        </p:txBody>
      </p:sp>
      <p:sp>
        <p:nvSpPr>
          <p:cNvPr id="3" name="Title 2">
            <a:extLst>
              <a:ext uri="{FF2B5EF4-FFF2-40B4-BE49-F238E27FC236}">
                <a16:creationId xmlns:a16="http://schemas.microsoft.com/office/drawing/2014/main" id="{26D5B554-3CB0-984C-E271-534C517A4C5D}"/>
              </a:ext>
            </a:extLst>
          </p:cNvPr>
          <p:cNvSpPr>
            <a:spLocks noGrp="1"/>
          </p:cNvSpPr>
          <p:nvPr>
            <p:ph type="title"/>
          </p:nvPr>
        </p:nvSpPr>
        <p:spPr/>
        <p:txBody>
          <a:bodyPr/>
          <a:lstStyle/>
          <a:p>
            <a:r>
              <a:rPr lang="en-US" dirty="0"/>
              <a:t>Compact SRF Accelerators – an Emerging Tool for Industrial Applications</a:t>
            </a:r>
          </a:p>
        </p:txBody>
      </p:sp>
      <p:sp>
        <p:nvSpPr>
          <p:cNvPr id="5" name="Date Placeholder 4">
            <a:extLst>
              <a:ext uri="{FF2B5EF4-FFF2-40B4-BE49-F238E27FC236}">
                <a16:creationId xmlns:a16="http://schemas.microsoft.com/office/drawing/2014/main" id="{AFA20889-08BF-A7E0-5509-A012B9C3B6BD}"/>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B5E3D101-96B0-3F1E-9192-5A91776E460C}"/>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D51BB18A-604D-5630-9B2A-B0D9FE1D5676}"/>
              </a:ext>
            </a:extLst>
          </p:cNvPr>
          <p:cNvSpPr>
            <a:spLocks noGrp="1"/>
          </p:cNvSpPr>
          <p:nvPr>
            <p:ph type="sldNum" sz="quarter" idx="40"/>
          </p:nvPr>
        </p:nvSpPr>
        <p:spPr/>
        <p:txBody>
          <a:bodyPr/>
          <a:lstStyle/>
          <a:p>
            <a:fld id="{F4BAA12D-5F28-3140-935A-44BF4B54B6B6}" type="slidenum">
              <a:rPr lang="en-US" smtClean="0"/>
              <a:pPr/>
              <a:t>17</a:t>
            </a:fld>
            <a:endParaRPr lang="en-US"/>
          </a:p>
        </p:txBody>
      </p:sp>
      <p:grpSp>
        <p:nvGrpSpPr>
          <p:cNvPr id="8" name="Group 7">
            <a:extLst>
              <a:ext uri="{FF2B5EF4-FFF2-40B4-BE49-F238E27FC236}">
                <a16:creationId xmlns:a16="http://schemas.microsoft.com/office/drawing/2014/main" id="{AD42E9B4-C375-2604-2AF8-B25399B1C8DC}"/>
              </a:ext>
            </a:extLst>
          </p:cNvPr>
          <p:cNvGrpSpPr/>
          <p:nvPr/>
        </p:nvGrpSpPr>
        <p:grpSpPr>
          <a:xfrm>
            <a:off x="4738756" y="1955430"/>
            <a:ext cx="6979983" cy="4583800"/>
            <a:chOff x="2972055" y="1517205"/>
            <a:chExt cx="7634937" cy="4774469"/>
          </a:xfrm>
        </p:grpSpPr>
        <p:grpSp>
          <p:nvGrpSpPr>
            <p:cNvPr id="9" name="Group 8">
              <a:extLst>
                <a:ext uri="{FF2B5EF4-FFF2-40B4-BE49-F238E27FC236}">
                  <a16:creationId xmlns:a16="http://schemas.microsoft.com/office/drawing/2014/main" id="{0DCF6AB7-3579-1B34-9E2D-E90B6A462D04}"/>
                </a:ext>
              </a:extLst>
            </p:cNvPr>
            <p:cNvGrpSpPr/>
            <p:nvPr/>
          </p:nvGrpSpPr>
          <p:grpSpPr>
            <a:xfrm>
              <a:off x="5026353" y="1517205"/>
              <a:ext cx="3701954" cy="4774469"/>
              <a:chOff x="2478184" y="313038"/>
              <a:chExt cx="3701954" cy="4774469"/>
            </a:xfrm>
          </p:grpSpPr>
          <p:pic>
            <p:nvPicPr>
              <p:cNvPr id="29" name="Picture 28">
                <a:extLst>
                  <a:ext uri="{FF2B5EF4-FFF2-40B4-BE49-F238E27FC236}">
                    <a16:creationId xmlns:a16="http://schemas.microsoft.com/office/drawing/2014/main" id="{ED51E92D-C55A-66F6-5316-589E3317EC9F}"/>
                  </a:ext>
                </a:extLst>
              </p:cNvPr>
              <p:cNvPicPr>
                <a:picLocks noChangeAspect="1"/>
              </p:cNvPicPr>
              <p:nvPr/>
            </p:nvPicPr>
            <p:blipFill rotWithShape="1">
              <a:blip r:embed="rId2">
                <a:extLst>
                  <a:ext uri="{28A0092B-C50C-407E-A947-70E740481C1C}">
                    <a14:useLocalDpi xmlns:a14="http://schemas.microsoft.com/office/drawing/2010/main" val="0"/>
                  </a:ext>
                </a:extLst>
              </a:blip>
              <a:srcRect l="35585" t="1241" r="37027" b="55460"/>
              <a:stretch/>
            </p:blipFill>
            <p:spPr>
              <a:xfrm>
                <a:off x="2481518" y="313038"/>
                <a:ext cx="3698620" cy="3050866"/>
              </a:xfrm>
              <a:prstGeom prst="rect">
                <a:avLst/>
              </a:prstGeom>
            </p:spPr>
          </p:pic>
          <p:pic>
            <p:nvPicPr>
              <p:cNvPr id="30" name="Picture 29">
                <a:extLst>
                  <a:ext uri="{FF2B5EF4-FFF2-40B4-BE49-F238E27FC236}">
                    <a16:creationId xmlns:a16="http://schemas.microsoft.com/office/drawing/2014/main" id="{04EFF676-7682-6DB6-DC55-BD1447F3DCB8}"/>
                  </a:ext>
                </a:extLst>
              </p:cNvPr>
              <p:cNvPicPr>
                <a:picLocks noChangeAspect="1"/>
              </p:cNvPicPr>
              <p:nvPr/>
            </p:nvPicPr>
            <p:blipFill rotWithShape="1">
              <a:blip r:embed="rId2">
                <a:extLst>
                  <a:ext uri="{28A0092B-C50C-407E-A947-70E740481C1C}">
                    <a14:useLocalDpi xmlns:a14="http://schemas.microsoft.com/office/drawing/2010/main" val="0"/>
                  </a:ext>
                </a:extLst>
              </a:blip>
              <a:srcRect l="35585" t="74527" r="37027" b="1011"/>
              <a:stretch/>
            </p:blipFill>
            <p:spPr>
              <a:xfrm>
                <a:off x="2478184" y="3363904"/>
                <a:ext cx="3698620" cy="1723603"/>
              </a:xfrm>
              <a:prstGeom prst="rect">
                <a:avLst/>
              </a:prstGeom>
            </p:spPr>
          </p:pic>
        </p:grpSp>
        <p:sp>
          <p:nvSpPr>
            <p:cNvPr id="10" name="TextBox 9">
              <a:extLst>
                <a:ext uri="{FF2B5EF4-FFF2-40B4-BE49-F238E27FC236}">
                  <a16:creationId xmlns:a16="http://schemas.microsoft.com/office/drawing/2014/main" id="{CCC27B6E-D8C2-D9D4-466A-4F7A3BCBDB57}"/>
                </a:ext>
              </a:extLst>
            </p:cNvPr>
            <p:cNvSpPr txBox="1"/>
            <p:nvPr/>
          </p:nvSpPr>
          <p:spPr>
            <a:xfrm>
              <a:off x="2972055" y="2431637"/>
              <a:ext cx="2077685"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FF0000"/>
                  </a:solidFill>
                  <a:effectLst/>
                  <a:uLnTx/>
                  <a:uFillTx/>
                  <a:latin typeface="Arial"/>
                  <a:ea typeface="+mn-ea"/>
                  <a:cs typeface="+mn-cs"/>
                </a:rPr>
                <a:t>Vacuum vessel</a:t>
              </a:r>
            </a:p>
          </p:txBody>
        </p:sp>
        <p:sp>
          <p:nvSpPr>
            <p:cNvPr id="11" name="TextBox 10">
              <a:extLst>
                <a:ext uri="{FF2B5EF4-FFF2-40B4-BE49-F238E27FC236}">
                  <a16:creationId xmlns:a16="http://schemas.microsoft.com/office/drawing/2014/main" id="{A866850A-F1A5-CF54-BB79-1CDA43107D2C}"/>
                </a:ext>
              </a:extLst>
            </p:cNvPr>
            <p:cNvSpPr txBox="1"/>
            <p:nvPr/>
          </p:nvSpPr>
          <p:spPr>
            <a:xfrm>
              <a:off x="2976947" y="3344012"/>
              <a:ext cx="2146742"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FF0000"/>
                  </a:solidFill>
                  <a:effectLst/>
                  <a:uLnTx/>
                  <a:uFillTx/>
                  <a:latin typeface="Arial"/>
                  <a:ea typeface="+mn-ea"/>
                  <a:cs typeface="+mn-cs"/>
                </a:rPr>
                <a:t>Magnetic shield</a:t>
              </a:r>
            </a:p>
          </p:txBody>
        </p:sp>
        <p:sp>
          <p:nvSpPr>
            <p:cNvPr id="12" name="TextBox 11">
              <a:extLst>
                <a:ext uri="{FF2B5EF4-FFF2-40B4-BE49-F238E27FC236}">
                  <a16:creationId xmlns:a16="http://schemas.microsoft.com/office/drawing/2014/main" id="{988152D2-5391-F9A2-E204-E2B8FBD2F59C}"/>
                </a:ext>
              </a:extLst>
            </p:cNvPr>
            <p:cNvSpPr txBox="1"/>
            <p:nvPr/>
          </p:nvSpPr>
          <p:spPr>
            <a:xfrm>
              <a:off x="2976948" y="4300664"/>
              <a:ext cx="2082621"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FF0000"/>
                  </a:solidFill>
                  <a:effectLst/>
                  <a:uLnTx/>
                  <a:uFillTx/>
                  <a:latin typeface="Arial"/>
                  <a:ea typeface="+mn-ea"/>
                  <a:cs typeface="+mn-cs"/>
                </a:rPr>
                <a:t>4 K cooling link</a:t>
              </a:r>
            </a:p>
          </p:txBody>
        </p:sp>
        <p:sp>
          <p:nvSpPr>
            <p:cNvPr id="13" name="TextBox 12">
              <a:extLst>
                <a:ext uri="{FF2B5EF4-FFF2-40B4-BE49-F238E27FC236}">
                  <a16:creationId xmlns:a16="http://schemas.microsoft.com/office/drawing/2014/main" id="{9C2D5517-434A-1001-927A-6E6EEC4C13FA}"/>
                </a:ext>
              </a:extLst>
            </p:cNvPr>
            <p:cNvSpPr txBox="1"/>
            <p:nvPr/>
          </p:nvSpPr>
          <p:spPr>
            <a:xfrm>
              <a:off x="8019842" y="1826607"/>
              <a:ext cx="1691489"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FF0000"/>
                  </a:solidFill>
                  <a:effectLst/>
                  <a:uLnTx/>
                  <a:uFillTx/>
                  <a:latin typeface="Arial"/>
                  <a:ea typeface="+mn-ea"/>
                  <a:cs typeface="+mn-cs"/>
                </a:rPr>
                <a:t>Cryocoolers</a:t>
              </a:r>
            </a:p>
          </p:txBody>
        </p:sp>
        <p:sp>
          <p:nvSpPr>
            <p:cNvPr id="14" name="TextBox 13">
              <a:extLst>
                <a:ext uri="{FF2B5EF4-FFF2-40B4-BE49-F238E27FC236}">
                  <a16:creationId xmlns:a16="http://schemas.microsoft.com/office/drawing/2014/main" id="{A32A367C-6228-222F-B549-7798548D796F}"/>
                </a:ext>
              </a:extLst>
            </p:cNvPr>
            <p:cNvSpPr txBox="1"/>
            <p:nvPr/>
          </p:nvSpPr>
          <p:spPr>
            <a:xfrm>
              <a:off x="2976948" y="3702857"/>
              <a:ext cx="2037737"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FF0000"/>
                  </a:solidFill>
                  <a:effectLst/>
                  <a:uLnTx/>
                  <a:uFillTx/>
                  <a:latin typeface="Arial"/>
                  <a:ea typeface="+mn-ea"/>
                  <a:cs typeface="+mn-cs"/>
                </a:rPr>
                <a:t>Thermal shield</a:t>
              </a:r>
            </a:p>
          </p:txBody>
        </p:sp>
        <p:sp>
          <p:nvSpPr>
            <p:cNvPr id="15" name="TextBox 14">
              <a:extLst>
                <a:ext uri="{FF2B5EF4-FFF2-40B4-BE49-F238E27FC236}">
                  <a16:creationId xmlns:a16="http://schemas.microsoft.com/office/drawing/2014/main" id="{3B7EF732-B278-78EA-F604-7BBC11EA746E}"/>
                </a:ext>
              </a:extLst>
            </p:cNvPr>
            <p:cNvSpPr txBox="1"/>
            <p:nvPr/>
          </p:nvSpPr>
          <p:spPr>
            <a:xfrm>
              <a:off x="8785660" y="4565490"/>
              <a:ext cx="1425390"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Arial"/>
                  <a:ea typeface="+mn-ea"/>
                  <a:cs typeface="+mn-cs"/>
                </a:rPr>
                <a:t>SRF cavity</a:t>
              </a:r>
            </a:p>
          </p:txBody>
        </p:sp>
        <p:sp>
          <p:nvSpPr>
            <p:cNvPr id="16" name="TextBox 15">
              <a:extLst>
                <a:ext uri="{FF2B5EF4-FFF2-40B4-BE49-F238E27FC236}">
                  <a16:creationId xmlns:a16="http://schemas.microsoft.com/office/drawing/2014/main" id="{1DF94366-B633-B1B1-0B41-A3ACE68785B3}"/>
                </a:ext>
              </a:extLst>
            </p:cNvPr>
            <p:cNvSpPr txBox="1"/>
            <p:nvPr/>
          </p:nvSpPr>
          <p:spPr>
            <a:xfrm>
              <a:off x="2976210" y="5011705"/>
              <a:ext cx="1537600"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Arial"/>
                  <a:ea typeface="+mn-ea"/>
                  <a:cs typeface="+mn-cs"/>
                </a:rPr>
                <a:t>RF power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Arial"/>
                  <a:ea typeface="+mn-ea"/>
                  <a:cs typeface="+mn-cs"/>
                </a:rPr>
                <a:t>coupler port</a:t>
              </a:r>
            </a:p>
          </p:txBody>
        </p:sp>
        <p:sp>
          <p:nvSpPr>
            <p:cNvPr id="17" name="TextBox 16">
              <a:extLst>
                <a:ext uri="{FF2B5EF4-FFF2-40B4-BE49-F238E27FC236}">
                  <a16:creationId xmlns:a16="http://schemas.microsoft.com/office/drawing/2014/main" id="{21AD9168-BA81-A791-6ED9-A947496111F2}"/>
                </a:ext>
              </a:extLst>
            </p:cNvPr>
            <p:cNvSpPr txBox="1"/>
            <p:nvPr/>
          </p:nvSpPr>
          <p:spPr>
            <a:xfrm>
              <a:off x="7760579" y="2628859"/>
              <a:ext cx="1351652"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Arial"/>
                  <a:ea typeface="+mn-ea"/>
                  <a:cs typeface="+mn-cs"/>
                </a:rPr>
                <a:t>e-gun port</a:t>
              </a:r>
            </a:p>
          </p:txBody>
        </p:sp>
        <p:sp>
          <p:nvSpPr>
            <p:cNvPr id="18" name="TextBox 17">
              <a:extLst>
                <a:ext uri="{FF2B5EF4-FFF2-40B4-BE49-F238E27FC236}">
                  <a16:creationId xmlns:a16="http://schemas.microsoft.com/office/drawing/2014/main" id="{4C55F28B-2746-9A19-6D1B-824B94038369}"/>
                </a:ext>
              </a:extLst>
            </p:cNvPr>
            <p:cNvSpPr txBox="1"/>
            <p:nvPr/>
          </p:nvSpPr>
          <p:spPr>
            <a:xfrm>
              <a:off x="8785660" y="5186352"/>
              <a:ext cx="1821332"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Arial"/>
                  <a:ea typeface="+mn-ea"/>
                  <a:cs typeface="+mn-cs"/>
                </a:rPr>
                <a:t>e-beam outlet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Arial"/>
                  <a:ea typeface="+mn-ea"/>
                  <a:cs typeface="+mn-cs"/>
                </a:rPr>
                <a:t>port</a:t>
              </a:r>
            </a:p>
          </p:txBody>
        </p:sp>
        <p:cxnSp>
          <p:nvCxnSpPr>
            <p:cNvPr id="19" name="Straight Arrow Connector 18">
              <a:extLst>
                <a:ext uri="{FF2B5EF4-FFF2-40B4-BE49-F238E27FC236}">
                  <a16:creationId xmlns:a16="http://schemas.microsoft.com/office/drawing/2014/main" id="{7C37BD8D-5D15-05CE-A876-61FD8DB5397D}"/>
                </a:ext>
              </a:extLst>
            </p:cNvPr>
            <p:cNvCxnSpPr/>
            <p:nvPr/>
          </p:nvCxnSpPr>
          <p:spPr>
            <a:xfrm>
              <a:off x="4320540" y="2862524"/>
              <a:ext cx="769620" cy="368357"/>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D2285500-E618-CF63-9018-1F711ACFCE39}"/>
                </a:ext>
              </a:extLst>
            </p:cNvPr>
            <p:cNvCxnSpPr>
              <a:cxnSpLocks/>
              <a:stCxn id="11" idx="3"/>
            </p:cNvCxnSpPr>
            <p:nvPr/>
          </p:nvCxnSpPr>
          <p:spPr>
            <a:xfrm>
              <a:off x="5123689" y="3559455"/>
              <a:ext cx="492988" cy="287396"/>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69F83769-6E40-B3E1-CB9C-0EC874B71584}"/>
                </a:ext>
              </a:extLst>
            </p:cNvPr>
            <p:cNvCxnSpPr>
              <a:cxnSpLocks/>
              <a:stCxn id="14" idx="3"/>
            </p:cNvCxnSpPr>
            <p:nvPr/>
          </p:nvCxnSpPr>
          <p:spPr>
            <a:xfrm>
              <a:off x="5014685" y="3918301"/>
              <a:ext cx="762013" cy="386127"/>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8FDCDD07-2BA1-EAD3-C699-F562A2836F7B}"/>
                </a:ext>
              </a:extLst>
            </p:cNvPr>
            <p:cNvCxnSpPr>
              <a:cxnSpLocks/>
              <a:stCxn id="12" idx="3"/>
            </p:cNvCxnSpPr>
            <p:nvPr/>
          </p:nvCxnSpPr>
          <p:spPr>
            <a:xfrm flipV="1">
              <a:off x="5059568" y="4516107"/>
              <a:ext cx="1036432" cy="1"/>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4F056CC9-BE8A-4987-58AF-A12ACA9459C0}"/>
                </a:ext>
              </a:extLst>
            </p:cNvPr>
            <p:cNvCxnSpPr>
              <a:cxnSpLocks/>
              <a:stCxn id="16" idx="3"/>
            </p:cNvCxnSpPr>
            <p:nvPr/>
          </p:nvCxnSpPr>
          <p:spPr>
            <a:xfrm flipV="1">
              <a:off x="4513810" y="5186352"/>
              <a:ext cx="799326" cy="179296"/>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86873B7D-9E37-E410-8965-BBD609B9F42F}"/>
                </a:ext>
              </a:extLst>
            </p:cNvPr>
            <p:cNvCxnSpPr>
              <a:cxnSpLocks/>
              <a:stCxn id="13" idx="1"/>
            </p:cNvCxnSpPr>
            <p:nvPr/>
          </p:nvCxnSpPr>
          <p:spPr>
            <a:xfrm flipH="1">
              <a:off x="6112397" y="2042050"/>
              <a:ext cx="1907444" cy="515382"/>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1A5A2D94-F074-0B25-B666-5DE92787C66D}"/>
                </a:ext>
              </a:extLst>
            </p:cNvPr>
            <p:cNvCxnSpPr>
              <a:cxnSpLocks/>
              <a:stCxn id="13" idx="1"/>
            </p:cNvCxnSpPr>
            <p:nvPr/>
          </p:nvCxnSpPr>
          <p:spPr>
            <a:xfrm flipH="1">
              <a:off x="7482841" y="2042051"/>
              <a:ext cx="537001" cy="517271"/>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7298DD9B-5557-3891-5A78-056BB77307BE}"/>
                </a:ext>
              </a:extLst>
            </p:cNvPr>
            <p:cNvCxnSpPr>
              <a:cxnSpLocks/>
              <a:stCxn id="17" idx="1"/>
            </p:cNvCxnSpPr>
            <p:nvPr/>
          </p:nvCxnSpPr>
          <p:spPr>
            <a:xfrm flipH="1">
              <a:off x="7066119" y="2828914"/>
              <a:ext cx="694460" cy="401966"/>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BDB98FB0-85B6-B86D-5BE6-DDD9671E5B69}"/>
                </a:ext>
              </a:extLst>
            </p:cNvPr>
            <p:cNvCxnSpPr/>
            <p:nvPr/>
          </p:nvCxnSpPr>
          <p:spPr>
            <a:xfrm flipH="1" flipV="1">
              <a:off x="7482840" y="4366261"/>
              <a:ext cx="1302820" cy="399285"/>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E7B64FB8-8EC5-97DF-BD8C-355A623F6C2E}"/>
                </a:ext>
              </a:extLst>
            </p:cNvPr>
            <p:cNvCxnSpPr>
              <a:cxnSpLocks/>
              <a:stCxn id="18" idx="1"/>
            </p:cNvCxnSpPr>
            <p:nvPr/>
          </p:nvCxnSpPr>
          <p:spPr>
            <a:xfrm flipH="1">
              <a:off x="6979920" y="5540295"/>
              <a:ext cx="1805740" cy="503268"/>
            </a:xfrm>
            <a:prstGeom prst="straightConnector1">
              <a:avLst/>
            </a:prstGeom>
            <a:ln>
              <a:solidFill>
                <a:srgbClr val="404040"/>
              </a:solidFill>
              <a:tailEnd type="triangle"/>
            </a:ln>
          </p:spPr>
          <p:style>
            <a:lnRef idx="2">
              <a:schemeClr val="accent1"/>
            </a:lnRef>
            <a:fillRef idx="0">
              <a:schemeClr val="accent1"/>
            </a:fillRef>
            <a:effectRef idx="1">
              <a:schemeClr val="accent1"/>
            </a:effectRef>
            <a:fontRef idx="minor">
              <a:schemeClr val="tx1"/>
            </a:fontRef>
          </p:style>
        </p:cxnSp>
      </p:grpSp>
      <p:sp>
        <p:nvSpPr>
          <p:cNvPr id="31" name="Text Placeholder 15">
            <a:extLst>
              <a:ext uri="{FF2B5EF4-FFF2-40B4-BE49-F238E27FC236}">
                <a16:creationId xmlns:a16="http://schemas.microsoft.com/office/drawing/2014/main" id="{987DDF7D-3E89-893A-C39F-7EA5D33B8016}"/>
              </a:ext>
            </a:extLst>
          </p:cNvPr>
          <p:cNvSpPr txBox="1">
            <a:spLocks/>
          </p:cNvSpPr>
          <p:nvPr/>
        </p:nvSpPr>
        <p:spPr>
          <a:xfrm>
            <a:off x="4949325" y="1313704"/>
            <a:ext cx="6906971" cy="815230"/>
          </a:xfrm>
          <a:prstGeom prst="rect">
            <a:avLst/>
          </a:prstGeom>
          <a:noFill/>
        </p:spPr>
        <p:txBody>
          <a:bodyPr vert="horz" lIns="0" tIns="308967" rIns="308967" bIns="308967"/>
          <a:lstStyle>
            <a:lvl1pPr marL="0" indent="0" algn="l" defTabSz="514944" rtl="0" eaLnBrk="1" latinLnBrk="0" hangingPunct="1">
              <a:spcBef>
                <a:spcPct val="20000"/>
              </a:spcBef>
              <a:buFontTx/>
              <a:buNone/>
              <a:defRPr sz="2400" b="1" i="0" kern="1200" baseline="0">
                <a:solidFill>
                  <a:srgbClr val="004C97"/>
                </a:solidFill>
                <a:latin typeface="Helvetica"/>
                <a:ea typeface="+mn-ea"/>
                <a:cs typeface="+mn-cs"/>
              </a:defRPr>
            </a:lvl1pPr>
            <a:lvl2pPr marL="514944" indent="0" algn="l" defTabSz="514944" rtl="0" eaLnBrk="1" latinLnBrk="0" hangingPunct="1">
              <a:spcBef>
                <a:spcPct val="20000"/>
              </a:spcBef>
              <a:buFontTx/>
              <a:buNone/>
              <a:defRPr sz="2700" b="1" i="0" kern="1200" baseline="0">
                <a:solidFill>
                  <a:schemeClr val="bg1"/>
                </a:solidFill>
                <a:latin typeface="Helvetica"/>
                <a:ea typeface="+mn-ea"/>
                <a:cs typeface="+mn-cs"/>
              </a:defRPr>
            </a:lvl2pPr>
            <a:lvl3pPr marL="1029889" indent="0" algn="l" defTabSz="514944" rtl="0" eaLnBrk="1" latinLnBrk="0" hangingPunct="1">
              <a:spcBef>
                <a:spcPct val="20000"/>
              </a:spcBef>
              <a:buFontTx/>
              <a:buNone/>
              <a:defRPr sz="2700" b="1" i="0" kern="1200" baseline="0">
                <a:solidFill>
                  <a:schemeClr val="bg1"/>
                </a:solidFill>
                <a:latin typeface="Helvetica"/>
                <a:ea typeface="+mn-ea"/>
                <a:cs typeface="+mn-cs"/>
              </a:defRPr>
            </a:lvl3pPr>
            <a:lvl4pPr marL="1544833" indent="0" algn="l" defTabSz="514944" rtl="0" eaLnBrk="1" latinLnBrk="0" hangingPunct="1">
              <a:spcBef>
                <a:spcPct val="20000"/>
              </a:spcBef>
              <a:buFontTx/>
              <a:buNone/>
              <a:defRPr sz="2700" b="1" i="0" kern="1200" baseline="0">
                <a:solidFill>
                  <a:schemeClr val="bg1"/>
                </a:solidFill>
                <a:latin typeface="Helvetica"/>
                <a:ea typeface="+mn-ea"/>
                <a:cs typeface="+mn-cs"/>
              </a:defRPr>
            </a:lvl4pPr>
            <a:lvl5pPr marL="2059777" indent="0" algn="l" defTabSz="514944" rtl="0" eaLnBrk="1" latinLnBrk="0" hangingPunct="1">
              <a:spcBef>
                <a:spcPct val="20000"/>
              </a:spcBef>
              <a:buFontTx/>
              <a:buNone/>
              <a:defRPr sz="2700" b="1" i="0" kern="1200" baseline="0">
                <a:solidFill>
                  <a:schemeClr val="bg1"/>
                </a:solidFill>
                <a:latin typeface="Helvetica"/>
                <a:ea typeface="+mn-ea"/>
                <a:cs typeface="+mn-cs"/>
              </a:defRPr>
            </a:lvl5pPr>
            <a:lvl6pPr marL="2832194" indent="-257472" algn="l" defTabSz="514944" rtl="0" eaLnBrk="1" latinLnBrk="0" hangingPunct="1">
              <a:spcBef>
                <a:spcPct val="20000"/>
              </a:spcBef>
              <a:buFont typeface="Arial"/>
              <a:buChar char="•"/>
              <a:defRPr sz="2300" kern="1200">
                <a:solidFill>
                  <a:schemeClr val="tx1"/>
                </a:solidFill>
                <a:latin typeface="+mn-lt"/>
                <a:ea typeface="+mn-ea"/>
                <a:cs typeface="+mn-cs"/>
              </a:defRPr>
            </a:lvl6pPr>
            <a:lvl7pPr marL="3347138" indent="-257472" algn="l" defTabSz="514944" rtl="0" eaLnBrk="1" latinLnBrk="0" hangingPunct="1">
              <a:spcBef>
                <a:spcPct val="20000"/>
              </a:spcBef>
              <a:buFont typeface="Arial"/>
              <a:buChar char="•"/>
              <a:defRPr sz="2300" kern="1200">
                <a:solidFill>
                  <a:schemeClr val="tx1"/>
                </a:solidFill>
                <a:latin typeface="+mn-lt"/>
                <a:ea typeface="+mn-ea"/>
                <a:cs typeface="+mn-cs"/>
              </a:defRPr>
            </a:lvl7pPr>
            <a:lvl8pPr marL="3862083" indent="-257472" algn="l" defTabSz="514944" rtl="0" eaLnBrk="1" latinLnBrk="0" hangingPunct="1">
              <a:spcBef>
                <a:spcPct val="20000"/>
              </a:spcBef>
              <a:buFont typeface="Arial"/>
              <a:buChar char="•"/>
              <a:defRPr sz="2300" kern="1200">
                <a:solidFill>
                  <a:schemeClr val="tx1"/>
                </a:solidFill>
                <a:latin typeface="+mn-lt"/>
                <a:ea typeface="+mn-ea"/>
                <a:cs typeface="+mn-cs"/>
              </a:defRPr>
            </a:lvl8pPr>
            <a:lvl9pPr marL="4377027" indent="-257472" algn="l" defTabSz="514944" rtl="0" eaLnBrk="1" latinLnBrk="0" hangingPunct="1">
              <a:spcBef>
                <a:spcPct val="20000"/>
              </a:spcBef>
              <a:buFont typeface="Arial"/>
              <a:buChar char="•"/>
              <a:defRPr sz="2300" kern="1200">
                <a:solidFill>
                  <a:schemeClr val="tx1"/>
                </a:solidFill>
                <a:latin typeface="+mn-lt"/>
                <a:ea typeface="+mn-ea"/>
                <a:cs typeface="+mn-cs"/>
              </a:defRPr>
            </a:lvl9pPr>
          </a:lstStyle>
          <a:p>
            <a:pPr marL="0" marR="0" lvl="0" indent="0" algn="ctr" defTabSz="514944" rtl="0" eaLnBrk="1" fontAlgn="auto" latinLnBrk="0" hangingPunct="1">
              <a:lnSpc>
                <a:spcPct val="100000"/>
              </a:lnSpc>
              <a:spcBef>
                <a:spcPct val="20000"/>
              </a:spcBef>
              <a:spcAft>
                <a:spcPts val="0"/>
              </a:spcAft>
              <a:buClrTx/>
              <a:buSzTx/>
              <a:buFontTx/>
              <a:buNone/>
              <a:tabLst/>
              <a:defRPr/>
            </a:pPr>
            <a:r>
              <a:rPr kumimoji="0" lang="en-US" sz="1400" b="1" i="0" u="none" strike="noStrike" kern="1200" cap="none" spc="0" normalizeH="0" baseline="0" noProof="0" dirty="0">
                <a:ln>
                  <a:noFill/>
                </a:ln>
                <a:solidFill>
                  <a:srgbClr val="004C97"/>
                </a:solidFill>
                <a:effectLst/>
                <a:uLnTx/>
                <a:uFillTx/>
                <a:latin typeface="Helvetica"/>
                <a:ea typeface="+mn-ea"/>
                <a:cs typeface="+mn-cs"/>
              </a:rPr>
              <a:t>Section view of a FNAL Conduction Cooled SRF Accelerator prototype</a:t>
            </a:r>
          </a:p>
        </p:txBody>
      </p:sp>
      <p:sp>
        <p:nvSpPr>
          <p:cNvPr id="32" name="TextBox 31">
            <a:extLst>
              <a:ext uri="{FF2B5EF4-FFF2-40B4-BE49-F238E27FC236}">
                <a16:creationId xmlns:a16="http://schemas.microsoft.com/office/drawing/2014/main" id="{E0228CFC-4FC9-A25C-5C6C-56DB9BB086B1}"/>
              </a:ext>
            </a:extLst>
          </p:cNvPr>
          <p:cNvSpPr txBox="1"/>
          <p:nvPr/>
        </p:nvSpPr>
        <p:spPr>
          <a:xfrm>
            <a:off x="3122092" y="6352750"/>
            <a:ext cx="3831692" cy="461665"/>
          </a:xfrm>
          <a:prstGeom prst="rect">
            <a:avLst/>
          </a:prstGeom>
          <a:solidFill>
            <a:schemeClr val="bg1"/>
          </a:solid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C. Thangaraj, FNAL</a:t>
            </a:r>
          </a:p>
        </p:txBody>
      </p:sp>
    </p:spTree>
    <p:extLst>
      <p:ext uri="{BB962C8B-B14F-4D97-AF65-F5344CB8AC3E}">
        <p14:creationId xmlns:p14="http://schemas.microsoft.com/office/powerpoint/2010/main" val="353105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6EB2DB3-F638-11AE-67E9-0F6EACB665A5}"/>
              </a:ext>
            </a:extLst>
          </p:cNvPr>
          <p:cNvSpPr>
            <a:spLocks noGrp="1"/>
          </p:cNvSpPr>
          <p:nvPr>
            <p:ph type="body" sz="quarter" idx="10"/>
          </p:nvPr>
        </p:nvSpPr>
        <p:spPr>
          <a:xfrm>
            <a:off x="914399" y="1653838"/>
            <a:ext cx="7194886" cy="4791456"/>
          </a:xfrm>
        </p:spPr>
        <p:txBody>
          <a:bodyPr/>
          <a:lstStyle/>
          <a:p>
            <a:pPr marL="0" indent="0">
              <a:buNone/>
            </a:pPr>
            <a:r>
              <a:rPr lang="en-US" dirty="0">
                <a:solidFill>
                  <a:srgbClr val="4E4E4E"/>
                </a:solidFill>
              </a:rPr>
              <a:t>E-beam can break down:</a:t>
            </a:r>
          </a:p>
          <a:p>
            <a:pPr lvl="1"/>
            <a:r>
              <a:rPr lang="en-US" sz="1800" dirty="0">
                <a:solidFill>
                  <a:srgbClr val="4E4E4E"/>
                </a:solidFill>
              </a:rPr>
              <a:t>Toxic chemicals to allow for safer handling and easier transportation;</a:t>
            </a:r>
          </a:p>
          <a:p>
            <a:pPr lvl="1"/>
            <a:r>
              <a:rPr lang="en-US" sz="1800" dirty="0">
                <a:solidFill>
                  <a:srgbClr val="4E4E4E"/>
                </a:solidFill>
              </a:rPr>
              <a:t>Volatile substances to help prevent build-up of explosive gas mixtures over time;</a:t>
            </a:r>
          </a:p>
          <a:p>
            <a:pPr lvl="1"/>
            <a:r>
              <a:rPr lang="en-US" sz="1800" dirty="0">
                <a:solidFill>
                  <a:srgbClr val="4E4E4E"/>
                </a:solidFill>
              </a:rPr>
              <a:t>Corrosive substances that can breakdown containers and allow leaching.</a:t>
            </a:r>
          </a:p>
          <a:p>
            <a:pPr marL="0" indent="0">
              <a:buNone/>
            </a:pPr>
            <a:r>
              <a:rPr lang="en-US" dirty="0">
                <a:solidFill>
                  <a:srgbClr val="4E4E4E"/>
                </a:solidFill>
              </a:rPr>
              <a:t>E-beam treatment can potentially remediate the hazardous component of mixed waste, leaving it only radioactive. </a:t>
            </a:r>
          </a:p>
          <a:p>
            <a:pPr lvl="1"/>
            <a:r>
              <a:rPr lang="en-US" sz="1800" dirty="0">
                <a:solidFill>
                  <a:srgbClr val="4E4E4E"/>
                </a:solidFill>
              </a:rPr>
              <a:t>Could reduce overall cost and regulation, hence, simplify transport. </a:t>
            </a:r>
          </a:p>
          <a:p>
            <a:pPr lvl="1"/>
            <a:r>
              <a:rPr lang="en-US" sz="1800" dirty="0">
                <a:solidFill>
                  <a:srgbClr val="4E4E4E"/>
                </a:solidFill>
              </a:rPr>
              <a:t>Could improve safety of handling mixed waste.</a:t>
            </a:r>
          </a:p>
        </p:txBody>
      </p:sp>
      <p:sp>
        <p:nvSpPr>
          <p:cNvPr id="3" name="Title 2">
            <a:extLst>
              <a:ext uri="{FF2B5EF4-FFF2-40B4-BE49-F238E27FC236}">
                <a16:creationId xmlns:a16="http://schemas.microsoft.com/office/drawing/2014/main" id="{ED1D8664-EB35-1797-2738-0416254DE2C9}"/>
              </a:ext>
            </a:extLst>
          </p:cNvPr>
          <p:cNvSpPr>
            <a:spLocks noGrp="1"/>
          </p:cNvSpPr>
          <p:nvPr>
            <p:ph type="title"/>
          </p:nvPr>
        </p:nvSpPr>
        <p:spPr>
          <a:xfrm>
            <a:off x="914398" y="365760"/>
            <a:ext cx="9994393" cy="433527"/>
          </a:xfrm>
        </p:spPr>
        <p:txBody>
          <a:bodyPr/>
          <a:lstStyle/>
          <a:p>
            <a:r>
              <a:rPr lang="en-US" dirty="0"/>
              <a:t>Application: Remediation of Mixed Waste</a:t>
            </a:r>
          </a:p>
        </p:txBody>
      </p:sp>
      <p:sp>
        <p:nvSpPr>
          <p:cNvPr id="7" name="Slide Number Placeholder 6">
            <a:extLst>
              <a:ext uri="{FF2B5EF4-FFF2-40B4-BE49-F238E27FC236}">
                <a16:creationId xmlns:a16="http://schemas.microsoft.com/office/drawing/2014/main" id="{0C7F8FCF-8ED5-711F-B69E-2357E8266142}"/>
              </a:ext>
            </a:extLst>
          </p:cNvPr>
          <p:cNvSpPr>
            <a:spLocks noGrp="1"/>
          </p:cNvSpPr>
          <p:nvPr>
            <p:ph type="sldNum" sz="quarter" idx="40"/>
          </p:nvPr>
        </p:nvSpPr>
        <p:spPr>
          <a:xfrm>
            <a:off x="11830050" y="6356350"/>
            <a:ext cx="358919"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BAA12D-5F28-3140-935A-44BF4B54B6B6}" type="slidenum">
              <a:rPr kumimoji="0" lang="en-US" sz="900" b="1" i="0" u="none" strike="noStrike" kern="1200" cap="none" spc="0" normalizeH="0" baseline="0" noProof="0" smtClean="0">
                <a:ln>
                  <a:noFill/>
                </a:ln>
                <a:solidFill>
                  <a:srgbClr val="FFFFFF"/>
                </a:solidFill>
                <a:effectLst/>
                <a:uLnTx/>
                <a:uFillTx/>
                <a:latin typeface="Helvetica" pitchFamily="2" charset="0"/>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a:t>
            </a:fld>
            <a:endParaRPr kumimoji="0" lang="en-US" sz="900" b="1" i="0" u="none" strike="noStrike" kern="1200" cap="none" spc="0" normalizeH="0" baseline="0" noProof="0" dirty="0">
              <a:ln>
                <a:noFill/>
              </a:ln>
              <a:solidFill>
                <a:srgbClr val="FFFFFF"/>
              </a:solidFill>
              <a:effectLst/>
              <a:uLnTx/>
              <a:uFillTx/>
              <a:latin typeface="Helvetica" pitchFamily="2" charset="0"/>
              <a:ea typeface="+mn-ea"/>
              <a:cs typeface="+mn-cs"/>
            </a:endParaRPr>
          </a:p>
        </p:txBody>
      </p:sp>
      <p:pic>
        <p:nvPicPr>
          <p:cNvPr id="4" name="Picture 3" descr="Diagram&#10;&#10;Description automatically generated">
            <a:extLst>
              <a:ext uri="{FF2B5EF4-FFF2-40B4-BE49-F238E27FC236}">
                <a16:creationId xmlns:a16="http://schemas.microsoft.com/office/drawing/2014/main" id="{AACF0270-DCD3-B4DF-8143-DA6EA9BB15D0}"/>
              </a:ext>
            </a:extLst>
          </p:cNvPr>
          <p:cNvPicPr>
            <a:picLocks noChangeAspect="1"/>
          </p:cNvPicPr>
          <p:nvPr/>
        </p:nvPicPr>
        <p:blipFill>
          <a:blip r:embed="rId3"/>
          <a:stretch>
            <a:fillRect/>
          </a:stretch>
        </p:blipFill>
        <p:spPr>
          <a:xfrm>
            <a:off x="8775701" y="1407617"/>
            <a:ext cx="3187154" cy="4849525"/>
          </a:xfrm>
          <a:prstGeom prst="rect">
            <a:avLst/>
          </a:prstGeom>
        </p:spPr>
      </p:pic>
      <p:pic>
        <p:nvPicPr>
          <p:cNvPr id="5" name="Picture 4">
            <a:extLst>
              <a:ext uri="{FF2B5EF4-FFF2-40B4-BE49-F238E27FC236}">
                <a16:creationId xmlns:a16="http://schemas.microsoft.com/office/drawing/2014/main" id="{6EFB429F-D18E-5C45-B7F5-296629BD47CB}"/>
              </a:ext>
            </a:extLst>
          </p:cNvPr>
          <p:cNvPicPr>
            <a:picLocks noChangeAspect="1"/>
          </p:cNvPicPr>
          <p:nvPr/>
        </p:nvPicPr>
        <p:blipFill>
          <a:blip r:embed="rId4"/>
          <a:stretch>
            <a:fillRect/>
          </a:stretch>
        </p:blipFill>
        <p:spPr>
          <a:xfrm>
            <a:off x="11039795" y="6076"/>
            <a:ext cx="731520" cy="553583"/>
          </a:xfrm>
          <a:prstGeom prst="rect">
            <a:avLst/>
          </a:prstGeom>
          <a:solidFill>
            <a:schemeClr val="tx1"/>
          </a:solidFill>
        </p:spPr>
      </p:pic>
      <p:pic>
        <p:nvPicPr>
          <p:cNvPr id="8" name="Picture 7">
            <a:extLst>
              <a:ext uri="{FF2B5EF4-FFF2-40B4-BE49-F238E27FC236}">
                <a16:creationId xmlns:a16="http://schemas.microsoft.com/office/drawing/2014/main" id="{125560FC-9258-E05E-B158-AF2484F6FA61}"/>
              </a:ext>
            </a:extLst>
          </p:cNvPr>
          <p:cNvPicPr>
            <a:picLocks noChangeAspect="1"/>
          </p:cNvPicPr>
          <p:nvPr/>
        </p:nvPicPr>
        <p:blipFill>
          <a:blip r:embed="rId5"/>
          <a:stretch>
            <a:fillRect/>
          </a:stretch>
        </p:blipFill>
        <p:spPr>
          <a:xfrm>
            <a:off x="9613115" y="575"/>
            <a:ext cx="1419367" cy="571157"/>
          </a:xfrm>
          <a:prstGeom prst="rect">
            <a:avLst/>
          </a:prstGeom>
        </p:spPr>
      </p:pic>
      <p:sp>
        <p:nvSpPr>
          <p:cNvPr id="9" name="TextBox 8">
            <a:extLst>
              <a:ext uri="{FF2B5EF4-FFF2-40B4-BE49-F238E27FC236}">
                <a16:creationId xmlns:a16="http://schemas.microsoft.com/office/drawing/2014/main" id="{578C557C-D45F-4F9D-FD0F-8085896C1FB0}"/>
              </a:ext>
            </a:extLst>
          </p:cNvPr>
          <p:cNvSpPr txBox="1"/>
          <p:nvPr/>
        </p:nvSpPr>
        <p:spPr>
          <a:xfrm>
            <a:off x="7796462" y="6390259"/>
            <a:ext cx="3831692" cy="461665"/>
          </a:xfrm>
          <a:prstGeom prst="rect">
            <a:avLst/>
          </a:prstGeom>
          <a:solidFill>
            <a:schemeClr val="bg1"/>
          </a:solid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C. Thangaraj, FNAL</a:t>
            </a:r>
          </a:p>
        </p:txBody>
      </p:sp>
      <p:sp>
        <p:nvSpPr>
          <p:cNvPr id="12" name="Date Placeholder 11">
            <a:extLst>
              <a:ext uri="{FF2B5EF4-FFF2-40B4-BE49-F238E27FC236}">
                <a16:creationId xmlns:a16="http://schemas.microsoft.com/office/drawing/2014/main" id="{E42B1138-8BEB-8EF1-D351-6DC7B2F2BE37}"/>
              </a:ext>
            </a:extLst>
          </p:cNvPr>
          <p:cNvSpPr>
            <a:spLocks noGrp="1"/>
          </p:cNvSpPr>
          <p:nvPr>
            <p:ph type="dt" sz="half" idx="38"/>
          </p:nvPr>
        </p:nvSpPr>
        <p:spPr/>
        <p:txBody>
          <a:bodyPr/>
          <a:lstStyle/>
          <a:p>
            <a:pPr>
              <a:defRPr/>
            </a:pPr>
            <a:r>
              <a:rPr lang="en-US"/>
              <a:t>5/16/26</a:t>
            </a:r>
          </a:p>
        </p:txBody>
      </p:sp>
      <p:sp>
        <p:nvSpPr>
          <p:cNvPr id="13" name="Footer Placeholder 12">
            <a:extLst>
              <a:ext uri="{FF2B5EF4-FFF2-40B4-BE49-F238E27FC236}">
                <a16:creationId xmlns:a16="http://schemas.microsoft.com/office/drawing/2014/main" id="{A68C0F23-F82F-58F5-0119-907456D3644B}"/>
              </a:ext>
            </a:extLst>
          </p:cNvPr>
          <p:cNvSpPr>
            <a:spLocks noGrp="1"/>
          </p:cNvSpPr>
          <p:nvPr>
            <p:ph type="ftr" sz="quarter" idx="39"/>
          </p:nvPr>
        </p:nvSpPr>
        <p:spPr/>
        <p:txBody>
          <a:bodyPr/>
          <a:lstStyle/>
          <a:p>
            <a:pPr>
              <a:defRPr/>
            </a:pPr>
            <a:r>
              <a:rPr lang="en-US"/>
              <a:t>Sam Posen | IPAC'26 Tutorial</a:t>
            </a:r>
          </a:p>
        </p:txBody>
      </p:sp>
    </p:spTree>
    <p:extLst>
      <p:ext uri="{BB962C8B-B14F-4D97-AF65-F5344CB8AC3E}">
        <p14:creationId xmlns:p14="http://schemas.microsoft.com/office/powerpoint/2010/main" val="3085346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74C4E-7C10-91DF-B4A1-6E013DF3C8A7}"/>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324A8A52-072C-EAA1-9EB3-EA1A65C91AD2}"/>
              </a:ext>
            </a:extLst>
          </p:cNvPr>
          <p:cNvPicPr>
            <a:picLocks noChangeAspect="1"/>
          </p:cNvPicPr>
          <p:nvPr/>
        </p:nvPicPr>
        <p:blipFill>
          <a:blip r:embed="rId2" cstate="print">
            <a:extLst>
              <a:ext uri="{28A0092B-C50C-407E-A947-70E740481C1C}">
                <a14:useLocalDpi xmlns:a14="http://schemas.microsoft.com/office/drawing/2010/main" val="0"/>
              </a:ext>
            </a:extLst>
          </a:blip>
          <a:srcRect l="13773" t="17920" r="22496" b="23200"/>
          <a:stretch>
            <a:fillRect/>
          </a:stretch>
        </p:blipFill>
        <p:spPr>
          <a:xfrm>
            <a:off x="2582265" y="1417512"/>
            <a:ext cx="7695591" cy="5027178"/>
          </a:xfrm>
          <a:prstGeom prst="rect">
            <a:avLst/>
          </a:prstGeom>
        </p:spPr>
      </p:pic>
      <p:sp>
        <p:nvSpPr>
          <p:cNvPr id="2" name="Title 1">
            <a:extLst>
              <a:ext uri="{FF2B5EF4-FFF2-40B4-BE49-F238E27FC236}">
                <a16:creationId xmlns:a16="http://schemas.microsoft.com/office/drawing/2014/main" id="{93ED6533-D25A-3CB4-FF57-5DD1095E1C36}"/>
              </a:ext>
            </a:extLst>
          </p:cNvPr>
          <p:cNvSpPr>
            <a:spLocks noGrp="1"/>
          </p:cNvSpPr>
          <p:nvPr>
            <p:ph type="title"/>
          </p:nvPr>
        </p:nvSpPr>
        <p:spPr>
          <a:xfrm>
            <a:off x="411970" y="352059"/>
            <a:ext cx="10849588" cy="759506"/>
          </a:xfrm>
        </p:spPr>
        <p:txBody>
          <a:bodyPr>
            <a:normAutofit fontScale="90000"/>
          </a:bodyPr>
          <a:lstStyle/>
          <a:p>
            <a:r>
              <a:rPr lang="en-US" dirty="0"/>
              <a:t>Remediation of Mixed Waste: Modular system at 100+ kW</a:t>
            </a:r>
          </a:p>
        </p:txBody>
      </p:sp>
      <p:sp>
        <p:nvSpPr>
          <p:cNvPr id="3" name="Content Placeholder 2">
            <a:extLst>
              <a:ext uri="{FF2B5EF4-FFF2-40B4-BE49-F238E27FC236}">
                <a16:creationId xmlns:a16="http://schemas.microsoft.com/office/drawing/2014/main" id="{308871E0-BB6F-84C9-F023-6FBEE2A6F056}"/>
              </a:ext>
            </a:extLst>
          </p:cNvPr>
          <p:cNvSpPr>
            <a:spLocks noGrp="1"/>
          </p:cNvSpPr>
          <p:nvPr>
            <p:ph idx="1"/>
          </p:nvPr>
        </p:nvSpPr>
        <p:spPr>
          <a:xfrm>
            <a:off x="770020" y="1191126"/>
            <a:ext cx="11421979" cy="5671636"/>
          </a:xfrm>
        </p:spPr>
        <p:txBody>
          <a:bodyPr vert="horz" lIns="91440" tIns="45720" rIns="91440" bIns="45720" rtlCol="0" anchor="t">
            <a:normAutofit/>
          </a:bodyPr>
          <a:lstStyle/>
          <a:p>
            <a:pPr marL="0" indent="0">
              <a:buNone/>
            </a:pPr>
            <a:r>
              <a:rPr lang="en-US" dirty="0"/>
              <a:t>System is made up of three primary parts: </a:t>
            </a:r>
          </a:p>
          <a:p>
            <a:pPr marL="514350" indent="-514350">
              <a:buFont typeface="+mj-lt"/>
              <a:buAutoNum type="arabicPeriod"/>
            </a:pPr>
            <a:r>
              <a:rPr lang="en-US" dirty="0"/>
              <a:t>Injector (10-25 mA)</a:t>
            </a:r>
          </a:p>
          <a:p>
            <a:pPr marL="514350" indent="-514350">
              <a:buFont typeface="+mj-lt"/>
              <a:buAutoNum type="arabicPeriod"/>
            </a:pPr>
            <a:r>
              <a:rPr lang="en-US" dirty="0"/>
              <a:t>Cryomodule (650 MHz, 5-cell)</a:t>
            </a:r>
          </a:p>
          <a:p>
            <a:pPr marL="514350" indent="-514350">
              <a:buFont typeface="+mj-lt"/>
              <a:buAutoNum type="arabicPeriod"/>
            </a:pPr>
            <a:r>
              <a:rPr lang="en-US" dirty="0"/>
              <a:t>Beam Delivery System</a:t>
            </a:r>
          </a:p>
          <a:p>
            <a:pPr marL="514350" indent="-514350">
              <a:buFont typeface="+mj-lt"/>
              <a:buAutoNum type="arabicPeriod"/>
            </a:pPr>
            <a:endParaRPr lang="en-US" dirty="0"/>
          </a:p>
        </p:txBody>
      </p:sp>
      <p:sp>
        <p:nvSpPr>
          <p:cNvPr id="8" name="Right Brace 7">
            <a:extLst>
              <a:ext uri="{FF2B5EF4-FFF2-40B4-BE49-F238E27FC236}">
                <a16:creationId xmlns:a16="http://schemas.microsoft.com/office/drawing/2014/main" id="{8E039CDC-C754-B418-BC16-22E77E7A4807}"/>
              </a:ext>
            </a:extLst>
          </p:cNvPr>
          <p:cNvSpPr/>
          <p:nvPr/>
        </p:nvSpPr>
        <p:spPr>
          <a:xfrm rot="3382241">
            <a:off x="5311338" y="3982944"/>
            <a:ext cx="229368" cy="2963332"/>
          </a:xfrm>
          <a:prstGeom prst="rightBrace">
            <a:avLst>
              <a:gd name="adj1" fmla="val 8333"/>
              <a:gd name="adj2" fmla="val 50544"/>
            </a:avLst>
          </a:prstGeom>
          <a:ln w="57150">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9" name="Right Brace 8">
            <a:extLst>
              <a:ext uri="{FF2B5EF4-FFF2-40B4-BE49-F238E27FC236}">
                <a16:creationId xmlns:a16="http://schemas.microsoft.com/office/drawing/2014/main" id="{4C70D99E-DD3D-3C03-9A6C-A225A0D2FE9F}"/>
              </a:ext>
            </a:extLst>
          </p:cNvPr>
          <p:cNvSpPr/>
          <p:nvPr/>
        </p:nvSpPr>
        <p:spPr>
          <a:xfrm rot="3382241">
            <a:off x="7796749" y="2397261"/>
            <a:ext cx="229368" cy="2806975"/>
          </a:xfrm>
          <a:prstGeom prst="rightBrace">
            <a:avLst>
              <a:gd name="adj1" fmla="val 8333"/>
              <a:gd name="adj2" fmla="val 50544"/>
            </a:avLst>
          </a:prstGeom>
          <a:ln w="57150">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10" name="Right Brace 9">
            <a:extLst>
              <a:ext uri="{FF2B5EF4-FFF2-40B4-BE49-F238E27FC236}">
                <a16:creationId xmlns:a16="http://schemas.microsoft.com/office/drawing/2014/main" id="{62715895-ED9E-E6ED-94C0-67A915DA8590}"/>
              </a:ext>
            </a:extLst>
          </p:cNvPr>
          <p:cNvSpPr/>
          <p:nvPr/>
        </p:nvSpPr>
        <p:spPr>
          <a:xfrm rot="3382241">
            <a:off x="9625934" y="1864221"/>
            <a:ext cx="229368" cy="1426907"/>
          </a:xfrm>
          <a:prstGeom prst="rightBrace">
            <a:avLst>
              <a:gd name="adj1" fmla="val 8333"/>
              <a:gd name="adj2" fmla="val 50544"/>
            </a:avLst>
          </a:prstGeom>
          <a:ln w="57150">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11" name="TextBox 10">
            <a:extLst>
              <a:ext uri="{FF2B5EF4-FFF2-40B4-BE49-F238E27FC236}">
                <a16:creationId xmlns:a16="http://schemas.microsoft.com/office/drawing/2014/main" id="{280C973E-4FC4-7767-D400-4ACCF474ED26}"/>
              </a:ext>
            </a:extLst>
          </p:cNvPr>
          <p:cNvSpPr txBox="1"/>
          <p:nvPr/>
        </p:nvSpPr>
        <p:spPr>
          <a:xfrm>
            <a:off x="5546867" y="5643453"/>
            <a:ext cx="2386519" cy="369332"/>
          </a:xfrm>
          <a:prstGeom prst="rect">
            <a:avLst/>
          </a:prstGeom>
          <a:solidFill>
            <a:schemeClr val="bg1">
              <a:lumMod val="8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0B0004020202020204"/>
                <a:ea typeface="+mn-ea"/>
                <a:cs typeface="+mn-cs"/>
              </a:rPr>
              <a:t>Beam Delivery System</a:t>
            </a:r>
          </a:p>
        </p:txBody>
      </p:sp>
      <p:sp>
        <p:nvSpPr>
          <p:cNvPr id="12" name="TextBox 11">
            <a:extLst>
              <a:ext uri="{FF2B5EF4-FFF2-40B4-BE49-F238E27FC236}">
                <a16:creationId xmlns:a16="http://schemas.microsoft.com/office/drawing/2014/main" id="{F44EC778-E159-90B6-11F2-1F0263C2563A}"/>
              </a:ext>
            </a:extLst>
          </p:cNvPr>
          <p:cNvSpPr txBox="1"/>
          <p:nvPr/>
        </p:nvSpPr>
        <p:spPr>
          <a:xfrm>
            <a:off x="7978845" y="3985014"/>
            <a:ext cx="1414895" cy="369332"/>
          </a:xfrm>
          <a:prstGeom prst="rect">
            <a:avLst/>
          </a:prstGeom>
          <a:solidFill>
            <a:schemeClr val="bg1">
              <a:lumMod val="8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0B0004020202020204"/>
                <a:ea typeface="+mn-ea"/>
                <a:cs typeface="+mn-cs"/>
              </a:rPr>
              <a:t>Cryomodule</a:t>
            </a:r>
          </a:p>
        </p:txBody>
      </p:sp>
      <p:sp>
        <p:nvSpPr>
          <p:cNvPr id="13" name="TextBox 12">
            <a:extLst>
              <a:ext uri="{FF2B5EF4-FFF2-40B4-BE49-F238E27FC236}">
                <a16:creationId xmlns:a16="http://schemas.microsoft.com/office/drawing/2014/main" id="{8C2197AD-C9E8-59CF-3D0A-75517179141F}"/>
              </a:ext>
            </a:extLst>
          </p:cNvPr>
          <p:cNvSpPr txBox="1"/>
          <p:nvPr/>
        </p:nvSpPr>
        <p:spPr>
          <a:xfrm>
            <a:off x="9815281" y="2698956"/>
            <a:ext cx="972766" cy="369332"/>
          </a:xfrm>
          <a:prstGeom prst="rect">
            <a:avLst/>
          </a:prstGeom>
          <a:solidFill>
            <a:schemeClr val="bg1">
              <a:lumMod val="8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0B0004020202020204"/>
                <a:ea typeface="+mn-ea"/>
                <a:cs typeface="+mn-cs"/>
              </a:rPr>
              <a:t>Injector</a:t>
            </a:r>
          </a:p>
        </p:txBody>
      </p:sp>
      <p:sp>
        <p:nvSpPr>
          <p:cNvPr id="4" name="TextBox 3">
            <a:extLst>
              <a:ext uri="{FF2B5EF4-FFF2-40B4-BE49-F238E27FC236}">
                <a16:creationId xmlns:a16="http://schemas.microsoft.com/office/drawing/2014/main" id="{27FB0471-C81E-B5D2-FA4C-79F158BDE466}"/>
              </a:ext>
            </a:extLst>
          </p:cNvPr>
          <p:cNvSpPr txBox="1"/>
          <p:nvPr/>
        </p:nvSpPr>
        <p:spPr>
          <a:xfrm>
            <a:off x="7992715" y="6373442"/>
            <a:ext cx="3831692" cy="461665"/>
          </a:xfrm>
          <a:prstGeom prst="rect">
            <a:avLst/>
          </a:prstGeom>
          <a:solidFill>
            <a:schemeClr val="bg1"/>
          </a:solid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C. Thangaraj, FNAL</a:t>
            </a:r>
          </a:p>
        </p:txBody>
      </p:sp>
      <p:sp>
        <p:nvSpPr>
          <p:cNvPr id="5" name="Date Placeholder 4">
            <a:extLst>
              <a:ext uri="{FF2B5EF4-FFF2-40B4-BE49-F238E27FC236}">
                <a16:creationId xmlns:a16="http://schemas.microsoft.com/office/drawing/2014/main" id="{5E2344BB-5211-28B5-C023-C0A0C8C654D1}"/>
              </a:ext>
            </a:extLst>
          </p:cNvPr>
          <p:cNvSpPr>
            <a:spLocks noGrp="1"/>
          </p:cNvSpPr>
          <p:nvPr>
            <p:ph type="dt" sz="half" idx="10"/>
          </p:nvPr>
        </p:nvSpPr>
        <p:spPr/>
        <p:txBody>
          <a:bodyPr/>
          <a:lstStyle/>
          <a:p>
            <a:r>
              <a:rPr lang="en-US"/>
              <a:t>5/16/26</a:t>
            </a:r>
          </a:p>
        </p:txBody>
      </p:sp>
      <p:sp>
        <p:nvSpPr>
          <p:cNvPr id="6" name="Footer Placeholder 5">
            <a:extLst>
              <a:ext uri="{FF2B5EF4-FFF2-40B4-BE49-F238E27FC236}">
                <a16:creationId xmlns:a16="http://schemas.microsoft.com/office/drawing/2014/main" id="{BE97A51E-718F-3681-5F4F-8F916369C424}"/>
              </a:ext>
            </a:extLst>
          </p:cNvPr>
          <p:cNvSpPr>
            <a:spLocks noGrp="1"/>
          </p:cNvSpPr>
          <p:nvPr>
            <p:ph type="ftr" sz="quarter" idx="11"/>
          </p:nvPr>
        </p:nvSpPr>
        <p:spPr/>
        <p:txBody>
          <a:bodyPr/>
          <a:lstStyle/>
          <a:p>
            <a:r>
              <a:rPr lang="en-US"/>
              <a:t>Sam Posen | IPAC'26 Tutorial</a:t>
            </a:r>
          </a:p>
        </p:txBody>
      </p:sp>
      <p:sp>
        <p:nvSpPr>
          <p:cNvPr id="14" name="Slide Number Placeholder 13">
            <a:extLst>
              <a:ext uri="{FF2B5EF4-FFF2-40B4-BE49-F238E27FC236}">
                <a16:creationId xmlns:a16="http://schemas.microsoft.com/office/drawing/2014/main" id="{2C670AFA-2301-A2C2-057D-8966FD0D564E}"/>
              </a:ext>
            </a:extLst>
          </p:cNvPr>
          <p:cNvSpPr>
            <a:spLocks noGrp="1"/>
          </p:cNvSpPr>
          <p:nvPr>
            <p:ph type="sldNum" sz="quarter" idx="12"/>
          </p:nvPr>
        </p:nvSpPr>
        <p:spPr/>
        <p:txBody>
          <a:bodyPr/>
          <a:lstStyle/>
          <a:p>
            <a:fld id="{330EA680-D336-4FF7-8B7A-9848BB0A1C32}" type="slidenum">
              <a:rPr lang="en-US" smtClean="0"/>
              <a:t>19</a:t>
            </a:fld>
            <a:endParaRPr lang="en-US"/>
          </a:p>
        </p:txBody>
      </p:sp>
    </p:spTree>
    <p:extLst>
      <p:ext uri="{BB962C8B-B14F-4D97-AF65-F5344CB8AC3E}">
        <p14:creationId xmlns:p14="http://schemas.microsoft.com/office/powerpoint/2010/main" val="27206857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E2142-D87F-EA23-5F3F-154B597CCF56}"/>
            </a:ext>
          </a:extLst>
        </p:cNvPr>
        <p:cNvGrpSpPr/>
        <p:nvPr/>
      </p:nvGrpSpPr>
      <p:grpSpPr>
        <a:xfrm>
          <a:off x="0" y="0"/>
          <a:ext cx="0" cy="0"/>
          <a:chOff x="0" y="0"/>
          <a:chExt cx="0" cy="0"/>
        </a:xfrm>
      </p:grpSpPr>
      <p:pic>
        <p:nvPicPr>
          <p:cNvPr id="4" name="Picture Placeholder 8" descr="Chart, map&#10;&#10;AI-generated content may be incorrect.">
            <a:extLst>
              <a:ext uri="{FF2B5EF4-FFF2-40B4-BE49-F238E27FC236}">
                <a16:creationId xmlns:a16="http://schemas.microsoft.com/office/drawing/2014/main" id="{37CEB9E6-1E0C-EDCF-0563-C5A60F1FD06C}"/>
              </a:ext>
            </a:extLst>
          </p:cNvPr>
          <p:cNvPicPr>
            <a:picLocks noGrp="1" noChangeAspect="1"/>
          </p:cNvPicPr>
          <p:nvPr>
            <p:ph type="pic" sz="quarter" idx="15"/>
          </p:nvPr>
        </p:nvPicPr>
        <p:blipFill>
          <a:blip r:embed="rId3"/>
          <a:srcRect t="12338" b="3279"/>
          <a:stretch>
            <a:fillRect/>
          </a:stretch>
        </p:blipFill>
        <p:spPr>
          <a:xfrm>
            <a:off x="0" y="4137759"/>
            <a:ext cx="11830030" cy="2720241"/>
          </a:xfrm>
          <a:noFill/>
        </p:spPr>
      </p:pic>
      <p:sp>
        <p:nvSpPr>
          <p:cNvPr id="2" name="Text Placeholder 1">
            <a:extLst>
              <a:ext uri="{FF2B5EF4-FFF2-40B4-BE49-F238E27FC236}">
                <a16:creationId xmlns:a16="http://schemas.microsoft.com/office/drawing/2014/main" id="{C3A84C09-CF22-B6E4-B102-1B807FAF2E84}"/>
              </a:ext>
            </a:extLst>
          </p:cNvPr>
          <p:cNvSpPr>
            <a:spLocks noGrp="1"/>
          </p:cNvSpPr>
          <p:nvPr>
            <p:ph type="body" sz="quarter" idx="38"/>
          </p:nvPr>
        </p:nvSpPr>
        <p:spPr>
          <a:xfrm>
            <a:off x="245089" y="1255063"/>
            <a:ext cx="5751575" cy="2882696"/>
          </a:xfrm>
        </p:spPr>
        <p:txBody>
          <a:bodyPr>
            <a:normAutofit/>
          </a:bodyPr>
          <a:lstStyle/>
          <a:p>
            <a:r>
              <a:rPr lang="en-US" b="1" dirty="0"/>
              <a:t>Persistent:</a:t>
            </a:r>
            <a:r>
              <a:rPr lang="en-US" dirty="0"/>
              <a:t> C–F bond energy &gt; 480 kJ/mol → resists thermal, chemical, biological degradation.</a:t>
            </a:r>
          </a:p>
          <a:p>
            <a:r>
              <a:rPr lang="en-US" b="1" dirty="0"/>
              <a:t>Ubiquitous:</a:t>
            </a:r>
            <a:r>
              <a:rPr lang="en-US" dirty="0"/>
              <a:t> Detected in &gt; 98 % of U.S. population and global water sources.</a:t>
            </a:r>
          </a:p>
          <a:p>
            <a:r>
              <a:rPr lang="en-US" b="1" dirty="0"/>
              <a:t>Toxic:</a:t>
            </a:r>
            <a:r>
              <a:rPr lang="en-US" dirty="0"/>
              <a:t> Associated with immune and developmental effects.</a:t>
            </a:r>
          </a:p>
          <a:p>
            <a:r>
              <a:rPr lang="en-US" b="1" dirty="0"/>
              <a:t>Opportunity:</a:t>
            </a:r>
            <a:r>
              <a:rPr lang="en-US" dirty="0"/>
              <a:t> High-energy electrons = direct molecular-bond cleavage → true destruction.</a:t>
            </a:r>
          </a:p>
          <a:p>
            <a:endParaRPr lang="en-US" dirty="0"/>
          </a:p>
        </p:txBody>
      </p:sp>
      <p:sp>
        <p:nvSpPr>
          <p:cNvPr id="3" name="Title 2">
            <a:extLst>
              <a:ext uri="{FF2B5EF4-FFF2-40B4-BE49-F238E27FC236}">
                <a16:creationId xmlns:a16="http://schemas.microsoft.com/office/drawing/2014/main" id="{9B49F4DA-67AB-204B-2495-9621D2879A7D}"/>
              </a:ext>
            </a:extLst>
          </p:cNvPr>
          <p:cNvSpPr>
            <a:spLocks noGrp="1"/>
          </p:cNvSpPr>
          <p:nvPr>
            <p:ph type="title"/>
          </p:nvPr>
        </p:nvSpPr>
        <p:spPr>
          <a:xfrm>
            <a:off x="914398" y="365760"/>
            <a:ext cx="7459581" cy="433527"/>
          </a:xfrm>
        </p:spPr>
        <p:txBody>
          <a:bodyPr anchor="t">
            <a:noAutofit/>
          </a:bodyPr>
          <a:lstStyle/>
          <a:p>
            <a:r>
              <a:rPr lang="en-US" dirty="0"/>
              <a:t>Application: PFAS Destruction</a:t>
            </a:r>
          </a:p>
        </p:txBody>
      </p:sp>
      <p:pic>
        <p:nvPicPr>
          <p:cNvPr id="10" name="Picture 9" descr="A picture containing graphical user interface&#10;&#10;AI-generated content may be incorrect.">
            <a:extLst>
              <a:ext uri="{FF2B5EF4-FFF2-40B4-BE49-F238E27FC236}">
                <a16:creationId xmlns:a16="http://schemas.microsoft.com/office/drawing/2014/main" id="{BD5AC0F1-96B2-BF0D-B02A-7EF5982A9355}"/>
              </a:ext>
            </a:extLst>
          </p:cNvPr>
          <p:cNvPicPr>
            <a:picLocks noChangeAspect="1"/>
          </p:cNvPicPr>
          <p:nvPr/>
        </p:nvPicPr>
        <p:blipFill>
          <a:blip r:embed="rId4"/>
          <a:stretch>
            <a:fillRect/>
          </a:stretch>
        </p:blipFill>
        <p:spPr>
          <a:xfrm>
            <a:off x="5996684" y="1353742"/>
            <a:ext cx="5833366" cy="2683347"/>
          </a:xfrm>
          <a:prstGeom prst="rect">
            <a:avLst/>
          </a:prstGeom>
          <a:noFill/>
          <a:ln>
            <a:noFill/>
          </a:ln>
        </p:spPr>
      </p:pic>
      <p:sp>
        <p:nvSpPr>
          <p:cNvPr id="7" name="Slide Number Placeholder 6">
            <a:extLst>
              <a:ext uri="{FF2B5EF4-FFF2-40B4-BE49-F238E27FC236}">
                <a16:creationId xmlns:a16="http://schemas.microsoft.com/office/drawing/2014/main" id="{122663D7-38A1-104A-B60A-3C131C7C0118}"/>
              </a:ext>
            </a:extLst>
          </p:cNvPr>
          <p:cNvSpPr>
            <a:spLocks noGrp="1"/>
          </p:cNvSpPr>
          <p:nvPr>
            <p:ph type="sldNum" sz="quarter" idx="41"/>
          </p:nvPr>
        </p:nvSpPr>
        <p:spPr>
          <a:xfrm>
            <a:off x="11830050" y="6356350"/>
            <a:ext cx="358919" cy="365125"/>
          </a:xfrm>
        </p:spPr>
        <p:txBody>
          <a:bodyPr anchor="b">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F4BAA12D-5F28-3140-935A-44BF4B54B6B6}" type="slidenum">
              <a:rPr kumimoji="0" lang="en-US" sz="900" b="1" i="0" u="none" strike="noStrike" kern="1200" cap="none" spc="0" normalizeH="0" baseline="0" noProof="0" smtClean="0">
                <a:ln>
                  <a:noFill/>
                </a:ln>
                <a:solidFill>
                  <a:srgbClr val="FFFFFF"/>
                </a:solidFill>
                <a:effectLst/>
                <a:uLnTx/>
                <a:uFillTx/>
                <a:latin typeface="Helvetica" pitchFamily="2"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20</a:t>
            </a:fld>
            <a:endParaRPr kumimoji="0" lang="en-US" sz="900" b="1" i="0" u="none" strike="noStrike" kern="1200" cap="none" spc="0" normalizeH="0" baseline="0" noProof="0">
              <a:ln>
                <a:noFill/>
              </a:ln>
              <a:solidFill>
                <a:srgbClr val="FFFFFF"/>
              </a:solidFill>
              <a:effectLst/>
              <a:uLnTx/>
              <a:uFillTx/>
              <a:latin typeface="Helvetica" pitchFamily="2" charset="0"/>
              <a:ea typeface="+mn-ea"/>
              <a:cs typeface="+mn-cs"/>
            </a:endParaRPr>
          </a:p>
        </p:txBody>
      </p:sp>
      <p:sp>
        <p:nvSpPr>
          <p:cNvPr id="13" name="Text Placeholder 3">
            <a:extLst>
              <a:ext uri="{FF2B5EF4-FFF2-40B4-BE49-F238E27FC236}">
                <a16:creationId xmlns:a16="http://schemas.microsoft.com/office/drawing/2014/main" id="{B65DB500-EF57-521F-7191-00A41363AF1B}"/>
              </a:ext>
            </a:extLst>
          </p:cNvPr>
          <p:cNvSpPr txBox="1">
            <a:spLocks/>
          </p:cNvSpPr>
          <p:nvPr/>
        </p:nvSpPr>
        <p:spPr>
          <a:xfrm>
            <a:off x="6283985" y="962659"/>
            <a:ext cx="5258763" cy="433527"/>
          </a:xfrm>
          <a:prstGeom prst="rect">
            <a:avLst/>
          </a:prstGeom>
        </p:spPr>
        <p:txBody>
          <a:bodyPr vert="horz" lIns="0" tIns="0" rIns="0" bIns="0" rtlCol="0">
            <a:normAutofit/>
          </a:bodyPr>
          <a:lstStyle>
            <a:lvl1pPr marL="0" indent="0" algn="l" defTabSz="914400" rtl="0" eaLnBrk="1" latinLnBrk="0" hangingPunct="1">
              <a:lnSpc>
                <a:spcPct val="100000"/>
              </a:lnSpc>
              <a:spcBef>
                <a:spcPts val="0"/>
              </a:spcBef>
              <a:spcAft>
                <a:spcPts val="800"/>
              </a:spcAft>
              <a:buClr>
                <a:schemeClr val="accent1"/>
              </a:buClr>
              <a:buFont typeface="Arial" panose="020B0604020202020204" pitchFamily="34" charset="0"/>
              <a:buNone/>
              <a:tabLst/>
              <a:defRPr sz="2000" kern="1200" spc="-20" baseline="0">
                <a:solidFill>
                  <a:schemeClr val="tx1"/>
                </a:solidFill>
                <a:latin typeface="Helvetica" pitchFamily="2" charset="0"/>
                <a:ea typeface="+mn-ea"/>
                <a:cs typeface="+mn-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800"/>
              </a:spcAft>
              <a:buClr>
                <a:srgbClr val="004C97"/>
              </a:buClr>
              <a:buSzTx/>
              <a:buFont typeface="Arial" panose="020B0604020202020204" pitchFamily="34" charset="0"/>
              <a:buNone/>
              <a:tabLst/>
              <a:defRPr/>
            </a:pPr>
            <a:r>
              <a:rPr kumimoji="0" lang="en-US" sz="2000" b="1" i="0" u="none" strike="noStrike" kern="1200" cap="none" spc="-20" normalizeH="0" baseline="0" noProof="0" dirty="0">
                <a:ln>
                  <a:noFill/>
                </a:ln>
                <a:solidFill>
                  <a:srgbClr val="343A40"/>
                </a:solidFill>
                <a:effectLst/>
                <a:uLnTx/>
                <a:uFillTx/>
                <a:latin typeface="Helvetica" pitchFamily="2" charset="0"/>
                <a:ea typeface="+mn-ea"/>
                <a:cs typeface="+mn-cs"/>
              </a:rPr>
              <a:t>Some popular products that contain PFAS</a:t>
            </a:r>
          </a:p>
          <a:p>
            <a:pPr marL="0" marR="0" lvl="0" indent="0" algn="ctr" defTabSz="914400" rtl="0" eaLnBrk="1" fontAlgn="auto" latinLnBrk="0" hangingPunct="1">
              <a:lnSpc>
                <a:spcPct val="100000"/>
              </a:lnSpc>
              <a:spcBef>
                <a:spcPts val="0"/>
              </a:spcBef>
              <a:spcAft>
                <a:spcPts val="800"/>
              </a:spcAft>
              <a:buClr>
                <a:srgbClr val="004C97"/>
              </a:buClr>
              <a:buSzTx/>
              <a:buFont typeface="Arial" panose="020B0604020202020204" pitchFamily="34" charset="0"/>
              <a:buNone/>
              <a:tabLst/>
              <a:defRPr/>
            </a:pPr>
            <a:endParaRPr kumimoji="0" lang="en-US" sz="2000" b="1" i="0" u="none" strike="noStrike" kern="1200" cap="none" spc="-20" normalizeH="0" baseline="0" noProof="0" dirty="0">
              <a:ln>
                <a:noFill/>
              </a:ln>
              <a:solidFill>
                <a:srgbClr val="343A40"/>
              </a:solidFill>
              <a:effectLst/>
              <a:uLnTx/>
              <a:uFillTx/>
              <a:latin typeface="Helvetica" pitchFamily="2" charset="0"/>
              <a:ea typeface="+mn-ea"/>
              <a:cs typeface="+mn-cs"/>
            </a:endParaRPr>
          </a:p>
        </p:txBody>
      </p:sp>
      <p:sp>
        <p:nvSpPr>
          <p:cNvPr id="5" name="Text Placeholder 4">
            <a:extLst>
              <a:ext uri="{FF2B5EF4-FFF2-40B4-BE49-F238E27FC236}">
                <a16:creationId xmlns:a16="http://schemas.microsoft.com/office/drawing/2014/main" id="{04774408-6355-57B4-518C-0F80E5BAF899}"/>
              </a:ext>
            </a:extLst>
          </p:cNvPr>
          <p:cNvSpPr txBox="1">
            <a:spLocks/>
          </p:cNvSpPr>
          <p:nvPr/>
        </p:nvSpPr>
        <p:spPr>
          <a:xfrm>
            <a:off x="0" y="6400799"/>
            <a:ext cx="9566787" cy="457201"/>
          </a:xfrm>
          <a:prstGeom prst="rect">
            <a:avLst/>
          </a:prstGeom>
          <a:noFill/>
          <a:ln>
            <a:noFill/>
          </a:ln>
        </p:spPr>
        <p:txBody>
          <a:bodyPr vert="horz" lIns="0" tIns="0" rIns="0" bIns="137160" rtlCol="0" anchor="b" anchorCtr="0">
            <a:noAutofit/>
          </a:bodyPr>
          <a:lstStyle>
            <a:lvl1pPr marL="0" indent="0" algn="r" defTabSz="914400" rtl="0" eaLnBrk="1" latinLnBrk="0" hangingPunct="1">
              <a:lnSpc>
                <a:spcPct val="110000"/>
              </a:lnSpc>
              <a:spcBef>
                <a:spcPts val="0"/>
              </a:spcBef>
              <a:spcAft>
                <a:spcPts val="800"/>
              </a:spcAft>
              <a:buClr>
                <a:schemeClr val="accent1"/>
              </a:buClr>
              <a:buFont typeface="Arial" panose="020B0604020202020204" pitchFamily="34" charset="0"/>
              <a:buNone/>
              <a:tabLst/>
              <a:defRPr sz="1200" kern="1200" spc="-20" baseline="0">
                <a:solidFill>
                  <a:schemeClr val="bg1"/>
                </a:solidFill>
                <a:latin typeface="Helvetica" pitchFamily="2" charset="0"/>
                <a:ea typeface="+mn-ea"/>
                <a:cs typeface="+mn-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800"/>
              </a:spcAft>
              <a:buClr>
                <a:srgbClr val="004C97"/>
              </a:buClr>
              <a:buSzTx/>
              <a:buFont typeface="Arial" panose="020B0604020202020204" pitchFamily="34" charset="0"/>
              <a:buNone/>
              <a:tabLst/>
              <a:defRPr/>
            </a:pPr>
            <a:r>
              <a:rPr kumimoji="0" lang="en-US" sz="1200" b="1" i="0" u="none" strike="noStrike" kern="1200" cap="none" spc="-20" normalizeH="0" baseline="0" noProof="0">
                <a:ln>
                  <a:noFill/>
                </a:ln>
                <a:solidFill>
                  <a:srgbClr val="FFFFFF"/>
                </a:solidFill>
                <a:effectLst/>
                <a:uLnTx/>
                <a:uFillTx/>
                <a:latin typeface="Helvetica" pitchFamily="2" charset="0"/>
                <a:ea typeface="+mn-ea"/>
                <a:cs typeface="+mn-cs"/>
              </a:rPr>
              <a:t>Known PFAS impact areas in the U.S.</a:t>
            </a:r>
            <a:endParaRPr kumimoji="0" lang="en-US" sz="1200" b="1" i="0" u="none" strike="noStrike" kern="1200" cap="none" spc="-20" normalizeH="0" baseline="0" noProof="0" dirty="0">
              <a:ln>
                <a:noFill/>
              </a:ln>
              <a:solidFill>
                <a:srgbClr val="FFFFFF"/>
              </a:solidFill>
              <a:effectLst/>
              <a:uLnTx/>
              <a:uFillTx/>
              <a:latin typeface="Helvetica" pitchFamily="2" charset="0"/>
              <a:ea typeface="+mn-ea"/>
              <a:cs typeface="+mn-cs"/>
            </a:endParaRPr>
          </a:p>
        </p:txBody>
      </p:sp>
      <p:sp>
        <p:nvSpPr>
          <p:cNvPr id="6" name="TextBox 5">
            <a:extLst>
              <a:ext uri="{FF2B5EF4-FFF2-40B4-BE49-F238E27FC236}">
                <a16:creationId xmlns:a16="http://schemas.microsoft.com/office/drawing/2014/main" id="{5B96701E-34A2-96BA-AA66-0E3322AF2BD5}"/>
              </a:ext>
            </a:extLst>
          </p:cNvPr>
          <p:cNvSpPr txBox="1"/>
          <p:nvPr/>
        </p:nvSpPr>
        <p:spPr>
          <a:xfrm>
            <a:off x="7860367" y="120858"/>
            <a:ext cx="3831692" cy="461665"/>
          </a:xfrm>
          <a:prstGeom prst="rect">
            <a:avLst/>
          </a:prstGeom>
          <a:solidFill>
            <a:schemeClr val="bg1"/>
          </a:solid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C. Thangaraj, FNAL</a:t>
            </a:r>
          </a:p>
        </p:txBody>
      </p:sp>
      <p:sp>
        <p:nvSpPr>
          <p:cNvPr id="8" name="Date Placeholder 7">
            <a:extLst>
              <a:ext uri="{FF2B5EF4-FFF2-40B4-BE49-F238E27FC236}">
                <a16:creationId xmlns:a16="http://schemas.microsoft.com/office/drawing/2014/main" id="{C6816F55-3FE8-2B5E-E84F-ED957AB4D46F}"/>
              </a:ext>
            </a:extLst>
          </p:cNvPr>
          <p:cNvSpPr>
            <a:spLocks noGrp="1"/>
          </p:cNvSpPr>
          <p:nvPr>
            <p:ph type="dt" sz="half" idx="39"/>
          </p:nvPr>
        </p:nvSpPr>
        <p:spPr/>
        <p:txBody>
          <a:bodyPr/>
          <a:lstStyle/>
          <a:p>
            <a:pPr>
              <a:defRPr/>
            </a:pPr>
            <a:r>
              <a:rPr lang="en-US"/>
              <a:t>5/16/26</a:t>
            </a:r>
            <a:endParaRPr lang="en-US" dirty="0"/>
          </a:p>
        </p:txBody>
      </p:sp>
      <p:sp>
        <p:nvSpPr>
          <p:cNvPr id="9" name="Footer Placeholder 8">
            <a:extLst>
              <a:ext uri="{FF2B5EF4-FFF2-40B4-BE49-F238E27FC236}">
                <a16:creationId xmlns:a16="http://schemas.microsoft.com/office/drawing/2014/main" id="{C7AA25FD-C8F3-D0D0-694C-20D48FC97D41}"/>
              </a:ext>
            </a:extLst>
          </p:cNvPr>
          <p:cNvSpPr>
            <a:spLocks noGrp="1"/>
          </p:cNvSpPr>
          <p:nvPr>
            <p:ph type="ftr" sz="quarter" idx="40"/>
          </p:nvPr>
        </p:nvSpPr>
        <p:spPr/>
        <p:txBody>
          <a:bodyPr/>
          <a:lstStyle/>
          <a:p>
            <a:pPr>
              <a:defRPr/>
            </a:pPr>
            <a:r>
              <a:rPr lang="en-US"/>
              <a:t>Sam Posen | IPAC'26 Tutorial</a:t>
            </a:r>
            <a:endParaRPr lang="en-US" dirty="0"/>
          </a:p>
        </p:txBody>
      </p:sp>
    </p:spTree>
    <p:extLst>
      <p:ext uri="{BB962C8B-B14F-4D97-AF65-F5344CB8AC3E}">
        <p14:creationId xmlns:p14="http://schemas.microsoft.com/office/powerpoint/2010/main" val="2398721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mn-lt"/>
              </a:rPr>
              <a:t>What are “Forever Chemicals”? </a:t>
            </a:r>
            <a:r>
              <a:rPr lang="en-US" i="1" dirty="0"/>
              <a:t>–</a:t>
            </a:r>
            <a:r>
              <a:rPr lang="en-US" dirty="0">
                <a:latin typeface="+mn-lt"/>
              </a:rPr>
              <a:t> </a:t>
            </a:r>
            <a:r>
              <a:rPr lang="en-US" i="1" dirty="0">
                <a:latin typeface="+mn-lt"/>
              </a:rPr>
              <a:t>PFAS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11892" y="817296"/>
                <a:ext cx="11285837" cy="5530453"/>
              </a:xfrm>
            </p:spPr>
            <p:txBody>
              <a:bodyPr>
                <a:normAutofit/>
              </a:bodyPr>
              <a:lstStyle/>
              <a:p>
                <a:pPr>
                  <a:lnSpc>
                    <a:spcPct val="150000"/>
                  </a:lnSpc>
                </a:pPr>
                <a:r>
                  <a:rPr lang="en-US" dirty="0">
                    <a:latin typeface="+mn-lt"/>
                  </a:rPr>
                  <a:t>these days used synonymously with forever chemicals</a:t>
                </a:r>
              </a:p>
              <a:p>
                <a:pPr>
                  <a:lnSpc>
                    <a:spcPct val="150000"/>
                  </a:lnSpc>
                </a:pPr>
                <a:r>
                  <a:rPr lang="en-US" dirty="0">
                    <a:latin typeface="+mn-lt"/>
                  </a:rPr>
                  <a:t>per- and polyfluoroalkyl substances </a:t>
                </a:r>
              </a:p>
              <a:p>
                <a:pPr marL="457189" lvl="1" indent="0">
                  <a:lnSpc>
                    <a:spcPct val="150000"/>
                  </a:lnSpc>
                  <a:buNone/>
                </a:pPr>
                <a14:m>
                  <m:oMath xmlns:m="http://schemas.openxmlformats.org/officeDocument/2006/math">
                    <m:r>
                      <a:rPr lang="en-US" b="0" i="1" smtClean="0">
                        <a:latin typeface="Cambria Math" panose="02040503050406030204" pitchFamily="18" charset="0"/>
                      </a:rPr>
                      <m:t>↪</m:t>
                    </m:r>
                  </m:oMath>
                </a14:m>
                <a:r>
                  <a:rPr lang="en-US" dirty="0">
                    <a:latin typeface="+mn-lt"/>
                  </a:rPr>
                  <a:t> de facto (long) chains of C atoms, many F’s &amp; a functional group</a:t>
                </a:r>
              </a:p>
              <a:p>
                <a:pPr>
                  <a:lnSpc>
                    <a:spcPct val="150000"/>
                  </a:lnSpc>
                </a:pPr>
                <a:r>
                  <a:rPr lang="en-US" dirty="0">
                    <a:latin typeface="+mn-lt"/>
                  </a:rPr>
                  <a:t>recent proposed drinking water restrictions by EPA (</a:t>
                </a:r>
                <a:r>
                  <a:rPr lang="en-US" i="1" dirty="0">
                    <a:latin typeface="+mn-lt"/>
                  </a:rPr>
                  <a:t>US</a:t>
                </a:r>
                <a:r>
                  <a:rPr lang="en-US" dirty="0">
                    <a:latin typeface="+mn-lt"/>
                  </a:rPr>
                  <a:t>)</a:t>
                </a:r>
              </a:p>
              <a:p>
                <a:pPr lvl="1">
                  <a:lnSpc>
                    <a:spcPct val="150000"/>
                  </a:lnSpc>
                </a:pPr>
                <a:r>
                  <a:rPr lang="en-US" dirty="0">
                    <a:latin typeface="+mn-lt"/>
                  </a:rPr>
                  <a:t>PFOA, PFOS, PFNA, </a:t>
                </a:r>
                <a:r>
                  <a:rPr lang="en-US" dirty="0" err="1">
                    <a:latin typeface="+mn-lt"/>
                  </a:rPr>
                  <a:t>PFHxS</a:t>
                </a:r>
                <a:r>
                  <a:rPr lang="en-US" dirty="0">
                    <a:latin typeface="+mn-lt"/>
                  </a:rPr>
                  <a:t>, PFBS, HFPO-DA (</a:t>
                </a:r>
                <a:r>
                  <a:rPr lang="en-US" dirty="0" err="1"/>
                  <a:t>GenX</a:t>
                </a:r>
                <a:r>
                  <a:rPr lang="en-US" dirty="0"/>
                  <a:t>)</a:t>
                </a:r>
              </a:p>
              <a:p>
                <a:pPr lvl="1">
                  <a:lnSpc>
                    <a:spcPct val="150000"/>
                  </a:lnSpc>
                </a:pPr>
                <a:r>
                  <a:rPr lang="en-US" dirty="0">
                    <a:latin typeface="+mn-lt"/>
                  </a:rPr>
                  <a:t>proposed limits basically as low as detection limits</a:t>
                </a:r>
              </a:p>
              <a:p>
                <a:pPr>
                  <a:lnSpc>
                    <a:spcPct val="150000"/>
                  </a:lnSpc>
                </a:pPr>
                <a:r>
                  <a:rPr lang="en-US" dirty="0">
                    <a:latin typeface="+mn-lt"/>
                  </a:rPr>
                  <a:t>big challenge for wastewater treatment plants</a:t>
                </a:r>
              </a:p>
              <a:p>
                <a:pPr marL="457189" lvl="1" indent="0">
                  <a:lnSpc>
                    <a:spcPct val="150000"/>
                  </a:lnSpc>
                  <a:buNone/>
                </a:pPr>
                <a14:m>
                  <m:oMath xmlns:m="http://schemas.openxmlformats.org/officeDocument/2006/math">
                    <m:r>
                      <a:rPr lang="en-US" b="0" i="1" smtClean="0">
                        <a:latin typeface="Cambria Math" panose="02040503050406030204" pitchFamily="18" charset="0"/>
                      </a:rPr>
                      <m:t>↪</m:t>
                    </m:r>
                  </m:oMath>
                </a14:m>
                <a:r>
                  <a:rPr lang="en-US" dirty="0">
                    <a:latin typeface="+mn-lt"/>
                  </a:rPr>
                  <a:t> current approach often filter &amp; concentrate (GAC) </a:t>
                </a:r>
                <a14:m>
                  <m:oMath xmlns:m="http://schemas.openxmlformats.org/officeDocument/2006/math">
                    <m:r>
                      <a:rPr lang="en-US" b="0" i="1" smtClean="0">
                        <a:latin typeface="Cambria Math" panose="02040503050406030204" pitchFamily="18" charset="0"/>
                      </a:rPr>
                      <m:t>→</m:t>
                    </m:r>
                  </m:oMath>
                </a14:m>
                <a:r>
                  <a:rPr lang="en-US" dirty="0">
                    <a:latin typeface="+mn-lt"/>
                  </a:rPr>
                  <a:t> deal with filter (incinerate …?)</a:t>
                </a:r>
              </a:p>
              <a:p>
                <a:pPr marL="457189" lvl="1" indent="0">
                  <a:lnSpc>
                    <a:spcPct val="150000"/>
                  </a:lnSpc>
                  <a:buNone/>
                </a:pPr>
                <a14:m>
                  <m:oMath xmlns:m="http://schemas.openxmlformats.org/officeDocument/2006/math">
                    <m:r>
                      <a:rPr lang="en-US" b="0" i="1" smtClean="0">
                        <a:latin typeface="Cambria Math" panose="02040503050406030204" pitchFamily="18" charset="0"/>
                      </a:rPr>
                      <m:t>↪</m:t>
                    </m:r>
                  </m:oMath>
                </a14:m>
                <a:r>
                  <a:rPr lang="en-US" dirty="0">
                    <a:latin typeface="+mn-lt"/>
                  </a:rPr>
                  <a:t> cost &amp; energy intensive </a:t>
                </a:r>
              </a:p>
              <a:p>
                <a:pPr marL="457189" lvl="1" indent="0">
                  <a:lnSpc>
                    <a:spcPct val="150000"/>
                  </a:lnSpc>
                  <a:buNone/>
                </a:pPr>
                <a:endParaRPr lang="en-US" dirty="0">
                  <a:latin typeface="+mn-lt"/>
                </a:endParaRP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11892" y="817296"/>
                <a:ext cx="11285837" cy="5530453"/>
              </a:xfrm>
              <a:blipFill>
                <a:blip r:embed="rId2"/>
                <a:stretch>
                  <a:fillRect l="-674"/>
                </a:stretch>
              </a:blipFill>
            </p:spPr>
            <p:txBody>
              <a:bodyPr/>
              <a:lstStyle/>
              <a:p>
                <a:r>
                  <a:rPr lang="en-US">
                    <a:noFill/>
                  </a:rPr>
                  <a:t> </a:t>
                </a:r>
              </a:p>
            </p:txBody>
          </p:sp>
        </mc:Fallback>
      </mc:AlternateContent>
      <p:sp>
        <p:nvSpPr>
          <p:cNvPr id="4" name="Footer Placeholder 3"/>
          <p:cNvSpPr>
            <a:spLocks noGrp="1"/>
          </p:cNvSpPr>
          <p:nvPr>
            <p:ph type="ftr" sz="quarter" idx="11"/>
          </p:nvPr>
        </p:nvSpPr>
        <p:spPr/>
        <p:txBody>
          <a:bodyPr/>
          <a:lstStyle/>
          <a:p>
            <a:pPr defTabSz="914377"/>
            <a:r>
              <a:rPr lang="en-US" sz="1000">
                <a:solidFill>
                  <a:srgbClr val="000000"/>
                </a:solidFill>
                <a:latin typeface="Calibri" panose="020F0502020204030204"/>
                <a:ea typeface="Geneva" charset="0"/>
              </a:rPr>
              <a:t>Sam Posen | IPAC'26 Tutorial</a:t>
            </a:r>
            <a:endParaRPr lang="en-US" sz="1600" dirty="0">
              <a:solidFill>
                <a:srgbClr val="000000"/>
              </a:solidFill>
              <a:latin typeface="Calibri" panose="020F0502020204030204"/>
              <a:ea typeface="Geneva" charset="0"/>
            </a:endParaRPr>
          </a:p>
        </p:txBody>
      </p:sp>
      <p:sp>
        <p:nvSpPr>
          <p:cNvPr id="5" name="Slide Number Placeholder 4"/>
          <p:cNvSpPr>
            <a:spLocks noGrp="1"/>
          </p:cNvSpPr>
          <p:nvPr>
            <p:ph type="sldNum" sz="quarter" idx="12"/>
          </p:nvPr>
        </p:nvSpPr>
        <p:spPr/>
        <p:txBody>
          <a:bodyPr/>
          <a:lstStyle/>
          <a:p>
            <a:pPr defTabSz="914377"/>
            <a:fld id="{07E1C93C-5050-FC42-8F10-D22D4F119D13}" type="slidenum">
              <a:rPr lang="en-US">
                <a:solidFill>
                  <a:srgbClr val="000000"/>
                </a:solidFill>
                <a:ea typeface="Geneva" charset="0"/>
              </a:rPr>
              <a:pPr defTabSz="914377"/>
              <a:t>21</a:t>
            </a:fld>
            <a:endParaRPr lang="en-US" dirty="0">
              <a:solidFill>
                <a:srgbClr val="000000"/>
              </a:solidFill>
              <a:ea typeface="Geneva" charset="0"/>
            </a:endParaRPr>
          </a:p>
        </p:txBody>
      </p:sp>
      <p:pic>
        <p:nvPicPr>
          <p:cNvPr id="7" name="Picture 6">
            <a:extLst>
              <a:ext uri="{FF2B5EF4-FFF2-40B4-BE49-F238E27FC236}">
                <a16:creationId xmlns:a16="http://schemas.microsoft.com/office/drawing/2014/main" id="{0E7E5D4D-E0BE-4917-B12F-3EC324582BD7}"/>
              </a:ext>
            </a:extLst>
          </p:cNvPr>
          <p:cNvPicPr>
            <a:picLocks noChangeAspect="1"/>
          </p:cNvPicPr>
          <p:nvPr/>
        </p:nvPicPr>
        <p:blipFill>
          <a:blip r:embed="rId3"/>
          <a:stretch>
            <a:fillRect/>
          </a:stretch>
        </p:blipFill>
        <p:spPr>
          <a:xfrm>
            <a:off x="8176057" y="922698"/>
            <a:ext cx="3913275" cy="1300735"/>
          </a:xfrm>
          <a:prstGeom prst="rect">
            <a:avLst/>
          </a:prstGeom>
        </p:spPr>
      </p:pic>
      <p:pic>
        <p:nvPicPr>
          <p:cNvPr id="8" name="Picture 7">
            <a:extLst>
              <a:ext uri="{FF2B5EF4-FFF2-40B4-BE49-F238E27FC236}">
                <a16:creationId xmlns:a16="http://schemas.microsoft.com/office/drawing/2014/main" id="{ADE69F4C-AD7A-498F-934C-ED862C48EDB2}"/>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Lst>
          </a:blip>
          <a:stretch>
            <a:fillRect/>
          </a:stretch>
        </p:blipFill>
        <p:spPr>
          <a:xfrm>
            <a:off x="8230814" y="2418100"/>
            <a:ext cx="3858519" cy="2011680"/>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C57610F3-6A83-4201-937F-0E8F4142DDC8}"/>
              </a:ext>
            </a:extLst>
          </p:cNvPr>
          <p:cNvSpPr txBox="1"/>
          <p:nvPr/>
        </p:nvSpPr>
        <p:spPr>
          <a:xfrm>
            <a:off x="9897019" y="4446283"/>
            <a:ext cx="526106" cy="246221"/>
          </a:xfrm>
          <a:prstGeom prst="rect">
            <a:avLst/>
          </a:prstGeom>
          <a:noFill/>
        </p:spPr>
        <p:txBody>
          <a:bodyPr wrap="none" rtlCol="0">
            <a:spAutoFit/>
          </a:bodyPr>
          <a:lstStyle/>
          <a:p>
            <a:pPr defTabSz="914377"/>
            <a:r>
              <a:rPr lang="en-US" sz="1000" dirty="0">
                <a:solidFill>
                  <a:srgbClr val="000000"/>
                </a:solidFill>
                <a:latin typeface="Calibri" panose="020F0502020204030204"/>
                <a:ea typeface="Geneva" charset="0"/>
              </a:rPr>
              <a:t>©</a:t>
            </a:r>
            <a:r>
              <a:rPr lang="en-US" sz="1000" i="1" dirty="0">
                <a:solidFill>
                  <a:srgbClr val="000000"/>
                </a:solidFill>
                <a:latin typeface="Calibri" panose="020F0502020204030204"/>
                <a:ea typeface="Geneva" charset="0"/>
              </a:rPr>
              <a:t>HBO</a:t>
            </a:r>
          </a:p>
        </p:txBody>
      </p:sp>
      <p:sp>
        <p:nvSpPr>
          <p:cNvPr id="6" name="TextBox 5">
            <a:extLst>
              <a:ext uri="{FF2B5EF4-FFF2-40B4-BE49-F238E27FC236}">
                <a16:creationId xmlns:a16="http://schemas.microsoft.com/office/drawing/2014/main" id="{53E57C06-7F7A-4152-99C7-C59CC60F3193}"/>
              </a:ext>
            </a:extLst>
          </p:cNvPr>
          <p:cNvSpPr txBox="1"/>
          <p:nvPr/>
        </p:nvSpPr>
        <p:spPr>
          <a:xfrm>
            <a:off x="9265436" y="2275179"/>
            <a:ext cx="1789272" cy="184666"/>
          </a:xfrm>
          <a:prstGeom prst="rect">
            <a:avLst/>
          </a:prstGeom>
          <a:noFill/>
        </p:spPr>
        <p:txBody>
          <a:bodyPr wrap="none" rtlCol="0">
            <a:spAutoFit/>
          </a:bodyPr>
          <a:lstStyle/>
          <a:p>
            <a:pPr algn="r" defTabSz="914377"/>
            <a:r>
              <a:rPr lang="en-US" sz="600" dirty="0">
                <a:solidFill>
                  <a:srgbClr val="000000"/>
                </a:solidFill>
                <a:latin typeface="Calibri" panose="020F0502020204030204"/>
                <a:ea typeface="Geneva" charset="0"/>
                <a:hlinkClick r:id="rId6"/>
              </a:rPr>
              <a:t>https://www.youtube.com/watch?v=9W74aeuqsiU</a:t>
            </a:r>
            <a:endParaRPr lang="en-US" sz="600" dirty="0">
              <a:solidFill>
                <a:srgbClr val="000000"/>
              </a:solidFill>
              <a:latin typeface="Calibri" panose="020F0502020204030204"/>
              <a:ea typeface="Geneva" charset="0"/>
            </a:endParaRPr>
          </a:p>
        </p:txBody>
      </p:sp>
      <p:sp>
        <p:nvSpPr>
          <p:cNvPr id="10" name="TextBox 9">
            <a:extLst>
              <a:ext uri="{FF2B5EF4-FFF2-40B4-BE49-F238E27FC236}">
                <a16:creationId xmlns:a16="http://schemas.microsoft.com/office/drawing/2014/main" id="{A3E73AD8-42AB-29A0-7977-1BE142D3A507}"/>
              </a:ext>
            </a:extLst>
          </p:cNvPr>
          <p:cNvSpPr txBox="1"/>
          <p:nvPr/>
        </p:nvSpPr>
        <p:spPr>
          <a:xfrm>
            <a:off x="6350621" y="6303383"/>
            <a:ext cx="3831692" cy="461665"/>
          </a:xfrm>
          <a:prstGeom prst="rect">
            <a:avLst/>
          </a:prstGeom>
          <a:solidFill>
            <a:schemeClr val="bg1"/>
          </a:solid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J. </a:t>
            </a:r>
            <a:r>
              <a:rPr lang="en-US" i="1" dirty="0" err="1">
                <a:solidFill>
                  <a:srgbClr val="000000"/>
                </a:solidFill>
                <a:latin typeface="Helvetica" pitchFamily="2" charset="0"/>
              </a:rPr>
              <a:t>Vennekate</a:t>
            </a:r>
            <a:r>
              <a:rPr lang="en-US" i="1" dirty="0">
                <a:solidFill>
                  <a:srgbClr val="000000"/>
                </a:solidFill>
                <a:latin typeface="Helvetica" pitchFamily="2" charset="0"/>
              </a:rPr>
              <a:t>, </a:t>
            </a:r>
            <a:r>
              <a:rPr lang="en-US" i="1">
                <a:solidFill>
                  <a:srgbClr val="000000"/>
                </a:solidFill>
                <a:latin typeface="Helvetica" pitchFamily="2" charset="0"/>
              </a:rPr>
              <a:t>JLab</a:t>
            </a:r>
            <a:endParaRPr lang="en-US" i="1" dirty="0">
              <a:solidFill>
                <a:srgbClr val="000000"/>
              </a:solidFill>
              <a:latin typeface="Helvetica" pitchFamily="2" charset="0"/>
            </a:endParaRPr>
          </a:p>
        </p:txBody>
      </p:sp>
    </p:spTree>
    <p:extLst>
      <p:ext uri="{BB962C8B-B14F-4D97-AF65-F5344CB8AC3E}">
        <p14:creationId xmlns:p14="http://schemas.microsoft.com/office/powerpoint/2010/main" val="1034011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mn-lt"/>
              </a:rPr>
              <a:t>How does </a:t>
            </a:r>
            <a:r>
              <a:rPr lang="en-US" dirty="0" err="1">
                <a:latin typeface="+mn-lt"/>
              </a:rPr>
              <a:t>ebeam</a:t>
            </a:r>
            <a:r>
              <a:rPr lang="en-US" dirty="0">
                <a:latin typeface="+mn-lt"/>
              </a:rPr>
              <a:t> treatment of water work?</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10000"/>
              </a:bodyPr>
              <a:lstStyle/>
              <a:p>
                <a:pPr>
                  <a:lnSpc>
                    <a:spcPct val="150000"/>
                  </a:lnSpc>
                </a:pPr>
                <a:r>
                  <a:rPr lang="en-US" dirty="0">
                    <a:latin typeface="+mn-lt"/>
                  </a:rPr>
                  <a:t>don’t attack contaminants directly</a:t>
                </a:r>
              </a:p>
              <a:p>
                <a:pPr marL="457189" lvl="1" indent="0">
                  <a:lnSpc>
                    <a:spcPct val="150000"/>
                  </a:lnSpc>
                  <a:buNone/>
                </a:pPr>
                <a14:m>
                  <m:oMath xmlns:m="http://schemas.openxmlformats.org/officeDocument/2006/math">
                    <m:r>
                      <a:rPr lang="en-US" sz="2200" i="1">
                        <a:latin typeface="Cambria Math" panose="02040503050406030204" pitchFamily="18" charset="0"/>
                      </a:rPr>
                      <m:t>→</m:t>
                    </m:r>
                  </m:oMath>
                </a14:m>
                <a:r>
                  <a:rPr lang="en-US" sz="2200" dirty="0">
                    <a:latin typeface="+mn-lt"/>
                  </a:rPr>
                  <a:t> “activate” water with beam</a:t>
                </a:r>
              </a:p>
              <a:p>
                <a:pPr marL="0" indent="0">
                  <a:lnSpc>
                    <a:spcPct val="150000"/>
                  </a:lnSpc>
                  <a:buNone/>
                </a:pPr>
                <a:endParaRPr lang="en-US" b="0" i="1" dirty="0">
                  <a:latin typeface="Cambria Math" panose="02040503050406030204" pitchFamily="18" charset="0"/>
                </a:endParaRPr>
              </a:p>
              <a:p>
                <a:pPr marL="0" indent="0" algn="ctr">
                  <a:lnSpc>
                    <a:spcPct val="150000"/>
                  </a:lnSpc>
                  <a:buNone/>
                </a:pPr>
                <a14:m>
                  <m:oMath xmlns:m="http://schemas.openxmlformats.org/officeDocument/2006/math">
                    <m:r>
                      <a:rPr lang="en-US" b="0" i="1" smtClean="0">
                        <a:latin typeface="Cambria Math" panose="02040503050406030204" pitchFamily="18" charset="0"/>
                      </a:rPr>
                      <m:t>↪</m:t>
                    </m:r>
                  </m:oMath>
                </a14:m>
                <a:r>
                  <a:rPr lang="en-US" dirty="0">
                    <a:latin typeface="+mn-lt"/>
                  </a:rPr>
                  <a:t> create </a:t>
                </a:r>
                <a:r>
                  <a:rPr lang="en-US" dirty="0">
                    <a:solidFill>
                      <a:srgbClr val="FF0000"/>
                    </a:solidFill>
                    <a:latin typeface="+mn-lt"/>
                  </a:rPr>
                  <a:t>oxidants</a:t>
                </a:r>
                <a:r>
                  <a:rPr lang="en-US" dirty="0">
                    <a:latin typeface="+mn-lt"/>
                  </a:rPr>
                  <a:t> </a:t>
                </a:r>
                <a:r>
                  <a:rPr lang="en-US" b="1" u="sng" dirty="0">
                    <a:latin typeface="+mn-lt"/>
                  </a:rPr>
                  <a:t>and</a:t>
                </a:r>
                <a:r>
                  <a:rPr lang="en-US" dirty="0">
                    <a:latin typeface="+mn-lt"/>
                  </a:rPr>
                  <a:t> </a:t>
                </a:r>
                <a:r>
                  <a:rPr lang="en-US" dirty="0">
                    <a:solidFill>
                      <a:srgbClr val="00B0F0"/>
                    </a:solidFill>
                    <a:latin typeface="+mn-lt"/>
                  </a:rPr>
                  <a:t>reductants </a:t>
                </a:r>
                <a:r>
                  <a:rPr lang="en-US" sz="1800" dirty="0">
                    <a:latin typeface="+mn-lt"/>
                  </a:rPr>
                  <a:t>(</a:t>
                </a:r>
                <a:r>
                  <a:rPr lang="en-US" sz="1800" i="1" dirty="0">
                    <a:latin typeface="+mn-lt"/>
                  </a:rPr>
                  <a:t>not just any, some of the strongest</a:t>
                </a:r>
                <a:r>
                  <a:rPr lang="en-US" sz="1800" dirty="0">
                    <a:latin typeface="+mn-lt"/>
                  </a:rPr>
                  <a:t>)</a:t>
                </a:r>
              </a:p>
              <a:p>
                <a:pPr marL="0" indent="0" algn="ctr">
                  <a:lnSpc>
                    <a:spcPct val="150000"/>
                  </a:lnSpc>
                  <a:buNone/>
                </a:pPr>
                <a14:m>
                  <m:oMath xmlns:m="http://schemas.openxmlformats.org/officeDocument/2006/math">
                    <m:r>
                      <a:rPr lang="en-US" b="0" i="1" smtClean="0">
                        <a:solidFill>
                          <a:schemeClr val="tx1"/>
                        </a:solidFill>
                        <a:latin typeface="Cambria Math" panose="02040503050406030204" pitchFamily="18" charset="0"/>
                      </a:rPr>
                      <m:t>→</m:t>
                    </m:r>
                  </m:oMath>
                </a14:m>
                <a:r>
                  <a:rPr lang="en-US" dirty="0">
                    <a:solidFill>
                      <a:schemeClr val="tx1"/>
                    </a:solidFill>
                    <a:latin typeface="+mn-lt"/>
                  </a:rPr>
                  <a:t> those react with contaminants </a:t>
                </a:r>
              </a:p>
              <a:p>
                <a:pPr>
                  <a:lnSpc>
                    <a:spcPct val="150000"/>
                  </a:lnSpc>
                </a:pPr>
                <a:r>
                  <a:rPr lang="en-US" dirty="0">
                    <a:latin typeface="+mn-lt"/>
                  </a:rPr>
                  <a:t>big benefit </a:t>
                </a:r>
                <a14:m>
                  <m:oMath xmlns:m="http://schemas.openxmlformats.org/officeDocument/2006/math">
                    <m:r>
                      <a:rPr lang="en-US" b="0" i="1" smtClean="0">
                        <a:latin typeface="Cambria Math" panose="02040503050406030204" pitchFamily="18" charset="0"/>
                      </a:rPr>
                      <m:t>→</m:t>
                    </m:r>
                  </m:oMath>
                </a14:m>
                <a:r>
                  <a:rPr lang="en-US" dirty="0">
                    <a:latin typeface="+mn-lt"/>
                  </a:rPr>
                  <a:t> no addition of further chemicals required</a:t>
                </a:r>
              </a:p>
              <a:p>
                <a:pPr marL="0" indent="0">
                  <a:lnSpc>
                    <a:spcPct val="150000"/>
                  </a:lnSpc>
                  <a:buNone/>
                </a:pPr>
                <a:r>
                  <a:rPr lang="en-US" b="0" dirty="0"/>
                  <a:t>	</a:t>
                </a:r>
                <a14:m>
                  <m:oMath xmlns:m="http://schemas.openxmlformats.org/officeDocument/2006/math">
                    <m:r>
                      <a:rPr lang="en-US" b="0" i="1" smtClean="0">
                        <a:latin typeface="Cambria Math" panose="02040503050406030204" pitchFamily="18" charset="0"/>
                      </a:rPr>
                      <m:t>↪</m:t>
                    </m:r>
                  </m:oMath>
                </a14:m>
                <a:r>
                  <a:rPr lang="en-US" dirty="0">
                    <a:latin typeface="+mn-lt"/>
                  </a:rPr>
                  <a:t> very cost-effective generation of free radicals</a:t>
                </a:r>
              </a:p>
              <a:p>
                <a:pPr>
                  <a:lnSpc>
                    <a:spcPct val="150000"/>
                  </a:lnSpc>
                </a:pPr>
                <a:r>
                  <a:rPr lang="en-US" dirty="0">
                    <a:latin typeface="+mn-lt"/>
                  </a:rPr>
                  <a:t>  And no, we don’t (radio)activate your water!</a:t>
                </a:r>
              </a:p>
              <a:p>
                <a:pPr marL="457189" lvl="1" indent="0">
                  <a:lnSpc>
                    <a:spcPct val="150000"/>
                  </a:lnSpc>
                  <a:buNone/>
                </a:pPr>
                <a14:m>
                  <m:oMath xmlns:m="http://schemas.openxmlformats.org/officeDocument/2006/math">
                    <m:r>
                      <a:rPr lang="en-US" b="0" i="1" smtClean="0">
                        <a:latin typeface="Cambria Math" panose="02040503050406030204" pitchFamily="18" charset="0"/>
                      </a:rPr>
                      <m:t>↪</m:t>
                    </m:r>
                  </m:oMath>
                </a14:m>
                <a:r>
                  <a:rPr lang="en-US" b="0" dirty="0">
                    <a:latin typeface="+mn-lt"/>
                  </a:rPr>
                  <a:t> stay below 10 MeV </a:t>
                </a:r>
                <a14:m>
                  <m:oMath xmlns:m="http://schemas.openxmlformats.org/officeDocument/2006/math">
                    <m:r>
                      <a:rPr lang="en-US" b="0" i="1" smtClean="0">
                        <a:latin typeface="Cambria Math" panose="02040503050406030204" pitchFamily="18" charset="0"/>
                      </a:rPr>
                      <m:t>↔</m:t>
                    </m:r>
                  </m:oMath>
                </a14:m>
                <a:r>
                  <a:rPr lang="en-US" b="0" dirty="0">
                    <a:latin typeface="+mn-lt"/>
                  </a:rPr>
                  <a:t> neutron activation threshold</a:t>
                </a:r>
              </a:p>
              <a:p>
                <a:pPr lvl="1">
                  <a:lnSpc>
                    <a:spcPct val="150000"/>
                  </a:lnSpc>
                </a:pPr>
                <a:r>
                  <a:rPr lang="en-US" i="1" dirty="0">
                    <a:latin typeface="+mn-lt"/>
                  </a:rPr>
                  <a:t>Yet, public acceptance oft an issue – “</a:t>
                </a:r>
                <a:r>
                  <a:rPr lang="en-US" b="1" i="1" dirty="0">
                    <a:solidFill>
                      <a:srgbClr val="00B050"/>
                    </a:solidFill>
                    <a:latin typeface="+mn-lt"/>
                  </a:rPr>
                  <a:t>treatment</a:t>
                </a:r>
                <a:r>
                  <a:rPr lang="en-US" i="1" dirty="0">
                    <a:latin typeface="+mn-lt"/>
                  </a:rPr>
                  <a:t>” vs “</a:t>
                </a:r>
                <a:r>
                  <a:rPr lang="en-US" i="1" dirty="0">
                    <a:solidFill>
                      <a:srgbClr val="FF0000"/>
                    </a:solidFill>
                    <a:latin typeface="+mn-lt"/>
                  </a:rPr>
                  <a:t>irradiation</a:t>
                </a:r>
                <a:r>
                  <a:rPr lang="en-US" i="1" dirty="0">
                    <a:latin typeface="+mn-lt"/>
                  </a:rPr>
                  <a:t>”</a:t>
                </a:r>
                <a:endParaRPr lang="en-US" dirty="0">
                  <a:latin typeface="+mn-lt"/>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486"/>
                </a:stretch>
              </a:blipFill>
            </p:spPr>
            <p:txBody>
              <a:bodyPr/>
              <a:lstStyle/>
              <a:p>
                <a:r>
                  <a:rPr lang="en-US">
                    <a:noFill/>
                  </a:rPr>
                  <a:t> </a:t>
                </a:r>
              </a:p>
            </p:txBody>
          </p:sp>
        </mc:Fallback>
      </mc:AlternateContent>
      <p:sp>
        <p:nvSpPr>
          <p:cNvPr id="4" name="Footer Placeholder 3"/>
          <p:cNvSpPr>
            <a:spLocks noGrp="1"/>
          </p:cNvSpPr>
          <p:nvPr>
            <p:ph type="ftr" sz="quarter" idx="11"/>
          </p:nvPr>
        </p:nvSpPr>
        <p:spPr/>
        <p:txBody>
          <a:bodyPr/>
          <a:lstStyle/>
          <a:p>
            <a:pPr defTabSz="914377"/>
            <a:r>
              <a:rPr lang="en-US" sz="1000">
                <a:solidFill>
                  <a:srgbClr val="000000"/>
                </a:solidFill>
                <a:latin typeface="Calibri" panose="020F0502020204030204"/>
                <a:ea typeface="Geneva" charset="0"/>
              </a:rPr>
              <a:t>Sam Posen | IPAC'26 Tutorial</a:t>
            </a:r>
            <a:endParaRPr lang="en-US" sz="1600" dirty="0">
              <a:solidFill>
                <a:srgbClr val="000000"/>
              </a:solidFill>
              <a:latin typeface="Calibri" panose="020F0502020204030204"/>
              <a:ea typeface="Geneva" charset="0"/>
            </a:endParaRPr>
          </a:p>
        </p:txBody>
      </p:sp>
      <p:sp>
        <p:nvSpPr>
          <p:cNvPr id="5" name="Slide Number Placeholder 4"/>
          <p:cNvSpPr>
            <a:spLocks noGrp="1"/>
          </p:cNvSpPr>
          <p:nvPr>
            <p:ph type="sldNum" sz="quarter" idx="12"/>
          </p:nvPr>
        </p:nvSpPr>
        <p:spPr/>
        <p:txBody>
          <a:bodyPr/>
          <a:lstStyle/>
          <a:p>
            <a:pPr defTabSz="914377"/>
            <a:fld id="{07E1C93C-5050-FC42-8F10-D22D4F119D13}" type="slidenum">
              <a:rPr lang="en-US">
                <a:solidFill>
                  <a:srgbClr val="000000"/>
                </a:solidFill>
                <a:ea typeface="Geneva" charset="0"/>
              </a:rPr>
              <a:pPr defTabSz="914377"/>
              <a:t>22</a:t>
            </a:fld>
            <a:endParaRPr lang="en-US" dirty="0">
              <a:solidFill>
                <a:srgbClr val="000000"/>
              </a:solidFill>
              <a:ea typeface="Geneva" charset="0"/>
            </a:endParaRPr>
          </a:p>
        </p:txBody>
      </p:sp>
      <p:grpSp>
        <p:nvGrpSpPr>
          <p:cNvPr id="10" name="Group 9">
            <a:extLst>
              <a:ext uri="{FF2B5EF4-FFF2-40B4-BE49-F238E27FC236}">
                <a16:creationId xmlns:a16="http://schemas.microsoft.com/office/drawing/2014/main" id="{91AEAA1F-9EAE-44D9-B34C-44268A0B24E1}"/>
              </a:ext>
            </a:extLst>
          </p:cNvPr>
          <p:cNvGrpSpPr/>
          <p:nvPr/>
        </p:nvGrpSpPr>
        <p:grpSpPr>
          <a:xfrm>
            <a:off x="952625" y="2058519"/>
            <a:ext cx="10087018" cy="561565"/>
            <a:chOff x="2103855" y="1940156"/>
            <a:chExt cx="10087017" cy="561563"/>
          </a:xfrm>
        </p:grpSpPr>
        <p:grpSp>
          <p:nvGrpSpPr>
            <p:cNvPr id="8" name="Group 7">
              <a:extLst>
                <a:ext uri="{FF2B5EF4-FFF2-40B4-BE49-F238E27FC236}">
                  <a16:creationId xmlns:a16="http://schemas.microsoft.com/office/drawing/2014/main" id="{382E2775-B0BF-48A4-AB88-751973E67D11}"/>
                </a:ext>
              </a:extLst>
            </p:cNvPr>
            <p:cNvGrpSpPr/>
            <p:nvPr/>
          </p:nvGrpSpPr>
          <p:grpSpPr>
            <a:xfrm>
              <a:off x="2103855" y="1966446"/>
              <a:ext cx="895350" cy="485324"/>
              <a:chOff x="2055380" y="1844197"/>
              <a:chExt cx="613796" cy="358652"/>
            </a:xfrm>
          </p:grpSpPr>
          <p:sp>
            <p:nvSpPr>
              <p:cNvPr id="6" name="Arrow: Right 5">
                <a:extLst>
                  <a:ext uri="{FF2B5EF4-FFF2-40B4-BE49-F238E27FC236}">
                    <a16:creationId xmlns:a16="http://schemas.microsoft.com/office/drawing/2014/main" id="{8FCEFBE1-4F43-4CC3-A7F2-42A6A6522FD1}"/>
                  </a:ext>
                </a:extLst>
              </p:cNvPr>
              <p:cNvSpPr/>
              <p:nvPr/>
            </p:nvSpPr>
            <p:spPr>
              <a:xfrm>
                <a:off x="2055380" y="1861681"/>
                <a:ext cx="613796" cy="341168"/>
              </a:xfrm>
              <a:prstGeom prst="rightArrow">
                <a:avLst/>
              </a:prstGeom>
              <a:no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US">
                  <a:solidFill>
                    <a:sysClr val="windowText" lastClr="000000"/>
                  </a:solidFill>
                  <a:latin typeface="Calibri" panose="020F0502020204030204"/>
                </a:endParaRPr>
              </a:p>
            </p:txBody>
          </p:sp>
          <p:sp>
            <p:nvSpPr>
              <p:cNvPr id="7" name="TextBox 6">
                <a:extLst>
                  <a:ext uri="{FF2B5EF4-FFF2-40B4-BE49-F238E27FC236}">
                    <a16:creationId xmlns:a16="http://schemas.microsoft.com/office/drawing/2014/main" id="{CDB534E8-C3AF-4340-854E-64511C30474C}"/>
                  </a:ext>
                </a:extLst>
              </p:cNvPr>
              <p:cNvSpPr txBox="1"/>
              <p:nvPr/>
            </p:nvSpPr>
            <p:spPr>
              <a:xfrm>
                <a:off x="2224803" y="1844197"/>
                <a:ext cx="274950" cy="341167"/>
              </a:xfrm>
              <a:prstGeom prst="rect">
                <a:avLst/>
              </a:prstGeom>
              <a:noFill/>
            </p:spPr>
            <p:txBody>
              <a:bodyPr wrap="none" rtlCol="0">
                <a:spAutoFit/>
              </a:bodyPr>
              <a:lstStyle/>
              <a:p>
                <a:pPr defTabSz="914377"/>
                <a:r>
                  <a:rPr lang="en-US" sz="2400" dirty="0">
                    <a:solidFill>
                      <a:srgbClr val="000000"/>
                    </a:solidFill>
                    <a:effectLst>
                      <a:outerShdw blurRad="38100" dist="38100" dir="2700000" algn="tl">
                        <a:srgbClr val="000000">
                          <a:alpha val="43137"/>
                        </a:srgbClr>
                      </a:outerShdw>
                    </a:effectLst>
                    <a:latin typeface="Calibri" panose="020F0502020204030204"/>
                    <a:ea typeface="Geneva" charset="0"/>
                  </a:rPr>
                  <a:t>e</a:t>
                </a:r>
                <a:r>
                  <a:rPr lang="en-US" sz="2400" baseline="30000" dirty="0">
                    <a:solidFill>
                      <a:srgbClr val="000000"/>
                    </a:solidFill>
                    <a:effectLst>
                      <a:outerShdw blurRad="38100" dist="38100" dir="2700000" algn="tl">
                        <a:srgbClr val="000000">
                          <a:alpha val="43137"/>
                        </a:srgbClr>
                      </a:outerShdw>
                    </a:effectLst>
                    <a:latin typeface="Calibri" panose="020F0502020204030204"/>
                    <a:ea typeface="Geneva" charset="0"/>
                  </a:rPr>
                  <a:t>-</a:t>
                </a:r>
              </a:p>
            </p:txBody>
          </p:sp>
        </p:grpSp>
        <mc:AlternateContent xmlns:mc="http://schemas.openxmlformats.org/markup-compatibility/2006">
          <mc:Choice xmlns:a14="http://schemas.microsoft.com/office/drawing/2010/main" Requires="a14">
            <p:sp>
              <p:nvSpPr>
                <p:cNvPr id="9" name="TextBox 8">
                  <a:extLst>
                    <a:ext uri="{FF2B5EF4-FFF2-40B4-BE49-F238E27FC236}">
                      <a16:creationId xmlns:a16="http://schemas.microsoft.com/office/drawing/2014/main" id="{41D069BE-851A-447A-8689-B85A13CE0D81}"/>
                    </a:ext>
                  </a:extLst>
                </p:cNvPr>
                <p:cNvSpPr txBox="1"/>
                <p:nvPr/>
              </p:nvSpPr>
              <p:spPr>
                <a:xfrm>
                  <a:off x="3095626" y="1940156"/>
                  <a:ext cx="9095246" cy="561563"/>
                </a:xfrm>
                <a:prstGeom prst="rect">
                  <a:avLst/>
                </a:prstGeom>
                <a:noFill/>
              </p:spPr>
              <p:txBody>
                <a:bodyPr wrap="none" rtlCol="0">
                  <a:spAutoFit/>
                </a:bodyPr>
                <a:lstStyle/>
                <a:p>
                  <a:pPr defTabSz="914377"/>
                  <a14:m>
                    <m:oMath xmlns:m="http://schemas.openxmlformats.org/officeDocument/2006/math">
                      <m:r>
                        <m:rPr>
                          <m:sty m:val="p"/>
                        </m:rPr>
                        <a:rPr lang="en-US" sz="2800" dirty="0">
                          <a:solidFill>
                            <a:srgbClr val="000000"/>
                          </a:solidFill>
                          <a:effectLst>
                            <a:outerShdw blurRad="38100" dist="38100" dir="2700000" algn="tl">
                              <a:srgbClr val="000000">
                                <a:alpha val="43137"/>
                              </a:srgbClr>
                            </a:outerShdw>
                          </a:effectLst>
                          <a:latin typeface="Cambria Math" panose="02040503050406030204" pitchFamily="18" charset="0"/>
                        </a:rPr>
                        <m:t>H</m:t>
                      </m:r>
                      <m:r>
                        <a:rPr lang="en-US" sz="2800" baseline="-25000" dirty="0">
                          <a:solidFill>
                            <a:srgbClr val="000000"/>
                          </a:solidFill>
                          <a:effectLst>
                            <a:outerShdw blurRad="38100" dist="38100" dir="2700000" algn="tl">
                              <a:srgbClr val="000000">
                                <a:alpha val="43137"/>
                              </a:srgbClr>
                            </a:outerShdw>
                          </a:effectLst>
                          <a:latin typeface="Cambria Math" panose="02040503050406030204" pitchFamily="18" charset="0"/>
                        </a:rPr>
                        <m:t>2</m:t>
                      </m:r>
                      <m:r>
                        <m:rPr>
                          <m:sty m:val="p"/>
                        </m:rPr>
                        <a:rPr lang="en-US" sz="2800" dirty="0">
                          <a:solidFill>
                            <a:srgbClr val="000000"/>
                          </a:solidFill>
                          <a:effectLst>
                            <a:outerShdw blurRad="38100" dist="38100" dir="2700000" algn="tl">
                              <a:srgbClr val="000000">
                                <a:alpha val="43137"/>
                              </a:srgbClr>
                            </a:outerShdw>
                          </a:effectLst>
                          <a:latin typeface="Cambria Math" panose="02040503050406030204" pitchFamily="18" charset="0"/>
                        </a:rPr>
                        <m:t>O</m:t>
                      </m:r>
                    </m:oMath>
                  </a14:m>
                  <a:r>
                    <a:rPr lang="en-US" sz="2800" dirty="0">
                      <a:solidFill>
                        <a:srgbClr val="000000"/>
                      </a:solidFill>
                      <a:effectLst>
                        <a:outerShdw blurRad="38100" dist="38100" dir="2700000" algn="tl">
                          <a:srgbClr val="000000">
                            <a:alpha val="43137"/>
                          </a:srgbClr>
                        </a:outerShdw>
                      </a:effectLst>
                      <a:latin typeface="Calibri" panose="020F0502020204030204"/>
                      <a:ea typeface="Geneva" charset="0"/>
                    </a:rPr>
                    <a:t> </a:t>
                  </a:r>
                  <a14:m>
                    <m:oMath xmlns:m="http://schemas.openxmlformats.org/officeDocument/2006/math">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oMath>
                  </a14:m>
                  <a:r>
                    <a:rPr lang="en-US" sz="2800" dirty="0">
                      <a:solidFill>
                        <a:srgbClr val="000000"/>
                      </a:solidFill>
                      <a:effectLst>
                        <a:outerShdw blurRad="38100" dist="38100" dir="2700000" algn="tl">
                          <a:srgbClr val="000000">
                            <a:alpha val="43137"/>
                          </a:srgbClr>
                        </a:outerShdw>
                      </a:effectLst>
                      <a:latin typeface="Calibri" panose="020F0502020204030204"/>
                      <a:ea typeface="Geneva" charset="0"/>
                    </a:rPr>
                    <a:t> </a:t>
                  </a:r>
                  <a14:m>
                    <m:oMath xmlns:m="http://schemas.openxmlformats.org/officeDocument/2006/math">
                      <m:sSubSup>
                        <m:sSubSup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bSup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e</m:t>
                          </m:r>
                        </m:e>
                        <m:sub>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aq</m:t>
                          </m:r>
                        </m:sub>
                        <m:sup>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up>
                      </m:sSubSup>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Sup>
                        <m:sSup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p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HO</m:t>
                          </m:r>
                        </m:e>
                        <m:sup>
                          <m: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t>⋅</m:t>
                          </m:r>
                        </m:sup>
                      </m:sSup>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Sup>
                        <m:sSup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p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H</m:t>
                          </m:r>
                        </m:e>
                        <m:sup>
                          <m: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t>⋅</m:t>
                          </m:r>
                        </m:sup>
                      </m:sSup>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Sub>
                        <m:sSub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b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HO</m:t>
                          </m:r>
                        </m:e>
                        <m:sub>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2</m:t>
                          </m:r>
                        </m:sub>
                      </m:sSub>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Sub>
                        <m:sSub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b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H</m:t>
                          </m:r>
                        </m:e>
                        <m:sub>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3</m:t>
                          </m:r>
                        </m:sub>
                      </m:sSub>
                      <m:sSup>
                        <m:sSup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p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O</m:t>
                          </m:r>
                        </m:e>
                        <m:sup>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up>
                      </m:sSup>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O</m:t>
                      </m:r>
                      <m:sSup>
                        <m:sSup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p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H</m:t>
                          </m:r>
                        </m:e>
                        <m:sup>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up>
                      </m:sSup>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Sub>
                        <m:sSub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b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H</m:t>
                          </m:r>
                        </m:e>
                        <m:sub>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2</m:t>
                          </m:r>
                        </m:sub>
                      </m:sSub>
                      <m:sSub>
                        <m:sSub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b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O</m:t>
                          </m:r>
                        </m:e>
                        <m:sub>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2</m:t>
                          </m:r>
                        </m:sub>
                      </m:sSub>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m:t>
                      </m:r>
                      <m:sSub>
                        <m:sSubPr>
                          <m:ctrlPr>
                            <a:rPr lang="en-US" sz="2800" i="1">
                              <a:solidFill>
                                <a:srgbClr val="000000"/>
                              </a:solidFill>
                              <a:effectLst>
                                <a:outerShdw blurRad="38100" dist="38100" dir="2700000" algn="tl">
                                  <a:srgbClr val="000000">
                                    <a:alpha val="43137"/>
                                  </a:srgbClr>
                                </a:outerShdw>
                              </a:effectLst>
                              <a:latin typeface="Cambria Math" panose="02040503050406030204" pitchFamily="18" charset="0"/>
                            </a:rPr>
                          </m:ctrlPr>
                        </m:sSubPr>
                        <m:e>
                          <m:r>
                            <m:rPr>
                              <m:sty m:val="p"/>
                            </m:rPr>
                            <a:rPr lang="en-US" sz="2800">
                              <a:solidFill>
                                <a:srgbClr val="000000"/>
                              </a:solidFill>
                              <a:effectLst>
                                <a:outerShdw blurRad="38100" dist="38100" dir="2700000" algn="tl">
                                  <a:srgbClr val="000000">
                                    <a:alpha val="43137"/>
                                  </a:srgbClr>
                                </a:outerShdw>
                              </a:effectLst>
                              <a:latin typeface="Cambria Math" panose="02040503050406030204" pitchFamily="18" charset="0"/>
                            </a:rPr>
                            <m:t>H</m:t>
                          </m:r>
                        </m:e>
                        <m:sub>
                          <m:r>
                            <a:rPr lang="en-US" sz="2800">
                              <a:solidFill>
                                <a:srgbClr val="000000"/>
                              </a:solidFill>
                              <a:effectLst>
                                <a:outerShdw blurRad="38100" dist="38100" dir="2700000" algn="tl">
                                  <a:srgbClr val="000000">
                                    <a:alpha val="43137"/>
                                  </a:srgbClr>
                                </a:outerShdw>
                              </a:effectLst>
                              <a:latin typeface="Cambria Math" panose="02040503050406030204" pitchFamily="18" charset="0"/>
                            </a:rPr>
                            <m:t>2</m:t>
                          </m:r>
                        </m:sub>
                      </m:sSub>
                    </m:oMath>
                  </a14:m>
                  <a:endParaRPr lang="en-US" sz="2800" baseline="30000" dirty="0">
                    <a:solidFill>
                      <a:srgbClr val="000000"/>
                    </a:solidFill>
                    <a:effectLst>
                      <a:outerShdw blurRad="38100" dist="38100" dir="2700000" algn="tl">
                        <a:srgbClr val="000000">
                          <a:alpha val="43137"/>
                        </a:srgbClr>
                      </a:outerShdw>
                    </a:effectLst>
                    <a:latin typeface="Calibri" panose="020F0502020204030204"/>
                    <a:ea typeface="Geneva" charset="0"/>
                  </a:endParaRPr>
                </a:p>
              </p:txBody>
            </p:sp>
          </mc:Choice>
          <mc:Fallback>
            <p:sp>
              <p:nvSpPr>
                <p:cNvPr id="9" name="TextBox 8">
                  <a:extLst>
                    <a:ext uri="{FF2B5EF4-FFF2-40B4-BE49-F238E27FC236}">
                      <a16:creationId xmlns:a16="http://schemas.microsoft.com/office/drawing/2014/main" id="{41D069BE-851A-447A-8689-B85A13CE0D81}"/>
                    </a:ext>
                  </a:extLst>
                </p:cNvPr>
                <p:cNvSpPr txBox="1">
                  <a:spLocks noRot="1" noChangeAspect="1" noMove="1" noResize="1" noEditPoints="1" noAdjustHandles="1" noChangeArrowheads="1" noChangeShapeType="1" noTextEdit="1"/>
                </p:cNvSpPr>
                <p:nvPr/>
              </p:nvSpPr>
              <p:spPr>
                <a:xfrm>
                  <a:off x="3095626" y="1940156"/>
                  <a:ext cx="9095246" cy="561563"/>
                </a:xfrm>
                <a:prstGeom prst="rect">
                  <a:avLst/>
                </a:prstGeom>
                <a:blipFill>
                  <a:blip r:embed="rId3"/>
                  <a:stretch>
                    <a:fillRect l="-418" b="-17778"/>
                  </a:stretch>
                </a:blipFill>
              </p:spPr>
              <p:txBody>
                <a:bodyPr/>
                <a:lstStyle/>
                <a:p>
                  <a:r>
                    <a:rPr lang="en-US">
                      <a:noFill/>
                    </a:rPr>
                    <a:t> </a:t>
                  </a:r>
                </a:p>
              </p:txBody>
            </p:sp>
          </mc:Fallback>
        </mc:AlternateContent>
      </p:grpSp>
      <p:pic>
        <p:nvPicPr>
          <p:cNvPr id="13" name="Content Placeholder 6">
            <a:extLst>
              <a:ext uri="{FF2B5EF4-FFF2-40B4-BE49-F238E27FC236}">
                <a16:creationId xmlns:a16="http://schemas.microsoft.com/office/drawing/2014/main" id="{AD3A1FD9-D04A-4B99-9CF9-C8A240E26F75}"/>
              </a:ext>
            </a:extLst>
          </p:cNvPr>
          <p:cNvPicPr>
            <a:picLocks noChangeAspect="1"/>
          </p:cNvPicPr>
          <p:nvPr/>
        </p:nvPicPr>
        <p:blipFill>
          <a:blip r:embed="rId4"/>
          <a:stretch>
            <a:fillRect/>
          </a:stretch>
        </p:blipFill>
        <p:spPr>
          <a:xfrm>
            <a:off x="8505325" y="4306930"/>
            <a:ext cx="2594416" cy="1655703"/>
          </a:xfrm>
          <a:prstGeom prst="rect">
            <a:avLst/>
          </a:prstGeom>
          <a:ln>
            <a:noFill/>
          </a:ln>
          <a:effectLst>
            <a:outerShdw blurRad="292100" dist="139700" dir="2700000" algn="tl" rotWithShape="0">
              <a:srgbClr val="333333">
                <a:alpha val="65000"/>
              </a:srgbClr>
            </a:outerShdw>
          </a:effectLst>
        </p:spPr>
      </p:pic>
      <p:pic>
        <p:nvPicPr>
          <p:cNvPr id="14" name="Picture 2" descr="The trefoil symbol used to warn of presence of radioactive material or ionising radiation">
            <a:extLst>
              <a:ext uri="{FF2B5EF4-FFF2-40B4-BE49-F238E27FC236}">
                <a16:creationId xmlns:a16="http://schemas.microsoft.com/office/drawing/2014/main" id="{6D9B7636-BD31-4A91-86B0-35E901DA40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78874" y="5556313"/>
            <a:ext cx="620868" cy="54032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5E32E7F-CAC0-4F10-8603-9549802440AD}"/>
              </a:ext>
            </a:extLst>
          </p:cNvPr>
          <p:cNvSpPr txBox="1"/>
          <p:nvPr/>
        </p:nvSpPr>
        <p:spPr>
          <a:xfrm>
            <a:off x="8951177" y="6032081"/>
            <a:ext cx="1702710" cy="246221"/>
          </a:xfrm>
          <a:prstGeom prst="rect">
            <a:avLst/>
          </a:prstGeom>
          <a:noFill/>
        </p:spPr>
        <p:txBody>
          <a:bodyPr wrap="none" rtlCol="0">
            <a:spAutoFit/>
          </a:bodyPr>
          <a:lstStyle/>
          <a:p>
            <a:pPr defTabSz="914377"/>
            <a:r>
              <a:rPr lang="en-US" sz="1000" dirty="0">
                <a:solidFill>
                  <a:srgbClr val="000000"/>
                </a:solidFill>
                <a:latin typeface="Calibri" panose="020F0502020204030204"/>
                <a:ea typeface="Geneva" charset="0"/>
              </a:rPr>
              <a:t>©</a:t>
            </a:r>
            <a:r>
              <a:rPr lang="en-US" sz="1000" i="1" dirty="0">
                <a:solidFill>
                  <a:srgbClr val="000000"/>
                </a:solidFill>
                <a:latin typeface="Calibri" panose="020F0502020204030204"/>
                <a:ea typeface="Geneva" charset="0"/>
              </a:rPr>
              <a:t>Fox Broadcasting Company</a:t>
            </a:r>
          </a:p>
        </p:txBody>
      </p:sp>
      <p:sp>
        <p:nvSpPr>
          <p:cNvPr id="11" name="TextBox 10">
            <a:extLst>
              <a:ext uri="{FF2B5EF4-FFF2-40B4-BE49-F238E27FC236}">
                <a16:creationId xmlns:a16="http://schemas.microsoft.com/office/drawing/2014/main" id="{FE8F08A1-1B6C-1D33-0248-DFC4406212CD}"/>
              </a:ext>
            </a:extLst>
          </p:cNvPr>
          <p:cNvSpPr txBox="1"/>
          <p:nvPr/>
        </p:nvSpPr>
        <p:spPr>
          <a:xfrm>
            <a:off x="6350621" y="6303383"/>
            <a:ext cx="3831692" cy="461665"/>
          </a:xfrm>
          <a:prstGeom prst="rect">
            <a:avLst/>
          </a:prstGeom>
          <a:solidFill>
            <a:schemeClr val="bg1"/>
          </a:solid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J. </a:t>
            </a:r>
            <a:r>
              <a:rPr lang="en-US" i="1" dirty="0" err="1">
                <a:solidFill>
                  <a:srgbClr val="000000"/>
                </a:solidFill>
                <a:latin typeface="Helvetica" pitchFamily="2" charset="0"/>
              </a:rPr>
              <a:t>Vennekate</a:t>
            </a:r>
            <a:r>
              <a:rPr lang="en-US" i="1" dirty="0">
                <a:solidFill>
                  <a:srgbClr val="000000"/>
                </a:solidFill>
                <a:latin typeface="Helvetica" pitchFamily="2" charset="0"/>
              </a:rPr>
              <a:t>, </a:t>
            </a:r>
            <a:r>
              <a:rPr lang="en-US" i="1">
                <a:solidFill>
                  <a:srgbClr val="000000"/>
                </a:solidFill>
                <a:latin typeface="Helvetica" pitchFamily="2" charset="0"/>
              </a:rPr>
              <a:t>JLab</a:t>
            </a:r>
            <a:endParaRPr lang="en-US" i="1" dirty="0">
              <a:solidFill>
                <a:srgbClr val="000000"/>
              </a:solidFill>
              <a:latin typeface="Helvetica" pitchFamily="2" charset="0"/>
            </a:endParaRPr>
          </a:p>
        </p:txBody>
      </p:sp>
    </p:spTree>
    <p:extLst>
      <p:ext uri="{BB962C8B-B14F-4D97-AF65-F5344CB8AC3E}">
        <p14:creationId xmlns:p14="http://schemas.microsoft.com/office/powerpoint/2010/main" val="4119151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190C01-33C0-7643-BC8E-5DA68B88D7C0}"/>
              </a:ext>
            </a:extLst>
          </p:cNvPr>
          <p:cNvSpPr>
            <a:spLocks noGrp="1"/>
          </p:cNvSpPr>
          <p:nvPr>
            <p:ph type="title"/>
          </p:nvPr>
        </p:nvSpPr>
        <p:spPr/>
        <p:txBody>
          <a:bodyPr/>
          <a:lstStyle/>
          <a:p>
            <a:r>
              <a:rPr lang="en-US" dirty="0"/>
              <a:t>Low Frequency Cavity – 650 MHz Single Cell</a:t>
            </a:r>
          </a:p>
        </p:txBody>
      </p:sp>
      <p:sp>
        <p:nvSpPr>
          <p:cNvPr id="4" name="Date Placeholder 3">
            <a:extLst>
              <a:ext uri="{FF2B5EF4-FFF2-40B4-BE49-F238E27FC236}">
                <a16:creationId xmlns:a16="http://schemas.microsoft.com/office/drawing/2014/main" id="{C52CF65A-CEA7-8141-A2F3-2AC3FE202C77}"/>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BFAD3DF7-60C9-3D45-A7CA-4F44F71ABEAD}"/>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638E3632-5006-AF48-940C-EF90AD4947BE}"/>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23</a:t>
            </a:fld>
            <a:endParaRPr lang="en-US" dirty="0">
              <a:ea typeface="Geneva" charset="0"/>
            </a:endParaRPr>
          </a:p>
        </p:txBody>
      </p:sp>
      <p:pic>
        <p:nvPicPr>
          <p:cNvPr id="7" name="Picture 6">
            <a:extLst>
              <a:ext uri="{FF2B5EF4-FFF2-40B4-BE49-F238E27FC236}">
                <a16:creationId xmlns:a16="http://schemas.microsoft.com/office/drawing/2014/main" id="{154EB78E-5800-ED40-9A09-E551645B581C}"/>
              </a:ext>
            </a:extLst>
          </p:cNvPr>
          <p:cNvPicPr>
            <a:picLocks noChangeAspect="1"/>
          </p:cNvPicPr>
          <p:nvPr/>
        </p:nvPicPr>
        <p:blipFill>
          <a:blip r:embed="rId3"/>
          <a:stretch>
            <a:fillRect/>
          </a:stretch>
        </p:blipFill>
        <p:spPr>
          <a:xfrm>
            <a:off x="2401177" y="971552"/>
            <a:ext cx="6745817" cy="5059363"/>
          </a:xfrm>
          <a:prstGeom prst="rect">
            <a:avLst/>
          </a:prstGeom>
        </p:spPr>
      </p:pic>
      <p:sp>
        <p:nvSpPr>
          <p:cNvPr id="9" name="TextBox 8">
            <a:extLst>
              <a:ext uri="{FF2B5EF4-FFF2-40B4-BE49-F238E27FC236}">
                <a16:creationId xmlns:a16="http://schemas.microsoft.com/office/drawing/2014/main" id="{647A7811-CE9E-6A44-866F-4E602D556080}"/>
              </a:ext>
            </a:extLst>
          </p:cNvPr>
          <p:cNvSpPr txBox="1"/>
          <p:nvPr/>
        </p:nvSpPr>
        <p:spPr>
          <a:xfrm>
            <a:off x="3948915" y="805508"/>
            <a:ext cx="4701768" cy="420564"/>
          </a:xfrm>
          <a:prstGeom prst="rect">
            <a:avLst/>
          </a:prstGeom>
          <a:noFill/>
        </p:spPr>
        <p:txBody>
          <a:bodyPr wrap="square" rtlCol="0">
            <a:spAutoFit/>
          </a:bodyPr>
          <a:lstStyle/>
          <a:p>
            <a:pPr algn="ctr" defTabSz="609585" fontAlgn="base">
              <a:spcBef>
                <a:spcPct val="0"/>
              </a:spcBef>
              <a:spcAft>
                <a:spcPct val="0"/>
              </a:spcAft>
            </a:pPr>
            <a:r>
              <a:rPr lang="en-US" sz="2133" dirty="0">
                <a:solidFill>
                  <a:srgbClr val="000000"/>
                </a:solidFill>
                <a:latin typeface="Calibri" charset="0"/>
                <a:ea typeface="Geneva" charset="0"/>
              </a:rPr>
              <a:t>~1 W dissipation at 10 MV/m, 4.4 K</a:t>
            </a:r>
          </a:p>
        </p:txBody>
      </p:sp>
      <p:cxnSp>
        <p:nvCxnSpPr>
          <p:cNvPr id="11" name="Straight Arrow Connector 10">
            <a:extLst>
              <a:ext uri="{FF2B5EF4-FFF2-40B4-BE49-F238E27FC236}">
                <a16:creationId xmlns:a16="http://schemas.microsoft.com/office/drawing/2014/main" id="{49B290F2-7DB8-AB4B-9BC4-A3AB79301B15}"/>
              </a:ext>
            </a:extLst>
          </p:cNvPr>
          <p:cNvCxnSpPr>
            <a:cxnSpLocks/>
          </p:cNvCxnSpPr>
          <p:nvPr/>
        </p:nvCxnSpPr>
        <p:spPr>
          <a:xfrm flipH="1">
            <a:off x="5588899" y="1197622"/>
            <a:ext cx="195976" cy="1606676"/>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pic>
        <p:nvPicPr>
          <p:cNvPr id="15" name="Picture 14">
            <a:extLst>
              <a:ext uri="{FF2B5EF4-FFF2-40B4-BE49-F238E27FC236}">
                <a16:creationId xmlns:a16="http://schemas.microsoft.com/office/drawing/2014/main" id="{3DFD1B8F-18C0-2B46-9359-96C37061581C}"/>
              </a:ext>
            </a:extLst>
          </p:cNvPr>
          <p:cNvPicPr>
            <a:picLocks noChangeAspect="1"/>
          </p:cNvPicPr>
          <p:nvPr/>
        </p:nvPicPr>
        <p:blipFill>
          <a:blip r:embed="rId4"/>
          <a:stretch>
            <a:fillRect/>
          </a:stretch>
        </p:blipFill>
        <p:spPr>
          <a:xfrm>
            <a:off x="9553815" y="2939618"/>
            <a:ext cx="1267324" cy="1996036"/>
          </a:xfrm>
          <a:prstGeom prst="rect">
            <a:avLst/>
          </a:prstGeom>
        </p:spPr>
      </p:pic>
      <p:pic>
        <p:nvPicPr>
          <p:cNvPr id="14" name="Picture 13">
            <a:extLst>
              <a:ext uri="{FF2B5EF4-FFF2-40B4-BE49-F238E27FC236}">
                <a16:creationId xmlns:a16="http://schemas.microsoft.com/office/drawing/2014/main" id="{2A3FD47C-26EC-B540-B135-B0D71FD2D61F}"/>
              </a:ext>
            </a:extLst>
          </p:cNvPr>
          <p:cNvPicPr>
            <a:picLocks noChangeAspect="1"/>
          </p:cNvPicPr>
          <p:nvPr/>
        </p:nvPicPr>
        <p:blipFill>
          <a:blip r:embed="rId5"/>
          <a:stretch>
            <a:fillRect/>
          </a:stretch>
        </p:blipFill>
        <p:spPr>
          <a:xfrm>
            <a:off x="10642359" y="3033036"/>
            <a:ext cx="1382999" cy="1918723"/>
          </a:xfrm>
          <a:prstGeom prst="rect">
            <a:avLst/>
          </a:prstGeom>
        </p:spPr>
      </p:pic>
      <p:sp>
        <p:nvSpPr>
          <p:cNvPr id="17" name="TextBox 16">
            <a:extLst>
              <a:ext uri="{FF2B5EF4-FFF2-40B4-BE49-F238E27FC236}">
                <a16:creationId xmlns:a16="http://schemas.microsoft.com/office/drawing/2014/main" id="{51858488-3A78-F244-AF13-48957A8C1EDB}"/>
              </a:ext>
            </a:extLst>
          </p:cNvPr>
          <p:cNvSpPr txBox="1"/>
          <p:nvPr/>
        </p:nvSpPr>
        <p:spPr>
          <a:xfrm>
            <a:off x="9060679" y="5017979"/>
            <a:ext cx="2964679" cy="1077026"/>
          </a:xfrm>
          <a:prstGeom prst="rect">
            <a:avLst/>
          </a:prstGeom>
          <a:noFill/>
        </p:spPr>
        <p:txBody>
          <a:bodyPr wrap="square" rtlCol="0">
            <a:spAutoFit/>
          </a:bodyPr>
          <a:lstStyle/>
          <a:p>
            <a:pPr algn="ctr" defTabSz="609585" fontAlgn="base">
              <a:spcBef>
                <a:spcPct val="0"/>
              </a:spcBef>
              <a:spcAft>
                <a:spcPct val="0"/>
              </a:spcAft>
            </a:pPr>
            <a:r>
              <a:rPr lang="en-US" sz="2133" dirty="0">
                <a:solidFill>
                  <a:srgbClr val="000000"/>
                </a:solidFill>
                <a:latin typeface="Calibri" charset="0"/>
                <a:ea typeface="Geneva" charset="0"/>
              </a:rPr>
              <a:t>e.g. </a:t>
            </a:r>
            <a:r>
              <a:rPr lang="en-US" sz="2133" dirty="0" err="1">
                <a:solidFill>
                  <a:srgbClr val="000000"/>
                </a:solidFill>
                <a:latin typeface="Calibri" charset="0"/>
                <a:ea typeface="Geneva" charset="0"/>
              </a:rPr>
              <a:t>Cryomech</a:t>
            </a:r>
            <a:r>
              <a:rPr lang="en-US" sz="2133" dirty="0">
                <a:solidFill>
                  <a:srgbClr val="000000"/>
                </a:solidFill>
                <a:latin typeface="Calibri" charset="0"/>
                <a:ea typeface="Geneva" charset="0"/>
              </a:rPr>
              <a:t> PT420 has cooling capacity of 2.0 W at 4.2 K</a:t>
            </a:r>
          </a:p>
        </p:txBody>
      </p:sp>
      <p:cxnSp>
        <p:nvCxnSpPr>
          <p:cNvPr id="12" name="Straight Arrow Connector 11">
            <a:extLst>
              <a:ext uri="{FF2B5EF4-FFF2-40B4-BE49-F238E27FC236}">
                <a16:creationId xmlns:a16="http://schemas.microsoft.com/office/drawing/2014/main" id="{8B35FCD1-A208-0540-81B7-FD133F843CAA}"/>
              </a:ext>
            </a:extLst>
          </p:cNvPr>
          <p:cNvCxnSpPr>
            <a:cxnSpLocks/>
          </p:cNvCxnSpPr>
          <p:nvPr/>
        </p:nvCxnSpPr>
        <p:spPr>
          <a:xfrm flipH="1" flipV="1">
            <a:off x="5509655" y="3942425"/>
            <a:ext cx="1438707" cy="104833"/>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DCE5EE3E-2242-C24A-9CE0-A7EA9F0B108F}"/>
              </a:ext>
            </a:extLst>
          </p:cNvPr>
          <p:cNvSpPr txBox="1"/>
          <p:nvPr/>
        </p:nvSpPr>
        <p:spPr>
          <a:xfrm>
            <a:off x="6391601" y="3824964"/>
            <a:ext cx="2755392" cy="1405256"/>
          </a:xfrm>
          <a:prstGeom prst="rect">
            <a:avLst/>
          </a:prstGeom>
          <a:noFill/>
        </p:spPr>
        <p:txBody>
          <a:bodyPr wrap="square" rtlCol="0">
            <a:spAutoFit/>
          </a:bodyPr>
          <a:lstStyle/>
          <a:p>
            <a:pPr algn="ctr" defTabSz="609585" fontAlgn="base">
              <a:spcBef>
                <a:spcPct val="0"/>
              </a:spcBef>
              <a:spcAft>
                <a:spcPct val="0"/>
              </a:spcAft>
            </a:pPr>
            <a:r>
              <a:rPr lang="en-US" sz="2133" dirty="0">
                <a:solidFill>
                  <a:srgbClr val="000000"/>
                </a:solidFill>
                <a:latin typeface="Calibri" charset="0"/>
                <a:ea typeface="Geneva" charset="0"/>
              </a:rPr>
              <a:t>Multipacting (limitation that was overcome during testing)</a:t>
            </a:r>
          </a:p>
        </p:txBody>
      </p:sp>
      <p:pic>
        <p:nvPicPr>
          <p:cNvPr id="18" name="Picture 17">
            <a:extLst>
              <a:ext uri="{FF2B5EF4-FFF2-40B4-BE49-F238E27FC236}">
                <a16:creationId xmlns:a16="http://schemas.microsoft.com/office/drawing/2014/main" id="{2C28C131-2420-974D-B254-BB35E4FD4827}"/>
              </a:ext>
            </a:extLst>
          </p:cNvPr>
          <p:cNvPicPr>
            <a:picLocks noChangeAspect="1"/>
          </p:cNvPicPr>
          <p:nvPr/>
        </p:nvPicPr>
        <p:blipFill>
          <a:blip r:embed="rId6"/>
          <a:stretch>
            <a:fillRect/>
          </a:stretch>
        </p:blipFill>
        <p:spPr>
          <a:xfrm>
            <a:off x="304801" y="3716967"/>
            <a:ext cx="2201839" cy="2346560"/>
          </a:xfrm>
          <a:prstGeom prst="rect">
            <a:avLst/>
          </a:prstGeom>
        </p:spPr>
      </p:pic>
      <p:sp>
        <p:nvSpPr>
          <p:cNvPr id="19" name="TextBox 18">
            <a:extLst>
              <a:ext uri="{FF2B5EF4-FFF2-40B4-BE49-F238E27FC236}">
                <a16:creationId xmlns:a16="http://schemas.microsoft.com/office/drawing/2014/main" id="{6781A55D-22EC-A94B-AAD6-62C00CC33B7D}"/>
              </a:ext>
            </a:extLst>
          </p:cNvPr>
          <p:cNvSpPr txBox="1"/>
          <p:nvPr/>
        </p:nvSpPr>
        <p:spPr>
          <a:xfrm>
            <a:off x="323846" y="1028040"/>
            <a:ext cx="2182793" cy="666977"/>
          </a:xfrm>
          <a:prstGeom prst="rect">
            <a:avLst/>
          </a:prstGeom>
          <a:solidFill>
            <a:schemeClr val="tx2"/>
          </a:solidFill>
          <a:ln>
            <a:solidFill>
              <a:srgbClr val="000000"/>
            </a:solidFill>
          </a:ln>
        </p:spPr>
        <p:txBody>
          <a:bodyPr wrap="square" rtlCol="0">
            <a:spAutoFit/>
          </a:bodyPr>
          <a:lstStyle/>
          <a:p>
            <a:pPr algn="ctr" defTabSz="609585" fontAlgn="base">
              <a:spcBef>
                <a:spcPct val="0"/>
              </a:spcBef>
              <a:spcAft>
                <a:spcPct val="0"/>
              </a:spcAft>
            </a:pPr>
            <a:r>
              <a:rPr lang="en-US" sz="1867" b="1" dirty="0">
                <a:solidFill>
                  <a:srgbClr val="FFFFFF"/>
                </a:solidFill>
                <a:latin typeface="Calibri" charset="0"/>
                <a:ea typeface="Geneva" charset="0"/>
              </a:rPr>
              <a:t>650 MHz cavity B9AS-AES-002</a:t>
            </a:r>
          </a:p>
        </p:txBody>
      </p:sp>
      <p:pic>
        <p:nvPicPr>
          <p:cNvPr id="20" name="Picture 19">
            <a:extLst>
              <a:ext uri="{FF2B5EF4-FFF2-40B4-BE49-F238E27FC236}">
                <a16:creationId xmlns:a16="http://schemas.microsoft.com/office/drawing/2014/main" id="{F7284BA9-D156-3647-BEE0-28F50CCF175A}"/>
              </a:ext>
            </a:extLst>
          </p:cNvPr>
          <p:cNvPicPr>
            <a:picLocks noChangeAspect="1"/>
          </p:cNvPicPr>
          <p:nvPr/>
        </p:nvPicPr>
        <p:blipFill rotWithShape="1">
          <a:blip r:embed="rId7"/>
          <a:srcRect l="5325" t="7265" r="17647" b="24913"/>
          <a:stretch/>
        </p:blipFill>
        <p:spPr>
          <a:xfrm>
            <a:off x="323846" y="1783715"/>
            <a:ext cx="2182793" cy="1875204"/>
          </a:xfrm>
          <a:prstGeom prst="rect">
            <a:avLst/>
          </a:prstGeom>
          <a:ln>
            <a:solidFill>
              <a:srgbClr val="000000"/>
            </a:solidFill>
          </a:ln>
        </p:spPr>
      </p:pic>
      <p:pic>
        <p:nvPicPr>
          <p:cNvPr id="2" name="Picture 1">
            <a:extLst>
              <a:ext uri="{FF2B5EF4-FFF2-40B4-BE49-F238E27FC236}">
                <a16:creationId xmlns:a16="http://schemas.microsoft.com/office/drawing/2014/main" id="{0BA30B02-E564-0445-F085-B34E572EC17D}"/>
              </a:ext>
            </a:extLst>
          </p:cNvPr>
          <p:cNvPicPr>
            <a:picLocks noChangeAspect="1"/>
          </p:cNvPicPr>
          <p:nvPr/>
        </p:nvPicPr>
        <p:blipFill>
          <a:blip r:embed="rId8"/>
          <a:stretch>
            <a:fillRect/>
          </a:stretch>
        </p:blipFill>
        <p:spPr>
          <a:xfrm>
            <a:off x="9161785" y="1152930"/>
            <a:ext cx="2964679" cy="949889"/>
          </a:xfrm>
          <a:prstGeom prst="rect">
            <a:avLst/>
          </a:prstGeom>
        </p:spPr>
      </p:pic>
    </p:spTree>
    <p:extLst>
      <p:ext uri="{BB962C8B-B14F-4D97-AF65-F5344CB8AC3E}">
        <p14:creationId xmlns:p14="http://schemas.microsoft.com/office/powerpoint/2010/main" val="3526083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740322-D704-D445-8837-8D67C2B58E87}"/>
              </a:ext>
            </a:extLst>
          </p:cNvPr>
          <p:cNvSpPr>
            <a:spLocks noGrp="1"/>
          </p:cNvSpPr>
          <p:nvPr>
            <p:ph idx="1"/>
          </p:nvPr>
        </p:nvSpPr>
        <p:spPr>
          <a:xfrm>
            <a:off x="304805" y="971552"/>
            <a:ext cx="9812483" cy="1571733"/>
          </a:xfrm>
        </p:spPr>
        <p:txBody>
          <a:bodyPr/>
          <a:lstStyle/>
          <a:p>
            <a:r>
              <a:rPr lang="en-US" dirty="0"/>
              <a:t>Nb</a:t>
            </a:r>
            <a:r>
              <a:rPr lang="en-US" baseline="-25000" dirty="0"/>
              <a:t>3</a:t>
            </a:r>
            <a:r>
              <a:rPr lang="en-US" dirty="0"/>
              <a:t>Sn-coated 650 MHz single cell cavity reaches gradient ~10 MV/m with a single cryocooler</a:t>
            </a:r>
          </a:p>
          <a:p>
            <a:r>
              <a:rPr lang="en-US" dirty="0"/>
              <a:t>No liquid helium – conduction cooling only</a:t>
            </a:r>
          </a:p>
        </p:txBody>
      </p:sp>
      <p:sp>
        <p:nvSpPr>
          <p:cNvPr id="3" name="Title 2">
            <a:extLst>
              <a:ext uri="{FF2B5EF4-FFF2-40B4-BE49-F238E27FC236}">
                <a16:creationId xmlns:a16="http://schemas.microsoft.com/office/drawing/2014/main" id="{74FBA3DB-1AAA-4347-9CD5-BC5154CC9408}"/>
              </a:ext>
            </a:extLst>
          </p:cNvPr>
          <p:cNvSpPr>
            <a:spLocks noGrp="1"/>
          </p:cNvSpPr>
          <p:nvPr>
            <p:ph type="title"/>
          </p:nvPr>
        </p:nvSpPr>
        <p:spPr/>
        <p:txBody>
          <a:bodyPr/>
          <a:lstStyle/>
          <a:p>
            <a:r>
              <a:rPr lang="en-US" dirty="0"/>
              <a:t>Cryocooler-Based Cooling</a:t>
            </a:r>
          </a:p>
        </p:txBody>
      </p:sp>
      <p:sp>
        <p:nvSpPr>
          <p:cNvPr id="4" name="Date Placeholder 3">
            <a:extLst>
              <a:ext uri="{FF2B5EF4-FFF2-40B4-BE49-F238E27FC236}">
                <a16:creationId xmlns:a16="http://schemas.microsoft.com/office/drawing/2014/main" id="{50609020-AB11-BB47-9A33-256CBA7F0CF6}"/>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47A4523A-06E9-B445-A749-E9A4F2580CB0}"/>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45EAFC40-86C6-CE45-A0E5-A42047E32A0B}"/>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24</a:t>
            </a:fld>
            <a:endParaRPr lang="en-US" dirty="0">
              <a:ea typeface="Geneva" charset="0"/>
            </a:endParaRPr>
          </a:p>
        </p:txBody>
      </p:sp>
      <p:pic>
        <p:nvPicPr>
          <p:cNvPr id="4102" name="Picture 6" descr="Image">
            <a:extLst>
              <a:ext uri="{FF2B5EF4-FFF2-40B4-BE49-F238E27FC236}">
                <a16:creationId xmlns:a16="http://schemas.microsoft.com/office/drawing/2014/main" id="{E6D6B8E7-3DC2-BB40-824B-632976E00C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0805" y="2656158"/>
            <a:ext cx="3896772" cy="311741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E5340EF-FA85-034B-A37E-7F9A6FE4773E}"/>
              </a:ext>
            </a:extLst>
          </p:cNvPr>
          <p:cNvSpPr txBox="1"/>
          <p:nvPr/>
        </p:nvSpPr>
        <p:spPr>
          <a:xfrm>
            <a:off x="877" y="2494224"/>
            <a:ext cx="1963119" cy="1528945"/>
          </a:xfrm>
          <a:prstGeom prst="rect">
            <a:avLst/>
          </a:prstGeom>
          <a:noFill/>
        </p:spPr>
        <p:txBody>
          <a:bodyPr wrap="square" rtlCol="0">
            <a:spAutoFit/>
          </a:bodyPr>
          <a:lstStyle/>
          <a:p>
            <a:pPr algn="ctr" defTabSz="609585" fontAlgn="base">
              <a:spcBef>
                <a:spcPct val="0"/>
              </a:spcBef>
              <a:spcAft>
                <a:spcPct val="0"/>
              </a:spcAft>
            </a:pPr>
            <a:r>
              <a:rPr lang="en-US" sz="1867" dirty="0">
                <a:solidFill>
                  <a:srgbClr val="003087"/>
                </a:solidFill>
                <a:latin typeface="Calibri" charset="0"/>
                <a:ea typeface="Geneva" charset="0"/>
              </a:rPr>
              <a:t>High purity aluminum cooling links between cavity and cryocooler</a:t>
            </a:r>
          </a:p>
        </p:txBody>
      </p:sp>
      <p:sp>
        <p:nvSpPr>
          <p:cNvPr id="14" name="TextBox 13">
            <a:extLst>
              <a:ext uri="{FF2B5EF4-FFF2-40B4-BE49-F238E27FC236}">
                <a16:creationId xmlns:a16="http://schemas.microsoft.com/office/drawing/2014/main" id="{9EAB9929-26A9-C049-B2B5-780ACF79FB9F}"/>
              </a:ext>
            </a:extLst>
          </p:cNvPr>
          <p:cNvSpPr txBox="1"/>
          <p:nvPr/>
        </p:nvSpPr>
        <p:spPr>
          <a:xfrm>
            <a:off x="119473" y="4596078"/>
            <a:ext cx="1882927" cy="1528945"/>
          </a:xfrm>
          <a:prstGeom prst="rect">
            <a:avLst/>
          </a:prstGeom>
          <a:noFill/>
        </p:spPr>
        <p:txBody>
          <a:bodyPr wrap="square" rtlCol="0">
            <a:spAutoFit/>
          </a:bodyPr>
          <a:lstStyle/>
          <a:p>
            <a:pPr algn="ctr" defTabSz="609585" fontAlgn="base">
              <a:spcBef>
                <a:spcPct val="0"/>
              </a:spcBef>
              <a:spcAft>
                <a:spcPct val="0"/>
              </a:spcAft>
            </a:pPr>
            <a:r>
              <a:rPr lang="en-US" sz="1867" dirty="0">
                <a:solidFill>
                  <a:srgbClr val="003087"/>
                </a:solidFill>
                <a:latin typeface="Calibri" charset="0"/>
                <a:ea typeface="Geneva" charset="0"/>
              </a:rPr>
              <a:t>Nb</a:t>
            </a:r>
            <a:r>
              <a:rPr lang="en-US" sz="1867" baseline="-25000" dirty="0">
                <a:solidFill>
                  <a:srgbClr val="003087"/>
                </a:solidFill>
                <a:latin typeface="Calibri" charset="0"/>
                <a:ea typeface="Geneva" charset="0"/>
              </a:rPr>
              <a:t>3</a:t>
            </a:r>
            <a:r>
              <a:rPr lang="en-US" sz="1867" dirty="0">
                <a:solidFill>
                  <a:srgbClr val="003087"/>
                </a:solidFill>
                <a:latin typeface="Calibri" charset="0"/>
                <a:ea typeface="Geneva" charset="0"/>
              </a:rPr>
              <a:t>Sn-coated cavity with welded Nb rings for attaching cooling links</a:t>
            </a:r>
          </a:p>
        </p:txBody>
      </p:sp>
      <p:cxnSp>
        <p:nvCxnSpPr>
          <p:cNvPr id="12" name="Straight Arrow Connector 11">
            <a:extLst>
              <a:ext uri="{FF2B5EF4-FFF2-40B4-BE49-F238E27FC236}">
                <a16:creationId xmlns:a16="http://schemas.microsoft.com/office/drawing/2014/main" id="{2989760B-7B57-9143-AA99-5574FC4E79CF}"/>
              </a:ext>
            </a:extLst>
          </p:cNvPr>
          <p:cNvCxnSpPr>
            <a:cxnSpLocks/>
          </p:cNvCxnSpPr>
          <p:nvPr/>
        </p:nvCxnSpPr>
        <p:spPr>
          <a:xfrm>
            <a:off x="1799604" y="3242019"/>
            <a:ext cx="680125" cy="31907"/>
          </a:xfrm>
          <a:prstGeom prst="straightConnector1">
            <a:avLst/>
          </a:prstGeom>
          <a:ln>
            <a:solidFill>
              <a:srgbClr val="000000"/>
            </a:solidFill>
            <a:tailEnd type="stealth"/>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556FF2E4-BCB8-5F4E-9018-13CE61850CE3}"/>
              </a:ext>
            </a:extLst>
          </p:cNvPr>
          <p:cNvCxnSpPr>
            <a:cxnSpLocks/>
          </p:cNvCxnSpPr>
          <p:nvPr/>
        </p:nvCxnSpPr>
        <p:spPr>
          <a:xfrm flipV="1">
            <a:off x="1799605" y="4214588"/>
            <a:ext cx="1641020" cy="911533"/>
          </a:xfrm>
          <a:prstGeom prst="straightConnector1">
            <a:avLst/>
          </a:prstGeom>
          <a:ln>
            <a:solidFill>
              <a:srgbClr val="000000"/>
            </a:solidFill>
            <a:tailEnd type="stealth"/>
          </a:ln>
        </p:spPr>
        <p:style>
          <a:lnRef idx="2">
            <a:schemeClr val="accent1"/>
          </a:lnRef>
          <a:fillRef idx="0">
            <a:schemeClr val="accent1"/>
          </a:fillRef>
          <a:effectRef idx="1">
            <a:schemeClr val="accent1"/>
          </a:effectRef>
          <a:fontRef idx="minor">
            <a:schemeClr val="tx1"/>
          </a:fontRef>
        </p:style>
      </p:cxnSp>
      <p:pic>
        <p:nvPicPr>
          <p:cNvPr id="8" name="Picture 7">
            <a:extLst>
              <a:ext uri="{FF2B5EF4-FFF2-40B4-BE49-F238E27FC236}">
                <a16:creationId xmlns:a16="http://schemas.microsoft.com/office/drawing/2014/main" id="{CF7EE082-5494-BC4D-B7CB-591BB5326029}"/>
              </a:ext>
            </a:extLst>
          </p:cNvPr>
          <p:cNvPicPr>
            <a:picLocks noChangeAspect="1"/>
          </p:cNvPicPr>
          <p:nvPr/>
        </p:nvPicPr>
        <p:blipFill>
          <a:blip r:embed="rId4"/>
          <a:stretch>
            <a:fillRect/>
          </a:stretch>
        </p:blipFill>
        <p:spPr>
          <a:xfrm>
            <a:off x="10222928" y="251753"/>
            <a:ext cx="1558632" cy="1783976"/>
          </a:xfrm>
          <a:prstGeom prst="rect">
            <a:avLst/>
          </a:prstGeom>
        </p:spPr>
      </p:pic>
      <p:sp>
        <p:nvSpPr>
          <p:cNvPr id="10" name="TextBox 9">
            <a:extLst>
              <a:ext uri="{FF2B5EF4-FFF2-40B4-BE49-F238E27FC236}">
                <a16:creationId xmlns:a16="http://schemas.microsoft.com/office/drawing/2014/main" id="{D6DAC927-B541-D340-BD04-3303D5B4AAEE}"/>
              </a:ext>
            </a:extLst>
          </p:cNvPr>
          <p:cNvSpPr txBox="1"/>
          <p:nvPr/>
        </p:nvSpPr>
        <p:spPr>
          <a:xfrm>
            <a:off x="10033234" y="2035729"/>
            <a:ext cx="1979801" cy="584775"/>
          </a:xfrm>
          <a:prstGeom prst="rect">
            <a:avLst/>
          </a:prstGeom>
          <a:noFill/>
        </p:spPr>
        <p:txBody>
          <a:bodyPr wrap="square" rtlCol="0">
            <a:spAutoFit/>
          </a:bodyPr>
          <a:lstStyle/>
          <a:p>
            <a:pPr algn="ctr" defTabSz="609585" fontAlgn="base">
              <a:spcBef>
                <a:spcPct val="0"/>
              </a:spcBef>
              <a:spcAft>
                <a:spcPct val="0"/>
              </a:spcAft>
            </a:pPr>
            <a:r>
              <a:rPr lang="en-US" sz="3200" dirty="0">
                <a:solidFill>
                  <a:srgbClr val="003087"/>
                </a:solidFill>
                <a:latin typeface="Calibri" charset="0"/>
                <a:ea typeface="Geneva" charset="0"/>
              </a:rPr>
              <a:t>R. </a:t>
            </a:r>
            <a:r>
              <a:rPr lang="en-US" sz="3200" dirty="0" err="1">
                <a:solidFill>
                  <a:srgbClr val="003087"/>
                </a:solidFill>
                <a:latin typeface="Calibri" charset="0"/>
                <a:ea typeface="Geneva" charset="0"/>
              </a:rPr>
              <a:t>Dhuley</a:t>
            </a:r>
            <a:endParaRPr lang="en-US" sz="3200" dirty="0">
              <a:solidFill>
                <a:srgbClr val="003087"/>
              </a:solidFill>
              <a:latin typeface="Calibri" charset="0"/>
              <a:ea typeface="Geneva" charset="0"/>
            </a:endParaRPr>
          </a:p>
        </p:txBody>
      </p:sp>
      <p:pic>
        <p:nvPicPr>
          <p:cNvPr id="15" name="Picture 14" descr="A picture containing chart&#10;&#10;Description automatically generated">
            <a:extLst>
              <a:ext uri="{FF2B5EF4-FFF2-40B4-BE49-F238E27FC236}">
                <a16:creationId xmlns:a16="http://schemas.microsoft.com/office/drawing/2014/main" id="{7C6BC6C3-D93A-4B3C-B239-CFCE26E30DB9}"/>
              </a:ext>
            </a:extLst>
          </p:cNvPr>
          <p:cNvPicPr>
            <a:picLocks noChangeAspect="1"/>
          </p:cNvPicPr>
          <p:nvPr/>
        </p:nvPicPr>
        <p:blipFill>
          <a:blip r:embed="rId5"/>
          <a:stretch>
            <a:fillRect/>
          </a:stretch>
        </p:blipFill>
        <p:spPr>
          <a:xfrm>
            <a:off x="6392771" y="2494224"/>
            <a:ext cx="5523053" cy="3392224"/>
          </a:xfrm>
          <a:prstGeom prst="rect">
            <a:avLst/>
          </a:prstGeom>
        </p:spPr>
      </p:pic>
      <p:pic>
        <p:nvPicPr>
          <p:cNvPr id="13" name="Picture 12">
            <a:extLst>
              <a:ext uri="{FF2B5EF4-FFF2-40B4-BE49-F238E27FC236}">
                <a16:creationId xmlns:a16="http://schemas.microsoft.com/office/drawing/2014/main" id="{CB3DA32C-C2DA-4EEB-8E3F-8D9965F1FAD9}"/>
              </a:ext>
            </a:extLst>
          </p:cNvPr>
          <p:cNvPicPr>
            <a:picLocks noChangeAspect="1"/>
          </p:cNvPicPr>
          <p:nvPr/>
        </p:nvPicPr>
        <p:blipFill rotWithShape="1">
          <a:blip r:embed="rId6"/>
          <a:srcRect r="41444"/>
          <a:stretch/>
        </p:blipFill>
        <p:spPr>
          <a:xfrm>
            <a:off x="8914658" y="6173277"/>
            <a:ext cx="3267028" cy="527715"/>
          </a:xfrm>
          <a:prstGeom prst="rect">
            <a:avLst/>
          </a:prstGeom>
        </p:spPr>
      </p:pic>
      <p:pic>
        <p:nvPicPr>
          <p:cNvPr id="17" name="Picture 16" descr="Graphical user interface, text, application&#10;&#10;Description automatically generated">
            <a:extLst>
              <a:ext uri="{FF2B5EF4-FFF2-40B4-BE49-F238E27FC236}">
                <a16:creationId xmlns:a16="http://schemas.microsoft.com/office/drawing/2014/main" id="{296DEAFA-5283-439B-B05D-2399D776D16D}"/>
              </a:ext>
            </a:extLst>
          </p:cNvPr>
          <p:cNvPicPr>
            <a:picLocks noChangeAspect="1"/>
          </p:cNvPicPr>
          <p:nvPr/>
        </p:nvPicPr>
        <p:blipFill>
          <a:blip r:embed="rId7"/>
          <a:stretch>
            <a:fillRect/>
          </a:stretch>
        </p:blipFill>
        <p:spPr>
          <a:xfrm>
            <a:off x="6367588" y="5960233"/>
            <a:ext cx="2547069" cy="833521"/>
          </a:xfrm>
          <a:prstGeom prst="rect">
            <a:avLst/>
          </a:prstGeom>
        </p:spPr>
      </p:pic>
    </p:spTree>
    <p:extLst>
      <p:ext uri="{BB962C8B-B14F-4D97-AF65-F5344CB8AC3E}">
        <p14:creationId xmlns:p14="http://schemas.microsoft.com/office/powerpoint/2010/main" val="4096432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A8A8D7-30C8-5241-79CC-5D024271DA26}"/>
              </a:ext>
            </a:extLst>
          </p:cNvPr>
          <p:cNvSpPr>
            <a:spLocks noGrp="1"/>
          </p:cNvSpPr>
          <p:nvPr>
            <p:ph idx="1"/>
          </p:nvPr>
        </p:nvSpPr>
        <p:spPr>
          <a:xfrm>
            <a:off x="304805" y="971552"/>
            <a:ext cx="2851351" cy="5059363"/>
          </a:xfrm>
        </p:spPr>
        <p:txBody>
          <a:bodyPr/>
          <a:lstStyle/>
          <a:p>
            <a:r>
              <a:rPr lang="en-US" dirty="0"/>
              <a:t>Different approach, using thick copper coating on outside of Nb cavity instead of welded Nb rings</a:t>
            </a:r>
          </a:p>
          <a:p>
            <a:r>
              <a:rPr lang="en-US" dirty="0"/>
              <a:t>G. Ciovati et al., </a:t>
            </a:r>
            <a:r>
              <a:rPr lang="en-US" dirty="0" err="1"/>
              <a:t>arXiv</a:t>
            </a:r>
            <a:r>
              <a:rPr lang="en-US" dirty="0"/>
              <a:t>: 2302.07201 (2023)</a:t>
            </a:r>
          </a:p>
        </p:txBody>
      </p:sp>
      <p:sp>
        <p:nvSpPr>
          <p:cNvPr id="3" name="Title 2">
            <a:extLst>
              <a:ext uri="{FF2B5EF4-FFF2-40B4-BE49-F238E27FC236}">
                <a16:creationId xmlns:a16="http://schemas.microsoft.com/office/drawing/2014/main" id="{81CF8745-4A52-3366-82C7-BD074F00D91C}"/>
              </a:ext>
            </a:extLst>
          </p:cNvPr>
          <p:cNvSpPr>
            <a:spLocks noGrp="1"/>
          </p:cNvSpPr>
          <p:nvPr>
            <p:ph type="title"/>
          </p:nvPr>
        </p:nvSpPr>
        <p:spPr/>
        <p:txBody>
          <a:bodyPr/>
          <a:lstStyle/>
          <a:p>
            <a:r>
              <a:rPr lang="en-US" dirty="0" err="1"/>
              <a:t>Jlab+GA</a:t>
            </a:r>
            <a:r>
              <a:rPr lang="en-US" dirty="0"/>
              <a:t> Cryomodule Demonstration</a:t>
            </a:r>
          </a:p>
        </p:txBody>
      </p:sp>
      <p:sp>
        <p:nvSpPr>
          <p:cNvPr id="4" name="Date Placeholder 3">
            <a:extLst>
              <a:ext uri="{FF2B5EF4-FFF2-40B4-BE49-F238E27FC236}">
                <a16:creationId xmlns:a16="http://schemas.microsoft.com/office/drawing/2014/main" id="{DE31A6FC-4D83-2366-54DA-058588A292D3}"/>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76C9E440-297D-4359-1036-B89243174C27}"/>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E51CBCCC-37B3-7126-46B7-BCC39723B550}"/>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25</a:t>
            </a:fld>
            <a:endParaRPr lang="en-US" dirty="0">
              <a:ea typeface="Geneva" charset="0"/>
            </a:endParaRPr>
          </a:p>
        </p:txBody>
      </p:sp>
      <p:pic>
        <p:nvPicPr>
          <p:cNvPr id="10" name="Picture 9" descr="A picture containing indoor, cluttered&#10;&#10;Description automatically generated">
            <a:extLst>
              <a:ext uri="{FF2B5EF4-FFF2-40B4-BE49-F238E27FC236}">
                <a16:creationId xmlns:a16="http://schemas.microsoft.com/office/drawing/2014/main" id="{F56CC564-D913-EFE0-C9A6-2E4E0E358004}"/>
              </a:ext>
            </a:extLst>
          </p:cNvPr>
          <p:cNvPicPr>
            <a:picLocks noChangeAspect="1"/>
          </p:cNvPicPr>
          <p:nvPr/>
        </p:nvPicPr>
        <p:blipFill>
          <a:blip r:embed="rId2"/>
          <a:stretch>
            <a:fillRect/>
          </a:stretch>
        </p:blipFill>
        <p:spPr>
          <a:xfrm>
            <a:off x="3260868" y="971552"/>
            <a:ext cx="3798344" cy="5059363"/>
          </a:xfrm>
          <a:prstGeom prst="rect">
            <a:avLst/>
          </a:prstGeom>
        </p:spPr>
      </p:pic>
      <p:pic>
        <p:nvPicPr>
          <p:cNvPr id="12" name="Picture 11" descr="Diagram&#10;&#10;Description automatically generated">
            <a:extLst>
              <a:ext uri="{FF2B5EF4-FFF2-40B4-BE49-F238E27FC236}">
                <a16:creationId xmlns:a16="http://schemas.microsoft.com/office/drawing/2014/main" id="{8DE25C26-8944-A3F7-332C-0236D788208B}"/>
              </a:ext>
            </a:extLst>
          </p:cNvPr>
          <p:cNvPicPr>
            <a:picLocks noChangeAspect="1"/>
          </p:cNvPicPr>
          <p:nvPr/>
        </p:nvPicPr>
        <p:blipFill>
          <a:blip r:embed="rId3"/>
          <a:stretch>
            <a:fillRect/>
          </a:stretch>
        </p:blipFill>
        <p:spPr>
          <a:xfrm>
            <a:off x="7059213" y="2594697"/>
            <a:ext cx="5088444" cy="3589793"/>
          </a:xfrm>
          <a:prstGeom prst="rect">
            <a:avLst/>
          </a:prstGeom>
        </p:spPr>
      </p:pic>
      <p:pic>
        <p:nvPicPr>
          <p:cNvPr id="18" name="Picture 17" descr="Diagram&#10;&#10;Description automatically generated">
            <a:extLst>
              <a:ext uri="{FF2B5EF4-FFF2-40B4-BE49-F238E27FC236}">
                <a16:creationId xmlns:a16="http://schemas.microsoft.com/office/drawing/2014/main" id="{5B8B96FE-87B0-BF4F-93C5-243A794EE3E5}"/>
              </a:ext>
            </a:extLst>
          </p:cNvPr>
          <p:cNvPicPr>
            <a:picLocks noChangeAspect="1"/>
          </p:cNvPicPr>
          <p:nvPr/>
        </p:nvPicPr>
        <p:blipFill>
          <a:blip r:embed="rId4"/>
          <a:stretch>
            <a:fillRect/>
          </a:stretch>
        </p:blipFill>
        <p:spPr>
          <a:xfrm>
            <a:off x="7806637" y="82685"/>
            <a:ext cx="3314091" cy="2512011"/>
          </a:xfrm>
          <a:prstGeom prst="rect">
            <a:avLst/>
          </a:prstGeom>
        </p:spPr>
      </p:pic>
    </p:spTree>
    <p:extLst>
      <p:ext uri="{BB962C8B-B14F-4D97-AF65-F5344CB8AC3E}">
        <p14:creationId xmlns:p14="http://schemas.microsoft.com/office/powerpoint/2010/main" val="3577535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22575-AB29-694A-4EB2-3D635FE4C22E}"/>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2C534704-34B6-54A5-A157-3F2777BDCE38}"/>
              </a:ext>
            </a:extLst>
          </p:cNvPr>
          <p:cNvSpPr>
            <a:spLocks noGrp="1"/>
          </p:cNvSpPr>
          <p:nvPr>
            <p:ph type="body" sz="quarter" idx="10"/>
          </p:nvPr>
        </p:nvSpPr>
        <p:spPr/>
        <p:txBody>
          <a:bodyPr/>
          <a:lstStyle/>
          <a:p>
            <a:r>
              <a:rPr lang="en-US" dirty="0"/>
              <a:t>Recent demonstrations include high performance practical multicell cavities and low beta geometries, beam operation with Nb</a:t>
            </a:r>
            <a:r>
              <a:rPr lang="en-US" baseline="-25000" dirty="0"/>
              <a:t>3</a:t>
            </a:r>
            <a:r>
              <a:rPr lang="en-US" dirty="0"/>
              <a:t>Sn</a:t>
            </a:r>
          </a:p>
          <a:p>
            <a:r>
              <a:rPr lang="en-US" dirty="0"/>
              <a:t>Soon, expect first demonstrations where compact SRF accelerators provide advantage – making possible applications that didn’t exist before </a:t>
            </a:r>
          </a:p>
          <a:p>
            <a:r>
              <a:rPr lang="en-US" dirty="0"/>
              <a:t>Engineering challenges, not fundamental science problems</a:t>
            </a:r>
          </a:p>
        </p:txBody>
      </p:sp>
      <p:sp>
        <p:nvSpPr>
          <p:cNvPr id="3" name="Title 2">
            <a:extLst>
              <a:ext uri="{FF2B5EF4-FFF2-40B4-BE49-F238E27FC236}">
                <a16:creationId xmlns:a16="http://schemas.microsoft.com/office/drawing/2014/main" id="{344F0172-C72B-48F9-C9F3-0B24122399EA}"/>
              </a:ext>
            </a:extLst>
          </p:cNvPr>
          <p:cNvSpPr>
            <a:spLocks noGrp="1"/>
          </p:cNvSpPr>
          <p:nvPr>
            <p:ph type="title"/>
          </p:nvPr>
        </p:nvSpPr>
        <p:spPr/>
        <p:txBody>
          <a:bodyPr/>
          <a:lstStyle/>
          <a:p>
            <a:r>
              <a:rPr lang="en-US" dirty="0"/>
              <a:t>Status and Next Steps</a:t>
            </a:r>
          </a:p>
        </p:txBody>
      </p:sp>
      <p:sp>
        <p:nvSpPr>
          <p:cNvPr id="4" name="Text Placeholder 3">
            <a:extLst>
              <a:ext uri="{FF2B5EF4-FFF2-40B4-BE49-F238E27FC236}">
                <a16:creationId xmlns:a16="http://schemas.microsoft.com/office/drawing/2014/main" id="{7916AF75-287E-875D-0D10-C57E3AE698F2}"/>
              </a:ext>
            </a:extLst>
          </p:cNvPr>
          <p:cNvSpPr>
            <a:spLocks noGrp="1"/>
          </p:cNvSpPr>
          <p:nvPr>
            <p:ph type="body" sz="quarter" idx="37"/>
          </p:nvPr>
        </p:nvSpPr>
        <p:spPr/>
        <p:txBody>
          <a:bodyPr/>
          <a:lstStyle/>
          <a:p>
            <a:endParaRPr lang="en-US"/>
          </a:p>
        </p:txBody>
      </p:sp>
      <p:sp>
        <p:nvSpPr>
          <p:cNvPr id="5" name="Date Placeholder 4">
            <a:extLst>
              <a:ext uri="{FF2B5EF4-FFF2-40B4-BE49-F238E27FC236}">
                <a16:creationId xmlns:a16="http://schemas.microsoft.com/office/drawing/2014/main" id="{342013F9-4FBE-7BA3-07DF-F05F7624014B}"/>
              </a:ext>
            </a:extLst>
          </p:cNvPr>
          <p:cNvSpPr>
            <a:spLocks noGrp="1"/>
          </p:cNvSpPr>
          <p:nvPr>
            <p:ph type="dt" sz="half" idx="38"/>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4C97"/>
                </a:solidFill>
                <a:effectLst/>
                <a:uLnTx/>
                <a:uFillTx/>
                <a:latin typeface="Helvetica" charset="0"/>
                <a:ea typeface="+mn-ea"/>
              </a:rPr>
              <a:t>5/16/26</a:t>
            </a:r>
          </a:p>
        </p:txBody>
      </p:sp>
      <p:sp>
        <p:nvSpPr>
          <p:cNvPr id="6" name="Footer Placeholder 5">
            <a:extLst>
              <a:ext uri="{FF2B5EF4-FFF2-40B4-BE49-F238E27FC236}">
                <a16:creationId xmlns:a16="http://schemas.microsoft.com/office/drawing/2014/main" id="{36B86857-1F23-90D7-1B58-09687F45F8B1}"/>
              </a:ext>
            </a:extLst>
          </p:cNvPr>
          <p:cNvSpPr>
            <a:spLocks noGrp="1"/>
          </p:cNvSpPr>
          <p:nvPr>
            <p:ph type="ftr" sz="quarter" idx="3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4C97"/>
                </a:solidFill>
                <a:effectLst/>
                <a:uLnTx/>
                <a:uFillTx/>
                <a:latin typeface="Helvetica" charset="0"/>
                <a:ea typeface="+mn-ea"/>
              </a:rPr>
              <a:t>Sam Posen | IPAC'26 Tutorial</a:t>
            </a:r>
          </a:p>
        </p:txBody>
      </p:sp>
      <p:sp>
        <p:nvSpPr>
          <p:cNvPr id="7" name="Slide Number Placeholder 6">
            <a:extLst>
              <a:ext uri="{FF2B5EF4-FFF2-40B4-BE49-F238E27FC236}">
                <a16:creationId xmlns:a16="http://schemas.microsoft.com/office/drawing/2014/main" id="{B51FCE80-EBE6-CA68-6A14-EEEE16539A47}"/>
              </a:ext>
            </a:extLst>
          </p:cNvPr>
          <p:cNvSpPr>
            <a:spLocks noGrp="1"/>
          </p:cNvSpPr>
          <p:nvPr>
            <p:ph type="sldNum" sz="quarter" idx="4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BAA12D-5F28-3140-935A-44BF4B54B6B6}" type="slidenum">
              <a:rPr kumimoji="0" lang="en-US" sz="900" b="1" i="0" u="none" strike="noStrike" kern="1200" cap="none" spc="0" normalizeH="0" baseline="0" noProof="0" smtClean="0">
                <a:ln>
                  <a:noFill/>
                </a:ln>
                <a:solidFill>
                  <a:srgbClr val="FFFFFF"/>
                </a:solidFill>
                <a:effectLst/>
                <a:uLnTx/>
                <a:uFillTx/>
                <a:latin typeface="Helvetica" pitchFamily="2" charset="0"/>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a:t>
            </a:fld>
            <a:endParaRPr kumimoji="0" lang="en-US" sz="900" b="1" i="0" u="none" strike="noStrike" kern="1200" cap="none" spc="0" normalizeH="0" baseline="0" noProof="0">
              <a:ln>
                <a:noFill/>
              </a:ln>
              <a:solidFill>
                <a:srgbClr val="FFFFFF"/>
              </a:solidFill>
              <a:effectLst/>
              <a:uLnTx/>
              <a:uFillTx/>
              <a:latin typeface="Helvetica" pitchFamily="2" charset="0"/>
              <a:ea typeface="+mn-ea"/>
              <a:cs typeface="+mn-cs"/>
            </a:endParaRPr>
          </a:p>
        </p:txBody>
      </p:sp>
    </p:spTree>
    <p:extLst>
      <p:ext uri="{BB962C8B-B14F-4D97-AF65-F5344CB8AC3E}">
        <p14:creationId xmlns:p14="http://schemas.microsoft.com/office/powerpoint/2010/main" val="27357851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BA10C-093B-6586-75F3-43E98B267B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1B5D13-F493-5827-73FC-6A4BF37F4F30}"/>
              </a:ext>
            </a:extLst>
          </p:cNvPr>
          <p:cNvSpPr>
            <a:spLocks noGrp="1"/>
          </p:cNvSpPr>
          <p:nvPr>
            <p:ph type="title"/>
          </p:nvPr>
        </p:nvSpPr>
        <p:spPr/>
        <p:txBody>
          <a:bodyPr/>
          <a:lstStyle/>
          <a:p>
            <a:r>
              <a:rPr lang="en-US" dirty="0"/>
              <a:t>Quantum Computing</a:t>
            </a:r>
          </a:p>
        </p:txBody>
      </p:sp>
      <p:sp>
        <p:nvSpPr>
          <p:cNvPr id="3" name="Text Placeholder 2">
            <a:extLst>
              <a:ext uri="{FF2B5EF4-FFF2-40B4-BE49-F238E27FC236}">
                <a16:creationId xmlns:a16="http://schemas.microsoft.com/office/drawing/2014/main" id="{A11C02C2-86F5-AF82-825A-A2060FA6C839}"/>
              </a:ext>
            </a:extLst>
          </p:cNvPr>
          <p:cNvSpPr>
            <a:spLocks noGrp="1"/>
          </p:cNvSpPr>
          <p:nvPr>
            <p:ph type="body" sz="quarter" idx="10"/>
          </p:nvPr>
        </p:nvSpPr>
        <p:spPr/>
        <p:txBody>
          <a:bodyPr/>
          <a:lstStyle/>
          <a:p>
            <a:r>
              <a:rPr lang="en-US" dirty="0"/>
              <a:t>3</a:t>
            </a:r>
          </a:p>
        </p:txBody>
      </p:sp>
    </p:spTree>
    <p:extLst>
      <p:ext uri="{BB962C8B-B14F-4D97-AF65-F5344CB8AC3E}">
        <p14:creationId xmlns:p14="http://schemas.microsoft.com/office/powerpoint/2010/main" val="27315348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CFFBAB-83FB-BE49-988F-8894C6213C7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77285" y="902105"/>
            <a:ext cx="8839200" cy="2781300"/>
          </a:xfrm>
          <a:prstGeom prst="rect">
            <a:avLst/>
          </a:prstGeom>
        </p:spPr>
      </p:pic>
      <p:sp>
        <p:nvSpPr>
          <p:cNvPr id="5" name="Rectangle 4">
            <a:extLst>
              <a:ext uri="{FF2B5EF4-FFF2-40B4-BE49-F238E27FC236}">
                <a16:creationId xmlns:a16="http://schemas.microsoft.com/office/drawing/2014/main" id="{C7667AC8-70CD-8C44-9F9C-C0F8ED9818B2}"/>
              </a:ext>
            </a:extLst>
          </p:cNvPr>
          <p:cNvSpPr/>
          <p:nvPr/>
        </p:nvSpPr>
        <p:spPr>
          <a:xfrm>
            <a:off x="2557533" y="3978859"/>
            <a:ext cx="7278705" cy="1015663"/>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2000" b="0" i="0" u="none" strike="noStrike" kern="1200" cap="none" spc="0" normalizeH="0" baseline="0" noProof="0" dirty="0">
                <a:ln>
                  <a:noFill/>
                </a:ln>
                <a:solidFill>
                  <a:prstClr val="black"/>
                </a:solidFill>
                <a:effectLst/>
                <a:uLnTx/>
                <a:uFillTx/>
                <a:latin typeface="Calibri" panose="020F0502020204030204"/>
                <a:ea typeface="+mn-ea"/>
                <a:cs typeface="+mn-cs"/>
              </a:rPr>
              <a:t>“Nature isn't classical, dammit, and if you want to make a simulation of nature, you'd better make it quantum mechanical, and by golly it's a wonderful problem, because it doesn't look so easy”</a:t>
            </a:r>
          </a:p>
        </p:txBody>
      </p:sp>
      <p:sp>
        <p:nvSpPr>
          <p:cNvPr id="2" name="Footer Placeholder 1">
            <a:extLst>
              <a:ext uri="{FF2B5EF4-FFF2-40B4-BE49-F238E27FC236}">
                <a16:creationId xmlns:a16="http://schemas.microsoft.com/office/drawing/2014/main" id="{E4646050-9841-FA4A-BD73-218C562AF1BA}"/>
              </a:ext>
            </a:extLst>
          </p:cNvPr>
          <p:cNvSpPr>
            <a:spLocks noGrp="1"/>
          </p:cNvSpPr>
          <p:nvPr>
            <p:ph type="ftr" sz="quarter" idx="3"/>
          </p:nvPr>
        </p:nvSpPr>
        <p:spPr>
          <a:xfrm>
            <a:off x="4759779" y="6481583"/>
            <a:ext cx="5630516" cy="241300"/>
          </a:xfrm>
          <a:prstGeom prst="rect">
            <a:avLst/>
          </a:prstGeom>
        </p:spPr>
        <p:txBody>
          <a:bodyPr vert="horz" lIns="0" tIns="0" rIns="0" bIns="0" rtlCol="0" anchor="t" anchorCtr="0"/>
          <a:lstStyle>
            <a:defPPr>
              <a:defRPr lang="en-US"/>
            </a:defPPr>
            <a:lvl1pPr marL="0" algn="l" defTabSz="914377" rtl="0" eaLnBrk="1" latinLnBrk="0" hangingPunct="1">
              <a:defRPr sz="1200" kern="1200">
                <a:solidFill>
                  <a:srgbClr val="004C97"/>
                </a:solidFill>
                <a:latin typeface="Helvetica"/>
                <a:ea typeface="ＭＳ Ｐゴシック" charset="0"/>
                <a:cs typeface="ＭＳ Ｐゴシック" charset="0"/>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4C97"/>
                </a:solidFill>
                <a:effectLst/>
                <a:uLnTx/>
                <a:uFillTx/>
                <a:latin typeface="Helvetica"/>
                <a:ea typeface="ＭＳ Ｐゴシック" charset="0"/>
              </a:rPr>
              <a:t>Sam Posen | IPAC'26 Tutorial</a:t>
            </a:r>
            <a:endParaRPr kumimoji="0" sz="1200" b="0" i="0" u="none" strike="noStrike" kern="1200" cap="none" spc="0" normalizeH="0" baseline="0" noProof="0">
              <a:ln>
                <a:noFill/>
              </a:ln>
              <a:solidFill>
                <a:srgbClr val="004C97"/>
              </a:solidFill>
              <a:effectLst/>
              <a:uLnTx/>
              <a:uFillTx/>
              <a:latin typeface="Helvetica"/>
              <a:ea typeface="ＭＳ Ｐゴシック" charset="0"/>
            </a:endParaRPr>
          </a:p>
        </p:txBody>
      </p:sp>
      <p:sp>
        <p:nvSpPr>
          <p:cNvPr id="3" name="TextBox 2">
            <a:extLst>
              <a:ext uri="{FF2B5EF4-FFF2-40B4-BE49-F238E27FC236}">
                <a16:creationId xmlns:a16="http://schemas.microsoft.com/office/drawing/2014/main" id="{FE95DF49-E8A6-3FED-3211-28AD8DF0DF55}"/>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10" name="Date Placeholder 9">
            <a:extLst>
              <a:ext uri="{FF2B5EF4-FFF2-40B4-BE49-F238E27FC236}">
                <a16:creationId xmlns:a16="http://schemas.microsoft.com/office/drawing/2014/main" id="{539EF3E1-633B-4FAA-0405-2FC04D81482F}"/>
              </a:ext>
            </a:extLst>
          </p:cNvPr>
          <p:cNvSpPr>
            <a:spLocks noGrp="1"/>
          </p:cNvSpPr>
          <p:nvPr>
            <p:ph type="dt" sz="half" idx="2"/>
          </p:nvPr>
        </p:nvSpPr>
        <p:spPr/>
        <p:txBody>
          <a:bodyPr/>
          <a:lstStyle/>
          <a:p>
            <a:pPr>
              <a:defRPr/>
            </a:pPr>
            <a:r>
              <a:rPr lang="en-US"/>
              <a:t>5/16/26</a:t>
            </a:r>
            <a:endParaRPr lang="en-US" dirty="0"/>
          </a:p>
        </p:txBody>
      </p:sp>
      <p:sp>
        <p:nvSpPr>
          <p:cNvPr id="11" name="Slide Number Placeholder 10">
            <a:extLst>
              <a:ext uri="{FF2B5EF4-FFF2-40B4-BE49-F238E27FC236}">
                <a16:creationId xmlns:a16="http://schemas.microsoft.com/office/drawing/2014/main" id="{4417FDF2-43B4-50EC-43AE-E01E0707E438}"/>
              </a:ext>
            </a:extLst>
          </p:cNvPr>
          <p:cNvSpPr>
            <a:spLocks noGrp="1"/>
          </p:cNvSpPr>
          <p:nvPr>
            <p:ph type="sldNum" sz="quarter" idx="4"/>
          </p:nvPr>
        </p:nvSpPr>
        <p:spPr/>
        <p:txBody>
          <a:bodyPr/>
          <a:lstStyle/>
          <a:p>
            <a:pPr>
              <a:defRPr/>
            </a:pPr>
            <a:fld id="{148C009B-CB69-E04A-B9B3-34B26D69E9CF}" type="slidenum">
              <a:rPr lang="en-US" smtClean="0"/>
              <a:pPr>
                <a:defRPr/>
              </a:pPr>
              <a:t>28</a:t>
            </a:fld>
            <a:endParaRPr lang="en-US" dirty="0"/>
          </a:p>
        </p:txBody>
      </p:sp>
    </p:spTree>
    <p:extLst>
      <p:ext uri="{BB962C8B-B14F-4D97-AF65-F5344CB8AC3E}">
        <p14:creationId xmlns:p14="http://schemas.microsoft.com/office/powerpoint/2010/main" val="15709048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199A2E06-99AD-CDD1-1497-682EEF025F4E}"/>
              </a:ext>
            </a:extLst>
          </p:cNvPr>
          <p:cNvSpPr txBox="1"/>
          <p:nvPr/>
        </p:nvSpPr>
        <p:spPr>
          <a:xfrm>
            <a:off x="182359" y="1063164"/>
            <a:ext cx="8227864" cy="3929987"/>
          </a:xfrm>
          <a:prstGeom prst="rect">
            <a:avLst/>
          </a:prstGeom>
          <a:noFill/>
          <a:ln>
            <a:noFill/>
          </a:ln>
        </p:spPr>
        <p:txBody>
          <a:bodyPr wrap="square" rtlCol="0">
            <a:spAutoFit/>
          </a:bodyPr>
          <a:lstStyle/>
          <a:p>
            <a:pPr marL="380981" indent="-380981" defTabSz="914377">
              <a:buFont typeface="Arial" panose="020B0604020202020204" pitchFamily="34" charset="0"/>
              <a:buChar char="•"/>
            </a:pPr>
            <a:r>
              <a:rPr lang="en-US" sz="2267" dirty="0">
                <a:solidFill>
                  <a:srgbClr val="000000"/>
                </a:solidFill>
                <a:latin typeface="Roboto" panose="02000000000000000000" pitchFamily="2" charset="0"/>
                <a:ea typeface="Roboto" panose="02000000000000000000" pitchFamily="2" charset="0"/>
                <a:cs typeface="Roboto" panose="02000000000000000000" pitchFamily="2" charset="0"/>
              </a:rPr>
              <a:t>Growing field of science and technology, combining and drawing on the disciplines of physics, mathematics, computer science, and engineering</a:t>
            </a:r>
          </a:p>
          <a:p>
            <a:pPr marL="380981" indent="-380981" defTabSz="914377">
              <a:buFont typeface="Arial" panose="020B0604020202020204" pitchFamily="34" charset="0"/>
              <a:buChar char="•"/>
            </a:pPr>
            <a:r>
              <a:rPr lang="en-US" sz="2267" dirty="0">
                <a:solidFill>
                  <a:srgbClr val="000000"/>
                </a:solidFill>
                <a:latin typeface="Roboto" panose="02000000000000000000" pitchFamily="2" charset="0"/>
                <a:ea typeface="Roboto" panose="02000000000000000000" pitchFamily="2" charset="0"/>
                <a:cs typeface="Roboto" panose="02000000000000000000" pitchFamily="2" charset="0"/>
              </a:rPr>
              <a:t>Its aim is to understand how certain </a:t>
            </a:r>
            <a:r>
              <a:rPr lang="en-US" sz="2267" b="1" dirty="0">
                <a:solidFill>
                  <a:srgbClr val="000000"/>
                </a:solidFill>
                <a:latin typeface="Roboto" panose="02000000000000000000" pitchFamily="2" charset="0"/>
                <a:ea typeface="Roboto" panose="02000000000000000000" pitchFamily="2" charset="0"/>
                <a:cs typeface="Roboto" panose="02000000000000000000" pitchFamily="2" charset="0"/>
              </a:rPr>
              <a:t>fundamental laws of quantum physics </a:t>
            </a:r>
            <a:r>
              <a:rPr lang="en-US" sz="2267" dirty="0">
                <a:solidFill>
                  <a:srgbClr val="000000"/>
                </a:solidFill>
                <a:latin typeface="Roboto" panose="02000000000000000000" pitchFamily="2" charset="0"/>
                <a:ea typeface="Roboto" panose="02000000000000000000" pitchFamily="2" charset="0"/>
                <a:cs typeface="Roboto" panose="02000000000000000000" pitchFamily="2" charset="0"/>
              </a:rPr>
              <a:t>– </a:t>
            </a:r>
            <a:r>
              <a:rPr lang="en-US" sz="2267" b="1" dirty="0">
                <a:solidFill>
                  <a:srgbClr val="000000"/>
                </a:solidFill>
                <a:latin typeface="Roboto" panose="02000000000000000000" pitchFamily="2" charset="0"/>
                <a:ea typeface="Roboto" panose="02000000000000000000" pitchFamily="2" charset="0"/>
                <a:cs typeface="Roboto" panose="02000000000000000000" pitchFamily="2" charset="0"/>
              </a:rPr>
              <a:t>superposition, entanglement </a:t>
            </a:r>
            <a:r>
              <a:rPr lang="en-US" sz="2267" dirty="0">
                <a:solidFill>
                  <a:srgbClr val="000000"/>
                </a:solidFill>
                <a:latin typeface="Roboto" panose="02000000000000000000" pitchFamily="2" charset="0"/>
                <a:ea typeface="Roboto" panose="02000000000000000000" pitchFamily="2" charset="0"/>
                <a:cs typeface="Roboto" panose="02000000000000000000" pitchFamily="2" charset="0"/>
              </a:rPr>
              <a:t>- can be harnessed to dramatically improve the acquisition, transmission, and processing of information</a:t>
            </a:r>
          </a:p>
          <a:p>
            <a:pPr marL="380981" indent="-380981" defTabSz="914377">
              <a:buFont typeface="Arial" panose="020B0604020202020204" pitchFamily="34" charset="0"/>
              <a:buChar char="•"/>
            </a:pPr>
            <a:r>
              <a:rPr lang="en-US" sz="2267" dirty="0">
                <a:solidFill>
                  <a:srgbClr val="000000"/>
                </a:solidFill>
                <a:latin typeface="Roboto" panose="02000000000000000000" pitchFamily="2" charset="0"/>
                <a:ea typeface="Roboto" panose="02000000000000000000" pitchFamily="2" charset="0"/>
                <a:cs typeface="Roboto" panose="02000000000000000000" pitchFamily="2" charset="0"/>
              </a:rPr>
              <a:t>The exciting scientific opportunities offered by QIS are attracting the interest of a growing community of scientists and technologists, and are promoting </a:t>
            </a:r>
            <a:r>
              <a:rPr lang="en-US" sz="2267" b="1" dirty="0">
                <a:solidFill>
                  <a:srgbClr val="000000"/>
                </a:solidFill>
                <a:latin typeface="Roboto" panose="02000000000000000000" pitchFamily="2" charset="0"/>
                <a:ea typeface="Roboto" panose="02000000000000000000" pitchFamily="2" charset="0"/>
                <a:cs typeface="Roboto" panose="02000000000000000000" pitchFamily="2" charset="0"/>
              </a:rPr>
              <a:t>unprecedented interactions across traditional disciplinary boundaries</a:t>
            </a:r>
          </a:p>
        </p:txBody>
      </p:sp>
      <p:sp>
        <p:nvSpPr>
          <p:cNvPr id="3" name="Title 10">
            <a:extLst>
              <a:ext uri="{FF2B5EF4-FFF2-40B4-BE49-F238E27FC236}">
                <a16:creationId xmlns:a16="http://schemas.microsoft.com/office/drawing/2014/main" id="{865AF006-5A65-40D2-3088-85AB6CBDD5B8}"/>
              </a:ext>
            </a:extLst>
          </p:cNvPr>
          <p:cNvSpPr txBox="1">
            <a:spLocks/>
          </p:cNvSpPr>
          <p:nvPr/>
        </p:nvSpPr>
        <p:spPr>
          <a:xfrm>
            <a:off x="182360" y="273127"/>
            <a:ext cx="9679051" cy="546100"/>
          </a:xfrm>
          <a:prstGeom prst="rect">
            <a:avLst/>
          </a:prstGeom>
        </p:spPr>
        <p:txBody>
          <a:bodyPr/>
          <a:lstStyle>
            <a:lvl1pPr algn="l" defTabSz="457200" rtl="0" eaLnBrk="1" fontAlgn="base" hangingPunct="1">
              <a:spcBef>
                <a:spcPct val="0"/>
              </a:spcBef>
              <a:spcAft>
                <a:spcPct val="0"/>
              </a:spcAft>
              <a:defRPr sz="1700" b="1" kern="1200">
                <a:solidFill>
                  <a:srgbClr val="2E5286"/>
                </a:solidFill>
                <a:latin typeface="Helvetica"/>
                <a:ea typeface="Geneva" charset="0"/>
                <a:cs typeface="ＭＳ Ｐゴシック" charset="0"/>
              </a:defRPr>
            </a:lvl1pPr>
            <a:lvl2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2pPr>
            <a:lvl3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3pPr>
            <a:lvl4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4pPr>
            <a:lvl5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5pPr>
            <a:lvl6pPr marL="4572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6pPr>
            <a:lvl7pPr marL="9144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7pPr>
            <a:lvl8pPr marL="13716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8pPr>
            <a:lvl9pPr marL="18288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9pPr>
          </a:lstStyle>
          <a:p>
            <a:pPr defTabSz="457189"/>
            <a:r>
              <a:rPr lang="en-US" sz="3733" dirty="0">
                <a:solidFill>
                  <a:srgbClr val="004C97"/>
                </a:solidFill>
                <a:latin typeface="Roboto" panose="02000000000000000000" pitchFamily="2" charset="0"/>
                <a:ea typeface="Roboto" panose="02000000000000000000" pitchFamily="2" charset="0"/>
              </a:rPr>
              <a:t>Quantum Information Science</a:t>
            </a:r>
            <a:endParaRPr lang="en-US" sz="2667" dirty="0">
              <a:solidFill>
                <a:srgbClr val="004C97"/>
              </a:solidFill>
              <a:latin typeface="Roboto" panose="02000000000000000000" pitchFamily="2" charset="0"/>
              <a:ea typeface="Roboto" panose="02000000000000000000" pitchFamily="2" charset="0"/>
            </a:endParaRPr>
          </a:p>
        </p:txBody>
      </p:sp>
      <p:pic>
        <p:nvPicPr>
          <p:cNvPr id="4" name="Picture 3">
            <a:extLst>
              <a:ext uri="{FF2B5EF4-FFF2-40B4-BE49-F238E27FC236}">
                <a16:creationId xmlns:a16="http://schemas.microsoft.com/office/drawing/2014/main" id="{07DC91F5-29FF-8332-29E0-9041B1C745DD}"/>
              </a:ext>
            </a:extLst>
          </p:cNvPr>
          <p:cNvPicPr>
            <a:picLocks noChangeAspect="1"/>
          </p:cNvPicPr>
          <p:nvPr/>
        </p:nvPicPr>
        <p:blipFill>
          <a:blip r:embed="rId2"/>
          <a:stretch>
            <a:fillRect/>
          </a:stretch>
        </p:blipFill>
        <p:spPr>
          <a:xfrm>
            <a:off x="8628124" y="546175"/>
            <a:ext cx="3202224" cy="2457668"/>
          </a:xfrm>
          <a:prstGeom prst="rect">
            <a:avLst/>
          </a:prstGeom>
          <a:ln>
            <a:solidFill>
              <a:schemeClr val="tx1"/>
            </a:solidFill>
          </a:ln>
        </p:spPr>
      </p:pic>
      <p:pic>
        <p:nvPicPr>
          <p:cNvPr id="7" name="Picture 4" descr="What Is Quantum Entanglement? Quantum Entanglement Explained in Simple  Terms | Caltech Science Exchange">
            <a:extLst>
              <a:ext uri="{FF2B5EF4-FFF2-40B4-BE49-F238E27FC236}">
                <a16:creationId xmlns:a16="http://schemas.microsoft.com/office/drawing/2014/main" id="{659EF8C4-AD91-8CF9-72D3-D4A4E5011D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8124" y="3191275"/>
            <a:ext cx="3202224" cy="1801876"/>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
        <p:nvSpPr>
          <p:cNvPr id="6" name="Date Placeholder 5">
            <a:extLst>
              <a:ext uri="{FF2B5EF4-FFF2-40B4-BE49-F238E27FC236}">
                <a16:creationId xmlns:a16="http://schemas.microsoft.com/office/drawing/2014/main" id="{79DAC90F-50D0-828E-57D4-AE9B485BC790}"/>
              </a:ext>
            </a:extLst>
          </p:cNvPr>
          <p:cNvSpPr>
            <a:spLocks noGrp="1"/>
          </p:cNvSpPr>
          <p:nvPr>
            <p:ph type="dt" sz="half" idx="2"/>
          </p:nvPr>
        </p:nvSpPr>
        <p:spPr/>
        <p:txBody>
          <a:bodyPr/>
          <a:lstStyle/>
          <a:p>
            <a:pPr defTabSz="914377">
              <a:defRPr/>
            </a:pPr>
            <a:r>
              <a:rPr lang="en-US">
                <a:ea typeface="+mn-ea"/>
              </a:rPr>
              <a:t>5/16/26</a:t>
            </a:r>
          </a:p>
        </p:txBody>
      </p:sp>
      <p:sp>
        <p:nvSpPr>
          <p:cNvPr id="8" name="Footer Placeholder 7">
            <a:extLst>
              <a:ext uri="{FF2B5EF4-FFF2-40B4-BE49-F238E27FC236}">
                <a16:creationId xmlns:a16="http://schemas.microsoft.com/office/drawing/2014/main" id="{12EA2EE6-5BF3-2F4A-D31B-01A1502A5F14}"/>
              </a:ext>
            </a:extLst>
          </p:cNvPr>
          <p:cNvSpPr>
            <a:spLocks noGrp="1"/>
          </p:cNvSpPr>
          <p:nvPr>
            <p:ph type="ftr" sz="quarter" idx="3"/>
          </p:nvPr>
        </p:nvSpPr>
        <p:spPr/>
        <p:txBody>
          <a:bodyPr/>
          <a:lstStyle/>
          <a:p>
            <a:pPr defTabSz="914377">
              <a:defRPr/>
            </a:pPr>
            <a:r>
              <a:rPr lang="en-US"/>
              <a:t>Sam Posen | IPAC'26 Tutorial</a:t>
            </a:r>
            <a:endParaRPr lang="en-US" b="1"/>
          </a:p>
        </p:txBody>
      </p:sp>
      <p:sp>
        <p:nvSpPr>
          <p:cNvPr id="5" name="TextBox 4">
            <a:extLst>
              <a:ext uri="{FF2B5EF4-FFF2-40B4-BE49-F238E27FC236}">
                <a16:creationId xmlns:a16="http://schemas.microsoft.com/office/drawing/2014/main" id="{582B3401-9681-0D99-7B36-E8AF6E23978D}"/>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9" name="Slide Number Placeholder 8">
            <a:extLst>
              <a:ext uri="{FF2B5EF4-FFF2-40B4-BE49-F238E27FC236}">
                <a16:creationId xmlns:a16="http://schemas.microsoft.com/office/drawing/2014/main" id="{30B3DC75-C53D-8EF1-A757-A7BFEE59A709}"/>
              </a:ext>
            </a:extLst>
          </p:cNvPr>
          <p:cNvSpPr>
            <a:spLocks noGrp="1"/>
          </p:cNvSpPr>
          <p:nvPr>
            <p:ph type="sldNum" sz="quarter" idx="4"/>
          </p:nvPr>
        </p:nvSpPr>
        <p:spPr/>
        <p:txBody>
          <a:bodyPr/>
          <a:lstStyle/>
          <a:p>
            <a:pPr algn="ctr">
              <a:defRPr/>
            </a:pPr>
            <a:fld id="{148C009B-CB69-E04A-B9B3-34B26D69E9CF}" type="slidenum">
              <a:rPr lang="en-US" smtClean="0"/>
              <a:pPr algn="ctr">
                <a:defRPr/>
              </a:pPr>
              <a:t>29</a:t>
            </a:fld>
            <a:endParaRPr lang="en-US"/>
          </a:p>
        </p:txBody>
      </p:sp>
    </p:spTree>
    <p:extLst>
      <p:ext uri="{BB962C8B-B14F-4D97-AF65-F5344CB8AC3E}">
        <p14:creationId xmlns:p14="http://schemas.microsoft.com/office/powerpoint/2010/main" val="3855211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EA03331-FC9A-DC78-B0D0-96721B38AA3B}"/>
              </a:ext>
            </a:extLst>
          </p:cNvPr>
          <p:cNvSpPr>
            <a:spLocks noGrp="1"/>
          </p:cNvSpPr>
          <p:nvPr>
            <p:ph type="ftr" sz="quarter" idx="3"/>
          </p:nvPr>
        </p:nvSpPr>
        <p:spPr>
          <a:xfrm>
            <a:off x="1530603" y="4878161"/>
            <a:ext cx="6262119" cy="182155"/>
          </a:xfrm>
          <a:prstGeom prst="rect">
            <a:avLst/>
          </a:prstGeom>
        </p:spPr>
        <p:txBody>
          <a:bodyPr lIns="0" tIns="0" rIns="0" bIns="0" anchor="t" anchorCtr="0"/>
          <a:lstStyle>
            <a:defPPr>
              <a:defRPr lang="en-US"/>
            </a:defPPr>
            <a:lvl1pPr marL="0" algn="l" defTabSz="457189"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189" algn="l" defTabSz="457189" rtl="0" fontAlgn="base">
              <a:spcBef>
                <a:spcPct val="0"/>
              </a:spcBef>
              <a:spcAft>
                <a:spcPct val="0"/>
              </a:spcAft>
              <a:defRPr sz="2400" kern="1200">
                <a:solidFill>
                  <a:schemeClr val="tx1"/>
                </a:solidFill>
                <a:latin typeface="Calibri" charset="0"/>
                <a:ea typeface="Geneva" charset="0"/>
                <a:cs typeface="Geneva" charset="0"/>
              </a:defRPr>
            </a:lvl2pPr>
            <a:lvl3pPr marL="914377" algn="l" defTabSz="457189" rtl="0" fontAlgn="base">
              <a:spcBef>
                <a:spcPct val="0"/>
              </a:spcBef>
              <a:spcAft>
                <a:spcPct val="0"/>
              </a:spcAft>
              <a:defRPr sz="2400" kern="1200">
                <a:solidFill>
                  <a:schemeClr val="tx1"/>
                </a:solidFill>
                <a:latin typeface="Calibri" charset="0"/>
                <a:ea typeface="Geneva" charset="0"/>
                <a:cs typeface="Geneva" charset="0"/>
              </a:defRPr>
            </a:lvl3pPr>
            <a:lvl4pPr marL="1371566" algn="l" defTabSz="457189" rtl="0" fontAlgn="base">
              <a:spcBef>
                <a:spcPct val="0"/>
              </a:spcBef>
              <a:spcAft>
                <a:spcPct val="0"/>
              </a:spcAft>
              <a:defRPr sz="2400" kern="1200">
                <a:solidFill>
                  <a:schemeClr val="tx1"/>
                </a:solidFill>
                <a:latin typeface="Calibri" charset="0"/>
                <a:ea typeface="Geneva" charset="0"/>
                <a:cs typeface="Geneva" charset="0"/>
              </a:defRPr>
            </a:lvl4pPr>
            <a:lvl5pPr marL="1828754" algn="l" defTabSz="457189" rtl="0" fontAlgn="base">
              <a:spcBef>
                <a:spcPct val="0"/>
              </a:spcBef>
              <a:spcAft>
                <a:spcPct val="0"/>
              </a:spcAft>
              <a:defRPr sz="2400" kern="1200">
                <a:solidFill>
                  <a:schemeClr val="tx1"/>
                </a:solidFill>
                <a:latin typeface="Calibri" charset="0"/>
                <a:ea typeface="Geneva" charset="0"/>
                <a:cs typeface="Geneva" charset="0"/>
              </a:defRPr>
            </a:lvl5pPr>
            <a:lvl6pPr marL="2285943" algn="l" defTabSz="457189" rtl="0" eaLnBrk="1" latinLnBrk="0" hangingPunct="1">
              <a:defRPr sz="2400" kern="1200">
                <a:solidFill>
                  <a:schemeClr val="tx1"/>
                </a:solidFill>
                <a:latin typeface="Calibri" charset="0"/>
                <a:ea typeface="Geneva" charset="0"/>
                <a:cs typeface="Geneva" charset="0"/>
              </a:defRPr>
            </a:lvl6pPr>
            <a:lvl7pPr marL="2743131" algn="l" defTabSz="457189" rtl="0" eaLnBrk="1" latinLnBrk="0" hangingPunct="1">
              <a:defRPr sz="2400" kern="1200">
                <a:solidFill>
                  <a:schemeClr val="tx1"/>
                </a:solidFill>
                <a:latin typeface="Calibri" charset="0"/>
                <a:ea typeface="Geneva" charset="0"/>
                <a:cs typeface="Geneva" charset="0"/>
              </a:defRPr>
            </a:lvl7pPr>
            <a:lvl8pPr marL="3200320" algn="l" defTabSz="457189" rtl="0" eaLnBrk="1" latinLnBrk="0" hangingPunct="1">
              <a:defRPr sz="2400" kern="1200">
                <a:solidFill>
                  <a:schemeClr val="tx1"/>
                </a:solidFill>
                <a:latin typeface="Calibri" charset="0"/>
                <a:ea typeface="Geneva" charset="0"/>
                <a:cs typeface="Geneva" charset="0"/>
              </a:defRPr>
            </a:lvl8pPr>
            <a:lvl9pPr marL="3657509" algn="l" defTabSz="457189" rtl="0" eaLnBrk="1" latinLnBrk="0" hangingPunct="1">
              <a:defRPr sz="2400" kern="1200">
                <a:solidFill>
                  <a:schemeClr val="tx1"/>
                </a:solidFill>
                <a:latin typeface="Calibri" charset="0"/>
                <a:ea typeface="Geneva" charset="0"/>
                <a:cs typeface="Geneva" charset="0"/>
              </a:defRPr>
            </a:lvl9pPr>
          </a:lstStyle>
          <a:p>
            <a:pPr>
              <a:defRPr/>
            </a:pPr>
            <a:r>
              <a:rPr lang="en-US"/>
              <a:t>Sam Posen | IPAC'26 Tutorial</a:t>
            </a:r>
            <a:endParaRPr lang="en-US" b="1" dirty="0"/>
          </a:p>
        </p:txBody>
      </p:sp>
      <p:pic>
        <p:nvPicPr>
          <p:cNvPr id="1028" name="Picture 4" descr="3 scientists awarded 2022 Nobel Prize in Physics for quantum study - CGTN">
            <a:extLst>
              <a:ext uri="{FF2B5EF4-FFF2-40B4-BE49-F238E27FC236}">
                <a16:creationId xmlns:a16="http://schemas.microsoft.com/office/drawing/2014/main" id="{A4F234AB-2F79-9DE5-277D-5DEF5BE4AE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210" y="797858"/>
            <a:ext cx="9670583" cy="5439703"/>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0">
            <a:extLst>
              <a:ext uri="{FF2B5EF4-FFF2-40B4-BE49-F238E27FC236}">
                <a16:creationId xmlns:a16="http://schemas.microsoft.com/office/drawing/2014/main" id="{8621C3A9-C5F6-91B3-0010-A88DBAC24985}"/>
              </a:ext>
            </a:extLst>
          </p:cNvPr>
          <p:cNvSpPr txBox="1">
            <a:spLocks/>
          </p:cNvSpPr>
          <p:nvPr/>
        </p:nvSpPr>
        <p:spPr>
          <a:xfrm>
            <a:off x="296333" y="110914"/>
            <a:ext cx="9679051" cy="546100"/>
          </a:xfrm>
          <a:prstGeom prst="rect">
            <a:avLst/>
          </a:prstGeom>
        </p:spPr>
        <p:txBody>
          <a:bodyPr/>
          <a:lstStyle>
            <a:lvl1pPr algn="l" defTabSz="457200" rtl="0" eaLnBrk="1" fontAlgn="base" hangingPunct="1">
              <a:spcBef>
                <a:spcPct val="0"/>
              </a:spcBef>
              <a:spcAft>
                <a:spcPct val="0"/>
              </a:spcAft>
              <a:defRPr sz="1700" b="1" kern="1200">
                <a:solidFill>
                  <a:srgbClr val="2E5286"/>
                </a:solidFill>
                <a:latin typeface="Helvetica"/>
                <a:ea typeface="Geneva" charset="0"/>
                <a:cs typeface="ＭＳ Ｐゴシック" charset="0"/>
              </a:defRPr>
            </a:lvl1pPr>
            <a:lvl2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2pPr>
            <a:lvl3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3pPr>
            <a:lvl4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4pPr>
            <a:lvl5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5pPr>
            <a:lvl6pPr marL="4572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6pPr>
            <a:lvl7pPr marL="9144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7pPr>
            <a:lvl8pPr marL="13716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8pPr>
            <a:lvl9pPr marL="18288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9pPr>
          </a:lstStyle>
          <a:p>
            <a:pPr defTabSz="457189"/>
            <a:r>
              <a:rPr lang="en-US" sz="3733" dirty="0">
                <a:solidFill>
                  <a:srgbClr val="004C97"/>
                </a:solidFill>
                <a:latin typeface="Roboto" panose="02000000000000000000" pitchFamily="2" charset="0"/>
                <a:ea typeface="Roboto" panose="02000000000000000000" pitchFamily="2" charset="0"/>
              </a:rPr>
              <a:t>The world is excited about Quantum</a:t>
            </a:r>
            <a:endParaRPr lang="en-US" sz="2667" dirty="0">
              <a:solidFill>
                <a:srgbClr val="004C97"/>
              </a:solidFill>
              <a:latin typeface="Roboto" panose="02000000000000000000" pitchFamily="2" charset="0"/>
              <a:ea typeface="Roboto" panose="02000000000000000000" pitchFamily="2" charset="0"/>
            </a:endParaRPr>
          </a:p>
        </p:txBody>
      </p:sp>
      <p:sp>
        <p:nvSpPr>
          <p:cNvPr id="3" name="TextBox 2">
            <a:extLst>
              <a:ext uri="{FF2B5EF4-FFF2-40B4-BE49-F238E27FC236}">
                <a16:creationId xmlns:a16="http://schemas.microsoft.com/office/drawing/2014/main" id="{90FC570E-366B-47B5-F574-E0A0C496235E}"/>
              </a:ext>
            </a:extLst>
          </p:cNvPr>
          <p:cNvSpPr txBox="1"/>
          <p:nvPr/>
        </p:nvSpPr>
        <p:spPr>
          <a:xfrm>
            <a:off x="1530603" y="6378405"/>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5" name="Slide Number Placeholder 4">
            <a:extLst>
              <a:ext uri="{FF2B5EF4-FFF2-40B4-BE49-F238E27FC236}">
                <a16:creationId xmlns:a16="http://schemas.microsoft.com/office/drawing/2014/main" id="{62687C56-2D35-9797-F852-17202B872E63}"/>
              </a:ext>
            </a:extLst>
          </p:cNvPr>
          <p:cNvSpPr>
            <a:spLocks noGrp="1"/>
          </p:cNvSpPr>
          <p:nvPr>
            <p:ph type="sldNum" sz="quarter" idx="10"/>
          </p:nvPr>
        </p:nvSpPr>
        <p:spPr/>
        <p:txBody>
          <a:bodyPr/>
          <a:lstStyle/>
          <a:p>
            <a:pPr>
              <a:defRPr/>
            </a:pPr>
            <a:fld id="{148C009B-CB69-E04A-B9B3-34B26D69E9CF}" type="slidenum">
              <a:rPr lang="en-US" smtClean="0"/>
              <a:pPr>
                <a:defRPr/>
              </a:pPr>
              <a:t>30</a:t>
            </a:fld>
            <a:endParaRPr lang="en-US"/>
          </a:p>
        </p:txBody>
      </p:sp>
    </p:spTree>
    <p:extLst>
      <p:ext uri="{BB962C8B-B14F-4D97-AF65-F5344CB8AC3E}">
        <p14:creationId xmlns:p14="http://schemas.microsoft.com/office/powerpoint/2010/main" val="19290735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1114833-A55B-3EDD-901B-F1EFD3AED731}"/>
              </a:ext>
            </a:extLst>
          </p:cNvPr>
          <p:cNvSpPr>
            <a:spLocks noGrp="1"/>
          </p:cNvSpPr>
          <p:nvPr>
            <p:ph type="body" sz="quarter" idx="10"/>
          </p:nvPr>
        </p:nvSpPr>
        <p:spPr/>
        <p:txBody>
          <a:bodyPr/>
          <a:lstStyle/>
          <a:p>
            <a:endParaRPr lang="en-US"/>
          </a:p>
        </p:txBody>
      </p:sp>
      <p:sp>
        <p:nvSpPr>
          <p:cNvPr id="4" name="Text Placeholder 3">
            <a:extLst>
              <a:ext uri="{FF2B5EF4-FFF2-40B4-BE49-F238E27FC236}">
                <a16:creationId xmlns:a16="http://schemas.microsoft.com/office/drawing/2014/main" id="{096CCA3F-629C-50AF-1F98-A7C98B825569}"/>
              </a:ext>
            </a:extLst>
          </p:cNvPr>
          <p:cNvSpPr>
            <a:spLocks noGrp="1"/>
          </p:cNvSpPr>
          <p:nvPr>
            <p:ph type="body" sz="quarter" idx="37"/>
          </p:nvPr>
        </p:nvSpPr>
        <p:spPr/>
        <p:txBody>
          <a:bodyPr/>
          <a:lstStyle/>
          <a:p>
            <a:endParaRPr lang="en-US"/>
          </a:p>
        </p:txBody>
      </p:sp>
      <p:sp>
        <p:nvSpPr>
          <p:cNvPr id="5" name="Date Placeholder 4">
            <a:extLst>
              <a:ext uri="{FF2B5EF4-FFF2-40B4-BE49-F238E27FC236}">
                <a16:creationId xmlns:a16="http://schemas.microsoft.com/office/drawing/2014/main" id="{9FEF6575-413D-074F-FC22-385AC3DF3C11}"/>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15FBBBF4-3BD2-F6A2-3556-B740E40584FC}"/>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34E5DE63-201A-4A8E-E6AE-2A37EF9E433E}"/>
              </a:ext>
            </a:extLst>
          </p:cNvPr>
          <p:cNvSpPr>
            <a:spLocks noGrp="1"/>
          </p:cNvSpPr>
          <p:nvPr>
            <p:ph type="sldNum" sz="quarter" idx="40"/>
          </p:nvPr>
        </p:nvSpPr>
        <p:spPr/>
        <p:txBody>
          <a:bodyPr/>
          <a:lstStyle/>
          <a:p>
            <a:fld id="{F4BAA12D-5F28-3140-935A-44BF4B54B6B6}" type="slidenum">
              <a:rPr lang="en-US" smtClean="0"/>
              <a:pPr/>
              <a:t>31</a:t>
            </a:fld>
            <a:endParaRPr lang="en-US"/>
          </a:p>
        </p:txBody>
      </p:sp>
      <p:pic>
        <p:nvPicPr>
          <p:cNvPr id="8" name="Picture 4" descr="Quantum Initiatives Worldwide 2025 - Qureca Spain">
            <a:extLst>
              <a:ext uri="{FF2B5EF4-FFF2-40B4-BE49-F238E27FC236}">
                <a16:creationId xmlns:a16="http://schemas.microsoft.com/office/drawing/2014/main" id="{327EE6C8-85CC-2CD6-05BA-E84422D9F6F9}"/>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9253" y="-119204"/>
            <a:ext cx="10008892" cy="7096408"/>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CB55B323-60F8-A4FC-64C4-51887CD0350F}"/>
              </a:ext>
            </a:extLst>
          </p:cNvPr>
          <p:cNvSpPr>
            <a:spLocks noGrp="1"/>
          </p:cNvSpPr>
          <p:nvPr>
            <p:ph type="title"/>
          </p:nvPr>
        </p:nvSpPr>
        <p:spPr>
          <a:xfrm>
            <a:off x="914398" y="159696"/>
            <a:ext cx="9994393" cy="433527"/>
          </a:xfrm>
        </p:spPr>
        <p:txBody>
          <a:bodyPr/>
          <a:lstStyle/>
          <a:p>
            <a:r>
              <a:rPr lang="en-US" dirty="0"/>
              <a:t>Quantum Efforts Worldwide 2025</a:t>
            </a:r>
          </a:p>
        </p:txBody>
      </p:sp>
      <p:sp>
        <p:nvSpPr>
          <p:cNvPr id="9" name="TextBox 8">
            <a:extLst>
              <a:ext uri="{FF2B5EF4-FFF2-40B4-BE49-F238E27FC236}">
                <a16:creationId xmlns:a16="http://schemas.microsoft.com/office/drawing/2014/main" id="{686B9A0F-7106-A7BA-D60E-559E7A4D67EC}"/>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Tree>
    <p:extLst>
      <p:ext uri="{BB962C8B-B14F-4D97-AF65-F5344CB8AC3E}">
        <p14:creationId xmlns:p14="http://schemas.microsoft.com/office/powerpoint/2010/main" val="3784473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F8D3F21-1A8B-B6C3-15AF-B39FD5CC38BD}"/>
              </a:ext>
            </a:extLst>
          </p:cNvPr>
          <p:cNvSpPr>
            <a:spLocks noGrp="1"/>
          </p:cNvSpPr>
          <p:nvPr>
            <p:ph idx="1"/>
          </p:nvPr>
        </p:nvSpPr>
        <p:spPr>
          <a:xfrm>
            <a:off x="141520" y="1061371"/>
            <a:ext cx="2839625" cy="628648"/>
          </a:xfrm>
        </p:spPr>
        <p:txBody>
          <a:bodyPr>
            <a:normAutofit/>
          </a:bodyPr>
          <a:lstStyle/>
          <a:p>
            <a:r>
              <a:rPr lang="en-US" dirty="0"/>
              <a:t>Classical </a:t>
            </a:r>
            <a:r>
              <a:rPr dirty="0"/>
              <a:t>Computer</a:t>
            </a:r>
          </a:p>
        </p:txBody>
      </p:sp>
      <p:pic>
        <p:nvPicPr>
          <p:cNvPr id="1026" name="Picture 2" descr="Computer quantistico batte computer tradizionale | TechRadar">
            <a:extLst>
              <a:ext uri="{FF2B5EF4-FFF2-40B4-BE49-F238E27FC236}">
                <a16:creationId xmlns:a16="http://schemas.microsoft.com/office/drawing/2014/main" id="{6564F1A4-EE95-D2A7-9469-06E26BE95259}"/>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862757" y="1569105"/>
            <a:ext cx="4232692" cy="4494236"/>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pic>
        <p:nvPicPr>
          <p:cNvPr id="1028" name="Picture 4" descr="Intel Computer Processor at Rs 500 | Sector 3A | Gurgaon| ID: 11722124930">
            <a:extLst>
              <a:ext uri="{FF2B5EF4-FFF2-40B4-BE49-F238E27FC236}">
                <a16:creationId xmlns:a16="http://schemas.microsoft.com/office/drawing/2014/main" id="{60B7879F-F876-6597-2680-EA98BA79D2F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53566" y="3790838"/>
            <a:ext cx="1830476" cy="1830476"/>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pic>
        <p:nvPicPr>
          <p:cNvPr id="1030" name="Picture 6" descr="Cose da sapere prima di comprare un computer nuovo - Navigaweb.net">
            <a:extLst>
              <a:ext uri="{FF2B5EF4-FFF2-40B4-BE49-F238E27FC236}">
                <a16:creationId xmlns:a16="http://schemas.microsoft.com/office/drawing/2014/main" id="{3AFC2582-4A36-E377-AA11-887F7C663EB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53822" y="1690019"/>
            <a:ext cx="2815017" cy="1970512"/>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pic>
        <p:nvPicPr>
          <p:cNvPr id="1032" name="Picture 8" descr="Frontier, sviluppato nel laboratorio del ministero dell&amp;rsquo;Energia di Oak Ridge (Tennessee), &amp;egrave; ufficialmente&amp;nbsp;il primo supercomputer exascale della storia">
            <a:extLst>
              <a:ext uri="{FF2B5EF4-FFF2-40B4-BE49-F238E27FC236}">
                <a16:creationId xmlns:a16="http://schemas.microsoft.com/office/drawing/2014/main" id="{D7D481AB-EE1A-85CF-888D-08634EC42DAA}"/>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159603" y="1580128"/>
            <a:ext cx="4512389" cy="1970512"/>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pic>
        <p:nvPicPr>
          <p:cNvPr id="1034" name="Picture 10" descr="U.S. Retakes Top Spot in Supercomputer Race - Alone">
            <a:extLst>
              <a:ext uri="{FF2B5EF4-FFF2-40B4-BE49-F238E27FC236}">
                <a16:creationId xmlns:a16="http://schemas.microsoft.com/office/drawing/2014/main" id="{CCF8F00A-C0E6-BD18-CA94-B35B10BEE893}"/>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3138749" y="3650803"/>
            <a:ext cx="4533243" cy="2514907"/>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
        <p:nvSpPr>
          <p:cNvPr id="12" name="Content Placeholder 1">
            <a:extLst>
              <a:ext uri="{FF2B5EF4-FFF2-40B4-BE49-F238E27FC236}">
                <a16:creationId xmlns:a16="http://schemas.microsoft.com/office/drawing/2014/main" id="{A42E18F7-5C7A-68C7-43D7-622D277799F1}"/>
              </a:ext>
            </a:extLst>
          </p:cNvPr>
          <p:cNvSpPr txBox="1">
            <a:spLocks/>
          </p:cNvSpPr>
          <p:nvPr/>
        </p:nvSpPr>
        <p:spPr>
          <a:xfrm>
            <a:off x="4296233" y="1061371"/>
            <a:ext cx="2839625" cy="427877"/>
          </a:xfrm>
          <a:prstGeom prst="rect">
            <a:avLst/>
          </a:prstGeom>
        </p:spPr>
        <p:txBody>
          <a:bodyPr vert="horz" lIns="0" tIns="0" rIns="0" bIns="0" rtlCol="0">
            <a:normAutofit/>
          </a:bodyPr>
          <a:lstStyle>
            <a:lvl1pPr marL="306903" indent="-306903" defTabSz="914377">
              <a:lnSpc>
                <a:spcPct val="90000"/>
              </a:lnSpc>
              <a:spcBef>
                <a:spcPts val="1312"/>
              </a:spcBef>
              <a:buFont typeface="Arial" panose="020B0604020202020204" pitchFamily="34" charset="0"/>
              <a:buChar char="•"/>
              <a:defRPr sz="2400">
                <a:solidFill>
                  <a:srgbClr val="505050"/>
                </a:solidFill>
              </a:defRPr>
            </a:lvl1pPr>
            <a:lvl2pPr marL="376748" marR="0" indent="0" defTabSz="609570" fontAlgn="base">
              <a:lnSpc>
                <a:spcPct val="100000"/>
              </a:lnSpc>
              <a:spcBef>
                <a:spcPts val="1312"/>
              </a:spcBef>
              <a:spcAft>
                <a:spcPct val="0"/>
              </a:spcAft>
              <a:buClrTx/>
              <a:buSzTx/>
              <a:buFont typeface="Arial" charset="0"/>
              <a:buNone/>
              <a:tabLst/>
              <a:defRPr sz="2133">
                <a:solidFill>
                  <a:srgbClr val="505050"/>
                </a:solidFill>
              </a:defRPr>
            </a:lvl2pPr>
            <a:lvl3pPr marL="764078" marR="0" indent="0" defTabSz="609570" fontAlgn="base">
              <a:lnSpc>
                <a:spcPct val="100000"/>
              </a:lnSpc>
              <a:spcBef>
                <a:spcPts val="1312"/>
              </a:spcBef>
              <a:spcAft>
                <a:spcPct val="0"/>
              </a:spcAft>
              <a:buClrTx/>
              <a:buSzTx/>
              <a:buFont typeface="Arial" charset="0"/>
              <a:buNone/>
              <a:tabLst/>
              <a:defRPr sz="2000">
                <a:solidFill>
                  <a:srgbClr val="505050"/>
                </a:solidFill>
              </a:defRPr>
            </a:lvl3pPr>
            <a:lvl4pPr marL="1142942" marR="0" indent="0" defTabSz="609570" fontAlgn="base">
              <a:lnSpc>
                <a:spcPct val="100000"/>
              </a:lnSpc>
              <a:spcBef>
                <a:spcPts val="1312"/>
              </a:spcBef>
              <a:spcAft>
                <a:spcPct val="0"/>
              </a:spcAft>
              <a:buClrTx/>
              <a:buSzTx/>
              <a:buFont typeface="Arial" charset="0"/>
              <a:buNone/>
              <a:tabLst/>
              <a:defRPr sz="1867">
                <a:solidFill>
                  <a:srgbClr val="505050"/>
                </a:solidFill>
              </a:defRPr>
            </a:lvl4pPr>
            <a:lvl5pPr marL="1519691" marR="0" indent="0" defTabSz="609570" fontAlgn="base">
              <a:lnSpc>
                <a:spcPct val="100000"/>
              </a:lnSpc>
              <a:spcBef>
                <a:spcPts val="1312"/>
              </a:spcBef>
              <a:spcAft>
                <a:spcPct val="0"/>
              </a:spcAft>
              <a:buClrTx/>
              <a:buSzTx/>
              <a:buFont typeface="Arial"/>
              <a:buNone/>
              <a:tabLst/>
              <a:defRPr sz="1867">
                <a:solidFill>
                  <a:srgbClr val="505050"/>
                </a:solidFill>
              </a:defRPr>
            </a:lvl5pPr>
            <a:lvl6pPr marL="2514537" indent="-228594" defTabSz="914377">
              <a:lnSpc>
                <a:spcPct val="90000"/>
              </a:lnSpc>
              <a:spcBef>
                <a:spcPts val="500"/>
              </a:spcBef>
              <a:buFont typeface="Arial" panose="020B0604020202020204" pitchFamily="34" charset="0"/>
              <a:buChar char="•"/>
            </a:lvl6pPr>
            <a:lvl7pPr marL="2971726" indent="-228594" defTabSz="914377">
              <a:lnSpc>
                <a:spcPct val="90000"/>
              </a:lnSpc>
              <a:spcBef>
                <a:spcPts val="500"/>
              </a:spcBef>
              <a:buFont typeface="Arial" panose="020B0604020202020204" pitchFamily="34" charset="0"/>
              <a:buChar char="•"/>
            </a:lvl7pPr>
            <a:lvl8pPr marL="3428914" indent="-228594" defTabSz="914377">
              <a:lnSpc>
                <a:spcPct val="90000"/>
              </a:lnSpc>
              <a:spcBef>
                <a:spcPts val="500"/>
              </a:spcBef>
              <a:buFont typeface="Arial" panose="020B0604020202020204" pitchFamily="34" charset="0"/>
              <a:buChar char="•"/>
            </a:lvl8pPr>
            <a:lvl9pPr marL="3886103" indent="-228594" defTabSz="914377">
              <a:lnSpc>
                <a:spcPct val="90000"/>
              </a:lnSpc>
              <a:spcBef>
                <a:spcPts val="500"/>
              </a:spcBef>
              <a:buFont typeface="Arial" panose="020B0604020202020204" pitchFamily="34" charset="0"/>
              <a:buChar char="•"/>
            </a:lvl9pPr>
          </a:lstStyle>
          <a:p>
            <a:pPr/>
            <a:r>
              <a:rPr dirty="0"/>
              <a:t>Supercomputer</a:t>
            </a:r>
          </a:p>
        </p:txBody>
      </p:sp>
      <p:sp>
        <p:nvSpPr>
          <p:cNvPr id="13" name="Content Placeholder 1">
            <a:extLst>
              <a:ext uri="{FF2B5EF4-FFF2-40B4-BE49-F238E27FC236}">
                <a16:creationId xmlns:a16="http://schemas.microsoft.com/office/drawing/2014/main" id="{1AA258B9-5C6C-3176-37F3-A62F26F4ADF4}"/>
              </a:ext>
            </a:extLst>
          </p:cNvPr>
          <p:cNvSpPr txBox="1">
            <a:spLocks/>
          </p:cNvSpPr>
          <p:nvPr/>
        </p:nvSpPr>
        <p:spPr>
          <a:xfrm>
            <a:off x="8582635" y="1061371"/>
            <a:ext cx="3447140" cy="628648"/>
          </a:xfrm>
          <a:prstGeom prst="rect">
            <a:avLst/>
          </a:prstGeom>
        </p:spPr>
        <p:txBody>
          <a:bodyPr vert="horz" lIns="0" tIns="0" rIns="0" bIns="0" rtlCol="0">
            <a:normAutofit/>
          </a:bodyPr>
          <a:lstStyle>
            <a:defPPr>
              <a:defRPr lang="en-US"/>
            </a:defPPr>
            <a:lvl1pPr marL="306903" indent="-306903" defTabSz="914377">
              <a:lnSpc>
                <a:spcPct val="90000"/>
              </a:lnSpc>
              <a:spcBef>
                <a:spcPts val="1312"/>
              </a:spcBef>
              <a:buFont typeface="Arial" panose="020B0604020202020204" pitchFamily="34" charset="0"/>
              <a:buChar char="•"/>
              <a:defRPr sz="2400">
                <a:solidFill>
                  <a:srgbClr val="505050"/>
                </a:solidFill>
              </a:defRPr>
            </a:lvl1pPr>
            <a:lvl2pPr marL="376748" marR="0" indent="0" defTabSz="609570" fontAlgn="base">
              <a:lnSpc>
                <a:spcPct val="100000"/>
              </a:lnSpc>
              <a:spcBef>
                <a:spcPts val="1312"/>
              </a:spcBef>
              <a:spcAft>
                <a:spcPct val="0"/>
              </a:spcAft>
              <a:buClrTx/>
              <a:buSzTx/>
              <a:buFont typeface="Arial" charset="0"/>
              <a:buNone/>
              <a:tabLst/>
              <a:defRPr sz="2133">
                <a:solidFill>
                  <a:srgbClr val="505050"/>
                </a:solidFill>
              </a:defRPr>
            </a:lvl2pPr>
            <a:lvl3pPr marL="764078" marR="0" indent="0" defTabSz="609570" fontAlgn="base">
              <a:lnSpc>
                <a:spcPct val="100000"/>
              </a:lnSpc>
              <a:spcBef>
                <a:spcPts val="1312"/>
              </a:spcBef>
              <a:spcAft>
                <a:spcPct val="0"/>
              </a:spcAft>
              <a:buClrTx/>
              <a:buSzTx/>
              <a:buFont typeface="Arial" charset="0"/>
              <a:buNone/>
              <a:tabLst/>
              <a:defRPr sz="2000">
                <a:solidFill>
                  <a:srgbClr val="505050"/>
                </a:solidFill>
              </a:defRPr>
            </a:lvl3pPr>
            <a:lvl4pPr marL="1142942" marR="0" indent="0" defTabSz="609570" fontAlgn="base">
              <a:lnSpc>
                <a:spcPct val="100000"/>
              </a:lnSpc>
              <a:spcBef>
                <a:spcPts val="1312"/>
              </a:spcBef>
              <a:spcAft>
                <a:spcPct val="0"/>
              </a:spcAft>
              <a:buClrTx/>
              <a:buSzTx/>
              <a:buFont typeface="Arial" charset="0"/>
              <a:buNone/>
              <a:tabLst/>
              <a:defRPr sz="1867">
                <a:solidFill>
                  <a:srgbClr val="505050"/>
                </a:solidFill>
              </a:defRPr>
            </a:lvl4pPr>
            <a:lvl5pPr marL="1519691" marR="0" indent="0" defTabSz="609570" fontAlgn="base">
              <a:lnSpc>
                <a:spcPct val="100000"/>
              </a:lnSpc>
              <a:spcBef>
                <a:spcPts val="1312"/>
              </a:spcBef>
              <a:spcAft>
                <a:spcPct val="0"/>
              </a:spcAft>
              <a:buClrTx/>
              <a:buSzTx/>
              <a:buFont typeface="Arial"/>
              <a:buNone/>
              <a:tabLst/>
              <a:defRPr sz="1867">
                <a:solidFill>
                  <a:srgbClr val="505050"/>
                </a:solidFill>
              </a:defRPr>
            </a:lvl5pPr>
            <a:lvl6pPr marL="2514537" indent="-228594" defTabSz="914377">
              <a:lnSpc>
                <a:spcPct val="90000"/>
              </a:lnSpc>
              <a:spcBef>
                <a:spcPts val="500"/>
              </a:spcBef>
              <a:buFont typeface="Arial" panose="020B0604020202020204" pitchFamily="34" charset="0"/>
              <a:buChar char="•"/>
            </a:lvl6pPr>
            <a:lvl7pPr marL="2971726" indent="-228594" defTabSz="914377">
              <a:lnSpc>
                <a:spcPct val="90000"/>
              </a:lnSpc>
              <a:spcBef>
                <a:spcPts val="500"/>
              </a:spcBef>
              <a:buFont typeface="Arial" panose="020B0604020202020204" pitchFamily="34" charset="0"/>
              <a:buChar char="•"/>
            </a:lvl7pPr>
            <a:lvl8pPr marL="3428914" indent="-228594" defTabSz="914377">
              <a:lnSpc>
                <a:spcPct val="90000"/>
              </a:lnSpc>
              <a:spcBef>
                <a:spcPts val="500"/>
              </a:spcBef>
              <a:buFont typeface="Arial" panose="020B0604020202020204" pitchFamily="34" charset="0"/>
              <a:buChar char="•"/>
            </a:lvl8pPr>
            <a:lvl9pPr marL="3886103" indent="-228594" defTabSz="914377">
              <a:lnSpc>
                <a:spcPct val="90000"/>
              </a:lnSpc>
              <a:spcBef>
                <a:spcPts val="500"/>
              </a:spcBef>
              <a:buFont typeface="Arial" panose="020B0604020202020204" pitchFamily="34" charset="0"/>
              <a:buChar char="•"/>
            </a:lvl9pPr>
          </a:lstStyle>
          <a:p>
            <a:pPr/>
            <a:r>
              <a:rPr lang="en-US" dirty="0"/>
              <a:t>Quantum </a:t>
            </a:r>
            <a:r>
              <a:rPr dirty="0"/>
              <a:t>Computer</a:t>
            </a:r>
          </a:p>
        </p:txBody>
      </p:sp>
      <p:sp>
        <p:nvSpPr>
          <p:cNvPr id="6" name="Title 10">
            <a:extLst>
              <a:ext uri="{FF2B5EF4-FFF2-40B4-BE49-F238E27FC236}">
                <a16:creationId xmlns:a16="http://schemas.microsoft.com/office/drawing/2014/main" id="{B0A52ECF-F96D-F5DE-325A-2DC3F2674DF2}"/>
              </a:ext>
            </a:extLst>
          </p:cNvPr>
          <p:cNvSpPr txBox="1">
            <a:spLocks/>
          </p:cNvSpPr>
          <p:nvPr/>
        </p:nvSpPr>
        <p:spPr>
          <a:xfrm>
            <a:off x="182360" y="273127"/>
            <a:ext cx="9679051" cy="546100"/>
          </a:xfrm>
          <a:prstGeom prst="rect">
            <a:avLst/>
          </a:prstGeom>
        </p:spPr>
        <p:txBody>
          <a:bodyPr/>
          <a:lstStyle>
            <a:lvl1pPr algn="l" defTabSz="457200" rtl="0" eaLnBrk="1" fontAlgn="base" hangingPunct="1">
              <a:spcBef>
                <a:spcPct val="0"/>
              </a:spcBef>
              <a:spcAft>
                <a:spcPct val="0"/>
              </a:spcAft>
              <a:defRPr sz="1700" b="1" kern="1200">
                <a:solidFill>
                  <a:srgbClr val="2E5286"/>
                </a:solidFill>
                <a:latin typeface="Helvetica"/>
                <a:ea typeface="Geneva" charset="0"/>
                <a:cs typeface="ＭＳ Ｐゴシック" charset="0"/>
              </a:defRPr>
            </a:lvl1pPr>
            <a:lvl2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2pPr>
            <a:lvl3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3pPr>
            <a:lvl4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4pPr>
            <a:lvl5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5pPr>
            <a:lvl6pPr marL="4572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6pPr>
            <a:lvl7pPr marL="9144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7pPr>
            <a:lvl8pPr marL="13716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8pPr>
            <a:lvl9pPr marL="18288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2E5286"/>
                </a:solidFill>
                <a:effectLst/>
                <a:uLnTx/>
                <a:uFillTx/>
                <a:latin typeface="Helvetica"/>
                <a:ea typeface="Geneva" charset="0"/>
              </a:rPr>
              <a:t>Classical </a:t>
            </a:r>
            <a:r>
              <a:rPr kumimoji="0" sz="2400" b="1" i="0" u="none" strike="noStrike" kern="1200" cap="none" spc="0" normalizeH="0" baseline="0" noProof="0" dirty="0">
                <a:ln>
                  <a:noFill/>
                </a:ln>
                <a:solidFill>
                  <a:srgbClr val="2E5286"/>
                </a:solidFill>
                <a:effectLst/>
                <a:uLnTx/>
                <a:uFillTx/>
                <a:latin typeface="Helvetica"/>
                <a:ea typeface="Geneva" charset="0"/>
              </a:rPr>
              <a:t>Computer vs </a:t>
            </a:r>
            <a:r>
              <a:rPr kumimoji="0" lang="en-US" sz="2400" b="1" i="0" u="none" strike="noStrike" kern="1200" cap="none" spc="0" normalizeH="0" baseline="0" noProof="0" dirty="0">
                <a:ln>
                  <a:noFill/>
                </a:ln>
                <a:solidFill>
                  <a:srgbClr val="2E5286"/>
                </a:solidFill>
                <a:effectLst/>
                <a:uLnTx/>
                <a:uFillTx/>
                <a:latin typeface="Helvetica"/>
                <a:ea typeface="Geneva" charset="0"/>
              </a:rPr>
              <a:t>Quantum </a:t>
            </a:r>
            <a:r>
              <a:rPr kumimoji="0" sz="2400" b="1" i="0" u="none" strike="noStrike" kern="1200" cap="none" spc="0" normalizeH="0" baseline="0" noProof="0" dirty="0">
                <a:ln>
                  <a:noFill/>
                </a:ln>
                <a:solidFill>
                  <a:srgbClr val="2E5286"/>
                </a:solidFill>
                <a:effectLst/>
                <a:uLnTx/>
                <a:uFillTx/>
                <a:latin typeface="Helvetica"/>
                <a:ea typeface="Geneva" charset="0"/>
              </a:rPr>
              <a:t>Computer</a:t>
            </a:r>
          </a:p>
        </p:txBody>
      </p:sp>
      <p:sp>
        <p:nvSpPr>
          <p:cNvPr id="3" name="TextBox 2">
            <a:extLst>
              <a:ext uri="{FF2B5EF4-FFF2-40B4-BE49-F238E27FC236}">
                <a16:creationId xmlns:a16="http://schemas.microsoft.com/office/drawing/2014/main" id="{93AB54E3-D293-47E5-C80F-49A7A8892AA0}"/>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4" name="Date Placeholder 3">
            <a:extLst>
              <a:ext uri="{FF2B5EF4-FFF2-40B4-BE49-F238E27FC236}">
                <a16:creationId xmlns:a16="http://schemas.microsoft.com/office/drawing/2014/main" id="{2EE1AF27-C22E-9A48-8DD2-B7B84CA5B0C3}"/>
              </a:ext>
            </a:extLst>
          </p:cNvPr>
          <p:cNvSpPr>
            <a:spLocks noGrp="1"/>
          </p:cNvSpPr>
          <p:nvPr>
            <p:ph type="dt" sz="half" idx="2"/>
          </p:nvPr>
        </p:nvSpPr>
        <p:spPr/>
        <p:txBody>
          <a:bodyPr/>
          <a:lstStyle/>
          <a:p>
            <a:pPr>
              <a:defRPr/>
            </a:pPr>
            <a:r>
              <a:rPr lang="en-US"/>
              <a:t>5/16/26</a:t>
            </a:r>
            <a:endParaRPr lang="en-US" dirty="0"/>
          </a:p>
        </p:txBody>
      </p:sp>
      <p:sp>
        <p:nvSpPr>
          <p:cNvPr id="5" name="Footer Placeholder 4">
            <a:extLst>
              <a:ext uri="{FF2B5EF4-FFF2-40B4-BE49-F238E27FC236}">
                <a16:creationId xmlns:a16="http://schemas.microsoft.com/office/drawing/2014/main" id="{0CFA894F-6879-3F66-29FE-097796792BF1}"/>
              </a:ext>
            </a:extLst>
          </p:cNvPr>
          <p:cNvSpPr>
            <a:spLocks noGrp="1"/>
          </p:cNvSpPr>
          <p:nvPr>
            <p:ph type="ftr" sz="quarter" idx="3"/>
          </p:nvPr>
        </p:nvSpPr>
        <p:spPr/>
        <p:txBody>
          <a:bodyPr/>
          <a:lstStyle/>
          <a:p>
            <a:pPr>
              <a:defRPr/>
            </a:pPr>
            <a:r>
              <a:rPr lang="en-US"/>
              <a:t>Sam Posen | IPAC'26 Tutorial</a:t>
            </a:r>
            <a:endParaRPr lang="en-US" b="1" dirty="0"/>
          </a:p>
        </p:txBody>
      </p:sp>
      <p:sp>
        <p:nvSpPr>
          <p:cNvPr id="7" name="Slide Number Placeholder 6">
            <a:extLst>
              <a:ext uri="{FF2B5EF4-FFF2-40B4-BE49-F238E27FC236}">
                <a16:creationId xmlns:a16="http://schemas.microsoft.com/office/drawing/2014/main" id="{210FFCDC-F438-7894-52F0-D2E38DB8E047}"/>
              </a:ext>
            </a:extLst>
          </p:cNvPr>
          <p:cNvSpPr>
            <a:spLocks noGrp="1"/>
          </p:cNvSpPr>
          <p:nvPr>
            <p:ph type="sldNum" sz="quarter" idx="4"/>
          </p:nvPr>
        </p:nvSpPr>
        <p:spPr/>
        <p:txBody>
          <a:bodyPr/>
          <a:lstStyle/>
          <a:p>
            <a:pPr>
              <a:defRPr/>
            </a:pPr>
            <a:fld id="{148C009B-CB69-E04A-B9B3-34B26D69E9CF}" type="slidenum">
              <a:rPr lang="en-US" smtClean="0"/>
              <a:pPr>
                <a:defRPr/>
              </a:pPr>
              <a:t>32</a:t>
            </a:fld>
            <a:endParaRPr lang="en-US" dirty="0"/>
          </a:p>
        </p:txBody>
      </p:sp>
    </p:spTree>
    <p:extLst>
      <p:ext uri="{BB962C8B-B14F-4D97-AF65-F5344CB8AC3E}">
        <p14:creationId xmlns:p14="http://schemas.microsoft.com/office/powerpoint/2010/main" val="4099933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Quantum computing vs classical computing infographic">
            <a:extLst>
              <a:ext uri="{FF2B5EF4-FFF2-40B4-BE49-F238E27FC236}">
                <a16:creationId xmlns:a16="http://schemas.microsoft.com/office/drawing/2014/main" id="{85AD6CB3-8F9E-E1AA-CFE6-8FCE57B6287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52801" y="0"/>
            <a:ext cx="5484284"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omputer quantistico batte computer tradizionale | TechRadar">
            <a:extLst>
              <a:ext uri="{FF2B5EF4-FFF2-40B4-BE49-F238E27FC236}">
                <a16:creationId xmlns:a16="http://schemas.microsoft.com/office/drawing/2014/main" id="{B0647BA7-753D-90FC-98DD-745A0D16FD6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 y="1458686"/>
            <a:ext cx="3297485" cy="3501241"/>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pic>
        <p:nvPicPr>
          <p:cNvPr id="6" name="Picture 6" descr="Cose da sapere prima di comprare un computer nuovo - Navigaweb.net">
            <a:extLst>
              <a:ext uri="{FF2B5EF4-FFF2-40B4-BE49-F238E27FC236}">
                <a16:creationId xmlns:a16="http://schemas.microsoft.com/office/drawing/2014/main" id="{3FD8FBBB-11FD-A7DD-7DC6-8302B7DCE43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8954634" y="1458488"/>
            <a:ext cx="2815017" cy="1970512"/>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pic>
        <p:nvPicPr>
          <p:cNvPr id="7" name="Picture 4" descr="Intel Computer Processor at Rs 500 | Sector 3A | Gurgaon| ID: 11722124930">
            <a:extLst>
              <a:ext uri="{FF2B5EF4-FFF2-40B4-BE49-F238E27FC236}">
                <a16:creationId xmlns:a16="http://schemas.microsoft.com/office/drawing/2014/main" id="{F884DD2A-6CC2-56CF-EAE5-3838B4B947F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9360110" y="3483427"/>
            <a:ext cx="1830476" cy="1830476"/>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C3AF12D-665F-74BC-47DC-7511276F0B25}"/>
              </a:ext>
            </a:extLst>
          </p:cNvPr>
          <p:cNvSpPr txBox="1"/>
          <p:nvPr/>
        </p:nvSpPr>
        <p:spPr>
          <a:xfrm>
            <a:off x="9515146" y="112901"/>
            <a:ext cx="2676854" cy="738664"/>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t>
            </a:r>
            <a:br>
              <a:rPr lang="en-US" i="1" dirty="0">
                <a:solidFill>
                  <a:srgbClr val="000000"/>
                </a:solidFill>
                <a:latin typeface="Helvetica" pitchFamily="2" charset="0"/>
              </a:rPr>
            </a:br>
            <a:r>
              <a:rPr lang="en-US" i="1" dirty="0">
                <a:solidFill>
                  <a:srgbClr val="000000"/>
                </a:solidFill>
                <a:latin typeface="Helvetica" pitchFamily="2" charset="0"/>
              </a:rPr>
              <a:t>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3" name="Date Placeholder 2">
            <a:extLst>
              <a:ext uri="{FF2B5EF4-FFF2-40B4-BE49-F238E27FC236}">
                <a16:creationId xmlns:a16="http://schemas.microsoft.com/office/drawing/2014/main" id="{9E631BA2-E496-28B2-26D6-636B68F46AE6}"/>
              </a:ext>
            </a:extLst>
          </p:cNvPr>
          <p:cNvSpPr>
            <a:spLocks noGrp="1"/>
          </p:cNvSpPr>
          <p:nvPr>
            <p:ph type="dt" sz="half" idx="2"/>
          </p:nvPr>
        </p:nvSpPr>
        <p:spPr/>
        <p:txBody>
          <a:bodyPr/>
          <a:lstStyle/>
          <a:p>
            <a:pPr>
              <a:defRPr/>
            </a:pPr>
            <a:r>
              <a:rPr lang="en-US"/>
              <a:t>5/16/26</a:t>
            </a:r>
            <a:endParaRPr lang="en-US" dirty="0"/>
          </a:p>
        </p:txBody>
      </p:sp>
      <p:sp>
        <p:nvSpPr>
          <p:cNvPr id="4" name="Footer Placeholder 3">
            <a:extLst>
              <a:ext uri="{FF2B5EF4-FFF2-40B4-BE49-F238E27FC236}">
                <a16:creationId xmlns:a16="http://schemas.microsoft.com/office/drawing/2014/main" id="{9DF3D4A2-6609-153B-104C-D1B75F26E860}"/>
              </a:ext>
            </a:extLst>
          </p:cNvPr>
          <p:cNvSpPr>
            <a:spLocks noGrp="1"/>
          </p:cNvSpPr>
          <p:nvPr>
            <p:ph type="ftr" sz="quarter" idx="3"/>
          </p:nvPr>
        </p:nvSpPr>
        <p:spPr/>
        <p:txBody>
          <a:bodyPr/>
          <a:lstStyle/>
          <a:p>
            <a:pPr>
              <a:defRPr/>
            </a:pPr>
            <a:r>
              <a:rPr lang="en-US"/>
              <a:t>Sam Posen | IPAC'26 Tutorial</a:t>
            </a:r>
            <a:endParaRPr lang="en-US" b="1" dirty="0"/>
          </a:p>
        </p:txBody>
      </p:sp>
      <p:sp>
        <p:nvSpPr>
          <p:cNvPr id="8" name="Slide Number Placeholder 7">
            <a:extLst>
              <a:ext uri="{FF2B5EF4-FFF2-40B4-BE49-F238E27FC236}">
                <a16:creationId xmlns:a16="http://schemas.microsoft.com/office/drawing/2014/main" id="{67111EF7-7104-6638-AA30-A2D3E3EF50D4}"/>
              </a:ext>
            </a:extLst>
          </p:cNvPr>
          <p:cNvSpPr>
            <a:spLocks noGrp="1"/>
          </p:cNvSpPr>
          <p:nvPr>
            <p:ph type="sldNum" sz="quarter" idx="4"/>
          </p:nvPr>
        </p:nvSpPr>
        <p:spPr/>
        <p:txBody>
          <a:bodyPr/>
          <a:lstStyle/>
          <a:p>
            <a:pPr>
              <a:defRPr/>
            </a:pPr>
            <a:fld id="{148C009B-CB69-E04A-B9B3-34B26D69E9CF}" type="slidenum">
              <a:rPr lang="en-US" smtClean="0"/>
              <a:pPr>
                <a:defRPr/>
              </a:pPr>
              <a:t>33</a:t>
            </a:fld>
            <a:endParaRPr lang="en-US" dirty="0"/>
          </a:p>
        </p:txBody>
      </p:sp>
    </p:spTree>
    <p:extLst>
      <p:ext uri="{BB962C8B-B14F-4D97-AF65-F5344CB8AC3E}">
        <p14:creationId xmlns:p14="http://schemas.microsoft.com/office/powerpoint/2010/main" val="32984119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9BA2E94F-D68F-2D98-B6E6-28BCA7BEF25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647267" y="1068990"/>
            <a:ext cx="6239933" cy="412591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DF125B64-5A7F-36F4-D9A7-A421FEE81E3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1036333"/>
            <a:ext cx="5592067"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D105A92-FC7C-B153-70AC-F21FE87FFFDF}"/>
              </a:ext>
            </a:extLst>
          </p:cNvPr>
          <p:cNvSpPr txBox="1"/>
          <p:nvPr/>
        </p:nvSpPr>
        <p:spPr>
          <a:xfrm>
            <a:off x="827315" y="5227561"/>
            <a:ext cx="1105988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The first vacuum tube computer, ENIAC, was developed by US army to calculate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artillery firing tables </a:t>
            </a: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in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1945</a:t>
            </a:r>
            <a:endParaRPr kumimoji="0"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itle 10">
            <a:extLst>
              <a:ext uri="{FF2B5EF4-FFF2-40B4-BE49-F238E27FC236}">
                <a16:creationId xmlns:a16="http://schemas.microsoft.com/office/drawing/2014/main" id="{45C76E2E-AD28-3C64-C474-1D1CD8A2D715}"/>
              </a:ext>
            </a:extLst>
          </p:cNvPr>
          <p:cNvSpPr txBox="1">
            <a:spLocks/>
          </p:cNvSpPr>
          <p:nvPr/>
        </p:nvSpPr>
        <p:spPr>
          <a:xfrm>
            <a:off x="182360" y="273127"/>
            <a:ext cx="9679051" cy="546100"/>
          </a:xfrm>
          <a:prstGeom prst="rect">
            <a:avLst/>
          </a:prstGeom>
        </p:spPr>
        <p:txBody>
          <a:bodyPr/>
          <a:lstStyle>
            <a:lvl1pPr algn="l" defTabSz="457200" rtl="0" eaLnBrk="1" fontAlgn="base" hangingPunct="1">
              <a:spcBef>
                <a:spcPct val="0"/>
              </a:spcBef>
              <a:spcAft>
                <a:spcPct val="0"/>
              </a:spcAft>
              <a:defRPr sz="1700" b="1" kern="1200">
                <a:solidFill>
                  <a:srgbClr val="2E5286"/>
                </a:solidFill>
                <a:latin typeface="Helvetica"/>
                <a:ea typeface="Geneva" charset="0"/>
                <a:cs typeface="ＭＳ Ｐゴシック" charset="0"/>
              </a:defRPr>
            </a:lvl1pPr>
            <a:lvl2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2pPr>
            <a:lvl3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3pPr>
            <a:lvl4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4pPr>
            <a:lvl5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5pPr>
            <a:lvl6pPr marL="4572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6pPr>
            <a:lvl7pPr marL="9144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7pPr>
            <a:lvl8pPr marL="13716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8pPr>
            <a:lvl9pPr marL="18288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sz="2400" b="1" i="0" u="none" strike="noStrike" kern="1200" cap="none" spc="0" normalizeH="0" baseline="0" noProof="0">
                <a:ln>
                  <a:noFill/>
                </a:ln>
                <a:solidFill>
                  <a:srgbClr val="2E5286"/>
                </a:solidFill>
                <a:effectLst/>
                <a:uLnTx/>
                <a:uFillTx/>
                <a:latin typeface="Helvetica"/>
                <a:ea typeface="Geneva" charset="0"/>
              </a:rPr>
              <a:t>The First Classical Computers</a:t>
            </a:r>
          </a:p>
        </p:txBody>
      </p:sp>
      <p:sp>
        <p:nvSpPr>
          <p:cNvPr id="2" name="TextBox 1">
            <a:extLst>
              <a:ext uri="{FF2B5EF4-FFF2-40B4-BE49-F238E27FC236}">
                <a16:creationId xmlns:a16="http://schemas.microsoft.com/office/drawing/2014/main" id="{53C9B257-824F-BAA7-1B20-27BC0A5265F0}"/>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3" name="Date Placeholder 2">
            <a:extLst>
              <a:ext uri="{FF2B5EF4-FFF2-40B4-BE49-F238E27FC236}">
                <a16:creationId xmlns:a16="http://schemas.microsoft.com/office/drawing/2014/main" id="{8AAB5F48-2A62-B344-D3E8-407E0F658B73}"/>
              </a:ext>
            </a:extLst>
          </p:cNvPr>
          <p:cNvSpPr>
            <a:spLocks noGrp="1"/>
          </p:cNvSpPr>
          <p:nvPr>
            <p:ph type="dt" sz="half" idx="2"/>
          </p:nvPr>
        </p:nvSpPr>
        <p:spPr/>
        <p:txBody>
          <a:bodyPr/>
          <a:lstStyle/>
          <a:p>
            <a:pPr>
              <a:defRPr/>
            </a:pPr>
            <a:r>
              <a:rPr lang="en-US"/>
              <a:t>5/16/26</a:t>
            </a:r>
            <a:endParaRPr lang="en-US" dirty="0"/>
          </a:p>
        </p:txBody>
      </p:sp>
      <p:sp>
        <p:nvSpPr>
          <p:cNvPr id="4" name="Footer Placeholder 3">
            <a:extLst>
              <a:ext uri="{FF2B5EF4-FFF2-40B4-BE49-F238E27FC236}">
                <a16:creationId xmlns:a16="http://schemas.microsoft.com/office/drawing/2014/main" id="{D680C78E-2696-88DC-95F0-4AD6C31AC236}"/>
              </a:ext>
            </a:extLst>
          </p:cNvPr>
          <p:cNvSpPr>
            <a:spLocks noGrp="1"/>
          </p:cNvSpPr>
          <p:nvPr>
            <p:ph type="ftr" sz="quarter" idx="3"/>
          </p:nvPr>
        </p:nvSpPr>
        <p:spPr/>
        <p:txBody>
          <a:bodyPr/>
          <a:lstStyle/>
          <a:p>
            <a:pPr>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03D0F1E0-DBF7-A5C7-EA1A-566474663E81}"/>
              </a:ext>
            </a:extLst>
          </p:cNvPr>
          <p:cNvSpPr>
            <a:spLocks noGrp="1"/>
          </p:cNvSpPr>
          <p:nvPr>
            <p:ph type="sldNum" sz="quarter" idx="4"/>
          </p:nvPr>
        </p:nvSpPr>
        <p:spPr/>
        <p:txBody>
          <a:bodyPr/>
          <a:lstStyle/>
          <a:p>
            <a:pPr>
              <a:defRPr/>
            </a:pPr>
            <a:fld id="{148C009B-CB69-E04A-B9B3-34B26D69E9CF}" type="slidenum">
              <a:rPr lang="en-US" smtClean="0"/>
              <a:pPr>
                <a:defRPr/>
              </a:pPr>
              <a:t>34</a:t>
            </a:fld>
            <a:endParaRPr lang="en-US" dirty="0"/>
          </a:p>
        </p:txBody>
      </p:sp>
    </p:spTree>
    <p:extLst>
      <p:ext uri="{BB962C8B-B14F-4D97-AF65-F5344CB8AC3E}">
        <p14:creationId xmlns:p14="http://schemas.microsoft.com/office/powerpoint/2010/main" val="27820561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e World's Smallest Computer - CHM">
            <a:extLst>
              <a:ext uri="{FF2B5EF4-FFF2-40B4-BE49-F238E27FC236}">
                <a16:creationId xmlns:a16="http://schemas.microsoft.com/office/drawing/2014/main" id="{ACC6751D-CDD2-8A88-65D1-58119C59E33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04801" y="885115"/>
            <a:ext cx="5976561" cy="50877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076" name="Picture 4" descr="The Vacuum Tube - Vintage Computer Chip Collectibles, Memorabilia &amp; Jewelry">
            <a:extLst>
              <a:ext uri="{FF2B5EF4-FFF2-40B4-BE49-F238E27FC236}">
                <a16:creationId xmlns:a16="http://schemas.microsoft.com/office/drawing/2014/main" id="{8CD43F44-6834-4B3A-918A-3C2E7483E67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571088" y="885115"/>
            <a:ext cx="5316112" cy="50877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Title 10">
            <a:extLst>
              <a:ext uri="{FF2B5EF4-FFF2-40B4-BE49-F238E27FC236}">
                <a16:creationId xmlns:a16="http://schemas.microsoft.com/office/drawing/2014/main" id="{F5364E19-0D0F-2479-F792-F35393884040}"/>
              </a:ext>
            </a:extLst>
          </p:cNvPr>
          <p:cNvSpPr txBox="1">
            <a:spLocks/>
          </p:cNvSpPr>
          <p:nvPr/>
        </p:nvSpPr>
        <p:spPr>
          <a:xfrm>
            <a:off x="194391" y="116716"/>
            <a:ext cx="9679051" cy="546100"/>
          </a:xfrm>
          <a:prstGeom prst="rect">
            <a:avLst/>
          </a:prstGeom>
        </p:spPr>
        <p:txBody>
          <a:bodyPr/>
          <a:lstStyle>
            <a:lvl1pPr algn="l" defTabSz="457200" rtl="0" eaLnBrk="1" fontAlgn="base" hangingPunct="1">
              <a:spcBef>
                <a:spcPct val="0"/>
              </a:spcBef>
              <a:spcAft>
                <a:spcPct val="0"/>
              </a:spcAft>
              <a:defRPr sz="1700" b="1" kern="1200">
                <a:solidFill>
                  <a:srgbClr val="2E5286"/>
                </a:solidFill>
                <a:latin typeface="Helvetica"/>
                <a:ea typeface="Geneva" charset="0"/>
                <a:cs typeface="ＭＳ Ｐゴシック" charset="0"/>
              </a:defRPr>
            </a:lvl1pPr>
            <a:lvl2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2pPr>
            <a:lvl3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3pPr>
            <a:lvl4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4pPr>
            <a:lvl5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5pPr>
            <a:lvl6pPr marL="4572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6pPr>
            <a:lvl7pPr marL="9144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7pPr>
            <a:lvl8pPr marL="13716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8pPr>
            <a:lvl9pPr marL="18288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sz="1700" b="1" i="0" u="none" strike="noStrike" kern="1200" cap="none" spc="0" normalizeH="0" baseline="0" noProof="0">
                <a:ln>
                  <a:noFill/>
                </a:ln>
                <a:solidFill>
                  <a:srgbClr val="2E5286"/>
                </a:solidFill>
                <a:effectLst/>
                <a:uLnTx/>
                <a:uFillTx/>
                <a:latin typeface="Helvetica"/>
                <a:ea typeface="Geneva" charset="0"/>
              </a:rPr>
              <a:t>Evolution of the Classical Computer</a:t>
            </a:r>
          </a:p>
        </p:txBody>
      </p:sp>
      <p:sp>
        <p:nvSpPr>
          <p:cNvPr id="3" name="TextBox 2">
            <a:extLst>
              <a:ext uri="{FF2B5EF4-FFF2-40B4-BE49-F238E27FC236}">
                <a16:creationId xmlns:a16="http://schemas.microsoft.com/office/drawing/2014/main" id="{941ABD78-FF96-7D22-06EF-48BD179F1A93}"/>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4" name="Date Placeholder 3">
            <a:extLst>
              <a:ext uri="{FF2B5EF4-FFF2-40B4-BE49-F238E27FC236}">
                <a16:creationId xmlns:a16="http://schemas.microsoft.com/office/drawing/2014/main" id="{051E8F6C-1FAE-26F7-CC2D-618E17E75829}"/>
              </a:ext>
            </a:extLst>
          </p:cNvPr>
          <p:cNvSpPr>
            <a:spLocks noGrp="1"/>
          </p:cNvSpPr>
          <p:nvPr>
            <p:ph type="dt" sz="half" idx="2"/>
          </p:nvPr>
        </p:nvSpPr>
        <p:spPr/>
        <p:txBody>
          <a:bodyPr/>
          <a:lstStyle/>
          <a:p>
            <a:pPr>
              <a:defRPr/>
            </a:pPr>
            <a:r>
              <a:rPr lang="en-US"/>
              <a:t>5/16/26</a:t>
            </a:r>
            <a:endParaRPr lang="en-US" dirty="0"/>
          </a:p>
        </p:txBody>
      </p:sp>
      <p:sp>
        <p:nvSpPr>
          <p:cNvPr id="5" name="Footer Placeholder 4">
            <a:extLst>
              <a:ext uri="{FF2B5EF4-FFF2-40B4-BE49-F238E27FC236}">
                <a16:creationId xmlns:a16="http://schemas.microsoft.com/office/drawing/2014/main" id="{2185165E-15C8-6369-C33E-436A27029D23}"/>
              </a:ext>
            </a:extLst>
          </p:cNvPr>
          <p:cNvSpPr>
            <a:spLocks noGrp="1"/>
          </p:cNvSpPr>
          <p:nvPr>
            <p:ph type="ftr" sz="quarter" idx="3"/>
          </p:nvPr>
        </p:nvSpPr>
        <p:spPr/>
        <p:txBody>
          <a:bodyPr/>
          <a:lstStyle/>
          <a:p>
            <a:pPr>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4C65ABF5-40E6-6B8B-D842-35871F3D6189}"/>
              </a:ext>
            </a:extLst>
          </p:cNvPr>
          <p:cNvSpPr>
            <a:spLocks noGrp="1"/>
          </p:cNvSpPr>
          <p:nvPr>
            <p:ph type="sldNum" sz="quarter" idx="4"/>
          </p:nvPr>
        </p:nvSpPr>
        <p:spPr/>
        <p:txBody>
          <a:bodyPr/>
          <a:lstStyle/>
          <a:p>
            <a:pPr>
              <a:defRPr/>
            </a:pPr>
            <a:fld id="{148C009B-CB69-E04A-B9B3-34B26D69E9CF}" type="slidenum">
              <a:rPr lang="en-US" smtClean="0"/>
              <a:pPr>
                <a:defRPr/>
              </a:pPr>
              <a:t>35</a:t>
            </a:fld>
            <a:endParaRPr lang="en-US" dirty="0"/>
          </a:p>
        </p:txBody>
      </p:sp>
    </p:spTree>
    <p:extLst>
      <p:ext uri="{BB962C8B-B14F-4D97-AF65-F5344CB8AC3E}">
        <p14:creationId xmlns:p14="http://schemas.microsoft.com/office/powerpoint/2010/main" val="35858438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991F4E-9DD1-B129-D830-A0A31AD3AFE3}"/>
              </a:ext>
            </a:extLst>
          </p:cNvPr>
          <p:cNvSpPr>
            <a:spLocks noGrp="1"/>
          </p:cNvSpPr>
          <p:nvPr>
            <p:ph idx="1"/>
          </p:nvPr>
        </p:nvSpPr>
        <p:spPr>
          <a:xfrm>
            <a:off x="68041" y="965605"/>
            <a:ext cx="12055919" cy="5059363"/>
          </a:xfrm>
        </p:spPr>
        <p:txBody>
          <a:bodyPr/>
          <a:lstStyle/>
          <a:p>
            <a:r>
              <a:t>Exponential speed advantage for certain applications – minutes vs millions of years!</a:t>
            </a:r>
          </a:p>
        </p:txBody>
      </p:sp>
      <p:sp>
        <p:nvSpPr>
          <p:cNvPr id="8" name="TextBox 7">
            <a:extLst>
              <a:ext uri="{FF2B5EF4-FFF2-40B4-BE49-F238E27FC236}">
                <a16:creationId xmlns:a16="http://schemas.microsoft.com/office/drawing/2014/main" id="{18C47A3B-D4B7-7C5E-49E8-90BA28B90B41}"/>
              </a:ext>
            </a:extLst>
          </p:cNvPr>
          <p:cNvSpPr txBox="1"/>
          <p:nvPr/>
        </p:nvSpPr>
        <p:spPr>
          <a:xfrm>
            <a:off x="182360" y="1659133"/>
            <a:ext cx="11530668" cy="1754326"/>
          </a:xfrm>
          <a:prstGeom prst="rect">
            <a:avLst/>
          </a:prstGeom>
          <a:noFill/>
          <a:ln>
            <a:no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3 bits vs 3 qubits: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                             010    vs  a|000&gt; + b|001&gt; + c|010&gt; + d|011&gt; + e|100&gt; + f|101&gt; + g|110&gt; + h|111&gt;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300 bits vs 300 qubits: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74CDB439-C24A-17C7-5649-DD7B46A88068}"/>
              </a:ext>
            </a:extLst>
          </p:cNvPr>
          <p:cNvSpPr txBox="1"/>
          <p:nvPr/>
        </p:nvSpPr>
        <p:spPr>
          <a:xfrm>
            <a:off x="68040" y="3559837"/>
            <a:ext cx="6496045" cy="132343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010001010110101001001110100010100101110100101001001010100100000001010111101001010100101010101110100101010010010100101011101001010101010010010101001010101110100100100101001010101001001010010100100101000001001010100101000101010110101001000100100010000100010101111010100100101001011010010100100101010111</a:t>
            </a:r>
          </a:p>
        </p:txBody>
      </p:sp>
      <p:sp>
        <p:nvSpPr>
          <p:cNvPr id="12" name="TextBox 11">
            <a:extLst>
              <a:ext uri="{FF2B5EF4-FFF2-40B4-BE49-F238E27FC236}">
                <a16:creationId xmlns:a16="http://schemas.microsoft.com/office/drawing/2014/main" id="{3D897411-B1EB-A18C-117F-5D5013917CA1}"/>
              </a:ext>
            </a:extLst>
          </p:cNvPr>
          <p:cNvSpPr txBox="1"/>
          <p:nvPr/>
        </p:nvSpPr>
        <p:spPr>
          <a:xfrm>
            <a:off x="7346791" y="4106987"/>
            <a:ext cx="206766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2</a:t>
            </a:r>
            <a:r>
              <a:rPr kumimoji="0" sz="1800" b="0" i="0" u="none" strike="noStrike" kern="1200" cap="none" spc="0" normalizeH="0" baseline="30000" noProof="0" dirty="0">
                <a:ln>
                  <a:noFill/>
                </a:ln>
                <a:solidFill>
                  <a:prstClr val="black"/>
                </a:solidFill>
                <a:effectLst/>
                <a:uLnTx/>
                <a:uFillTx/>
                <a:latin typeface="Calibri" panose="020F0502020204030204"/>
                <a:ea typeface="+mn-ea"/>
                <a:cs typeface="+mn-cs"/>
              </a:rPr>
              <a:t>300</a:t>
            </a: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 2</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x10</a:t>
            </a:r>
            <a:r>
              <a:rPr kumimoji="0" sz="1800" b="0" i="0" u="none" strike="noStrike" kern="1200" cap="none" spc="0" normalizeH="0" baseline="30000" noProof="0" dirty="0">
                <a:ln>
                  <a:noFill/>
                </a:ln>
                <a:solidFill>
                  <a:prstClr val="black"/>
                </a:solidFill>
                <a:effectLst/>
                <a:uLnTx/>
                <a:uFillTx/>
                <a:latin typeface="Calibri" panose="020F0502020204030204"/>
                <a:ea typeface="+mn-ea"/>
                <a:cs typeface="+mn-cs"/>
              </a:rPr>
              <a:t>90</a:t>
            </a:r>
          </a:p>
        </p:txBody>
      </p:sp>
      <p:sp>
        <p:nvSpPr>
          <p:cNvPr id="13" name="TextBox 12">
            <a:extLst>
              <a:ext uri="{FF2B5EF4-FFF2-40B4-BE49-F238E27FC236}">
                <a16:creationId xmlns:a16="http://schemas.microsoft.com/office/drawing/2014/main" id="{E7BC1097-1D18-F73B-DE46-BA1B89DA5A86}"/>
              </a:ext>
            </a:extLst>
          </p:cNvPr>
          <p:cNvSpPr txBox="1"/>
          <p:nvPr/>
        </p:nvSpPr>
        <p:spPr>
          <a:xfrm>
            <a:off x="6733935" y="4106986"/>
            <a:ext cx="443006"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a:ln>
                  <a:noFill/>
                </a:ln>
                <a:solidFill>
                  <a:prstClr val="black"/>
                </a:solidFill>
                <a:effectLst/>
                <a:uLnTx/>
                <a:uFillTx/>
                <a:latin typeface="Calibri" panose="020F0502020204030204"/>
                <a:ea typeface="+mn-ea"/>
                <a:cs typeface="+mn-cs"/>
              </a:rPr>
              <a:t>vs</a:t>
            </a:r>
          </a:p>
        </p:txBody>
      </p:sp>
      <p:sp>
        <p:nvSpPr>
          <p:cNvPr id="15" name="TextBox 14">
            <a:extLst>
              <a:ext uri="{FF2B5EF4-FFF2-40B4-BE49-F238E27FC236}">
                <a16:creationId xmlns:a16="http://schemas.microsoft.com/office/drawing/2014/main" id="{6C2F6D31-3E57-3F48-AC41-278AFE0F7E96}"/>
              </a:ext>
            </a:extLst>
          </p:cNvPr>
          <p:cNvSpPr txBox="1"/>
          <p:nvPr/>
        </p:nvSpPr>
        <p:spPr>
          <a:xfrm>
            <a:off x="1555612" y="5609469"/>
            <a:ext cx="8305799" cy="646331"/>
          </a:xfrm>
          <a:prstGeom prst="rect">
            <a:avLst/>
          </a:prstGeom>
          <a:noFill/>
          <a:ln>
            <a:no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Calibri" panose="020F0502020204030204"/>
                <a:ea typeface="+mn-ea"/>
                <a:cs typeface="+mn-cs"/>
              </a:rPr>
              <a:t>More than the estimated 10⁷⁸ to 1082 atoms in the observable universe!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Physically impossible to simulate with classical computers</a:t>
            </a:r>
          </a:p>
        </p:txBody>
      </p:sp>
      <p:pic>
        <p:nvPicPr>
          <p:cNvPr id="14338" name="Picture 2" descr="The first image from the Webb Space Telescope">
            <a:extLst>
              <a:ext uri="{FF2B5EF4-FFF2-40B4-BE49-F238E27FC236}">
                <a16:creationId xmlns:a16="http://schemas.microsoft.com/office/drawing/2014/main" id="{0501D0F7-867C-9981-8A2B-F09E1280650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9929616" y="3262044"/>
            <a:ext cx="2221227" cy="226741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0">
            <a:extLst>
              <a:ext uri="{FF2B5EF4-FFF2-40B4-BE49-F238E27FC236}">
                <a16:creationId xmlns:a16="http://schemas.microsoft.com/office/drawing/2014/main" id="{16DBE02A-7E96-50FD-A067-3B4921A2A814}"/>
              </a:ext>
            </a:extLst>
          </p:cNvPr>
          <p:cNvSpPr txBox="1">
            <a:spLocks/>
          </p:cNvSpPr>
          <p:nvPr/>
        </p:nvSpPr>
        <p:spPr>
          <a:xfrm>
            <a:off x="182360" y="273127"/>
            <a:ext cx="9679051" cy="546100"/>
          </a:xfrm>
          <a:prstGeom prst="rect">
            <a:avLst/>
          </a:prstGeom>
        </p:spPr>
        <p:txBody>
          <a:bodyPr/>
          <a:lstStyle>
            <a:lvl1pPr algn="l" defTabSz="457200" rtl="0" eaLnBrk="1" fontAlgn="base" hangingPunct="1">
              <a:spcBef>
                <a:spcPct val="0"/>
              </a:spcBef>
              <a:spcAft>
                <a:spcPct val="0"/>
              </a:spcAft>
              <a:defRPr sz="1700" b="1" kern="1200">
                <a:solidFill>
                  <a:srgbClr val="2E5286"/>
                </a:solidFill>
                <a:latin typeface="Helvetica"/>
                <a:ea typeface="Geneva" charset="0"/>
                <a:cs typeface="ＭＳ Ｐゴシック" charset="0"/>
              </a:defRPr>
            </a:lvl1pPr>
            <a:lvl2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2pPr>
            <a:lvl3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3pPr>
            <a:lvl4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4pPr>
            <a:lvl5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5pPr>
            <a:lvl6pPr marL="4572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6pPr>
            <a:lvl7pPr marL="9144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7pPr>
            <a:lvl8pPr marL="13716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8pPr>
            <a:lvl9pPr marL="18288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sz="2800" b="1" i="0" u="none" strike="noStrike" kern="1200" cap="none" spc="0" normalizeH="0" baseline="0" noProof="0">
                <a:ln>
                  <a:noFill/>
                </a:ln>
                <a:solidFill>
                  <a:srgbClr val="2E5286"/>
                </a:solidFill>
                <a:effectLst/>
                <a:uLnTx/>
                <a:uFillTx/>
                <a:latin typeface="Helvetica"/>
                <a:ea typeface="Geneva" charset="0"/>
              </a:rPr>
              <a:t>Exponential Computational Advantage</a:t>
            </a:r>
          </a:p>
        </p:txBody>
      </p:sp>
      <p:sp>
        <p:nvSpPr>
          <p:cNvPr id="3" name="TextBox 2">
            <a:extLst>
              <a:ext uri="{FF2B5EF4-FFF2-40B4-BE49-F238E27FC236}">
                <a16:creationId xmlns:a16="http://schemas.microsoft.com/office/drawing/2014/main" id="{A16AEDB5-D6E2-9CAD-CF5D-0CA4202BBDAD}"/>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5" name="Date Placeholder 4">
            <a:extLst>
              <a:ext uri="{FF2B5EF4-FFF2-40B4-BE49-F238E27FC236}">
                <a16:creationId xmlns:a16="http://schemas.microsoft.com/office/drawing/2014/main" id="{AEEF7E83-360C-EA2F-605F-30DCC3ADB40F}"/>
              </a:ext>
            </a:extLst>
          </p:cNvPr>
          <p:cNvSpPr>
            <a:spLocks noGrp="1"/>
          </p:cNvSpPr>
          <p:nvPr>
            <p:ph type="dt" sz="half" idx="2"/>
          </p:nvPr>
        </p:nvSpPr>
        <p:spPr/>
        <p:txBody>
          <a:bodyPr/>
          <a:lstStyle/>
          <a:p>
            <a:pPr>
              <a:defRPr/>
            </a:pPr>
            <a:r>
              <a:rPr lang="en-US"/>
              <a:t>5/16/26</a:t>
            </a:r>
            <a:endParaRPr lang="en-US" dirty="0"/>
          </a:p>
        </p:txBody>
      </p:sp>
      <p:sp>
        <p:nvSpPr>
          <p:cNvPr id="7" name="Footer Placeholder 6">
            <a:extLst>
              <a:ext uri="{FF2B5EF4-FFF2-40B4-BE49-F238E27FC236}">
                <a16:creationId xmlns:a16="http://schemas.microsoft.com/office/drawing/2014/main" id="{041858DC-0BF2-A54B-EA1C-AB2860FF35C9}"/>
              </a:ext>
            </a:extLst>
          </p:cNvPr>
          <p:cNvSpPr>
            <a:spLocks noGrp="1"/>
          </p:cNvSpPr>
          <p:nvPr>
            <p:ph type="ftr" sz="quarter" idx="3"/>
          </p:nvPr>
        </p:nvSpPr>
        <p:spPr/>
        <p:txBody>
          <a:bodyPr/>
          <a:lstStyle/>
          <a:p>
            <a:pPr>
              <a:defRPr/>
            </a:pPr>
            <a:r>
              <a:rPr lang="en-US"/>
              <a:t>Sam Posen | IPAC'26 Tutorial</a:t>
            </a:r>
            <a:endParaRPr lang="en-US" b="1" dirty="0"/>
          </a:p>
        </p:txBody>
      </p:sp>
      <p:sp>
        <p:nvSpPr>
          <p:cNvPr id="9" name="Slide Number Placeholder 8">
            <a:extLst>
              <a:ext uri="{FF2B5EF4-FFF2-40B4-BE49-F238E27FC236}">
                <a16:creationId xmlns:a16="http://schemas.microsoft.com/office/drawing/2014/main" id="{4F27479D-F2EF-60C4-EA80-4D45101D4329}"/>
              </a:ext>
            </a:extLst>
          </p:cNvPr>
          <p:cNvSpPr>
            <a:spLocks noGrp="1"/>
          </p:cNvSpPr>
          <p:nvPr>
            <p:ph type="sldNum" sz="quarter" idx="4"/>
          </p:nvPr>
        </p:nvSpPr>
        <p:spPr/>
        <p:txBody>
          <a:bodyPr/>
          <a:lstStyle/>
          <a:p>
            <a:pPr>
              <a:defRPr/>
            </a:pPr>
            <a:fld id="{148C009B-CB69-E04A-B9B3-34B26D69E9CF}" type="slidenum">
              <a:rPr lang="en-US" smtClean="0"/>
              <a:pPr>
                <a:defRPr/>
              </a:pPr>
              <a:t>36</a:t>
            </a:fld>
            <a:endParaRPr lang="en-US" dirty="0"/>
          </a:p>
        </p:txBody>
      </p:sp>
    </p:spTree>
    <p:extLst>
      <p:ext uri="{BB962C8B-B14F-4D97-AF65-F5344CB8AC3E}">
        <p14:creationId xmlns:p14="http://schemas.microsoft.com/office/powerpoint/2010/main" val="11910053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32B720-1037-8F48-A9F7-8445EFC3EED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788186" y="360947"/>
            <a:ext cx="4739552" cy="5519895"/>
          </a:xfrm>
          <a:prstGeom prst="rect">
            <a:avLst/>
          </a:prstGeom>
        </p:spPr>
      </p:pic>
      <p:sp>
        <p:nvSpPr>
          <p:cNvPr id="6" name="Content Placeholder 10">
            <a:extLst>
              <a:ext uri="{FF2B5EF4-FFF2-40B4-BE49-F238E27FC236}">
                <a16:creationId xmlns:a16="http://schemas.microsoft.com/office/drawing/2014/main" id="{DF52190E-F6D6-B843-8D68-C5106D203CA7}"/>
              </a:ext>
            </a:extLst>
          </p:cNvPr>
          <p:cNvSpPr txBox="1">
            <a:spLocks/>
          </p:cNvSpPr>
          <p:nvPr/>
        </p:nvSpPr>
        <p:spPr>
          <a:xfrm>
            <a:off x="304801" y="1094429"/>
            <a:ext cx="6274676" cy="3752881"/>
          </a:xfrm>
          <a:prstGeom prst="rect">
            <a:avLst/>
          </a:prstGeom>
        </p:spPr>
        <p:txBody>
          <a:bodyPr lIns="0" tIns="0" rIns="0" bIns="0">
            <a:normAutofit/>
          </a:bodyPr>
          <a:lstStyle>
            <a:lvl1pPr marL="342900" indent="-342900" algn="l" defTabSz="457200" rtl="0" eaLnBrk="1" fontAlgn="base" hangingPunct="1">
              <a:spcBef>
                <a:spcPct val="20000"/>
              </a:spcBef>
              <a:spcAft>
                <a:spcPct val="0"/>
              </a:spcAft>
              <a:buFont typeface="Arial" charset="0"/>
              <a:buChar char="•"/>
              <a:defRPr sz="2400" kern="1200">
                <a:solidFill>
                  <a:srgbClr val="505050"/>
                </a:solidFill>
                <a:latin typeface="Helvetica"/>
                <a:ea typeface="Geneva" charset="0"/>
                <a:cs typeface="ＭＳ Ｐゴシック" charset="0"/>
              </a:defRPr>
            </a:lvl1pPr>
            <a:lvl2pPr marL="742950" indent="-285750" algn="l" defTabSz="457200" rtl="0" eaLnBrk="1" fontAlgn="base" hangingPunct="1">
              <a:spcBef>
                <a:spcPct val="20000"/>
              </a:spcBef>
              <a:spcAft>
                <a:spcPct val="0"/>
              </a:spcAft>
              <a:buFont typeface="Arial" charset="0"/>
              <a:buChar char="–"/>
              <a:defRPr sz="2200" kern="1200">
                <a:solidFill>
                  <a:srgbClr val="505050"/>
                </a:solidFill>
                <a:latin typeface="Helvetica"/>
                <a:ea typeface="ＭＳ Ｐゴシック" charset="0"/>
                <a:cs typeface="ＭＳ Ｐゴシック" charset="0"/>
              </a:defRPr>
            </a:lvl2pPr>
            <a:lvl3pPr marL="1143000" indent="-228600" algn="l" defTabSz="457200" rtl="0" eaLnBrk="1" fontAlgn="base" hangingPunct="1">
              <a:spcBef>
                <a:spcPct val="20000"/>
              </a:spcBef>
              <a:spcAft>
                <a:spcPct val="0"/>
              </a:spcAft>
              <a:buFont typeface="Arial" charset="0"/>
              <a:buChar char="•"/>
              <a:defRPr sz="2000" kern="1200">
                <a:solidFill>
                  <a:srgbClr val="505050"/>
                </a:solidFill>
                <a:latin typeface="Helvetica"/>
                <a:ea typeface="ＭＳ Ｐゴシック" charset="0"/>
                <a:cs typeface="ＭＳ Ｐゴシック" charset="0"/>
              </a:defRPr>
            </a:lvl3pPr>
            <a:lvl4pPr marL="1600200" indent="-228600" algn="l" defTabSz="457200" rtl="0" eaLnBrk="1" fontAlgn="base" hangingPunct="1">
              <a:spcBef>
                <a:spcPct val="20000"/>
              </a:spcBef>
              <a:spcAft>
                <a:spcPct val="0"/>
              </a:spcAft>
              <a:buFont typeface="Arial" charset="0"/>
              <a:buChar char="–"/>
              <a:defRPr sz="1800" kern="1200">
                <a:solidFill>
                  <a:srgbClr val="505050"/>
                </a:solidFill>
                <a:latin typeface="Helvetica"/>
                <a:ea typeface="ＭＳ Ｐゴシック" charset="0"/>
                <a:cs typeface="ＭＳ Ｐゴシック" charset="0"/>
              </a:defRPr>
            </a:lvl4pPr>
            <a:lvl5pPr marL="2057400" indent="-228600" algn="l" defTabSz="457200" rtl="0" eaLnBrk="1" fontAlgn="base" hangingPunct="1">
              <a:spcBef>
                <a:spcPct val="20000"/>
              </a:spcBef>
              <a:spcAft>
                <a:spcPct val="0"/>
              </a:spcAft>
              <a:buFont typeface="Arial"/>
              <a:buChar char="•"/>
              <a:defRPr sz="1800" kern="1200">
                <a:solidFill>
                  <a:srgbClr val="505050"/>
                </a:solidFill>
                <a:latin typeface="Helvetica"/>
                <a:ea typeface="ＭＳ Ｐゴシック" charset="0"/>
                <a:cs typeface="ＭＳ Ｐゴシック"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r>
              <a:rPr kumimoji="0" sz="2400" b="0" i="0" u="none" strike="noStrike" kern="1200" cap="none" spc="0" normalizeH="0" baseline="0" noProof="0" dirty="0">
                <a:ln>
                  <a:noFill/>
                </a:ln>
                <a:solidFill>
                  <a:srgbClr val="505050"/>
                </a:solidFill>
                <a:effectLst/>
                <a:uLnTx/>
                <a:uFillTx/>
                <a:latin typeface="Helvetica"/>
                <a:ea typeface="Geneva" charset="0"/>
              </a:rPr>
              <a:t>In 1994 Peter Shor showed that factorization of a product of large prime numbers can be done on a quantum computer exponentially faster than a classical computer</a:t>
            </a:r>
          </a:p>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r>
              <a:rPr kumimoji="0" sz="2400" b="0" i="0" u="none" strike="noStrike" kern="1200" cap="none" spc="0" normalizeH="0" baseline="0" noProof="0" dirty="0">
                <a:ln>
                  <a:noFill/>
                </a:ln>
                <a:solidFill>
                  <a:srgbClr val="505050"/>
                </a:solidFill>
                <a:effectLst/>
                <a:uLnTx/>
                <a:uFillTx/>
                <a:latin typeface="Helvetica"/>
                <a:ea typeface="Geneva" charset="0"/>
              </a:rPr>
              <a:t>This will eventually be the doom of RSA encryption</a:t>
            </a:r>
            <a:r>
              <a:rPr kumimoji="0" lang="en-US" sz="2400" b="0" i="0" u="none" strike="noStrike" kern="1200" cap="none" spc="0" normalizeH="0" baseline="0" noProof="0" dirty="0">
                <a:ln>
                  <a:noFill/>
                </a:ln>
                <a:solidFill>
                  <a:srgbClr val="505050"/>
                </a:solidFill>
                <a:effectLst/>
                <a:uLnTx/>
                <a:uFillTx/>
                <a:latin typeface="Helvetica"/>
                <a:ea typeface="Geneva" charset="0"/>
              </a:rPr>
              <a:t> – </a:t>
            </a:r>
            <a:r>
              <a:rPr kumimoji="0" lang="en-US" sz="2400" b="0" i="0" u="none" strike="noStrike" kern="1200" cap="none" spc="0" normalizeH="0" baseline="0" noProof="0" dirty="0" err="1">
                <a:ln>
                  <a:noFill/>
                </a:ln>
                <a:solidFill>
                  <a:srgbClr val="505050"/>
                </a:solidFill>
                <a:effectLst/>
                <a:uLnTx/>
                <a:uFillTx/>
                <a:latin typeface="Helvetica"/>
                <a:ea typeface="Geneva" charset="0"/>
              </a:rPr>
              <a:t>expe</a:t>
            </a:r>
            <a:r>
              <a:rPr lang="en-US" dirty="0" err="1"/>
              <a:t>ct</a:t>
            </a:r>
            <a:r>
              <a:rPr lang="en-US" dirty="0"/>
              <a:t> </a:t>
            </a:r>
            <a:r>
              <a:rPr kumimoji="0" lang="en-US" sz="2400" b="0" i="0" u="none" strike="noStrike" kern="1200" cap="none" spc="0" normalizeH="0" baseline="0" noProof="0" dirty="0">
                <a:ln>
                  <a:noFill/>
                </a:ln>
                <a:solidFill>
                  <a:srgbClr val="505050"/>
                </a:solidFill>
                <a:effectLst/>
                <a:uLnTx/>
                <a:uFillTx/>
                <a:latin typeface="Helvetica"/>
                <a:ea typeface="Geneva" charset="0"/>
              </a:rPr>
              <a:t>quantum encryption to grow in the future</a:t>
            </a:r>
            <a:endParaRPr kumimoji="0" sz="2400" b="0" i="0" u="none" strike="noStrike" kern="1200" cap="none" spc="0" normalizeH="0" baseline="0" noProof="0" dirty="0">
              <a:ln>
                <a:noFill/>
              </a:ln>
              <a:solidFill>
                <a:srgbClr val="505050"/>
              </a:solidFill>
              <a:effectLst/>
              <a:uLnTx/>
              <a:uFillTx/>
              <a:latin typeface="Helvetica"/>
              <a:ea typeface="Geneva" charset="0"/>
            </a:endParaRPr>
          </a:p>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endParaRPr kumimoji="0" sz="2400" b="0" i="0" u="none" strike="noStrike" kern="1200" cap="none" spc="0" normalizeH="0" baseline="0" noProof="0" dirty="0">
              <a:ln>
                <a:noFill/>
              </a:ln>
              <a:solidFill>
                <a:srgbClr val="505050"/>
              </a:solidFill>
              <a:effectLst/>
              <a:uLnTx/>
              <a:uFillTx/>
              <a:latin typeface="Helvetica"/>
              <a:ea typeface="Geneva" charset="0"/>
            </a:endParaRPr>
          </a:p>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endParaRPr kumimoji="0" sz="2400" b="0" i="0" u="none" strike="noStrike" kern="1200" cap="none" spc="0" normalizeH="0" baseline="0" noProof="0" dirty="0">
              <a:ln>
                <a:noFill/>
              </a:ln>
              <a:solidFill>
                <a:srgbClr val="505050"/>
              </a:solidFill>
              <a:effectLst/>
              <a:uLnTx/>
              <a:uFillTx/>
              <a:latin typeface="Helvetica"/>
              <a:ea typeface="Geneva" charset="0"/>
            </a:endParaRPr>
          </a:p>
        </p:txBody>
      </p:sp>
      <p:pic>
        <p:nvPicPr>
          <p:cNvPr id="9" name="Picture 2" descr="mage result for peter shor">
            <a:extLst>
              <a:ext uri="{FF2B5EF4-FFF2-40B4-BE49-F238E27FC236}">
                <a16:creationId xmlns:a16="http://schemas.microsoft.com/office/drawing/2014/main" id="{5C525E9A-23A6-6B4A-8739-CDA32653095B}"/>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638076" y="3991350"/>
            <a:ext cx="2030504" cy="2030504"/>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0">
            <a:extLst>
              <a:ext uri="{FF2B5EF4-FFF2-40B4-BE49-F238E27FC236}">
                <a16:creationId xmlns:a16="http://schemas.microsoft.com/office/drawing/2014/main" id="{4835CBFE-F621-CDD9-6B61-35E9F4B5FBD8}"/>
              </a:ext>
            </a:extLst>
          </p:cNvPr>
          <p:cNvSpPr txBox="1">
            <a:spLocks/>
          </p:cNvSpPr>
          <p:nvPr/>
        </p:nvSpPr>
        <p:spPr>
          <a:xfrm>
            <a:off x="182360" y="273127"/>
            <a:ext cx="9679051" cy="546100"/>
          </a:xfrm>
          <a:prstGeom prst="rect">
            <a:avLst/>
          </a:prstGeom>
        </p:spPr>
        <p:txBody>
          <a:bodyPr/>
          <a:lstStyle>
            <a:lvl1pPr algn="l" defTabSz="457200" rtl="0" eaLnBrk="1" fontAlgn="base" hangingPunct="1">
              <a:spcBef>
                <a:spcPct val="0"/>
              </a:spcBef>
              <a:spcAft>
                <a:spcPct val="0"/>
              </a:spcAft>
              <a:defRPr sz="1700" b="1" kern="1200">
                <a:solidFill>
                  <a:srgbClr val="2E5286"/>
                </a:solidFill>
                <a:latin typeface="Helvetica"/>
                <a:ea typeface="Geneva" charset="0"/>
                <a:cs typeface="ＭＳ Ｐゴシック" charset="0"/>
              </a:defRPr>
            </a:lvl1pPr>
            <a:lvl2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2pPr>
            <a:lvl3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3pPr>
            <a:lvl4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4pPr>
            <a:lvl5pPr algn="l" defTabSz="457200" rtl="0" eaLnBrk="1" fontAlgn="base" hangingPunct="1">
              <a:spcBef>
                <a:spcPct val="0"/>
              </a:spcBef>
              <a:spcAft>
                <a:spcPct val="0"/>
              </a:spcAft>
              <a:defRPr sz="1700" b="1">
                <a:solidFill>
                  <a:srgbClr val="2E5286"/>
                </a:solidFill>
                <a:latin typeface="Helvetica" charset="0"/>
                <a:ea typeface="Geneva" charset="0"/>
                <a:cs typeface="ＭＳ Ｐゴシック" charset="0"/>
              </a:defRPr>
            </a:lvl5pPr>
            <a:lvl6pPr marL="4572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6pPr>
            <a:lvl7pPr marL="9144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7pPr>
            <a:lvl8pPr marL="13716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8pPr>
            <a:lvl9pPr marL="1828800" algn="l" defTabSz="457200" rtl="0" eaLnBrk="1" fontAlgn="base" hangingPunct="1">
              <a:spcBef>
                <a:spcPct val="0"/>
              </a:spcBef>
              <a:spcAft>
                <a:spcPct val="0"/>
              </a:spcAft>
              <a:defRPr sz="1700" b="1">
                <a:solidFill>
                  <a:srgbClr val="2E5286"/>
                </a:solidFill>
                <a:latin typeface="Helvetica" charset="0"/>
                <a:ea typeface="ＭＳ Ｐゴシック" charset="0"/>
                <a:cs typeface="ＭＳ Ｐゴシック"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sz="1700" b="1" i="0" u="none" strike="noStrike" kern="1200" cap="none" spc="0" normalizeH="0" baseline="0" noProof="0">
                <a:ln>
                  <a:noFill/>
                </a:ln>
                <a:solidFill>
                  <a:srgbClr val="2E5286"/>
                </a:solidFill>
                <a:effectLst/>
                <a:uLnTx/>
                <a:uFillTx/>
                <a:latin typeface="Helvetica"/>
                <a:ea typeface="Geneva" charset="0"/>
              </a:rPr>
              <a:t>Shor’s Algorithm</a:t>
            </a:r>
          </a:p>
        </p:txBody>
      </p:sp>
      <p:sp>
        <p:nvSpPr>
          <p:cNvPr id="2" name="TextBox 1">
            <a:extLst>
              <a:ext uri="{FF2B5EF4-FFF2-40B4-BE49-F238E27FC236}">
                <a16:creationId xmlns:a16="http://schemas.microsoft.com/office/drawing/2014/main" id="{C4FB5D5E-0D38-AFAB-89C5-F82F9A4BF886}"/>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3" name="Date Placeholder 2">
            <a:extLst>
              <a:ext uri="{FF2B5EF4-FFF2-40B4-BE49-F238E27FC236}">
                <a16:creationId xmlns:a16="http://schemas.microsoft.com/office/drawing/2014/main" id="{CD7BCD3A-9E04-86C0-6D6F-03377148529A}"/>
              </a:ext>
            </a:extLst>
          </p:cNvPr>
          <p:cNvSpPr>
            <a:spLocks noGrp="1"/>
          </p:cNvSpPr>
          <p:nvPr>
            <p:ph type="dt" sz="half" idx="2"/>
          </p:nvPr>
        </p:nvSpPr>
        <p:spPr/>
        <p:txBody>
          <a:bodyPr/>
          <a:lstStyle/>
          <a:p>
            <a:pPr>
              <a:defRPr/>
            </a:pPr>
            <a:r>
              <a:rPr lang="en-US"/>
              <a:t>5/16/26</a:t>
            </a:r>
            <a:endParaRPr lang="en-US" dirty="0"/>
          </a:p>
        </p:txBody>
      </p:sp>
      <p:sp>
        <p:nvSpPr>
          <p:cNvPr id="5" name="Footer Placeholder 4">
            <a:extLst>
              <a:ext uri="{FF2B5EF4-FFF2-40B4-BE49-F238E27FC236}">
                <a16:creationId xmlns:a16="http://schemas.microsoft.com/office/drawing/2014/main" id="{6AA1B5E5-535E-D0A1-87BD-E5BE40F00113}"/>
              </a:ext>
            </a:extLst>
          </p:cNvPr>
          <p:cNvSpPr>
            <a:spLocks noGrp="1"/>
          </p:cNvSpPr>
          <p:nvPr>
            <p:ph type="ftr" sz="quarter" idx="3"/>
          </p:nvPr>
        </p:nvSpPr>
        <p:spPr/>
        <p:txBody>
          <a:bodyPr/>
          <a:lstStyle/>
          <a:p>
            <a:pPr>
              <a:defRPr/>
            </a:pPr>
            <a:r>
              <a:rPr lang="en-US"/>
              <a:t>Sam Posen | IPAC'26 Tutorial</a:t>
            </a:r>
            <a:endParaRPr lang="en-US" b="1" dirty="0"/>
          </a:p>
        </p:txBody>
      </p:sp>
      <p:sp>
        <p:nvSpPr>
          <p:cNvPr id="7" name="Slide Number Placeholder 6">
            <a:extLst>
              <a:ext uri="{FF2B5EF4-FFF2-40B4-BE49-F238E27FC236}">
                <a16:creationId xmlns:a16="http://schemas.microsoft.com/office/drawing/2014/main" id="{C7A81B7A-C50E-5F95-35FA-990B6D495D93}"/>
              </a:ext>
            </a:extLst>
          </p:cNvPr>
          <p:cNvSpPr>
            <a:spLocks noGrp="1"/>
          </p:cNvSpPr>
          <p:nvPr>
            <p:ph type="sldNum" sz="quarter" idx="4"/>
          </p:nvPr>
        </p:nvSpPr>
        <p:spPr/>
        <p:txBody>
          <a:bodyPr/>
          <a:lstStyle/>
          <a:p>
            <a:pPr>
              <a:defRPr/>
            </a:pPr>
            <a:fld id="{148C009B-CB69-E04A-B9B3-34B26D69E9CF}" type="slidenum">
              <a:rPr lang="en-US" smtClean="0"/>
              <a:pPr>
                <a:defRPr/>
              </a:pPr>
              <a:t>37</a:t>
            </a:fld>
            <a:endParaRPr lang="en-US" dirty="0"/>
          </a:p>
        </p:txBody>
      </p:sp>
    </p:spTree>
    <p:extLst>
      <p:ext uri="{BB962C8B-B14F-4D97-AF65-F5344CB8AC3E}">
        <p14:creationId xmlns:p14="http://schemas.microsoft.com/office/powerpoint/2010/main" val="7863196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8D3F957-B0C6-6A8E-0CDF-F8D35BDAB68C}"/>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Sam Posen | IPAC'26 Tutorial</a:t>
            </a:r>
          </a:p>
        </p:txBody>
      </p:sp>
      <p:sp>
        <p:nvSpPr>
          <p:cNvPr id="3" name="TextBox 2">
            <a:extLst>
              <a:ext uri="{FF2B5EF4-FFF2-40B4-BE49-F238E27FC236}">
                <a16:creationId xmlns:a16="http://schemas.microsoft.com/office/drawing/2014/main" id="{4DD7EA6E-75F8-AF58-C41D-50852081DCCD}"/>
              </a:ext>
            </a:extLst>
          </p:cNvPr>
          <p:cNvSpPr txBox="1"/>
          <p:nvPr/>
        </p:nvSpPr>
        <p:spPr>
          <a:xfrm>
            <a:off x="807546" y="0"/>
            <a:ext cx="10576934" cy="666786"/>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3733" b="1" i="0" u="none" strike="noStrike" kern="1200" cap="none" spc="0" normalizeH="0" baseline="0" noProof="0">
                <a:ln>
                  <a:noFill/>
                </a:ln>
                <a:solidFill>
                  <a:srgbClr val="004C97"/>
                </a:solidFill>
                <a:effectLst>
                  <a:outerShdw blurRad="38100" dist="38100" dir="2700000" algn="tl">
                    <a:srgbClr val="000000">
                      <a:alpha val="43137"/>
                    </a:srgbClr>
                  </a:outerShdw>
                </a:effectLst>
                <a:uLnTx/>
                <a:uFillTx/>
                <a:latin typeface="Helvetica" panose="020B0604020202020204" pitchFamily="34" charset="0"/>
                <a:ea typeface="+mn-ea"/>
                <a:cs typeface="Helvetica" panose="020B0604020202020204" pitchFamily="34" charset="0"/>
              </a:rPr>
              <a:t>Basic Requirements for a Quantum Computer</a:t>
            </a:r>
          </a:p>
        </p:txBody>
      </p:sp>
      <p:sp>
        <p:nvSpPr>
          <p:cNvPr id="4" name="Rectangle 3">
            <a:extLst>
              <a:ext uri="{FF2B5EF4-FFF2-40B4-BE49-F238E27FC236}">
                <a16:creationId xmlns:a16="http://schemas.microsoft.com/office/drawing/2014/main" id="{11C5FCCE-C3C6-1799-F723-0C39106FBA31}"/>
              </a:ext>
            </a:extLst>
          </p:cNvPr>
          <p:cNvSpPr/>
          <p:nvPr/>
        </p:nvSpPr>
        <p:spPr>
          <a:xfrm>
            <a:off x="430861" y="2441333"/>
            <a:ext cx="2210739" cy="7582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prstClr val="black"/>
                </a:solidFill>
                <a:effectLst/>
                <a:uLnTx/>
                <a:uFillTx/>
                <a:latin typeface="Calibri" panose="020F0502020204030204"/>
                <a:ea typeface="+mn-ea"/>
                <a:cs typeface="+mn-cs"/>
              </a:rPr>
              <a:t>Quantum two level systems</a:t>
            </a:r>
          </a:p>
        </p:txBody>
      </p:sp>
      <p:sp>
        <p:nvSpPr>
          <p:cNvPr id="5" name="Rounded Rectangle 11">
            <a:extLst>
              <a:ext uri="{FF2B5EF4-FFF2-40B4-BE49-F238E27FC236}">
                <a16:creationId xmlns:a16="http://schemas.microsoft.com/office/drawing/2014/main" id="{60D1B976-9C94-85A4-259C-A857E15B12ED}"/>
              </a:ext>
            </a:extLst>
          </p:cNvPr>
          <p:cNvSpPr/>
          <p:nvPr/>
        </p:nvSpPr>
        <p:spPr>
          <a:xfrm>
            <a:off x="222020" y="736294"/>
            <a:ext cx="2588917" cy="2739813"/>
          </a:xfrm>
          <a:prstGeom prst="roundRect">
            <a:avLst>
              <a:gd name="adj" fmla="val 9944"/>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77365EE2-738F-8FEE-20B1-EF964D1B29F9}"/>
              </a:ext>
            </a:extLst>
          </p:cNvPr>
          <p:cNvGrpSpPr/>
          <p:nvPr/>
        </p:nvGrpSpPr>
        <p:grpSpPr>
          <a:xfrm>
            <a:off x="9324227" y="954843"/>
            <a:ext cx="1322912" cy="1395807"/>
            <a:chOff x="6265252" y="971550"/>
            <a:chExt cx="992184" cy="1046855"/>
          </a:xfrm>
        </p:grpSpPr>
        <p:sp>
          <p:nvSpPr>
            <p:cNvPr id="7" name="Rectangle 6">
              <a:extLst>
                <a:ext uri="{FF2B5EF4-FFF2-40B4-BE49-F238E27FC236}">
                  <a16:creationId xmlns:a16="http://schemas.microsoft.com/office/drawing/2014/main" id="{212FE0D6-04FD-204E-54D7-62C53DA63E9A}"/>
                </a:ext>
              </a:extLst>
            </p:cNvPr>
            <p:cNvSpPr/>
            <p:nvPr/>
          </p:nvSpPr>
          <p:spPr>
            <a:xfrm>
              <a:off x="6265252" y="1031020"/>
              <a:ext cx="992184" cy="703170"/>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Block Arc 7">
              <a:extLst>
                <a:ext uri="{FF2B5EF4-FFF2-40B4-BE49-F238E27FC236}">
                  <a16:creationId xmlns:a16="http://schemas.microsoft.com/office/drawing/2014/main" id="{011BE9BF-6822-D96E-855C-64A5318B6D73}"/>
                </a:ext>
              </a:extLst>
            </p:cNvPr>
            <p:cNvSpPr/>
            <p:nvPr/>
          </p:nvSpPr>
          <p:spPr>
            <a:xfrm>
              <a:off x="6405586" y="1317267"/>
              <a:ext cx="711515" cy="701138"/>
            </a:xfrm>
            <a:prstGeom prst="blockArc">
              <a:avLst>
                <a:gd name="adj1" fmla="val 10800000"/>
                <a:gd name="adj2" fmla="val 68601"/>
                <a:gd name="adj3" fmla="val 0"/>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9" name="Straight Arrow Connector 8">
              <a:extLst>
                <a:ext uri="{FF2B5EF4-FFF2-40B4-BE49-F238E27FC236}">
                  <a16:creationId xmlns:a16="http://schemas.microsoft.com/office/drawing/2014/main" id="{04156809-2089-A572-2783-B5119200B6DE}"/>
                </a:ext>
              </a:extLst>
            </p:cNvPr>
            <p:cNvCxnSpPr/>
            <p:nvPr/>
          </p:nvCxnSpPr>
          <p:spPr>
            <a:xfrm flipV="1">
              <a:off x="6761344" y="1236944"/>
              <a:ext cx="334009" cy="43089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9E1ADF11-E22E-AA95-A111-2943A41AB363}"/>
                </a:ext>
              </a:extLst>
            </p:cNvPr>
            <p:cNvSpPr txBox="1"/>
            <p:nvPr/>
          </p:nvSpPr>
          <p:spPr>
            <a:xfrm>
              <a:off x="6286432" y="971550"/>
              <a:ext cx="241893" cy="315423"/>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133" b="0" i="0" u="none" strike="noStrike" kern="1200" cap="none" spc="0" normalizeH="0" baseline="0" noProof="0">
                  <a:ln>
                    <a:noFill/>
                  </a:ln>
                  <a:solidFill>
                    <a:prstClr val="black"/>
                  </a:solidFill>
                  <a:effectLst/>
                  <a:uLnTx/>
                  <a:uFillTx/>
                  <a:latin typeface="Calibri" panose="020F0502020204030204"/>
                  <a:ea typeface="+mn-ea"/>
                  <a:cs typeface="+mn-cs"/>
                </a:rPr>
                <a:t>0</a:t>
              </a:r>
            </a:p>
          </p:txBody>
        </p:sp>
        <p:sp>
          <p:nvSpPr>
            <p:cNvPr id="11" name="TextBox 10">
              <a:extLst>
                <a:ext uri="{FF2B5EF4-FFF2-40B4-BE49-F238E27FC236}">
                  <a16:creationId xmlns:a16="http://schemas.microsoft.com/office/drawing/2014/main" id="{433DF2F4-83E0-FF43-CC00-D884DE7B9A5D}"/>
                </a:ext>
              </a:extLst>
            </p:cNvPr>
            <p:cNvSpPr txBox="1"/>
            <p:nvPr/>
          </p:nvSpPr>
          <p:spPr>
            <a:xfrm>
              <a:off x="7010400" y="971550"/>
              <a:ext cx="241893" cy="315423"/>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133" b="0" i="0" u="none" strike="noStrike" kern="1200" cap="none" spc="0" normalizeH="0" baseline="0" noProof="0">
                  <a:ln>
                    <a:noFill/>
                  </a:ln>
                  <a:solidFill>
                    <a:prstClr val="black"/>
                  </a:solidFill>
                  <a:effectLst/>
                  <a:uLnTx/>
                  <a:uFillTx/>
                  <a:latin typeface="Calibri" panose="020F0502020204030204"/>
                  <a:ea typeface="+mn-ea"/>
                  <a:cs typeface="+mn-cs"/>
                </a:rPr>
                <a:t>1</a:t>
              </a:r>
            </a:p>
          </p:txBody>
        </p:sp>
      </p:grpSp>
      <p:sp>
        <p:nvSpPr>
          <p:cNvPr id="12" name="Rounded Rectangle 71">
            <a:extLst>
              <a:ext uri="{FF2B5EF4-FFF2-40B4-BE49-F238E27FC236}">
                <a16:creationId xmlns:a16="http://schemas.microsoft.com/office/drawing/2014/main" id="{7061F9D5-938B-3477-F309-6C9463121D17}"/>
              </a:ext>
            </a:extLst>
          </p:cNvPr>
          <p:cNvSpPr/>
          <p:nvPr/>
        </p:nvSpPr>
        <p:spPr>
          <a:xfrm>
            <a:off x="8815459" y="732941"/>
            <a:ext cx="2511259" cy="2722263"/>
          </a:xfrm>
          <a:prstGeom prst="roundRect">
            <a:avLst>
              <a:gd name="adj" fmla="val 9944"/>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Left-Right Arrow 10">
            <a:extLst>
              <a:ext uri="{FF2B5EF4-FFF2-40B4-BE49-F238E27FC236}">
                <a16:creationId xmlns:a16="http://schemas.microsoft.com/office/drawing/2014/main" id="{2A7F153D-F614-45AF-73C9-21D424925338}"/>
              </a:ext>
            </a:extLst>
          </p:cNvPr>
          <p:cNvSpPr/>
          <p:nvPr/>
        </p:nvSpPr>
        <p:spPr>
          <a:xfrm>
            <a:off x="2163151" y="4433701"/>
            <a:ext cx="1270000" cy="47686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98D2155-5358-5CF2-7AB5-474754D592F9}"/>
              </a:ext>
            </a:extLst>
          </p:cNvPr>
          <p:cNvSpPr/>
          <p:nvPr/>
        </p:nvSpPr>
        <p:spPr>
          <a:xfrm>
            <a:off x="1252094" y="5739039"/>
            <a:ext cx="3129641" cy="49900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prstClr val="black"/>
                </a:solidFill>
                <a:effectLst/>
                <a:uLnTx/>
                <a:uFillTx/>
                <a:latin typeface="Calibri" panose="020F0502020204030204"/>
                <a:ea typeface="+mn-ea"/>
                <a:cs typeface="+mn-cs"/>
              </a:rPr>
              <a:t>Couple multiple qubits</a:t>
            </a:r>
          </a:p>
        </p:txBody>
      </p:sp>
      <p:sp>
        <p:nvSpPr>
          <p:cNvPr id="15" name="Rounded Rectangle 72">
            <a:extLst>
              <a:ext uri="{FF2B5EF4-FFF2-40B4-BE49-F238E27FC236}">
                <a16:creationId xmlns:a16="http://schemas.microsoft.com/office/drawing/2014/main" id="{AD0816F0-61DF-8EAD-7C36-698B0E040FBB}"/>
              </a:ext>
            </a:extLst>
          </p:cNvPr>
          <p:cNvSpPr/>
          <p:nvPr/>
        </p:nvSpPr>
        <p:spPr>
          <a:xfrm>
            <a:off x="195381" y="3730205"/>
            <a:ext cx="5189419" cy="2707652"/>
          </a:xfrm>
          <a:prstGeom prst="roundRect">
            <a:avLst>
              <a:gd name="adj" fmla="val 9944"/>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ounded Rectangle 70">
            <a:extLst>
              <a:ext uri="{FF2B5EF4-FFF2-40B4-BE49-F238E27FC236}">
                <a16:creationId xmlns:a16="http://schemas.microsoft.com/office/drawing/2014/main" id="{D0CA1E5D-D0BA-2127-9929-085AB754C900}"/>
              </a:ext>
            </a:extLst>
          </p:cNvPr>
          <p:cNvSpPr/>
          <p:nvPr/>
        </p:nvSpPr>
        <p:spPr>
          <a:xfrm>
            <a:off x="4561039" y="710467"/>
            <a:ext cx="2588917" cy="2739813"/>
          </a:xfrm>
          <a:prstGeom prst="roundRect">
            <a:avLst>
              <a:gd name="adj" fmla="val 9944"/>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7" name="Group 16">
            <a:extLst>
              <a:ext uri="{FF2B5EF4-FFF2-40B4-BE49-F238E27FC236}">
                <a16:creationId xmlns:a16="http://schemas.microsoft.com/office/drawing/2014/main" id="{95019796-B6FD-BF30-D5C3-422DD6842CAF}"/>
              </a:ext>
            </a:extLst>
          </p:cNvPr>
          <p:cNvGrpSpPr/>
          <p:nvPr/>
        </p:nvGrpSpPr>
        <p:grpSpPr>
          <a:xfrm rot="13892186">
            <a:off x="5406673" y="1111985"/>
            <a:ext cx="808473" cy="361920"/>
            <a:chOff x="4419600" y="1812519"/>
            <a:chExt cx="1041582" cy="466273"/>
          </a:xfrm>
        </p:grpSpPr>
        <p:cxnSp>
          <p:nvCxnSpPr>
            <p:cNvPr id="18" name="Straight Arrow Connector 17">
              <a:extLst>
                <a:ext uri="{FF2B5EF4-FFF2-40B4-BE49-F238E27FC236}">
                  <a16:creationId xmlns:a16="http://schemas.microsoft.com/office/drawing/2014/main" id="{8692977C-7297-73BE-3B1E-13D1359898E8}"/>
                </a:ext>
              </a:extLst>
            </p:cNvPr>
            <p:cNvCxnSpPr/>
            <p:nvPr/>
          </p:nvCxnSpPr>
          <p:spPr>
            <a:xfrm rot="5400000" flipV="1">
              <a:off x="4940391" y="1524864"/>
              <a:ext cx="0" cy="1041582"/>
            </a:xfrm>
            <a:prstGeom prst="straightConnector1">
              <a:avLst/>
            </a:prstGeom>
            <a:ln w="28575">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AADB0379-FC59-9112-CEFE-6C7DBF7347CB}"/>
                </a:ext>
              </a:extLst>
            </p:cNvPr>
            <p:cNvSpPr/>
            <p:nvPr/>
          </p:nvSpPr>
          <p:spPr>
            <a:xfrm>
              <a:off x="4664141" y="1812519"/>
              <a:ext cx="466273" cy="466273"/>
            </a:xfrm>
            <a:prstGeom prst="ellipse">
              <a:avLst/>
            </a:prstGeom>
            <a:ln>
              <a:noFill/>
            </a:ln>
            <a:scene3d>
              <a:camera prst="orthographicFront"/>
              <a:lightRig rig="threePt" dir="t"/>
            </a:scene3d>
            <a:sp3d>
              <a:bevelT w="254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471B9A5C-C75D-96DD-44B5-5716EA13BB8B}"/>
                  </a:ext>
                </a:extLst>
              </p:cNvPr>
              <p:cNvSpPr txBox="1"/>
              <p:nvPr/>
            </p:nvSpPr>
            <p:spPr>
              <a:xfrm>
                <a:off x="5003122" y="1781567"/>
                <a:ext cx="1588192" cy="42056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IN" sz="2133"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𝛼</m:t>
                      </m:r>
                      <m:d>
                        <m:dPr>
                          <m:begChr m:val="|"/>
                          <m:endChr m:val="⟩"/>
                          <m:ctrlPr>
                            <a:rPr kumimoji="0" lang="en-IN" sz="2133"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r>
                            <a:rPr kumimoji="0" lang="en-IN" sz="2133"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0</m:t>
                          </m:r>
                        </m:e>
                      </m:d>
                      <m:r>
                        <a:rPr kumimoji="0" lang="en-IN" sz="2133"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r>
                        <a:rPr kumimoji="0" lang="en-IN" sz="2133"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𝛽</m:t>
                      </m:r>
                      <m:r>
                        <a:rPr kumimoji="0" lang="en-IN" sz="2133"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oMath>
                  </m:oMathPara>
                </a14:m>
                <a:endParaRPr kumimoji="0" lang="en-IN" sz="2133" b="0"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20" name="TextBox 19">
                <a:extLst>
                  <a:ext uri="{FF2B5EF4-FFF2-40B4-BE49-F238E27FC236}">
                    <a16:creationId xmlns:a16="http://schemas.microsoft.com/office/drawing/2014/main" id="{471B9A5C-C75D-96DD-44B5-5716EA13BB8B}"/>
                  </a:ext>
                </a:extLst>
              </p:cNvPr>
              <p:cNvSpPr txBox="1">
                <a:spLocks noRot="1" noChangeAspect="1" noMove="1" noResize="1" noEditPoints="1" noAdjustHandles="1" noChangeArrowheads="1" noChangeShapeType="1" noTextEdit="1"/>
              </p:cNvSpPr>
              <p:nvPr/>
            </p:nvSpPr>
            <p:spPr>
              <a:xfrm>
                <a:off x="5003122" y="1781567"/>
                <a:ext cx="1588192" cy="420564"/>
              </a:xfrm>
              <a:prstGeom prst="rect">
                <a:avLst/>
              </a:prstGeom>
              <a:blipFill>
                <a:blip r:embed="rId2"/>
                <a:stretch>
                  <a:fillRect b="-17647"/>
                </a:stretch>
              </a:blipFill>
            </p:spPr>
            <p:txBody>
              <a:bodyPr/>
              <a:lstStyle/>
              <a:p>
                <a:r>
                  <a:rPr lang="en-US">
                    <a:noFill/>
                  </a:rPr>
                  <a:t> </a:t>
                </a:r>
              </a:p>
            </p:txBody>
          </p:sp>
        </mc:Fallback>
      </mc:AlternateContent>
      <p:grpSp>
        <p:nvGrpSpPr>
          <p:cNvPr id="21" name="Group 20">
            <a:extLst>
              <a:ext uri="{FF2B5EF4-FFF2-40B4-BE49-F238E27FC236}">
                <a16:creationId xmlns:a16="http://schemas.microsoft.com/office/drawing/2014/main" id="{2BBA90AE-DEC4-4F68-740F-9082CAFB4CCA}"/>
              </a:ext>
            </a:extLst>
          </p:cNvPr>
          <p:cNvGrpSpPr/>
          <p:nvPr/>
        </p:nvGrpSpPr>
        <p:grpSpPr>
          <a:xfrm>
            <a:off x="842063" y="864533"/>
            <a:ext cx="1357267" cy="1357267"/>
            <a:chOff x="400446" y="751418"/>
            <a:chExt cx="1017950" cy="1017950"/>
          </a:xfrm>
        </p:grpSpPr>
        <p:sp>
          <p:nvSpPr>
            <p:cNvPr id="22" name="Oval 21">
              <a:extLst>
                <a:ext uri="{FF2B5EF4-FFF2-40B4-BE49-F238E27FC236}">
                  <a16:creationId xmlns:a16="http://schemas.microsoft.com/office/drawing/2014/main" id="{1C2A11C6-CACB-019B-0DD6-6415C075A307}"/>
                </a:ext>
              </a:extLst>
            </p:cNvPr>
            <p:cNvSpPr/>
            <p:nvPr/>
          </p:nvSpPr>
          <p:spPr>
            <a:xfrm>
              <a:off x="400446" y="751418"/>
              <a:ext cx="1017950" cy="1017950"/>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3" name="Straight Connector 22">
              <a:extLst>
                <a:ext uri="{FF2B5EF4-FFF2-40B4-BE49-F238E27FC236}">
                  <a16:creationId xmlns:a16="http://schemas.microsoft.com/office/drawing/2014/main" id="{C50749EB-D50D-48A7-CF12-66CC8D5026A2}"/>
                </a:ext>
              </a:extLst>
            </p:cNvPr>
            <p:cNvCxnSpPr>
              <a:cxnSpLocks/>
            </p:cNvCxnSpPr>
            <p:nvPr/>
          </p:nvCxnSpPr>
          <p:spPr>
            <a:xfrm>
              <a:off x="672300" y="1147132"/>
              <a:ext cx="474243"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59CA2EBA-E114-88FB-7BAF-1F8675EE8521}"/>
                </a:ext>
              </a:extLst>
            </p:cNvPr>
            <p:cNvCxnSpPr>
              <a:cxnSpLocks/>
            </p:cNvCxnSpPr>
            <p:nvPr/>
          </p:nvCxnSpPr>
          <p:spPr>
            <a:xfrm flipV="1">
              <a:off x="672300" y="1628739"/>
              <a:ext cx="474243"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D8F83CB6-73B8-250B-98F9-C5EB2FFD93F8}"/>
                    </a:ext>
                  </a:extLst>
                </p:cNvPr>
                <p:cNvSpPr txBox="1"/>
                <p:nvPr/>
              </p:nvSpPr>
              <p:spPr>
                <a:xfrm>
                  <a:off x="655761" y="1302045"/>
                  <a:ext cx="507321" cy="3154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r>
                                  <a:rPr kumimoji="0" lang="en-US" sz="2133" b="1" i="1" u="none" strike="noStrike" kern="1200" cap="none" spc="0" normalizeH="0" baseline="0" noProof="0">
                                    <a:ln>
                                      <a:noFill/>
                                    </a:ln>
                                    <a:solidFill>
                                      <a:prstClr val="black"/>
                                    </a:solidFill>
                                    <a:effectLst/>
                                    <a:uLnTx/>
                                    <a:uFillTx/>
                                    <a:latin typeface="Cambria Math"/>
                                    <a:ea typeface="Cambria Math"/>
                                    <a:cs typeface="MV Boli" pitchFamily="2" charset="0"/>
                                  </a:rPr>
                                  <m:t>𝟎</m:t>
                                </m:r>
                              </m:e>
                            </m:d>
                          </m:e>
                        </m:d>
                      </m:oMath>
                    </m:oMathPara>
                  </a14:m>
                  <a:endParaRPr kumimoji="0" lang="en-US" sz="2133" b="1"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25" name="TextBox 24">
                  <a:extLst>
                    <a:ext uri="{FF2B5EF4-FFF2-40B4-BE49-F238E27FC236}">
                      <a16:creationId xmlns:a16="http://schemas.microsoft.com/office/drawing/2014/main" id="{D8F83CB6-73B8-250B-98F9-C5EB2FFD93F8}"/>
                    </a:ext>
                  </a:extLst>
                </p:cNvPr>
                <p:cNvSpPr txBox="1">
                  <a:spLocks noRot="1" noChangeAspect="1" noMove="1" noResize="1" noEditPoints="1" noAdjustHandles="1" noChangeArrowheads="1" noChangeShapeType="1" noTextEdit="1"/>
                </p:cNvSpPr>
                <p:nvPr/>
              </p:nvSpPr>
              <p:spPr>
                <a:xfrm>
                  <a:off x="655761" y="1302045"/>
                  <a:ext cx="507321" cy="315423"/>
                </a:xfrm>
                <a:prstGeom prst="rect">
                  <a:avLst/>
                </a:prstGeom>
                <a:blipFill>
                  <a:blip r:embed="rId3"/>
                  <a:stretch>
                    <a:fillRect l="-48148" t="-114706" r="-33333" b="-17941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B69DA786-A29A-47D2-E20E-394EB59CAAB4}"/>
                    </a:ext>
                  </a:extLst>
                </p:cNvPr>
                <p:cNvSpPr txBox="1"/>
                <p:nvPr/>
              </p:nvSpPr>
              <p:spPr>
                <a:xfrm>
                  <a:off x="655761" y="819150"/>
                  <a:ext cx="507321" cy="3154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r>
                                  <a:rPr kumimoji="0" lang="en-US" sz="2133" b="1" i="1" u="none" strike="noStrike" kern="1200" cap="none" spc="0" normalizeH="0" baseline="0" noProof="0">
                                    <a:ln>
                                      <a:noFill/>
                                    </a:ln>
                                    <a:solidFill>
                                      <a:prstClr val="black"/>
                                    </a:solidFill>
                                    <a:effectLst/>
                                    <a:uLnTx/>
                                    <a:uFillTx/>
                                    <a:latin typeface="Cambria Math"/>
                                    <a:ea typeface="Cambria Math"/>
                                    <a:cs typeface="MV Boli" pitchFamily="2" charset="0"/>
                                  </a:rPr>
                                  <m:t>𝟏</m:t>
                                </m:r>
                              </m:e>
                            </m:d>
                          </m:e>
                        </m:d>
                      </m:oMath>
                    </m:oMathPara>
                  </a14:m>
                  <a:endParaRPr kumimoji="0" lang="en-US" sz="2133" b="1"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26" name="TextBox 25">
                  <a:extLst>
                    <a:ext uri="{FF2B5EF4-FFF2-40B4-BE49-F238E27FC236}">
                      <a16:creationId xmlns:a16="http://schemas.microsoft.com/office/drawing/2014/main" id="{B69DA786-A29A-47D2-E20E-394EB59CAAB4}"/>
                    </a:ext>
                  </a:extLst>
                </p:cNvPr>
                <p:cNvSpPr txBox="1">
                  <a:spLocks noRot="1" noChangeAspect="1" noMove="1" noResize="1" noEditPoints="1" noAdjustHandles="1" noChangeArrowheads="1" noChangeShapeType="1" noTextEdit="1"/>
                </p:cNvSpPr>
                <p:nvPr/>
              </p:nvSpPr>
              <p:spPr>
                <a:xfrm>
                  <a:off x="655761" y="819150"/>
                  <a:ext cx="507321" cy="315423"/>
                </a:xfrm>
                <a:prstGeom prst="rect">
                  <a:avLst/>
                </a:prstGeom>
                <a:blipFill>
                  <a:blip r:embed="rId4"/>
                  <a:stretch>
                    <a:fillRect l="-48148" t="-117647" r="-33333" b="-176471"/>
                  </a:stretch>
                </a:blipFill>
              </p:spPr>
              <p:txBody>
                <a:bodyPr/>
                <a:lstStyle/>
                <a:p>
                  <a:r>
                    <a:rPr lang="en-US">
                      <a:noFill/>
                    </a:rPr>
                    <a:t> </a:t>
                  </a:r>
                </a:p>
              </p:txBody>
            </p:sp>
          </mc:Fallback>
        </mc:AlternateContent>
      </p:grpSp>
      <p:sp>
        <p:nvSpPr>
          <p:cNvPr id="27" name="Rectangle 26">
            <a:extLst>
              <a:ext uri="{FF2B5EF4-FFF2-40B4-BE49-F238E27FC236}">
                <a16:creationId xmlns:a16="http://schemas.microsoft.com/office/drawing/2014/main" id="{0B51AE75-D6FB-8BD7-798F-0CD03177C691}"/>
              </a:ext>
            </a:extLst>
          </p:cNvPr>
          <p:cNvSpPr/>
          <p:nvPr/>
        </p:nvSpPr>
        <p:spPr>
          <a:xfrm>
            <a:off x="4796540" y="2441333"/>
            <a:ext cx="2210739" cy="7582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prstClr val="black"/>
                </a:solidFill>
                <a:effectLst/>
                <a:uLnTx/>
                <a:uFillTx/>
                <a:latin typeface="Calibri" panose="020F0502020204030204"/>
                <a:ea typeface="+mn-ea"/>
                <a:cs typeface="+mn-cs"/>
              </a:rPr>
              <a:t>Create arbitrary states</a:t>
            </a:r>
          </a:p>
        </p:txBody>
      </p:sp>
      <p:sp>
        <p:nvSpPr>
          <p:cNvPr id="28" name="Rectangle 27">
            <a:extLst>
              <a:ext uri="{FF2B5EF4-FFF2-40B4-BE49-F238E27FC236}">
                <a16:creationId xmlns:a16="http://schemas.microsoft.com/office/drawing/2014/main" id="{2978B7A1-CEE0-2D1B-3AF6-5CEBEC39F512}"/>
              </a:ext>
            </a:extLst>
          </p:cNvPr>
          <p:cNvSpPr/>
          <p:nvPr/>
        </p:nvSpPr>
        <p:spPr>
          <a:xfrm>
            <a:off x="8975709" y="2449785"/>
            <a:ext cx="2210739" cy="7582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prstClr val="black"/>
                </a:solidFill>
                <a:effectLst/>
                <a:uLnTx/>
                <a:uFillTx/>
                <a:latin typeface="Calibri" panose="020F0502020204030204"/>
                <a:ea typeface="+mn-ea"/>
                <a:cs typeface="+mn-cs"/>
              </a:rPr>
              <a:t>Measure quantum states</a:t>
            </a:r>
          </a:p>
        </p:txBody>
      </p:sp>
      <p:grpSp>
        <p:nvGrpSpPr>
          <p:cNvPr id="29" name="Group 28">
            <a:extLst>
              <a:ext uri="{FF2B5EF4-FFF2-40B4-BE49-F238E27FC236}">
                <a16:creationId xmlns:a16="http://schemas.microsoft.com/office/drawing/2014/main" id="{FC712970-E908-1A16-DDCD-0A6B170358CF}"/>
              </a:ext>
            </a:extLst>
          </p:cNvPr>
          <p:cNvGrpSpPr/>
          <p:nvPr/>
        </p:nvGrpSpPr>
        <p:grpSpPr>
          <a:xfrm>
            <a:off x="470243" y="3993500"/>
            <a:ext cx="1357267" cy="1357267"/>
            <a:chOff x="400446" y="751418"/>
            <a:chExt cx="1017950" cy="1017950"/>
          </a:xfrm>
        </p:grpSpPr>
        <p:sp>
          <p:nvSpPr>
            <p:cNvPr id="30" name="Oval 29">
              <a:extLst>
                <a:ext uri="{FF2B5EF4-FFF2-40B4-BE49-F238E27FC236}">
                  <a16:creationId xmlns:a16="http://schemas.microsoft.com/office/drawing/2014/main" id="{553332B4-ABE7-E68D-44EE-8CD94D80A89F}"/>
                </a:ext>
              </a:extLst>
            </p:cNvPr>
            <p:cNvSpPr/>
            <p:nvPr/>
          </p:nvSpPr>
          <p:spPr>
            <a:xfrm>
              <a:off x="400446" y="751418"/>
              <a:ext cx="1017950" cy="1017950"/>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1" name="Straight Connector 30">
              <a:extLst>
                <a:ext uri="{FF2B5EF4-FFF2-40B4-BE49-F238E27FC236}">
                  <a16:creationId xmlns:a16="http://schemas.microsoft.com/office/drawing/2014/main" id="{2901F5E1-FA5C-49DE-ACFD-A0026EA1CCDF}"/>
                </a:ext>
              </a:extLst>
            </p:cNvPr>
            <p:cNvCxnSpPr>
              <a:cxnSpLocks/>
            </p:cNvCxnSpPr>
            <p:nvPr/>
          </p:nvCxnSpPr>
          <p:spPr>
            <a:xfrm>
              <a:off x="672300" y="1147132"/>
              <a:ext cx="474243"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32" name="Straight Connector 31">
              <a:extLst>
                <a:ext uri="{FF2B5EF4-FFF2-40B4-BE49-F238E27FC236}">
                  <a16:creationId xmlns:a16="http://schemas.microsoft.com/office/drawing/2014/main" id="{EAF57EDB-9A41-0380-BEDD-C8B194564A05}"/>
                </a:ext>
              </a:extLst>
            </p:cNvPr>
            <p:cNvCxnSpPr>
              <a:cxnSpLocks/>
            </p:cNvCxnSpPr>
            <p:nvPr/>
          </p:nvCxnSpPr>
          <p:spPr>
            <a:xfrm flipV="1">
              <a:off x="672300" y="1628739"/>
              <a:ext cx="474243"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EF04D7E9-4453-1FA0-160D-2CE4806FC39F}"/>
                    </a:ext>
                  </a:extLst>
                </p:cNvPr>
                <p:cNvSpPr txBox="1"/>
                <p:nvPr/>
              </p:nvSpPr>
              <p:spPr>
                <a:xfrm>
                  <a:off x="655761" y="1302045"/>
                  <a:ext cx="507321" cy="3154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r>
                                  <a:rPr kumimoji="0" lang="en-US" sz="2133" b="1" i="1" u="none" strike="noStrike" kern="1200" cap="none" spc="0" normalizeH="0" baseline="0" noProof="0">
                                    <a:ln>
                                      <a:noFill/>
                                    </a:ln>
                                    <a:solidFill>
                                      <a:prstClr val="black"/>
                                    </a:solidFill>
                                    <a:effectLst/>
                                    <a:uLnTx/>
                                    <a:uFillTx/>
                                    <a:latin typeface="Cambria Math"/>
                                    <a:ea typeface="Cambria Math"/>
                                    <a:cs typeface="MV Boli" pitchFamily="2" charset="0"/>
                                  </a:rPr>
                                  <m:t>𝟎</m:t>
                                </m:r>
                              </m:e>
                            </m:d>
                          </m:e>
                        </m:d>
                      </m:oMath>
                    </m:oMathPara>
                  </a14:m>
                  <a:endParaRPr kumimoji="0" lang="en-US" sz="2133" b="1"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33" name="TextBox 32">
                  <a:extLst>
                    <a:ext uri="{FF2B5EF4-FFF2-40B4-BE49-F238E27FC236}">
                      <a16:creationId xmlns:a16="http://schemas.microsoft.com/office/drawing/2014/main" id="{EF04D7E9-4453-1FA0-160D-2CE4806FC39F}"/>
                    </a:ext>
                  </a:extLst>
                </p:cNvPr>
                <p:cNvSpPr txBox="1">
                  <a:spLocks noRot="1" noChangeAspect="1" noMove="1" noResize="1" noEditPoints="1" noAdjustHandles="1" noChangeArrowheads="1" noChangeShapeType="1" noTextEdit="1"/>
                </p:cNvSpPr>
                <p:nvPr/>
              </p:nvSpPr>
              <p:spPr>
                <a:xfrm>
                  <a:off x="655761" y="1302045"/>
                  <a:ext cx="507321" cy="315423"/>
                </a:xfrm>
                <a:prstGeom prst="rect">
                  <a:avLst/>
                </a:prstGeom>
                <a:blipFill>
                  <a:blip r:embed="rId5"/>
                  <a:stretch>
                    <a:fillRect l="-45455" t="-117647" r="-30909" b="-17941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A586FD7D-7CE2-4E9B-234D-10437337AD9F}"/>
                    </a:ext>
                  </a:extLst>
                </p:cNvPr>
                <p:cNvSpPr txBox="1"/>
                <p:nvPr/>
              </p:nvSpPr>
              <p:spPr>
                <a:xfrm>
                  <a:off x="655761" y="819150"/>
                  <a:ext cx="507321" cy="3154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r>
                                  <a:rPr kumimoji="0" lang="en-US" sz="2133" b="1" i="1" u="none" strike="noStrike" kern="1200" cap="none" spc="0" normalizeH="0" baseline="0" noProof="0">
                                    <a:ln>
                                      <a:noFill/>
                                    </a:ln>
                                    <a:solidFill>
                                      <a:prstClr val="black"/>
                                    </a:solidFill>
                                    <a:effectLst/>
                                    <a:uLnTx/>
                                    <a:uFillTx/>
                                    <a:latin typeface="Cambria Math"/>
                                    <a:ea typeface="Cambria Math"/>
                                    <a:cs typeface="MV Boli" pitchFamily="2" charset="0"/>
                                  </a:rPr>
                                  <m:t>𝟏</m:t>
                                </m:r>
                              </m:e>
                            </m:d>
                          </m:e>
                        </m:d>
                      </m:oMath>
                    </m:oMathPara>
                  </a14:m>
                  <a:endParaRPr kumimoji="0" lang="en-US" sz="2133" b="1"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34" name="TextBox 33">
                  <a:extLst>
                    <a:ext uri="{FF2B5EF4-FFF2-40B4-BE49-F238E27FC236}">
                      <a16:creationId xmlns:a16="http://schemas.microsoft.com/office/drawing/2014/main" id="{A586FD7D-7CE2-4E9B-234D-10437337AD9F}"/>
                    </a:ext>
                  </a:extLst>
                </p:cNvPr>
                <p:cNvSpPr txBox="1">
                  <a:spLocks noRot="1" noChangeAspect="1" noMove="1" noResize="1" noEditPoints="1" noAdjustHandles="1" noChangeArrowheads="1" noChangeShapeType="1" noTextEdit="1"/>
                </p:cNvSpPr>
                <p:nvPr/>
              </p:nvSpPr>
              <p:spPr>
                <a:xfrm>
                  <a:off x="655761" y="819150"/>
                  <a:ext cx="507321" cy="315423"/>
                </a:xfrm>
                <a:prstGeom prst="rect">
                  <a:avLst/>
                </a:prstGeom>
                <a:blipFill>
                  <a:blip r:embed="rId6"/>
                  <a:stretch>
                    <a:fillRect l="-45455" t="-114706" r="-30909" b="-179412"/>
                  </a:stretch>
                </a:blipFill>
              </p:spPr>
              <p:txBody>
                <a:bodyPr/>
                <a:lstStyle/>
                <a:p>
                  <a:r>
                    <a:rPr lang="en-US">
                      <a:noFill/>
                    </a:rPr>
                    <a:t> </a:t>
                  </a:r>
                </a:p>
              </p:txBody>
            </p:sp>
          </mc:Fallback>
        </mc:AlternateContent>
      </p:grpSp>
      <p:grpSp>
        <p:nvGrpSpPr>
          <p:cNvPr id="35" name="Group 34">
            <a:extLst>
              <a:ext uri="{FF2B5EF4-FFF2-40B4-BE49-F238E27FC236}">
                <a16:creationId xmlns:a16="http://schemas.microsoft.com/office/drawing/2014/main" id="{3BE310BE-0855-EC7E-DD77-D53B28B94123}"/>
              </a:ext>
            </a:extLst>
          </p:cNvPr>
          <p:cNvGrpSpPr/>
          <p:nvPr/>
        </p:nvGrpSpPr>
        <p:grpSpPr>
          <a:xfrm>
            <a:off x="3754599" y="3993500"/>
            <a:ext cx="1357267" cy="1357267"/>
            <a:chOff x="400446" y="751418"/>
            <a:chExt cx="1017950" cy="1017950"/>
          </a:xfrm>
        </p:grpSpPr>
        <p:sp>
          <p:nvSpPr>
            <p:cNvPr id="36" name="Oval 35">
              <a:extLst>
                <a:ext uri="{FF2B5EF4-FFF2-40B4-BE49-F238E27FC236}">
                  <a16:creationId xmlns:a16="http://schemas.microsoft.com/office/drawing/2014/main" id="{C134B9F1-804B-EE8F-BDD0-2D14A56C4827}"/>
                </a:ext>
              </a:extLst>
            </p:cNvPr>
            <p:cNvSpPr/>
            <p:nvPr/>
          </p:nvSpPr>
          <p:spPr>
            <a:xfrm>
              <a:off x="400446" y="751418"/>
              <a:ext cx="1017950" cy="1017950"/>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7" name="Straight Connector 36">
              <a:extLst>
                <a:ext uri="{FF2B5EF4-FFF2-40B4-BE49-F238E27FC236}">
                  <a16:creationId xmlns:a16="http://schemas.microsoft.com/office/drawing/2014/main" id="{B3A667A2-B9F3-4ABB-09B7-C93CA84C0CC3}"/>
                </a:ext>
              </a:extLst>
            </p:cNvPr>
            <p:cNvCxnSpPr>
              <a:cxnSpLocks/>
            </p:cNvCxnSpPr>
            <p:nvPr/>
          </p:nvCxnSpPr>
          <p:spPr>
            <a:xfrm>
              <a:off x="672300" y="1147132"/>
              <a:ext cx="474243"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38" name="Straight Connector 37">
              <a:extLst>
                <a:ext uri="{FF2B5EF4-FFF2-40B4-BE49-F238E27FC236}">
                  <a16:creationId xmlns:a16="http://schemas.microsoft.com/office/drawing/2014/main" id="{D46D6DE3-DFA4-0C72-A70C-4DF14A6E6C3A}"/>
                </a:ext>
              </a:extLst>
            </p:cNvPr>
            <p:cNvCxnSpPr>
              <a:cxnSpLocks/>
            </p:cNvCxnSpPr>
            <p:nvPr/>
          </p:nvCxnSpPr>
          <p:spPr>
            <a:xfrm flipV="1">
              <a:off x="672300" y="1628739"/>
              <a:ext cx="474243"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B517F427-577D-91F4-D6EC-1686E1F2FABD}"/>
                    </a:ext>
                  </a:extLst>
                </p:cNvPr>
                <p:cNvSpPr txBox="1"/>
                <p:nvPr/>
              </p:nvSpPr>
              <p:spPr>
                <a:xfrm>
                  <a:off x="655761" y="1302045"/>
                  <a:ext cx="507321" cy="3154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r>
                                  <a:rPr kumimoji="0" lang="en-US" sz="2133" b="1" i="1" u="none" strike="noStrike" kern="1200" cap="none" spc="0" normalizeH="0" baseline="0" noProof="0">
                                    <a:ln>
                                      <a:noFill/>
                                    </a:ln>
                                    <a:solidFill>
                                      <a:prstClr val="black"/>
                                    </a:solidFill>
                                    <a:effectLst/>
                                    <a:uLnTx/>
                                    <a:uFillTx/>
                                    <a:latin typeface="Cambria Math"/>
                                    <a:ea typeface="Cambria Math"/>
                                    <a:cs typeface="MV Boli" pitchFamily="2" charset="0"/>
                                  </a:rPr>
                                  <m:t>𝟎</m:t>
                                </m:r>
                              </m:e>
                            </m:d>
                          </m:e>
                        </m:d>
                      </m:oMath>
                    </m:oMathPara>
                  </a14:m>
                  <a:endParaRPr kumimoji="0" lang="en-US" sz="2133" b="1"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39" name="TextBox 38">
                  <a:extLst>
                    <a:ext uri="{FF2B5EF4-FFF2-40B4-BE49-F238E27FC236}">
                      <a16:creationId xmlns:a16="http://schemas.microsoft.com/office/drawing/2014/main" id="{B517F427-577D-91F4-D6EC-1686E1F2FABD}"/>
                    </a:ext>
                  </a:extLst>
                </p:cNvPr>
                <p:cNvSpPr txBox="1">
                  <a:spLocks noRot="1" noChangeAspect="1" noMove="1" noResize="1" noEditPoints="1" noAdjustHandles="1" noChangeArrowheads="1" noChangeShapeType="1" noTextEdit="1"/>
                </p:cNvSpPr>
                <p:nvPr/>
              </p:nvSpPr>
              <p:spPr>
                <a:xfrm>
                  <a:off x="655761" y="1302045"/>
                  <a:ext cx="507321" cy="315423"/>
                </a:xfrm>
                <a:prstGeom prst="rect">
                  <a:avLst/>
                </a:prstGeom>
                <a:blipFill>
                  <a:blip r:embed="rId7"/>
                  <a:stretch>
                    <a:fillRect l="-46296" t="-117647" r="-33333" b="-17941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0" name="TextBox 39">
                  <a:extLst>
                    <a:ext uri="{FF2B5EF4-FFF2-40B4-BE49-F238E27FC236}">
                      <a16:creationId xmlns:a16="http://schemas.microsoft.com/office/drawing/2014/main" id="{AB473047-99F3-24A5-61A0-09C4DBA0D1C0}"/>
                    </a:ext>
                  </a:extLst>
                </p:cNvPr>
                <p:cNvSpPr txBox="1"/>
                <p:nvPr/>
              </p:nvSpPr>
              <p:spPr>
                <a:xfrm>
                  <a:off x="655761" y="819150"/>
                  <a:ext cx="507321" cy="3154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d>
                              <m:dPr>
                                <m:begChr m:val="|"/>
                                <m:endChr m:val=""/>
                                <m:ctrlPr>
                                  <a:rPr kumimoji="0" lang="en-US" sz="2133" b="1" i="1" u="none" strike="noStrike" kern="1200" cap="none" spc="0" normalizeH="0" baseline="0" noProof="0">
                                    <a:ln>
                                      <a:noFill/>
                                    </a:ln>
                                    <a:solidFill>
                                      <a:prstClr val="black"/>
                                    </a:solidFill>
                                    <a:effectLst/>
                                    <a:uLnTx/>
                                    <a:uFillTx/>
                                    <a:latin typeface="Cambria Math" panose="02040503050406030204" pitchFamily="18" charset="0"/>
                                    <a:ea typeface="Cambria Math"/>
                                    <a:cs typeface="MV Boli" pitchFamily="2" charset="0"/>
                                  </a:rPr>
                                </m:ctrlPr>
                              </m:dPr>
                              <m:e>
                                <m:r>
                                  <a:rPr kumimoji="0" lang="en-US" sz="2133" b="1" i="1" u="none" strike="noStrike" kern="1200" cap="none" spc="0" normalizeH="0" baseline="0" noProof="0">
                                    <a:ln>
                                      <a:noFill/>
                                    </a:ln>
                                    <a:solidFill>
                                      <a:prstClr val="black"/>
                                    </a:solidFill>
                                    <a:effectLst/>
                                    <a:uLnTx/>
                                    <a:uFillTx/>
                                    <a:latin typeface="Cambria Math"/>
                                    <a:ea typeface="Cambria Math"/>
                                    <a:cs typeface="MV Boli" pitchFamily="2" charset="0"/>
                                  </a:rPr>
                                  <m:t>𝟏</m:t>
                                </m:r>
                              </m:e>
                            </m:d>
                          </m:e>
                        </m:d>
                      </m:oMath>
                    </m:oMathPara>
                  </a14:m>
                  <a:endParaRPr kumimoji="0" lang="en-US" sz="2133" b="1"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40" name="TextBox 39">
                  <a:extLst>
                    <a:ext uri="{FF2B5EF4-FFF2-40B4-BE49-F238E27FC236}">
                      <a16:creationId xmlns:a16="http://schemas.microsoft.com/office/drawing/2014/main" id="{AB473047-99F3-24A5-61A0-09C4DBA0D1C0}"/>
                    </a:ext>
                  </a:extLst>
                </p:cNvPr>
                <p:cNvSpPr txBox="1">
                  <a:spLocks noRot="1" noChangeAspect="1" noMove="1" noResize="1" noEditPoints="1" noAdjustHandles="1" noChangeArrowheads="1" noChangeShapeType="1" noTextEdit="1"/>
                </p:cNvSpPr>
                <p:nvPr/>
              </p:nvSpPr>
              <p:spPr>
                <a:xfrm>
                  <a:off x="655761" y="819150"/>
                  <a:ext cx="507321" cy="315423"/>
                </a:xfrm>
                <a:prstGeom prst="rect">
                  <a:avLst/>
                </a:prstGeom>
                <a:blipFill>
                  <a:blip r:embed="rId8"/>
                  <a:stretch>
                    <a:fillRect l="-46296" t="-114706" r="-33333" b="-179412"/>
                  </a:stretch>
                </a:blipFill>
              </p:spPr>
              <p:txBody>
                <a:bodyPr/>
                <a:lstStyle/>
                <a:p>
                  <a:r>
                    <a:rPr lang="en-US">
                      <a:noFill/>
                    </a:rPr>
                    <a:t> </a:t>
                  </a:r>
                </a:p>
              </p:txBody>
            </p:sp>
          </mc:Fallback>
        </mc:AlternateContent>
      </p:grpSp>
      <p:grpSp>
        <p:nvGrpSpPr>
          <p:cNvPr id="41" name="Group 40">
            <a:extLst>
              <a:ext uri="{FF2B5EF4-FFF2-40B4-BE49-F238E27FC236}">
                <a16:creationId xmlns:a16="http://schemas.microsoft.com/office/drawing/2014/main" id="{120B2844-5534-F1E7-33D7-64A16FED9385}"/>
              </a:ext>
            </a:extLst>
          </p:cNvPr>
          <p:cNvGrpSpPr/>
          <p:nvPr/>
        </p:nvGrpSpPr>
        <p:grpSpPr>
          <a:xfrm>
            <a:off x="6299200" y="3698043"/>
            <a:ext cx="5567397" cy="2739815"/>
            <a:chOff x="4739852" y="2952750"/>
            <a:chExt cx="4175548" cy="2054861"/>
          </a:xfrm>
        </p:grpSpPr>
        <p:grpSp>
          <p:nvGrpSpPr>
            <p:cNvPr id="42" name="Group 41">
              <a:extLst>
                <a:ext uri="{FF2B5EF4-FFF2-40B4-BE49-F238E27FC236}">
                  <a16:creationId xmlns:a16="http://schemas.microsoft.com/office/drawing/2014/main" id="{32463F13-EDD8-2068-F4A2-78C62251058A}"/>
                </a:ext>
              </a:extLst>
            </p:cNvPr>
            <p:cNvGrpSpPr/>
            <p:nvPr/>
          </p:nvGrpSpPr>
          <p:grpSpPr>
            <a:xfrm>
              <a:off x="4876800" y="3017304"/>
              <a:ext cx="519559" cy="519559"/>
              <a:chOff x="9903278" y="3998820"/>
              <a:chExt cx="688521" cy="688521"/>
            </a:xfrm>
          </p:grpSpPr>
          <p:sp>
            <p:nvSpPr>
              <p:cNvPr id="75" name="Oval 74">
                <a:extLst>
                  <a:ext uri="{FF2B5EF4-FFF2-40B4-BE49-F238E27FC236}">
                    <a16:creationId xmlns:a16="http://schemas.microsoft.com/office/drawing/2014/main" id="{4C5C132C-2E02-B523-EC07-C5C5BD6A47F9}"/>
                  </a:ext>
                </a:extLst>
              </p:cNvPr>
              <p:cNvSpPr/>
              <p:nvPr/>
            </p:nvSpPr>
            <p:spPr>
              <a:xfrm>
                <a:off x="9903278" y="3998820"/>
                <a:ext cx="688521" cy="688521"/>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6" name="Straight Connector 75">
                <a:extLst>
                  <a:ext uri="{FF2B5EF4-FFF2-40B4-BE49-F238E27FC236}">
                    <a16:creationId xmlns:a16="http://schemas.microsoft.com/office/drawing/2014/main" id="{9B61AB2B-FAAF-A8BF-E580-F1D13E6BFE5D}"/>
                  </a:ext>
                </a:extLst>
              </p:cNvPr>
              <p:cNvCxnSpPr/>
              <p:nvPr/>
            </p:nvCxnSpPr>
            <p:spPr>
              <a:xfrm>
                <a:off x="10064412" y="4191000"/>
                <a:ext cx="366252" cy="0"/>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77" name="Straight Connector 76">
                <a:extLst>
                  <a:ext uri="{FF2B5EF4-FFF2-40B4-BE49-F238E27FC236}">
                    <a16:creationId xmlns:a16="http://schemas.microsoft.com/office/drawing/2014/main" id="{AC6BD07E-1CFF-2089-0AA4-3A0B5F47420F}"/>
                  </a:ext>
                </a:extLst>
              </p:cNvPr>
              <p:cNvCxnSpPr/>
              <p:nvPr/>
            </p:nvCxnSpPr>
            <p:spPr>
              <a:xfrm>
                <a:off x="10071786" y="4495161"/>
                <a:ext cx="35150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grpSp>
        <p:sp>
          <p:nvSpPr>
            <p:cNvPr id="43" name="Rounded Rectangle 75">
              <a:extLst>
                <a:ext uri="{FF2B5EF4-FFF2-40B4-BE49-F238E27FC236}">
                  <a16:creationId xmlns:a16="http://schemas.microsoft.com/office/drawing/2014/main" id="{8853F501-398F-0B07-7361-79E99F24C1A0}"/>
                </a:ext>
              </a:extLst>
            </p:cNvPr>
            <p:cNvSpPr/>
            <p:nvPr/>
          </p:nvSpPr>
          <p:spPr>
            <a:xfrm>
              <a:off x="4739852" y="2952750"/>
              <a:ext cx="4175548" cy="2054861"/>
            </a:xfrm>
            <a:prstGeom prst="roundRect">
              <a:avLst>
                <a:gd name="adj" fmla="val 9944"/>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4" name="Group 43">
              <a:extLst>
                <a:ext uri="{FF2B5EF4-FFF2-40B4-BE49-F238E27FC236}">
                  <a16:creationId xmlns:a16="http://schemas.microsoft.com/office/drawing/2014/main" id="{3B10EE42-FB29-DCFF-F387-D388C901D7AE}"/>
                </a:ext>
              </a:extLst>
            </p:cNvPr>
            <p:cNvGrpSpPr/>
            <p:nvPr/>
          </p:nvGrpSpPr>
          <p:grpSpPr>
            <a:xfrm>
              <a:off x="5441137" y="3775051"/>
              <a:ext cx="519559" cy="519559"/>
              <a:chOff x="9903278" y="3998820"/>
              <a:chExt cx="688521" cy="688521"/>
            </a:xfrm>
          </p:grpSpPr>
          <p:sp>
            <p:nvSpPr>
              <p:cNvPr id="72" name="Oval 71">
                <a:extLst>
                  <a:ext uri="{FF2B5EF4-FFF2-40B4-BE49-F238E27FC236}">
                    <a16:creationId xmlns:a16="http://schemas.microsoft.com/office/drawing/2014/main" id="{C3635976-6293-A2DF-CE37-44066D9B0027}"/>
                  </a:ext>
                </a:extLst>
              </p:cNvPr>
              <p:cNvSpPr/>
              <p:nvPr/>
            </p:nvSpPr>
            <p:spPr>
              <a:xfrm>
                <a:off x="9903278" y="3998820"/>
                <a:ext cx="688521" cy="688521"/>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3" name="Straight Connector 72">
                <a:extLst>
                  <a:ext uri="{FF2B5EF4-FFF2-40B4-BE49-F238E27FC236}">
                    <a16:creationId xmlns:a16="http://schemas.microsoft.com/office/drawing/2014/main" id="{2C2E34F8-B7C9-3A1E-D4B1-E1FA230085F5}"/>
                  </a:ext>
                </a:extLst>
              </p:cNvPr>
              <p:cNvCxnSpPr/>
              <p:nvPr/>
            </p:nvCxnSpPr>
            <p:spPr>
              <a:xfrm>
                <a:off x="10064412" y="4191000"/>
                <a:ext cx="366252" cy="0"/>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74" name="Straight Connector 73">
                <a:extLst>
                  <a:ext uri="{FF2B5EF4-FFF2-40B4-BE49-F238E27FC236}">
                    <a16:creationId xmlns:a16="http://schemas.microsoft.com/office/drawing/2014/main" id="{C3E0A524-E910-DA3A-5DE4-3D7CD73316A2}"/>
                  </a:ext>
                </a:extLst>
              </p:cNvPr>
              <p:cNvCxnSpPr/>
              <p:nvPr/>
            </p:nvCxnSpPr>
            <p:spPr>
              <a:xfrm>
                <a:off x="10071786" y="4495161"/>
                <a:ext cx="35150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grpSp>
        <p:grpSp>
          <p:nvGrpSpPr>
            <p:cNvPr id="45" name="Group 44">
              <a:extLst>
                <a:ext uri="{FF2B5EF4-FFF2-40B4-BE49-F238E27FC236}">
                  <a16:creationId xmlns:a16="http://schemas.microsoft.com/office/drawing/2014/main" id="{B3302988-362B-D7DF-9FA3-F14AF78CDE5B}"/>
                </a:ext>
              </a:extLst>
            </p:cNvPr>
            <p:cNvGrpSpPr/>
            <p:nvPr/>
          </p:nvGrpSpPr>
          <p:grpSpPr>
            <a:xfrm>
              <a:off x="6005474" y="3017304"/>
              <a:ext cx="519559" cy="519559"/>
              <a:chOff x="9903278" y="3998820"/>
              <a:chExt cx="688521" cy="688521"/>
            </a:xfrm>
          </p:grpSpPr>
          <p:sp>
            <p:nvSpPr>
              <p:cNvPr id="69" name="Oval 68">
                <a:extLst>
                  <a:ext uri="{FF2B5EF4-FFF2-40B4-BE49-F238E27FC236}">
                    <a16:creationId xmlns:a16="http://schemas.microsoft.com/office/drawing/2014/main" id="{B7717210-C4D1-8B1C-C724-FD20E516E5AE}"/>
                  </a:ext>
                </a:extLst>
              </p:cNvPr>
              <p:cNvSpPr/>
              <p:nvPr/>
            </p:nvSpPr>
            <p:spPr>
              <a:xfrm>
                <a:off x="9903278" y="3998820"/>
                <a:ext cx="688521" cy="688521"/>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0" name="Straight Connector 69">
                <a:extLst>
                  <a:ext uri="{FF2B5EF4-FFF2-40B4-BE49-F238E27FC236}">
                    <a16:creationId xmlns:a16="http://schemas.microsoft.com/office/drawing/2014/main" id="{075A05EB-9BFE-3D91-B413-8697BBB868B8}"/>
                  </a:ext>
                </a:extLst>
              </p:cNvPr>
              <p:cNvCxnSpPr/>
              <p:nvPr/>
            </p:nvCxnSpPr>
            <p:spPr>
              <a:xfrm>
                <a:off x="10064412" y="4191000"/>
                <a:ext cx="366252" cy="0"/>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71" name="Straight Connector 70">
                <a:extLst>
                  <a:ext uri="{FF2B5EF4-FFF2-40B4-BE49-F238E27FC236}">
                    <a16:creationId xmlns:a16="http://schemas.microsoft.com/office/drawing/2014/main" id="{C981DE50-3B86-CED8-531D-19DD6064091B}"/>
                  </a:ext>
                </a:extLst>
              </p:cNvPr>
              <p:cNvCxnSpPr/>
              <p:nvPr/>
            </p:nvCxnSpPr>
            <p:spPr>
              <a:xfrm>
                <a:off x="10071786" y="4495161"/>
                <a:ext cx="35150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grpSp>
        <p:grpSp>
          <p:nvGrpSpPr>
            <p:cNvPr id="46" name="Group 45">
              <a:extLst>
                <a:ext uri="{FF2B5EF4-FFF2-40B4-BE49-F238E27FC236}">
                  <a16:creationId xmlns:a16="http://schemas.microsoft.com/office/drawing/2014/main" id="{5D29104C-2ADB-F199-5980-23F414FAACAC}"/>
                </a:ext>
              </a:extLst>
            </p:cNvPr>
            <p:cNvGrpSpPr/>
            <p:nvPr/>
          </p:nvGrpSpPr>
          <p:grpSpPr>
            <a:xfrm>
              <a:off x="6569810" y="3775051"/>
              <a:ext cx="519559" cy="519559"/>
              <a:chOff x="9903278" y="3998820"/>
              <a:chExt cx="688521" cy="688521"/>
            </a:xfrm>
          </p:grpSpPr>
          <p:sp>
            <p:nvSpPr>
              <p:cNvPr id="66" name="Oval 65">
                <a:extLst>
                  <a:ext uri="{FF2B5EF4-FFF2-40B4-BE49-F238E27FC236}">
                    <a16:creationId xmlns:a16="http://schemas.microsoft.com/office/drawing/2014/main" id="{73D87734-F159-0039-93F3-A5600AEF8992}"/>
                  </a:ext>
                </a:extLst>
              </p:cNvPr>
              <p:cNvSpPr/>
              <p:nvPr/>
            </p:nvSpPr>
            <p:spPr>
              <a:xfrm>
                <a:off x="9903278" y="3998820"/>
                <a:ext cx="688521" cy="688521"/>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7" name="Straight Connector 66">
                <a:extLst>
                  <a:ext uri="{FF2B5EF4-FFF2-40B4-BE49-F238E27FC236}">
                    <a16:creationId xmlns:a16="http://schemas.microsoft.com/office/drawing/2014/main" id="{3E684F68-B5EB-FC7D-8969-C30DE757462C}"/>
                  </a:ext>
                </a:extLst>
              </p:cNvPr>
              <p:cNvCxnSpPr/>
              <p:nvPr/>
            </p:nvCxnSpPr>
            <p:spPr>
              <a:xfrm>
                <a:off x="10064412" y="4191000"/>
                <a:ext cx="366252" cy="0"/>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68" name="Straight Connector 67">
                <a:extLst>
                  <a:ext uri="{FF2B5EF4-FFF2-40B4-BE49-F238E27FC236}">
                    <a16:creationId xmlns:a16="http://schemas.microsoft.com/office/drawing/2014/main" id="{FA429532-AEA2-DC52-511F-04713D0C5177}"/>
                  </a:ext>
                </a:extLst>
              </p:cNvPr>
              <p:cNvCxnSpPr/>
              <p:nvPr/>
            </p:nvCxnSpPr>
            <p:spPr>
              <a:xfrm>
                <a:off x="10071786" y="4495161"/>
                <a:ext cx="35150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grpSp>
        <p:grpSp>
          <p:nvGrpSpPr>
            <p:cNvPr id="47" name="Group 46">
              <a:extLst>
                <a:ext uri="{FF2B5EF4-FFF2-40B4-BE49-F238E27FC236}">
                  <a16:creationId xmlns:a16="http://schemas.microsoft.com/office/drawing/2014/main" id="{D93E7C55-565F-C229-E353-7BCDE6B2B80B}"/>
                </a:ext>
              </a:extLst>
            </p:cNvPr>
            <p:cNvGrpSpPr/>
            <p:nvPr/>
          </p:nvGrpSpPr>
          <p:grpSpPr>
            <a:xfrm>
              <a:off x="7679105" y="3017304"/>
              <a:ext cx="519559" cy="519559"/>
              <a:chOff x="9903278" y="3998820"/>
              <a:chExt cx="688521" cy="688521"/>
            </a:xfrm>
          </p:grpSpPr>
          <p:sp>
            <p:nvSpPr>
              <p:cNvPr id="63" name="Oval 62">
                <a:extLst>
                  <a:ext uri="{FF2B5EF4-FFF2-40B4-BE49-F238E27FC236}">
                    <a16:creationId xmlns:a16="http://schemas.microsoft.com/office/drawing/2014/main" id="{4CC0FC5E-6482-E181-5AC6-D6774AD606BA}"/>
                  </a:ext>
                </a:extLst>
              </p:cNvPr>
              <p:cNvSpPr/>
              <p:nvPr/>
            </p:nvSpPr>
            <p:spPr>
              <a:xfrm>
                <a:off x="9903278" y="3998820"/>
                <a:ext cx="688521" cy="688521"/>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4" name="Straight Connector 63">
                <a:extLst>
                  <a:ext uri="{FF2B5EF4-FFF2-40B4-BE49-F238E27FC236}">
                    <a16:creationId xmlns:a16="http://schemas.microsoft.com/office/drawing/2014/main" id="{00AFB165-98D4-BA4B-B39D-2BD5609C4C11}"/>
                  </a:ext>
                </a:extLst>
              </p:cNvPr>
              <p:cNvCxnSpPr/>
              <p:nvPr/>
            </p:nvCxnSpPr>
            <p:spPr>
              <a:xfrm>
                <a:off x="10064412" y="4191000"/>
                <a:ext cx="366252" cy="0"/>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65" name="Straight Connector 64">
                <a:extLst>
                  <a:ext uri="{FF2B5EF4-FFF2-40B4-BE49-F238E27FC236}">
                    <a16:creationId xmlns:a16="http://schemas.microsoft.com/office/drawing/2014/main" id="{C79C1285-304A-14AD-946E-F6A0F50062CF}"/>
                  </a:ext>
                </a:extLst>
              </p:cNvPr>
              <p:cNvCxnSpPr/>
              <p:nvPr/>
            </p:nvCxnSpPr>
            <p:spPr>
              <a:xfrm>
                <a:off x="10071786" y="4495161"/>
                <a:ext cx="35150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grpSp>
        <p:grpSp>
          <p:nvGrpSpPr>
            <p:cNvPr id="48" name="Group 47">
              <a:extLst>
                <a:ext uri="{FF2B5EF4-FFF2-40B4-BE49-F238E27FC236}">
                  <a16:creationId xmlns:a16="http://schemas.microsoft.com/office/drawing/2014/main" id="{A2A23F8F-1DA8-697B-AECD-9653D3538A71}"/>
                </a:ext>
              </a:extLst>
            </p:cNvPr>
            <p:cNvGrpSpPr/>
            <p:nvPr/>
          </p:nvGrpSpPr>
          <p:grpSpPr>
            <a:xfrm>
              <a:off x="8243441" y="3775051"/>
              <a:ext cx="519559" cy="519559"/>
              <a:chOff x="9903278" y="3998820"/>
              <a:chExt cx="688521" cy="688521"/>
            </a:xfrm>
          </p:grpSpPr>
          <p:sp>
            <p:nvSpPr>
              <p:cNvPr id="60" name="Oval 59">
                <a:extLst>
                  <a:ext uri="{FF2B5EF4-FFF2-40B4-BE49-F238E27FC236}">
                    <a16:creationId xmlns:a16="http://schemas.microsoft.com/office/drawing/2014/main" id="{C571BBB6-D4AA-135F-5786-7D1006EC8F02}"/>
                  </a:ext>
                </a:extLst>
              </p:cNvPr>
              <p:cNvSpPr/>
              <p:nvPr/>
            </p:nvSpPr>
            <p:spPr>
              <a:xfrm>
                <a:off x="9903278" y="3998820"/>
                <a:ext cx="688521" cy="688521"/>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1" name="Straight Connector 60">
                <a:extLst>
                  <a:ext uri="{FF2B5EF4-FFF2-40B4-BE49-F238E27FC236}">
                    <a16:creationId xmlns:a16="http://schemas.microsoft.com/office/drawing/2014/main" id="{9A9A6C12-4856-40BD-0DE6-B91969412CBB}"/>
                  </a:ext>
                </a:extLst>
              </p:cNvPr>
              <p:cNvCxnSpPr/>
              <p:nvPr/>
            </p:nvCxnSpPr>
            <p:spPr>
              <a:xfrm>
                <a:off x="10064412" y="4191000"/>
                <a:ext cx="366252" cy="0"/>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62" name="Straight Connector 61">
                <a:extLst>
                  <a:ext uri="{FF2B5EF4-FFF2-40B4-BE49-F238E27FC236}">
                    <a16:creationId xmlns:a16="http://schemas.microsoft.com/office/drawing/2014/main" id="{DDE179D4-32A2-1C26-D3C1-BA3C7C70D6AE}"/>
                  </a:ext>
                </a:extLst>
              </p:cNvPr>
              <p:cNvCxnSpPr/>
              <p:nvPr/>
            </p:nvCxnSpPr>
            <p:spPr>
              <a:xfrm>
                <a:off x="10071786" y="4495161"/>
                <a:ext cx="35150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grpSp>
        <p:cxnSp>
          <p:nvCxnSpPr>
            <p:cNvPr id="49" name="Straight Arrow Connector 48">
              <a:extLst>
                <a:ext uri="{FF2B5EF4-FFF2-40B4-BE49-F238E27FC236}">
                  <a16:creationId xmlns:a16="http://schemas.microsoft.com/office/drawing/2014/main" id="{2F9426E6-9E65-DF13-824C-02447EEE1F80}"/>
                </a:ext>
              </a:extLst>
            </p:cNvPr>
            <p:cNvCxnSpPr>
              <a:stCxn id="75" idx="6"/>
              <a:endCxn id="69" idx="2"/>
            </p:cNvCxnSpPr>
            <p:nvPr/>
          </p:nvCxnSpPr>
          <p:spPr>
            <a:xfrm>
              <a:off x="5396359" y="3277084"/>
              <a:ext cx="609115" cy="0"/>
            </a:xfrm>
            <a:prstGeom prst="straightConnector1">
              <a:avLst/>
            </a:prstGeom>
            <a:ln w="38100">
              <a:solidFill>
                <a:schemeClr val="accent1">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08C155E1-7C88-BB7C-24D1-630A3A97FF32}"/>
                </a:ext>
              </a:extLst>
            </p:cNvPr>
            <p:cNvCxnSpPr>
              <a:stCxn id="75" idx="5"/>
              <a:endCxn id="72" idx="1"/>
            </p:cNvCxnSpPr>
            <p:nvPr/>
          </p:nvCxnSpPr>
          <p:spPr>
            <a:xfrm>
              <a:off x="5320271" y="3460775"/>
              <a:ext cx="196954" cy="390364"/>
            </a:xfrm>
            <a:prstGeom prst="straightConnector1">
              <a:avLst/>
            </a:prstGeom>
            <a:ln w="38100">
              <a:solidFill>
                <a:schemeClr val="accent1">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FD2998D7-B90C-95B0-83E4-7FD37040B95F}"/>
                </a:ext>
              </a:extLst>
            </p:cNvPr>
            <p:cNvCxnSpPr>
              <a:stCxn id="69" idx="5"/>
              <a:endCxn id="66" idx="1"/>
            </p:cNvCxnSpPr>
            <p:nvPr/>
          </p:nvCxnSpPr>
          <p:spPr>
            <a:xfrm>
              <a:off x="6448945" y="3460775"/>
              <a:ext cx="196953" cy="390364"/>
            </a:xfrm>
            <a:prstGeom prst="straightConnector1">
              <a:avLst/>
            </a:prstGeom>
            <a:ln w="38100">
              <a:solidFill>
                <a:schemeClr val="accent1">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52" name="Group 51">
              <a:extLst>
                <a:ext uri="{FF2B5EF4-FFF2-40B4-BE49-F238E27FC236}">
                  <a16:creationId xmlns:a16="http://schemas.microsoft.com/office/drawing/2014/main" id="{AB4C0FA9-BE20-BD5F-32A1-E0EE04F52174}"/>
                </a:ext>
              </a:extLst>
            </p:cNvPr>
            <p:cNvGrpSpPr/>
            <p:nvPr/>
          </p:nvGrpSpPr>
          <p:grpSpPr>
            <a:xfrm rot="5400000">
              <a:off x="7253451" y="3311365"/>
              <a:ext cx="87183" cy="497532"/>
              <a:chOff x="3022862" y="4191000"/>
              <a:chExt cx="87183" cy="497532"/>
            </a:xfrm>
          </p:grpSpPr>
          <p:sp>
            <p:nvSpPr>
              <p:cNvPr id="57" name="Oval 56">
                <a:extLst>
                  <a:ext uri="{FF2B5EF4-FFF2-40B4-BE49-F238E27FC236}">
                    <a16:creationId xmlns:a16="http://schemas.microsoft.com/office/drawing/2014/main" id="{AC292A0F-739D-535D-A125-64C26FD1D284}"/>
                  </a:ext>
                </a:extLst>
              </p:cNvPr>
              <p:cNvSpPr/>
              <p:nvPr/>
            </p:nvSpPr>
            <p:spPr>
              <a:xfrm>
                <a:off x="3022862" y="4191000"/>
                <a:ext cx="87183" cy="87183"/>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Oval 57">
                <a:extLst>
                  <a:ext uri="{FF2B5EF4-FFF2-40B4-BE49-F238E27FC236}">
                    <a16:creationId xmlns:a16="http://schemas.microsoft.com/office/drawing/2014/main" id="{BE644B4C-0AFB-EDBC-9AF9-5D1B9C5F81A7}"/>
                  </a:ext>
                </a:extLst>
              </p:cNvPr>
              <p:cNvSpPr/>
              <p:nvPr/>
            </p:nvSpPr>
            <p:spPr>
              <a:xfrm>
                <a:off x="3022862" y="4396175"/>
                <a:ext cx="87183" cy="87183"/>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Oval 58">
                <a:extLst>
                  <a:ext uri="{FF2B5EF4-FFF2-40B4-BE49-F238E27FC236}">
                    <a16:creationId xmlns:a16="http://schemas.microsoft.com/office/drawing/2014/main" id="{092AE0E8-AA14-77A0-4409-E9DE59373ABC}"/>
                  </a:ext>
                </a:extLst>
              </p:cNvPr>
              <p:cNvSpPr/>
              <p:nvPr/>
            </p:nvSpPr>
            <p:spPr>
              <a:xfrm>
                <a:off x="3022862" y="4601349"/>
                <a:ext cx="87183" cy="87183"/>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3" name="Straight Arrow Connector 52">
              <a:extLst>
                <a:ext uri="{FF2B5EF4-FFF2-40B4-BE49-F238E27FC236}">
                  <a16:creationId xmlns:a16="http://schemas.microsoft.com/office/drawing/2014/main" id="{7ABA62B8-C96A-70BD-8CB6-82F2397F174E}"/>
                </a:ext>
              </a:extLst>
            </p:cNvPr>
            <p:cNvCxnSpPr>
              <a:stCxn id="63" idx="5"/>
              <a:endCxn id="60" idx="1"/>
            </p:cNvCxnSpPr>
            <p:nvPr/>
          </p:nvCxnSpPr>
          <p:spPr>
            <a:xfrm>
              <a:off x="8122576" y="3460775"/>
              <a:ext cx="196953" cy="390364"/>
            </a:xfrm>
            <a:prstGeom prst="straightConnector1">
              <a:avLst/>
            </a:prstGeom>
            <a:ln w="38100">
              <a:solidFill>
                <a:schemeClr val="accent1">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30F879BA-FD60-9072-3F9B-8DA1DE5015FA}"/>
                </a:ext>
              </a:extLst>
            </p:cNvPr>
            <p:cNvCxnSpPr/>
            <p:nvPr/>
          </p:nvCxnSpPr>
          <p:spPr>
            <a:xfrm>
              <a:off x="5960696" y="4043938"/>
              <a:ext cx="609115" cy="0"/>
            </a:xfrm>
            <a:prstGeom prst="straightConnector1">
              <a:avLst/>
            </a:prstGeom>
            <a:ln w="38100">
              <a:solidFill>
                <a:schemeClr val="accent1">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67D24741-E39B-1FF8-3D46-24DDD1CA4D61}"/>
                </a:ext>
              </a:extLst>
            </p:cNvPr>
            <p:cNvCxnSpPr>
              <a:endCxn id="60" idx="2"/>
            </p:cNvCxnSpPr>
            <p:nvPr/>
          </p:nvCxnSpPr>
          <p:spPr>
            <a:xfrm>
              <a:off x="7089369" y="4034830"/>
              <a:ext cx="1154072" cy="1"/>
            </a:xfrm>
            <a:prstGeom prst="straightConnector1">
              <a:avLst/>
            </a:prstGeom>
            <a:ln w="38100">
              <a:solidFill>
                <a:schemeClr val="accent1">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56" name="Rectangle 55">
              <a:extLst>
                <a:ext uri="{FF2B5EF4-FFF2-40B4-BE49-F238E27FC236}">
                  <a16:creationId xmlns:a16="http://schemas.microsoft.com/office/drawing/2014/main" id="{F11CAE35-4397-815F-77D9-A802AE5DB1FD}"/>
                </a:ext>
              </a:extLst>
            </p:cNvPr>
            <p:cNvSpPr/>
            <p:nvPr/>
          </p:nvSpPr>
          <p:spPr>
            <a:xfrm>
              <a:off x="5724275" y="4502224"/>
              <a:ext cx="2347231" cy="3742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prstClr val="black"/>
                  </a:solidFill>
                  <a:effectLst/>
                  <a:uLnTx/>
                  <a:uFillTx/>
                  <a:latin typeface="Calibri" panose="020F0502020204030204"/>
                  <a:ea typeface="+mn-ea"/>
                  <a:cs typeface="+mn-cs"/>
                </a:rPr>
                <a:t>Scalable architecture</a:t>
              </a:r>
            </a:p>
          </p:txBody>
        </p:sp>
      </p:grpSp>
      <p:sp>
        <p:nvSpPr>
          <p:cNvPr id="78" name="TextBox 77">
            <a:extLst>
              <a:ext uri="{FF2B5EF4-FFF2-40B4-BE49-F238E27FC236}">
                <a16:creationId xmlns:a16="http://schemas.microsoft.com/office/drawing/2014/main" id="{3C2F4940-125C-780C-4DB8-B5FE9BDC1E0D}"/>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79" name="Date Placeholder 78">
            <a:extLst>
              <a:ext uri="{FF2B5EF4-FFF2-40B4-BE49-F238E27FC236}">
                <a16:creationId xmlns:a16="http://schemas.microsoft.com/office/drawing/2014/main" id="{4B721B73-932A-746C-90CE-F560163E7B35}"/>
              </a:ext>
            </a:extLst>
          </p:cNvPr>
          <p:cNvSpPr>
            <a:spLocks noGrp="1"/>
          </p:cNvSpPr>
          <p:nvPr>
            <p:ph type="dt" sz="half" idx="10"/>
          </p:nvPr>
        </p:nvSpPr>
        <p:spPr/>
        <p:txBody>
          <a:bodyPr/>
          <a:lstStyle/>
          <a:p>
            <a:r>
              <a:rPr lang="en-US"/>
              <a:t>5/16/26</a:t>
            </a:r>
          </a:p>
        </p:txBody>
      </p:sp>
      <p:sp>
        <p:nvSpPr>
          <p:cNvPr id="80" name="Slide Number Placeholder 79">
            <a:extLst>
              <a:ext uri="{FF2B5EF4-FFF2-40B4-BE49-F238E27FC236}">
                <a16:creationId xmlns:a16="http://schemas.microsoft.com/office/drawing/2014/main" id="{EF67A0F7-F746-03B4-9001-5A0FB6C23681}"/>
              </a:ext>
            </a:extLst>
          </p:cNvPr>
          <p:cNvSpPr>
            <a:spLocks noGrp="1"/>
          </p:cNvSpPr>
          <p:nvPr>
            <p:ph type="sldNum" sz="quarter" idx="12"/>
          </p:nvPr>
        </p:nvSpPr>
        <p:spPr/>
        <p:txBody>
          <a:bodyPr/>
          <a:lstStyle/>
          <a:p>
            <a:fld id="{77C4C07F-2820-6546-B283-3CD0816859FD}" type="slidenum">
              <a:rPr lang="en-US" smtClean="0"/>
              <a:t>38</a:t>
            </a:fld>
            <a:endParaRPr lang="en-US"/>
          </a:p>
        </p:txBody>
      </p:sp>
    </p:spTree>
    <p:extLst>
      <p:ext uri="{BB962C8B-B14F-4D97-AF65-F5344CB8AC3E}">
        <p14:creationId xmlns:p14="http://schemas.microsoft.com/office/powerpoint/2010/main" val="413008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20" grpId="0"/>
      <p:bldP spid="27" grpId="0" animBg="1"/>
      <p:bldP spid="2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8D3F957-B0C6-6A8E-0CDF-F8D35BDAB68C}"/>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Sam Posen | IPAC'26 Tutorial</a:t>
            </a:r>
          </a:p>
        </p:txBody>
      </p:sp>
      <p:sp>
        <p:nvSpPr>
          <p:cNvPr id="3" name="TextBox 2">
            <a:extLst>
              <a:ext uri="{FF2B5EF4-FFF2-40B4-BE49-F238E27FC236}">
                <a16:creationId xmlns:a16="http://schemas.microsoft.com/office/drawing/2014/main" id="{4DD7EA6E-75F8-AF58-C41D-50852081DCCD}"/>
              </a:ext>
            </a:extLst>
          </p:cNvPr>
          <p:cNvSpPr txBox="1"/>
          <p:nvPr/>
        </p:nvSpPr>
        <p:spPr>
          <a:xfrm>
            <a:off x="3079808" y="0"/>
            <a:ext cx="6032421" cy="666786"/>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3733" b="1" i="0" u="none" strike="noStrike" kern="1200" cap="none" spc="0" normalizeH="0" baseline="0" noProof="0">
                <a:ln>
                  <a:noFill/>
                </a:ln>
                <a:solidFill>
                  <a:srgbClr val="004C97"/>
                </a:solidFill>
                <a:effectLst>
                  <a:outerShdw blurRad="38100" dist="38100" dir="2700000" algn="tl">
                    <a:srgbClr val="000000">
                      <a:alpha val="43137"/>
                    </a:srgbClr>
                  </a:outerShdw>
                </a:effectLst>
                <a:uLnTx/>
                <a:uFillTx/>
                <a:latin typeface="Helvetica" panose="020B0604020202020204" pitchFamily="34" charset="0"/>
                <a:ea typeface="+mn-ea"/>
                <a:cs typeface="Helvetica" panose="020B0604020202020204" pitchFamily="34" charset="0"/>
              </a:rPr>
              <a:t>Challenges: Decoherence</a:t>
            </a:r>
          </a:p>
        </p:txBody>
      </p:sp>
      <p:sp>
        <p:nvSpPr>
          <p:cNvPr id="34" name="Rectangle: Rounded Corners 33">
            <a:extLst>
              <a:ext uri="{FF2B5EF4-FFF2-40B4-BE49-F238E27FC236}">
                <a16:creationId xmlns:a16="http://schemas.microsoft.com/office/drawing/2014/main" id="{2E37F656-E908-2507-CA20-1EF48A4F5C8C}"/>
              </a:ext>
            </a:extLst>
          </p:cNvPr>
          <p:cNvSpPr/>
          <p:nvPr/>
        </p:nvSpPr>
        <p:spPr bwMode="auto">
          <a:xfrm>
            <a:off x="369588" y="3512752"/>
            <a:ext cx="1657205" cy="830649"/>
          </a:xfrm>
          <a:prstGeom prst="roundRect">
            <a:avLst/>
          </a:prstGeom>
          <a:ln/>
        </p:spPr>
        <p:style>
          <a:lnRef idx="1">
            <a:schemeClr val="accent2"/>
          </a:lnRef>
          <a:fillRef idx="2">
            <a:schemeClr val="accent2"/>
          </a:fillRef>
          <a:effectRef idx="1">
            <a:schemeClr val="accent2"/>
          </a:effectRef>
          <a:fontRef idx="minor">
            <a:schemeClr val="dk1"/>
          </a:fontRef>
        </p:style>
        <p:txBody>
          <a:bodyPr vert="horz" wrap="square" lIns="121920" tIns="60960" rIns="121920" bIns="60960" numCol="1" rtlCol="0" anchor="ctr" anchorCtr="0" compatLnSpc="1">
            <a:prstTxWarp prst="textNoShape">
              <a:avLst/>
            </a:prstTxWarp>
            <a:noAutofit/>
          </a:bodyPr>
          <a:lstStyle/>
          <a:p>
            <a:pPr marL="0" marR="0" lvl="0" indent="0" algn="ctr" defTabSz="121917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Arial" charset="0"/>
                <a:ea typeface="+mn-ea"/>
                <a:cs typeface="+mn-cs"/>
              </a:rPr>
              <a:t>Noise</a:t>
            </a:r>
            <a:endParaRPr kumimoji="0" lang="en-IN" sz="3200" b="1" i="0" u="none" strike="noStrike" kern="1200" cap="none" spc="0" normalizeH="0" baseline="0" noProof="0">
              <a:ln>
                <a:noFill/>
              </a:ln>
              <a:solidFill>
                <a:srgbClr val="FF0000"/>
              </a:solidFill>
              <a:effectLst/>
              <a:uLnTx/>
              <a:uFillTx/>
              <a:latin typeface="Arial" charset="0"/>
              <a:ea typeface="+mn-ea"/>
              <a:cs typeface="+mn-cs"/>
            </a:endParaRPr>
          </a:p>
        </p:txBody>
      </p:sp>
      <p:grpSp>
        <p:nvGrpSpPr>
          <p:cNvPr id="53" name="Group 52">
            <a:extLst>
              <a:ext uri="{FF2B5EF4-FFF2-40B4-BE49-F238E27FC236}">
                <a16:creationId xmlns:a16="http://schemas.microsoft.com/office/drawing/2014/main" id="{9266A467-2990-B3C5-C40C-25DE01F2B05F}"/>
              </a:ext>
            </a:extLst>
          </p:cNvPr>
          <p:cNvGrpSpPr/>
          <p:nvPr/>
        </p:nvGrpSpPr>
        <p:grpSpPr>
          <a:xfrm rot="1140422">
            <a:off x="435847" y="617083"/>
            <a:ext cx="2198640" cy="3027077"/>
            <a:chOff x="475417" y="341707"/>
            <a:chExt cx="1648980" cy="2270308"/>
          </a:xfrm>
        </p:grpSpPr>
        <p:sp>
          <p:nvSpPr>
            <p:cNvPr id="54" name="Lightning Bolt 53">
              <a:extLst>
                <a:ext uri="{FF2B5EF4-FFF2-40B4-BE49-F238E27FC236}">
                  <a16:creationId xmlns:a16="http://schemas.microsoft.com/office/drawing/2014/main" id="{5FFF3B1B-7D20-FB3E-42E4-6361FD8C5552}"/>
                </a:ext>
              </a:extLst>
            </p:cNvPr>
            <p:cNvSpPr/>
            <p:nvPr/>
          </p:nvSpPr>
          <p:spPr bwMode="auto">
            <a:xfrm rot="19529843">
              <a:off x="1402552" y="1456870"/>
              <a:ext cx="370220" cy="1155145"/>
            </a:xfrm>
            <a:prstGeom prst="lightningBolt">
              <a:avLst/>
            </a:prstGeom>
            <a:solidFill>
              <a:schemeClr val="accent6">
                <a:lumMod val="75000"/>
              </a:schemeClr>
            </a:solidFill>
            <a:ln>
              <a:noFill/>
            </a:ln>
            <a:effectLst/>
          </p:spPr>
          <p:txBody>
            <a:bodyPr vert="horz" wrap="square" lIns="121920" tIns="60960" rIns="121920" bIns="60960" numCol="1" rtlCol="0" anchor="ctr" anchorCtr="0" compatLnSpc="1">
              <a:prstTxWarp prst="textNoShape">
                <a:avLst/>
              </a:prstTxWarp>
              <a:spAutoFit/>
            </a:bodyPr>
            <a:lstStyle/>
            <a:p>
              <a:pPr marL="0" marR="0" lvl="0" indent="0" algn="l" defTabSz="1219170" rtl="0" eaLnBrk="1" fontAlgn="base" latinLnBrk="0" hangingPunct="1">
                <a:lnSpc>
                  <a:spcPct val="100000"/>
                </a:lnSpc>
                <a:spcBef>
                  <a:spcPct val="20000"/>
                </a:spcBef>
                <a:spcAft>
                  <a:spcPct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p:grpSp>
          <p:nvGrpSpPr>
            <p:cNvPr id="55" name="Group 54">
              <a:extLst>
                <a:ext uri="{FF2B5EF4-FFF2-40B4-BE49-F238E27FC236}">
                  <a16:creationId xmlns:a16="http://schemas.microsoft.com/office/drawing/2014/main" id="{272F19FD-39B0-C8F8-17FB-4879D2430255}"/>
                </a:ext>
              </a:extLst>
            </p:cNvPr>
            <p:cNvGrpSpPr/>
            <p:nvPr/>
          </p:nvGrpSpPr>
          <p:grpSpPr>
            <a:xfrm>
              <a:off x="475417" y="913698"/>
              <a:ext cx="764529" cy="1143000"/>
              <a:chOff x="6309287" y="2188188"/>
              <a:chExt cx="764529" cy="1143000"/>
            </a:xfrm>
          </p:grpSpPr>
          <p:sp>
            <p:nvSpPr>
              <p:cNvPr id="63" name="Isosceles Triangle 62">
                <a:extLst>
                  <a:ext uri="{FF2B5EF4-FFF2-40B4-BE49-F238E27FC236}">
                    <a16:creationId xmlns:a16="http://schemas.microsoft.com/office/drawing/2014/main" id="{3A29DABC-286C-07BB-471B-0F92BA59DB92}"/>
                  </a:ext>
                </a:extLst>
              </p:cNvPr>
              <p:cNvSpPr/>
              <p:nvPr/>
            </p:nvSpPr>
            <p:spPr bwMode="auto">
              <a:xfrm rot="16200000">
                <a:off x="6135484" y="2392856"/>
                <a:ext cx="1143000" cy="733664"/>
              </a:xfrm>
              <a:prstGeom prst="triangle">
                <a:avLst/>
              </a:prstGeom>
              <a:noFill/>
              <a:ln w="57150">
                <a:solidFill>
                  <a:schemeClr val="accent6">
                    <a:lumMod val="75000"/>
                  </a:schemeClr>
                </a:solidFill>
              </a:ln>
              <a:effectLst/>
            </p:spPr>
            <p:txBody>
              <a:bodyPr vert="horz" wrap="square" lIns="121920" tIns="60960" rIns="121920" bIns="60960" numCol="1" rtlCol="0" anchor="ctr" anchorCtr="0" compatLnSpc="1">
                <a:prstTxWarp prst="textNoShape">
                  <a:avLst/>
                </a:prstTxWarp>
                <a:spAutoFit/>
              </a:bodyPr>
              <a:lstStyle/>
              <a:p>
                <a:pPr marL="0" marR="0" lvl="0" indent="0" algn="l" defTabSz="1219170" rtl="0" eaLnBrk="1" fontAlgn="base" latinLnBrk="0" hangingPunct="1">
                  <a:lnSpc>
                    <a:spcPct val="100000"/>
                  </a:lnSpc>
                  <a:spcBef>
                    <a:spcPct val="20000"/>
                  </a:spcBef>
                  <a:spcAft>
                    <a:spcPct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p:sp>
            <p:nvSpPr>
              <p:cNvPr id="64" name="Rectangle 63">
                <a:extLst>
                  <a:ext uri="{FF2B5EF4-FFF2-40B4-BE49-F238E27FC236}">
                    <a16:creationId xmlns:a16="http://schemas.microsoft.com/office/drawing/2014/main" id="{3A4FA7B4-F24C-3BDA-F929-656CCE83D38E}"/>
                  </a:ext>
                </a:extLst>
              </p:cNvPr>
              <p:cNvSpPr/>
              <p:nvPr/>
            </p:nvSpPr>
            <p:spPr bwMode="auto">
              <a:xfrm>
                <a:off x="6309287" y="2575020"/>
                <a:ext cx="399083" cy="369332"/>
              </a:xfrm>
              <a:prstGeom prst="rect">
                <a:avLst/>
              </a:prstGeom>
              <a:solidFill>
                <a:schemeClr val="bg1"/>
              </a:solidFill>
              <a:ln w="57150">
                <a:solidFill>
                  <a:schemeClr val="accent6">
                    <a:lumMod val="75000"/>
                  </a:schemeClr>
                </a:solidFill>
              </a:ln>
              <a:effectLst/>
            </p:spPr>
            <p:txBody>
              <a:bodyPr vert="horz" wrap="square" lIns="121920" tIns="60960" rIns="121920" bIns="60960" numCol="1" rtlCol="0" anchor="ctr" anchorCtr="0" compatLnSpc="1">
                <a:prstTxWarp prst="textNoShape">
                  <a:avLst/>
                </a:prstTxWarp>
                <a:spAutoFit/>
              </a:bodyPr>
              <a:lstStyle/>
              <a:p>
                <a:pPr marL="0" marR="0" lvl="0" indent="0" algn="l" defTabSz="1219170" rtl="0" eaLnBrk="1" fontAlgn="base" latinLnBrk="0" hangingPunct="1">
                  <a:lnSpc>
                    <a:spcPct val="100000"/>
                  </a:lnSpc>
                  <a:spcBef>
                    <a:spcPct val="20000"/>
                  </a:spcBef>
                  <a:spcAft>
                    <a:spcPct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p:grpSp>
        <p:cxnSp>
          <p:nvCxnSpPr>
            <p:cNvPr id="56" name="Straight Connector 55">
              <a:extLst>
                <a:ext uri="{FF2B5EF4-FFF2-40B4-BE49-F238E27FC236}">
                  <a16:creationId xmlns:a16="http://schemas.microsoft.com/office/drawing/2014/main" id="{F34C42BC-D64C-7AF8-53A1-1297CD6E8D7E}"/>
                </a:ext>
              </a:extLst>
            </p:cNvPr>
            <p:cNvCxnSpPr/>
            <p:nvPr/>
          </p:nvCxnSpPr>
          <p:spPr bwMode="auto">
            <a:xfrm>
              <a:off x="1413961" y="1453555"/>
              <a:ext cx="275745" cy="0"/>
            </a:xfrm>
            <a:prstGeom prst="line">
              <a:avLst/>
            </a:prstGeom>
            <a:solidFill>
              <a:srgbClr val="F3F3F3"/>
            </a:solidFill>
            <a:ln w="38100" cap="flat" cmpd="sng" algn="ctr">
              <a:solidFill>
                <a:schemeClr val="accent6">
                  <a:lumMod val="75000"/>
                </a:schemeClr>
              </a:solidFill>
              <a:prstDash val="solid"/>
              <a:round/>
              <a:headEnd type="none" w="med" len="med"/>
              <a:tailEnd type="none" w="med" len="med"/>
            </a:ln>
            <a:effectLst/>
          </p:spPr>
        </p:cxnSp>
        <p:cxnSp>
          <p:nvCxnSpPr>
            <p:cNvPr id="57" name="Straight Connector 56">
              <a:extLst>
                <a:ext uri="{FF2B5EF4-FFF2-40B4-BE49-F238E27FC236}">
                  <a16:creationId xmlns:a16="http://schemas.microsoft.com/office/drawing/2014/main" id="{245D251F-7D43-F62B-806B-42C43A3AF01B}"/>
                </a:ext>
              </a:extLst>
            </p:cNvPr>
            <p:cNvCxnSpPr/>
            <p:nvPr/>
          </p:nvCxnSpPr>
          <p:spPr bwMode="auto">
            <a:xfrm>
              <a:off x="1848652" y="1457365"/>
              <a:ext cx="275745" cy="0"/>
            </a:xfrm>
            <a:prstGeom prst="line">
              <a:avLst/>
            </a:prstGeom>
            <a:solidFill>
              <a:srgbClr val="F3F3F3"/>
            </a:solidFill>
            <a:ln w="38100" cap="flat" cmpd="sng" algn="ctr">
              <a:solidFill>
                <a:schemeClr val="accent6">
                  <a:lumMod val="75000"/>
                </a:schemeClr>
              </a:solidFill>
              <a:prstDash val="solid"/>
              <a:round/>
              <a:headEnd type="none" w="med" len="med"/>
              <a:tailEnd type="none" w="med" len="med"/>
            </a:ln>
            <a:effectLst/>
          </p:spPr>
        </p:cxnSp>
        <p:cxnSp>
          <p:nvCxnSpPr>
            <p:cNvPr id="58" name="Straight Connector 57">
              <a:extLst>
                <a:ext uri="{FF2B5EF4-FFF2-40B4-BE49-F238E27FC236}">
                  <a16:creationId xmlns:a16="http://schemas.microsoft.com/office/drawing/2014/main" id="{DE28935E-5B7D-9CDF-5927-AE0685C27236}"/>
                </a:ext>
              </a:extLst>
            </p:cNvPr>
            <p:cNvCxnSpPr>
              <a:cxnSpLocks/>
            </p:cNvCxnSpPr>
            <p:nvPr/>
          </p:nvCxnSpPr>
          <p:spPr bwMode="auto">
            <a:xfrm>
              <a:off x="1413961" y="1618541"/>
              <a:ext cx="275745" cy="32238"/>
            </a:xfrm>
            <a:prstGeom prst="line">
              <a:avLst/>
            </a:prstGeom>
            <a:solidFill>
              <a:srgbClr val="F3F3F3"/>
            </a:solidFill>
            <a:ln w="38100" cap="flat" cmpd="sng" algn="ctr">
              <a:solidFill>
                <a:schemeClr val="accent6">
                  <a:lumMod val="75000"/>
                </a:schemeClr>
              </a:solidFill>
              <a:prstDash val="solid"/>
              <a:round/>
              <a:headEnd type="none" w="med" len="med"/>
              <a:tailEnd type="none" w="med" len="med"/>
            </a:ln>
            <a:effectLst/>
          </p:spPr>
        </p:cxnSp>
        <p:cxnSp>
          <p:nvCxnSpPr>
            <p:cNvPr id="59" name="Straight Connector 58">
              <a:extLst>
                <a:ext uri="{FF2B5EF4-FFF2-40B4-BE49-F238E27FC236}">
                  <a16:creationId xmlns:a16="http://schemas.microsoft.com/office/drawing/2014/main" id="{2ECEA9CA-4E32-FD83-1175-B12C18D701DF}"/>
                </a:ext>
              </a:extLst>
            </p:cNvPr>
            <p:cNvCxnSpPr>
              <a:cxnSpLocks/>
            </p:cNvCxnSpPr>
            <p:nvPr/>
          </p:nvCxnSpPr>
          <p:spPr bwMode="auto">
            <a:xfrm>
              <a:off x="1809800" y="1659391"/>
              <a:ext cx="275745" cy="32238"/>
            </a:xfrm>
            <a:prstGeom prst="line">
              <a:avLst/>
            </a:prstGeom>
            <a:solidFill>
              <a:srgbClr val="F3F3F3"/>
            </a:solidFill>
            <a:ln w="38100" cap="flat" cmpd="sng" algn="ctr">
              <a:solidFill>
                <a:schemeClr val="accent6">
                  <a:lumMod val="75000"/>
                </a:schemeClr>
              </a:solidFill>
              <a:prstDash val="solid"/>
              <a:round/>
              <a:headEnd type="none" w="med" len="med"/>
              <a:tailEnd type="none" w="med" len="med"/>
            </a:ln>
            <a:effectLst/>
          </p:spPr>
        </p:cxnSp>
        <p:cxnSp>
          <p:nvCxnSpPr>
            <p:cNvPr id="60" name="Straight Connector 59">
              <a:extLst>
                <a:ext uri="{FF2B5EF4-FFF2-40B4-BE49-F238E27FC236}">
                  <a16:creationId xmlns:a16="http://schemas.microsoft.com/office/drawing/2014/main" id="{E71EFBEC-82E5-A69C-834E-A773C59081BF}"/>
                </a:ext>
              </a:extLst>
            </p:cNvPr>
            <p:cNvCxnSpPr>
              <a:cxnSpLocks/>
            </p:cNvCxnSpPr>
            <p:nvPr/>
          </p:nvCxnSpPr>
          <p:spPr bwMode="auto">
            <a:xfrm flipV="1">
              <a:off x="1413960" y="1247792"/>
              <a:ext cx="275746" cy="25149"/>
            </a:xfrm>
            <a:prstGeom prst="line">
              <a:avLst/>
            </a:prstGeom>
            <a:solidFill>
              <a:srgbClr val="F3F3F3"/>
            </a:solidFill>
            <a:ln w="38100" cap="flat" cmpd="sng" algn="ctr">
              <a:solidFill>
                <a:schemeClr val="accent6">
                  <a:lumMod val="75000"/>
                </a:schemeClr>
              </a:solidFill>
              <a:prstDash val="solid"/>
              <a:round/>
              <a:headEnd type="none" w="med" len="med"/>
              <a:tailEnd type="none" w="med" len="med"/>
            </a:ln>
            <a:effectLst/>
          </p:spPr>
        </p:cxnSp>
        <p:cxnSp>
          <p:nvCxnSpPr>
            <p:cNvPr id="61" name="Straight Connector 60">
              <a:extLst>
                <a:ext uri="{FF2B5EF4-FFF2-40B4-BE49-F238E27FC236}">
                  <a16:creationId xmlns:a16="http://schemas.microsoft.com/office/drawing/2014/main" id="{836982C9-569B-599D-0942-598EDF7DFB88}"/>
                </a:ext>
              </a:extLst>
            </p:cNvPr>
            <p:cNvCxnSpPr>
              <a:cxnSpLocks/>
            </p:cNvCxnSpPr>
            <p:nvPr/>
          </p:nvCxnSpPr>
          <p:spPr bwMode="auto">
            <a:xfrm flipV="1">
              <a:off x="1823686" y="1215881"/>
              <a:ext cx="275746" cy="25149"/>
            </a:xfrm>
            <a:prstGeom prst="line">
              <a:avLst/>
            </a:prstGeom>
            <a:solidFill>
              <a:srgbClr val="F3F3F3"/>
            </a:solidFill>
            <a:ln w="38100" cap="flat" cmpd="sng" algn="ctr">
              <a:solidFill>
                <a:schemeClr val="accent6">
                  <a:lumMod val="75000"/>
                </a:schemeClr>
              </a:solidFill>
              <a:prstDash val="solid"/>
              <a:round/>
              <a:headEnd type="none" w="med" len="med"/>
              <a:tailEnd type="none" w="med" len="med"/>
            </a:ln>
            <a:effectLst/>
          </p:spPr>
        </p:cxnSp>
        <p:sp>
          <p:nvSpPr>
            <p:cNvPr id="62" name="Lightning Bolt 61">
              <a:extLst>
                <a:ext uri="{FF2B5EF4-FFF2-40B4-BE49-F238E27FC236}">
                  <a16:creationId xmlns:a16="http://schemas.microsoft.com/office/drawing/2014/main" id="{22D3E872-9D1A-426B-743D-BBD687B8B16D}"/>
                </a:ext>
              </a:extLst>
            </p:cNvPr>
            <p:cNvSpPr/>
            <p:nvPr/>
          </p:nvSpPr>
          <p:spPr bwMode="auto">
            <a:xfrm rot="2070157" flipV="1">
              <a:off x="1402552" y="341707"/>
              <a:ext cx="370220" cy="1155145"/>
            </a:xfrm>
            <a:prstGeom prst="lightningBolt">
              <a:avLst/>
            </a:prstGeom>
            <a:solidFill>
              <a:schemeClr val="accent6">
                <a:lumMod val="75000"/>
              </a:schemeClr>
            </a:solidFill>
            <a:ln>
              <a:noFill/>
            </a:ln>
            <a:effectLst/>
          </p:spPr>
          <p:txBody>
            <a:bodyPr vert="horz" wrap="square" lIns="121920" tIns="60960" rIns="121920" bIns="60960" numCol="1" rtlCol="0" anchor="ctr" anchorCtr="0" compatLnSpc="1">
              <a:prstTxWarp prst="textNoShape">
                <a:avLst/>
              </a:prstTxWarp>
              <a:spAutoFit/>
            </a:bodyPr>
            <a:lstStyle/>
            <a:p>
              <a:pPr marL="0" marR="0" lvl="0" indent="0" algn="l" defTabSz="1219170" rtl="0" eaLnBrk="1" fontAlgn="base" latinLnBrk="0" hangingPunct="1">
                <a:lnSpc>
                  <a:spcPct val="100000"/>
                </a:lnSpc>
                <a:spcBef>
                  <a:spcPct val="20000"/>
                </a:spcBef>
                <a:spcAft>
                  <a:spcPct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p:grpSp>
      <p:sp>
        <p:nvSpPr>
          <p:cNvPr id="4" name="Rectangle: Rounded Corners 3">
            <a:extLst>
              <a:ext uri="{FF2B5EF4-FFF2-40B4-BE49-F238E27FC236}">
                <a16:creationId xmlns:a16="http://schemas.microsoft.com/office/drawing/2014/main" id="{66B3E180-092C-D5D0-1DF2-9988BA74571C}"/>
              </a:ext>
            </a:extLst>
          </p:cNvPr>
          <p:cNvSpPr/>
          <p:nvPr/>
        </p:nvSpPr>
        <p:spPr bwMode="auto">
          <a:xfrm>
            <a:off x="8918978" y="4514563"/>
            <a:ext cx="508077" cy="492443"/>
          </a:xfrm>
          <a:prstGeom prst="roundRect">
            <a:avLst/>
          </a:prstGeom>
          <a:solidFill>
            <a:schemeClr val="accent2">
              <a:lumMod val="20000"/>
              <a:lumOff val="80000"/>
            </a:schemeClr>
          </a:solidFill>
          <a:ln>
            <a:noFill/>
          </a:ln>
          <a:effectLst/>
        </p:spPr>
        <p:txBody>
          <a:bodyPr vert="horz" wrap="square" lIns="121920" tIns="60960" rIns="121920" bIns="60960" numCol="1" rtlCol="0" anchor="ctr" anchorCtr="0" compatLnSpc="1">
            <a:prstTxWarp prst="textNoShape">
              <a:avLst/>
            </a:prstTxWarp>
            <a:noAutofit/>
          </a:bodyPr>
          <a:lstStyle/>
          <a:p>
            <a:pPr marL="0" marR="0" lvl="0" indent="0" algn="ctr" defTabSz="1219170" rtl="0" eaLnBrk="1" fontAlgn="base" latinLnBrk="0" hangingPunct="1">
              <a:lnSpc>
                <a:spcPct val="100000"/>
              </a:lnSpc>
              <a:spcBef>
                <a:spcPct val="20000"/>
              </a:spcBef>
              <a:spcAft>
                <a:spcPct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p:sp>
        <p:nvSpPr>
          <p:cNvPr id="5" name="Oval 4">
            <a:extLst>
              <a:ext uri="{FF2B5EF4-FFF2-40B4-BE49-F238E27FC236}">
                <a16:creationId xmlns:a16="http://schemas.microsoft.com/office/drawing/2014/main" id="{BED7ADAD-EBBD-7D4E-C2E5-A9B0E79477EE}"/>
              </a:ext>
            </a:extLst>
          </p:cNvPr>
          <p:cNvSpPr/>
          <p:nvPr/>
        </p:nvSpPr>
        <p:spPr>
          <a:xfrm>
            <a:off x="3666695" y="2963711"/>
            <a:ext cx="1357267" cy="1357267"/>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 name="Straight Connector 5">
            <a:extLst>
              <a:ext uri="{FF2B5EF4-FFF2-40B4-BE49-F238E27FC236}">
                <a16:creationId xmlns:a16="http://schemas.microsoft.com/office/drawing/2014/main" id="{7CFF6F3D-4416-E123-5F10-DC99C38FF99A}"/>
              </a:ext>
            </a:extLst>
          </p:cNvPr>
          <p:cNvCxnSpPr>
            <a:cxnSpLocks/>
          </p:cNvCxnSpPr>
          <p:nvPr/>
        </p:nvCxnSpPr>
        <p:spPr>
          <a:xfrm>
            <a:off x="4029167" y="3492514"/>
            <a:ext cx="63232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53994088-9CDA-2FB2-688A-C36EC50F60CC}"/>
              </a:ext>
            </a:extLst>
          </p:cNvPr>
          <p:cNvCxnSpPr>
            <a:cxnSpLocks/>
          </p:cNvCxnSpPr>
          <p:nvPr/>
        </p:nvCxnSpPr>
        <p:spPr>
          <a:xfrm flipV="1">
            <a:off x="4029167" y="4117788"/>
            <a:ext cx="63232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sp>
        <p:nvSpPr>
          <p:cNvPr id="8" name="Oval 7">
            <a:extLst>
              <a:ext uri="{FF2B5EF4-FFF2-40B4-BE49-F238E27FC236}">
                <a16:creationId xmlns:a16="http://schemas.microsoft.com/office/drawing/2014/main" id="{9A89DF8C-23E0-4605-C483-82E3AC05CCCC}"/>
              </a:ext>
            </a:extLst>
          </p:cNvPr>
          <p:cNvSpPr/>
          <p:nvPr/>
        </p:nvSpPr>
        <p:spPr>
          <a:xfrm rot="5400000">
            <a:off x="4263311" y="3410496"/>
            <a:ext cx="164035" cy="164035"/>
          </a:xfrm>
          <a:prstGeom prst="ellipse">
            <a:avLst/>
          </a:prstGeom>
          <a:solidFill>
            <a:srgbClr val="00E668"/>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745886F4-FA65-2B6F-D3A1-4C3E367699C5}"/>
              </a:ext>
            </a:extLst>
          </p:cNvPr>
          <p:cNvGrpSpPr/>
          <p:nvPr/>
        </p:nvGrpSpPr>
        <p:grpSpPr>
          <a:xfrm>
            <a:off x="4789767" y="3608234"/>
            <a:ext cx="1510598" cy="399908"/>
            <a:chOff x="7416835" y="2500419"/>
            <a:chExt cx="1977024" cy="363628"/>
          </a:xfrm>
        </p:grpSpPr>
        <p:sp>
          <p:nvSpPr>
            <p:cNvPr id="11" name="Freeform 30">
              <a:extLst>
                <a:ext uri="{FF2B5EF4-FFF2-40B4-BE49-F238E27FC236}">
                  <a16:creationId xmlns:a16="http://schemas.microsoft.com/office/drawing/2014/main" id="{A98F52B8-8681-2216-A21F-7C066B761E9D}"/>
                </a:ext>
              </a:extLst>
            </p:cNvPr>
            <p:cNvSpPr>
              <a:spLocks/>
            </p:cNvSpPr>
            <p:nvPr>
              <p:custDataLst>
                <p:custData r:id="rId1"/>
              </p:custDataLst>
            </p:nvPr>
          </p:nvSpPr>
          <p:spPr bwMode="auto">
            <a:xfrm>
              <a:off x="8012794" y="2500419"/>
              <a:ext cx="595612" cy="363628"/>
            </a:xfrm>
            <a:custGeom>
              <a:avLst/>
              <a:gdLst>
                <a:gd name="T0" fmla="*/ 772 w 19420"/>
                <a:gd name="T1" fmla="*/ 1421 h 8719"/>
                <a:gd name="T2" fmla="*/ 1386 w 19420"/>
                <a:gd name="T3" fmla="*/ 136 h 8719"/>
                <a:gd name="T4" fmla="*/ 1848 w 19420"/>
                <a:gd name="T5" fmla="*/ 61 h 8719"/>
                <a:gd name="T6" fmla="*/ 2472 w 19420"/>
                <a:gd name="T7" fmla="*/ 1177 h 8719"/>
                <a:gd name="T8" fmla="*/ 3238 w 19420"/>
                <a:gd name="T9" fmla="*/ 4012 h 8719"/>
                <a:gd name="T10" fmla="*/ 4082 w 19420"/>
                <a:gd name="T11" fmla="*/ 7270 h 8719"/>
                <a:gd name="T12" fmla="*/ 4675 w 19420"/>
                <a:gd name="T13" fmla="*/ 8518 h 8719"/>
                <a:gd name="T14" fmla="*/ 5018 w 19420"/>
                <a:gd name="T15" fmla="*/ 8576 h 8719"/>
                <a:gd name="T16" fmla="*/ 5601 w 19420"/>
                <a:gd name="T17" fmla="*/ 7510 h 8719"/>
                <a:gd name="T18" fmla="*/ 6364 w 19420"/>
                <a:gd name="T19" fmla="*/ 4685 h 8719"/>
                <a:gd name="T20" fmla="*/ 7210 w 19420"/>
                <a:gd name="T21" fmla="*/ 1420 h 8719"/>
                <a:gd name="T22" fmla="*/ 7825 w 19420"/>
                <a:gd name="T23" fmla="*/ 135 h 8719"/>
                <a:gd name="T24" fmla="*/ 8286 w 19420"/>
                <a:gd name="T25" fmla="*/ 61 h 8719"/>
                <a:gd name="T26" fmla="*/ 8911 w 19420"/>
                <a:gd name="T27" fmla="*/ 1177 h 8719"/>
                <a:gd name="T28" fmla="*/ 9676 w 19420"/>
                <a:gd name="T29" fmla="*/ 4012 h 8719"/>
                <a:gd name="T30" fmla="*/ 10521 w 19420"/>
                <a:gd name="T31" fmla="*/ 7270 h 8719"/>
                <a:gd name="T32" fmla="*/ 11113 w 19420"/>
                <a:gd name="T33" fmla="*/ 8518 h 8719"/>
                <a:gd name="T34" fmla="*/ 11456 w 19420"/>
                <a:gd name="T35" fmla="*/ 8576 h 8719"/>
                <a:gd name="T36" fmla="*/ 12039 w 19420"/>
                <a:gd name="T37" fmla="*/ 7509 h 8719"/>
                <a:gd name="T38" fmla="*/ 12802 w 19420"/>
                <a:gd name="T39" fmla="*/ 4685 h 8719"/>
                <a:gd name="T40" fmla="*/ 13648 w 19420"/>
                <a:gd name="T41" fmla="*/ 1420 h 8719"/>
                <a:gd name="T42" fmla="*/ 14263 w 19420"/>
                <a:gd name="T43" fmla="*/ 135 h 8719"/>
                <a:gd name="T44" fmla="*/ 14724 w 19420"/>
                <a:gd name="T45" fmla="*/ 61 h 8719"/>
                <a:gd name="T46" fmla="*/ 15349 w 19420"/>
                <a:gd name="T47" fmla="*/ 1177 h 8719"/>
                <a:gd name="T48" fmla="*/ 16115 w 19420"/>
                <a:gd name="T49" fmla="*/ 4012 h 8719"/>
                <a:gd name="T50" fmla="*/ 16959 w 19420"/>
                <a:gd name="T51" fmla="*/ 7270 h 8719"/>
                <a:gd name="T52" fmla="*/ 17551 w 19420"/>
                <a:gd name="T53" fmla="*/ 8518 h 8719"/>
                <a:gd name="T54" fmla="*/ 17895 w 19420"/>
                <a:gd name="T55" fmla="*/ 8575 h 8719"/>
                <a:gd name="T56" fmla="*/ 18477 w 19420"/>
                <a:gd name="T57" fmla="*/ 7509 h 8719"/>
                <a:gd name="T58" fmla="*/ 19240 w 19420"/>
                <a:gd name="T59" fmla="*/ 4685 h 8719"/>
                <a:gd name="T60" fmla="*/ 18729 w 19420"/>
                <a:gd name="T61" fmla="*/ 7041 h 8719"/>
                <a:gd name="T62" fmla="*/ 18116 w 19420"/>
                <a:gd name="T63" fmla="*/ 8491 h 8719"/>
                <a:gd name="T64" fmla="*/ 17659 w 19420"/>
                <a:gd name="T65" fmla="*/ 8702 h 8719"/>
                <a:gd name="T66" fmla="*/ 17028 w 19420"/>
                <a:gd name="T67" fmla="*/ 7763 h 8719"/>
                <a:gd name="T68" fmla="*/ 16343 w 19420"/>
                <a:gd name="T69" fmla="*/ 5379 h 8719"/>
                <a:gd name="T70" fmla="*/ 15418 w 19420"/>
                <a:gd name="T71" fmla="*/ 1706 h 8719"/>
                <a:gd name="T72" fmla="*/ 14823 w 19420"/>
                <a:gd name="T73" fmla="*/ 290 h 8719"/>
                <a:gd name="T74" fmla="*/ 14477 w 19420"/>
                <a:gd name="T75" fmla="*/ 106 h 8719"/>
                <a:gd name="T76" fmla="*/ 13899 w 19420"/>
                <a:gd name="T77" fmla="*/ 990 h 8719"/>
                <a:gd name="T78" fmla="*/ 13217 w 19420"/>
                <a:gd name="T79" fmla="*/ 3363 h 8719"/>
                <a:gd name="T80" fmla="*/ 12291 w 19420"/>
                <a:gd name="T81" fmla="*/ 7041 h 8719"/>
                <a:gd name="T82" fmla="*/ 11678 w 19420"/>
                <a:gd name="T83" fmla="*/ 8491 h 8719"/>
                <a:gd name="T84" fmla="*/ 11220 w 19420"/>
                <a:gd name="T85" fmla="*/ 8702 h 8719"/>
                <a:gd name="T86" fmla="*/ 10590 w 19420"/>
                <a:gd name="T87" fmla="*/ 7763 h 8719"/>
                <a:gd name="T88" fmla="*/ 9905 w 19420"/>
                <a:gd name="T89" fmla="*/ 5379 h 8719"/>
                <a:gd name="T90" fmla="*/ 8980 w 19420"/>
                <a:gd name="T91" fmla="*/ 1706 h 8719"/>
                <a:gd name="T92" fmla="*/ 8385 w 19420"/>
                <a:gd name="T93" fmla="*/ 290 h 8719"/>
                <a:gd name="T94" fmla="*/ 8039 w 19420"/>
                <a:gd name="T95" fmla="*/ 106 h 8719"/>
                <a:gd name="T96" fmla="*/ 7461 w 19420"/>
                <a:gd name="T97" fmla="*/ 990 h 8719"/>
                <a:gd name="T98" fmla="*/ 6779 w 19420"/>
                <a:gd name="T99" fmla="*/ 3363 h 8719"/>
                <a:gd name="T100" fmla="*/ 5853 w 19420"/>
                <a:gd name="T101" fmla="*/ 7041 h 8719"/>
                <a:gd name="T102" fmla="*/ 5240 w 19420"/>
                <a:gd name="T103" fmla="*/ 8491 h 8719"/>
                <a:gd name="T104" fmla="*/ 4782 w 19420"/>
                <a:gd name="T105" fmla="*/ 8702 h 8719"/>
                <a:gd name="T106" fmla="*/ 4152 w 19420"/>
                <a:gd name="T107" fmla="*/ 7763 h 8719"/>
                <a:gd name="T108" fmla="*/ 3467 w 19420"/>
                <a:gd name="T109" fmla="*/ 5379 h 8719"/>
                <a:gd name="T110" fmla="*/ 2542 w 19420"/>
                <a:gd name="T111" fmla="*/ 1706 h 8719"/>
                <a:gd name="T112" fmla="*/ 1948 w 19420"/>
                <a:gd name="T113" fmla="*/ 290 h 8719"/>
                <a:gd name="T114" fmla="*/ 1601 w 19420"/>
                <a:gd name="T115" fmla="*/ 106 h 8719"/>
                <a:gd name="T116" fmla="*/ 1023 w 19420"/>
                <a:gd name="T117" fmla="*/ 990 h 8719"/>
                <a:gd name="T118" fmla="*/ 341 w 19420"/>
                <a:gd name="T119" fmla="*/ 3363 h 8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9420" h="8719">
                  <a:moveTo>
                    <a:pt x="6" y="4348"/>
                  </a:moveTo>
                  <a:lnTo>
                    <a:pt x="87" y="4012"/>
                  </a:lnTo>
                  <a:lnTo>
                    <a:pt x="167" y="3674"/>
                  </a:lnTo>
                  <a:lnTo>
                    <a:pt x="248" y="3340"/>
                  </a:lnTo>
                  <a:lnTo>
                    <a:pt x="288" y="3177"/>
                  </a:lnTo>
                  <a:lnTo>
                    <a:pt x="328" y="3016"/>
                  </a:lnTo>
                  <a:lnTo>
                    <a:pt x="409" y="2700"/>
                  </a:lnTo>
                  <a:lnTo>
                    <a:pt x="490" y="2391"/>
                  </a:lnTo>
                  <a:lnTo>
                    <a:pt x="530" y="2240"/>
                  </a:lnTo>
                  <a:lnTo>
                    <a:pt x="570" y="2093"/>
                  </a:lnTo>
                  <a:lnTo>
                    <a:pt x="610" y="1950"/>
                  </a:lnTo>
                  <a:lnTo>
                    <a:pt x="651" y="1812"/>
                  </a:lnTo>
                  <a:lnTo>
                    <a:pt x="691" y="1678"/>
                  </a:lnTo>
                  <a:lnTo>
                    <a:pt x="732" y="1548"/>
                  </a:lnTo>
                  <a:lnTo>
                    <a:pt x="772" y="1421"/>
                  </a:lnTo>
                  <a:lnTo>
                    <a:pt x="812" y="1297"/>
                  </a:lnTo>
                  <a:lnTo>
                    <a:pt x="852" y="1178"/>
                  </a:lnTo>
                  <a:lnTo>
                    <a:pt x="893" y="1064"/>
                  </a:lnTo>
                  <a:lnTo>
                    <a:pt x="933" y="956"/>
                  </a:lnTo>
                  <a:lnTo>
                    <a:pt x="974" y="854"/>
                  </a:lnTo>
                  <a:lnTo>
                    <a:pt x="1015" y="758"/>
                  </a:lnTo>
                  <a:lnTo>
                    <a:pt x="1056" y="666"/>
                  </a:lnTo>
                  <a:lnTo>
                    <a:pt x="1096" y="580"/>
                  </a:lnTo>
                  <a:lnTo>
                    <a:pt x="1137" y="498"/>
                  </a:lnTo>
                  <a:lnTo>
                    <a:pt x="1178" y="422"/>
                  </a:lnTo>
                  <a:lnTo>
                    <a:pt x="1219" y="352"/>
                  </a:lnTo>
                  <a:lnTo>
                    <a:pt x="1260" y="288"/>
                  </a:lnTo>
                  <a:lnTo>
                    <a:pt x="1302" y="231"/>
                  </a:lnTo>
                  <a:lnTo>
                    <a:pt x="1344" y="180"/>
                  </a:lnTo>
                  <a:lnTo>
                    <a:pt x="1386" y="136"/>
                  </a:lnTo>
                  <a:lnTo>
                    <a:pt x="1430" y="97"/>
                  </a:lnTo>
                  <a:lnTo>
                    <a:pt x="1473" y="64"/>
                  </a:lnTo>
                  <a:lnTo>
                    <a:pt x="1518" y="37"/>
                  </a:lnTo>
                  <a:lnTo>
                    <a:pt x="1563" y="18"/>
                  </a:lnTo>
                  <a:cubicBezTo>
                    <a:pt x="1566" y="17"/>
                    <a:pt x="1568" y="16"/>
                    <a:pt x="1570" y="15"/>
                  </a:cubicBezTo>
                  <a:lnTo>
                    <a:pt x="1611" y="5"/>
                  </a:lnTo>
                  <a:cubicBezTo>
                    <a:pt x="1613" y="5"/>
                    <a:pt x="1616" y="4"/>
                    <a:pt x="1618" y="4"/>
                  </a:cubicBezTo>
                  <a:lnTo>
                    <a:pt x="1658" y="1"/>
                  </a:lnTo>
                  <a:cubicBezTo>
                    <a:pt x="1661" y="0"/>
                    <a:pt x="1664" y="0"/>
                    <a:pt x="1667" y="1"/>
                  </a:cubicBezTo>
                  <a:lnTo>
                    <a:pt x="1707" y="4"/>
                  </a:lnTo>
                  <a:cubicBezTo>
                    <a:pt x="1710" y="4"/>
                    <a:pt x="1712" y="5"/>
                    <a:pt x="1715" y="5"/>
                  </a:cubicBezTo>
                  <a:lnTo>
                    <a:pt x="1755" y="15"/>
                  </a:lnTo>
                  <a:cubicBezTo>
                    <a:pt x="1757" y="16"/>
                    <a:pt x="1759" y="17"/>
                    <a:pt x="1762" y="18"/>
                  </a:cubicBezTo>
                  <a:lnTo>
                    <a:pt x="1802" y="35"/>
                  </a:lnTo>
                  <a:lnTo>
                    <a:pt x="1848" y="61"/>
                  </a:lnTo>
                  <a:lnTo>
                    <a:pt x="1892" y="94"/>
                  </a:lnTo>
                  <a:lnTo>
                    <a:pt x="1936" y="133"/>
                  </a:lnTo>
                  <a:lnTo>
                    <a:pt x="1979" y="178"/>
                  </a:lnTo>
                  <a:lnTo>
                    <a:pt x="2021" y="229"/>
                  </a:lnTo>
                  <a:lnTo>
                    <a:pt x="2064" y="286"/>
                  </a:lnTo>
                  <a:lnTo>
                    <a:pt x="2105" y="350"/>
                  </a:lnTo>
                  <a:lnTo>
                    <a:pt x="2147" y="421"/>
                  </a:lnTo>
                  <a:lnTo>
                    <a:pt x="2188" y="497"/>
                  </a:lnTo>
                  <a:lnTo>
                    <a:pt x="2228" y="579"/>
                  </a:lnTo>
                  <a:lnTo>
                    <a:pt x="2269" y="665"/>
                  </a:lnTo>
                  <a:lnTo>
                    <a:pt x="2310" y="757"/>
                  </a:lnTo>
                  <a:lnTo>
                    <a:pt x="2351" y="853"/>
                  </a:lnTo>
                  <a:lnTo>
                    <a:pt x="2391" y="955"/>
                  </a:lnTo>
                  <a:lnTo>
                    <a:pt x="2432" y="1064"/>
                  </a:lnTo>
                  <a:lnTo>
                    <a:pt x="2472" y="1177"/>
                  </a:lnTo>
                  <a:lnTo>
                    <a:pt x="2513" y="1296"/>
                  </a:lnTo>
                  <a:lnTo>
                    <a:pt x="2553" y="1420"/>
                  </a:lnTo>
                  <a:lnTo>
                    <a:pt x="2594" y="1547"/>
                  </a:lnTo>
                  <a:lnTo>
                    <a:pt x="2634" y="1678"/>
                  </a:lnTo>
                  <a:lnTo>
                    <a:pt x="2674" y="1812"/>
                  </a:lnTo>
                  <a:lnTo>
                    <a:pt x="2715" y="1950"/>
                  </a:lnTo>
                  <a:lnTo>
                    <a:pt x="2755" y="2092"/>
                  </a:lnTo>
                  <a:lnTo>
                    <a:pt x="2795" y="2240"/>
                  </a:lnTo>
                  <a:lnTo>
                    <a:pt x="2836" y="2390"/>
                  </a:lnTo>
                  <a:lnTo>
                    <a:pt x="2916" y="2700"/>
                  </a:lnTo>
                  <a:lnTo>
                    <a:pt x="2996" y="3016"/>
                  </a:lnTo>
                  <a:lnTo>
                    <a:pt x="3037" y="3176"/>
                  </a:lnTo>
                  <a:lnTo>
                    <a:pt x="3077" y="3340"/>
                  </a:lnTo>
                  <a:lnTo>
                    <a:pt x="3158" y="3674"/>
                  </a:lnTo>
                  <a:lnTo>
                    <a:pt x="3238" y="4012"/>
                  </a:lnTo>
                  <a:lnTo>
                    <a:pt x="3319" y="4348"/>
                  </a:lnTo>
                  <a:lnTo>
                    <a:pt x="3399" y="4685"/>
                  </a:lnTo>
                  <a:lnTo>
                    <a:pt x="3480" y="5023"/>
                  </a:lnTo>
                  <a:lnTo>
                    <a:pt x="3560" y="5357"/>
                  </a:lnTo>
                  <a:lnTo>
                    <a:pt x="3600" y="5520"/>
                  </a:lnTo>
                  <a:lnTo>
                    <a:pt x="3641" y="5680"/>
                  </a:lnTo>
                  <a:lnTo>
                    <a:pt x="3721" y="5996"/>
                  </a:lnTo>
                  <a:lnTo>
                    <a:pt x="3801" y="6304"/>
                  </a:lnTo>
                  <a:lnTo>
                    <a:pt x="3841" y="6455"/>
                  </a:lnTo>
                  <a:lnTo>
                    <a:pt x="3882" y="6601"/>
                  </a:lnTo>
                  <a:lnTo>
                    <a:pt x="3922" y="6743"/>
                  </a:lnTo>
                  <a:lnTo>
                    <a:pt x="3962" y="6880"/>
                  </a:lnTo>
                  <a:lnTo>
                    <a:pt x="4002" y="7013"/>
                  </a:lnTo>
                  <a:lnTo>
                    <a:pt x="4042" y="7143"/>
                  </a:lnTo>
                  <a:lnTo>
                    <a:pt x="4082" y="7270"/>
                  </a:lnTo>
                  <a:lnTo>
                    <a:pt x="4123" y="7392"/>
                  </a:lnTo>
                  <a:lnTo>
                    <a:pt x="4162" y="7510"/>
                  </a:lnTo>
                  <a:lnTo>
                    <a:pt x="4203" y="7623"/>
                  </a:lnTo>
                  <a:lnTo>
                    <a:pt x="4242" y="7730"/>
                  </a:lnTo>
                  <a:lnTo>
                    <a:pt x="4283" y="7830"/>
                  </a:lnTo>
                  <a:lnTo>
                    <a:pt x="4322" y="7924"/>
                  </a:lnTo>
                  <a:lnTo>
                    <a:pt x="4362" y="8014"/>
                  </a:lnTo>
                  <a:lnTo>
                    <a:pt x="4402" y="8099"/>
                  </a:lnTo>
                  <a:lnTo>
                    <a:pt x="4442" y="8178"/>
                  </a:lnTo>
                  <a:lnTo>
                    <a:pt x="4481" y="8252"/>
                  </a:lnTo>
                  <a:lnTo>
                    <a:pt x="4520" y="8319"/>
                  </a:lnTo>
                  <a:lnTo>
                    <a:pt x="4560" y="8379"/>
                  </a:lnTo>
                  <a:lnTo>
                    <a:pt x="4598" y="8432"/>
                  </a:lnTo>
                  <a:lnTo>
                    <a:pt x="4637" y="8478"/>
                  </a:lnTo>
                  <a:lnTo>
                    <a:pt x="4675" y="8518"/>
                  </a:lnTo>
                  <a:lnTo>
                    <a:pt x="4712" y="8551"/>
                  </a:lnTo>
                  <a:lnTo>
                    <a:pt x="4749" y="8579"/>
                  </a:lnTo>
                  <a:lnTo>
                    <a:pt x="4785" y="8599"/>
                  </a:lnTo>
                  <a:lnTo>
                    <a:pt x="4820" y="8613"/>
                  </a:lnTo>
                  <a:lnTo>
                    <a:pt x="4812" y="8611"/>
                  </a:lnTo>
                  <a:lnTo>
                    <a:pt x="4853" y="8621"/>
                  </a:lnTo>
                  <a:lnTo>
                    <a:pt x="4846" y="8620"/>
                  </a:lnTo>
                  <a:lnTo>
                    <a:pt x="4886" y="8623"/>
                  </a:lnTo>
                  <a:lnTo>
                    <a:pt x="4877" y="8623"/>
                  </a:lnTo>
                  <a:lnTo>
                    <a:pt x="4918" y="8620"/>
                  </a:lnTo>
                  <a:lnTo>
                    <a:pt x="4910" y="8621"/>
                  </a:lnTo>
                  <a:lnTo>
                    <a:pt x="4950" y="8611"/>
                  </a:lnTo>
                  <a:lnTo>
                    <a:pt x="4943" y="8613"/>
                  </a:lnTo>
                  <a:lnTo>
                    <a:pt x="4984" y="8596"/>
                  </a:lnTo>
                  <a:lnTo>
                    <a:pt x="5018" y="8576"/>
                  </a:lnTo>
                  <a:lnTo>
                    <a:pt x="5054" y="8549"/>
                  </a:lnTo>
                  <a:lnTo>
                    <a:pt x="5091" y="8515"/>
                  </a:lnTo>
                  <a:lnTo>
                    <a:pt x="5128" y="8476"/>
                  </a:lnTo>
                  <a:lnTo>
                    <a:pt x="5167" y="8429"/>
                  </a:lnTo>
                  <a:lnTo>
                    <a:pt x="5205" y="8377"/>
                  </a:lnTo>
                  <a:lnTo>
                    <a:pt x="5244" y="8317"/>
                  </a:lnTo>
                  <a:lnTo>
                    <a:pt x="5283" y="8250"/>
                  </a:lnTo>
                  <a:lnTo>
                    <a:pt x="5322" y="8177"/>
                  </a:lnTo>
                  <a:lnTo>
                    <a:pt x="5361" y="8098"/>
                  </a:lnTo>
                  <a:lnTo>
                    <a:pt x="5402" y="8013"/>
                  </a:lnTo>
                  <a:lnTo>
                    <a:pt x="5441" y="7924"/>
                  </a:lnTo>
                  <a:lnTo>
                    <a:pt x="5481" y="7829"/>
                  </a:lnTo>
                  <a:lnTo>
                    <a:pt x="5521" y="7729"/>
                  </a:lnTo>
                  <a:lnTo>
                    <a:pt x="5561" y="7622"/>
                  </a:lnTo>
                  <a:lnTo>
                    <a:pt x="5601" y="7510"/>
                  </a:lnTo>
                  <a:lnTo>
                    <a:pt x="5641" y="7392"/>
                  </a:lnTo>
                  <a:lnTo>
                    <a:pt x="5681" y="7270"/>
                  </a:lnTo>
                  <a:lnTo>
                    <a:pt x="5721" y="7143"/>
                  </a:lnTo>
                  <a:lnTo>
                    <a:pt x="5761" y="7013"/>
                  </a:lnTo>
                  <a:lnTo>
                    <a:pt x="5802" y="6880"/>
                  </a:lnTo>
                  <a:lnTo>
                    <a:pt x="5841" y="6743"/>
                  </a:lnTo>
                  <a:lnTo>
                    <a:pt x="5882" y="6600"/>
                  </a:lnTo>
                  <a:lnTo>
                    <a:pt x="5922" y="6454"/>
                  </a:lnTo>
                  <a:lnTo>
                    <a:pt x="5962" y="6304"/>
                  </a:lnTo>
                  <a:lnTo>
                    <a:pt x="6043" y="5995"/>
                  </a:lnTo>
                  <a:lnTo>
                    <a:pt x="6123" y="5680"/>
                  </a:lnTo>
                  <a:lnTo>
                    <a:pt x="6163" y="5520"/>
                  </a:lnTo>
                  <a:lnTo>
                    <a:pt x="6203" y="5356"/>
                  </a:lnTo>
                  <a:lnTo>
                    <a:pt x="6284" y="5023"/>
                  </a:lnTo>
                  <a:lnTo>
                    <a:pt x="6364" y="4685"/>
                  </a:lnTo>
                  <a:lnTo>
                    <a:pt x="6444" y="4348"/>
                  </a:lnTo>
                  <a:lnTo>
                    <a:pt x="6525" y="4012"/>
                  </a:lnTo>
                  <a:lnTo>
                    <a:pt x="6605" y="3674"/>
                  </a:lnTo>
                  <a:lnTo>
                    <a:pt x="6686" y="3340"/>
                  </a:lnTo>
                  <a:lnTo>
                    <a:pt x="6726" y="3176"/>
                  </a:lnTo>
                  <a:lnTo>
                    <a:pt x="6766" y="3016"/>
                  </a:lnTo>
                  <a:lnTo>
                    <a:pt x="6847" y="2700"/>
                  </a:lnTo>
                  <a:lnTo>
                    <a:pt x="6928" y="2391"/>
                  </a:lnTo>
                  <a:lnTo>
                    <a:pt x="6968" y="2240"/>
                  </a:lnTo>
                  <a:lnTo>
                    <a:pt x="7008" y="2093"/>
                  </a:lnTo>
                  <a:lnTo>
                    <a:pt x="7048" y="1950"/>
                  </a:lnTo>
                  <a:lnTo>
                    <a:pt x="7089" y="1812"/>
                  </a:lnTo>
                  <a:lnTo>
                    <a:pt x="7130" y="1678"/>
                  </a:lnTo>
                  <a:lnTo>
                    <a:pt x="7170" y="1548"/>
                  </a:lnTo>
                  <a:lnTo>
                    <a:pt x="7210" y="1420"/>
                  </a:lnTo>
                  <a:lnTo>
                    <a:pt x="7250" y="1297"/>
                  </a:lnTo>
                  <a:lnTo>
                    <a:pt x="7290" y="1178"/>
                  </a:lnTo>
                  <a:lnTo>
                    <a:pt x="7331" y="1064"/>
                  </a:lnTo>
                  <a:lnTo>
                    <a:pt x="7371" y="956"/>
                  </a:lnTo>
                  <a:lnTo>
                    <a:pt x="7412" y="854"/>
                  </a:lnTo>
                  <a:lnTo>
                    <a:pt x="7453" y="758"/>
                  </a:lnTo>
                  <a:lnTo>
                    <a:pt x="7494" y="666"/>
                  </a:lnTo>
                  <a:lnTo>
                    <a:pt x="7534" y="580"/>
                  </a:lnTo>
                  <a:lnTo>
                    <a:pt x="7575" y="498"/>
                  </a:lnTo>
                  <a:lnTo>
                    <a:pt x="7616" y="422"/>
                  </a:lnTo>
                  <a:lnTo>
                    <a:pt x="7657" y="352"/>
                  </a:lnTo>
                  <a:lnTo>
                    <a:pt x="7698" y="288"/>
                  </a:lnTo>
                  <a:lnTo>
                    <a:pt x="7740" y="231"/>
                  </a:lnTo>
                  <a:lnTo>
                    <a:pt x="7782" y="180"/>
                  </a:lnTo>
                  <a:lnTo>
                    <a:pt x="7825" y="135"/>
                  </a:lnTo>
                  <a:lnTo>
                    <a:pt x="7867" y="97"/>
                  </a:lnTo>
                  <a:lnTo>
                    <a:pt x="7911" y="64"/>
                  </a:lnTo>
                  <a:lnTo>
                    <a:pt x="7956" y="38"/>
                  </a:lnTo>
                  <a:lnTo>
                    <a:pt x="8001" y="18"/>
                  </a:lnTo>
                  <a:cubicBezTo>
                    <a:pt x="8004" y="17"/>
                    <a:pt x="8006" y="16"/>
                    <a:pt x="8008" y="15"/>
                  </a:cubicBezTo>
                  <a:lnTo>
                    <a:pt x="8049" y="5"/>
                  </a:lnTo>
                  <a:cubicBezTo>
                    <a:pt x="8051" y="5"/>
                    <a:pt x="8054" y="4"/>
                    <a:pt x="8056" y="4"/>
                  </a:cubicBezTo>
                  <a:lnTo>
                    <a:pt x="8096" y="1"/>
                  </a:lnTo>
                  <a:cubicBezTo>
                    <a:pt x="8099" y="0"/>
                    <a:pt x="8102" y="0"/>
                    <a:pt x="8105" y="1"/>
                  </a:cubicBezTo>
                  <a:lnTo>
                    <a:pt x="8145" y="4"/>
                  </a:lnTo>
                  <a:cubicBezTo>
                    <a:pt x="8148" y="4"/>
                    <a:pt x="8150" y="5"/>
                    <a:pt x="8153" y="5"/>
                  </a:cubicBezTo>
                  <a:lnTo>
                    <a:pt x="8193" y="15"/>
                  </a:lnTo>
                  <a:cubicBezTo>
                    <a:pt x="8195" y="16"/>
                    <a:pt x="8197" y="17"/>
                    <a:pt x="8200" y="18"/>
                  </a:cubicBezTo>
                  <a:lnTo>
                    <a:pt x="8240" y="35"/>
                  </a:lnTo>
                  <a:lnTo>
                    <a:pt x="8286" y="61"/>
                  </a:lnTo>
                  <a:lnTo>
                    <a:pt x="8331" y="94"/>
                  </a:lnTo>
                  <a:lnTo>
                    <a:pt x="8374" y="133"/>
                  </a:lnTo>
                  <a:lnTo>
                    <a:pt x="8417" y="178"/>
                  </a:lnTo>
                  <a:lnTo>
                    <a:pt x="8459" y="229"/>
                  </a:lnTo>
                  <a:lnTo>
                    <a:pt x="8502" y="286"/>
                  </a:lnTo>
                  <a:lnTo>
                    <a:pt x="8543" y="350"/>
                  </a:lnTo>
                  <a:lnTo>
                    <a:pt x="8585" y="421"/>
                  </a:lnTo>
                  <a:lnTo>
                    <a:pt x="8626" y="497"/>
                  </a:lnTo>
                  <a:lnTo>
                    <a:pt x="8666" y="579"/>
                  </a:lnTo>
                  <a:lnTo>
                    <a:pt x="8707" y="665"/>
                  </a:lnTo>
                  <a:lnTo>
                    <a:pt x="8748" y="757"/>
                  </a:lnTo>
                  <a:lnTo>
                    <a:pt x="8789" y="853"/>
                  </a:lnTo>
                  <a:lnTo>
                    <a:pt x="8830" y="955"/>
                  </a:lnTo>
                  <a:lnTo>
                    <a:pt x="8870" y="1064"/>
                  </a:lnTo>
                  <a:lnTo>
                    <a:pt x="8911" y="1177"/>
                  </a:lnTo>
                  <a:lnTo>
                    <a:pt x="8951" y="1297"/>
                  </a:lnTo>
                  <a:lnTo>
                    <a:pt x="8991" y="1420"/>
                  </a:lnTo>
                  <a:lnTo>
                    <a:pt x="9032" y="1547"/>
                  </a:lnTo>
                  <a:lnTo>
                    <a:pt x="9072" y="1678"/>
                  </a:lnTo>
                  <a:lnTo>
                    <a:pt x="9112" y="1812"/>
                  </a:lnTo>
                  <a:lnTo>
                    <a:pt x="9153" y="1950"/>
                  </a:lnTo>
                  <a:lnTo>
                    <a:pt x="9193" y="2092"/>
                  </a:lnTo>
                  <a:lnTo>
                    <a:pt x="9233" y="2240"/>
                  </a:lnTo>
                  <a:lnTo>
                    <a:pt x="9274" y="2390"/>
                  </a:lnTo>
                  <a:lnTo>
                    <a:pt x="9354" y="2700"/>
                  </a:lnTo>
                  <a:lnTo>
                    <a:pt x="9435" y="3016"/>
                  </a:lnTo>
                  <a:lnTo>
                    <a:pt x="9475" y="3176"/>
                  </a:lnTo>
                  <a:lnTo>
                    <a:pt x="9516" y="3340"/>
                  </a:lnTo>
                  <a:lnTo>
                    <a:pt x="9596" y="3674"/>
                  </a:lnTo>
                  <a:lnTo>
                    <a:pt x="9676" y="4012"/>
                  </a:lnTo>
                  <a:lnTo>
                    <a:pt x="9757" y="4348"/>
                  </a:lnTo>
                  <a:lnTo>
                    <a:pt x="9837" y="4685"/>
                  </a:lnTo>
                  <a:lnTo>
                    <a:pt x="9918" y="5023"/>
                  </a:lnTo>
                  <a:lnTo>
                    <a:pt x="9998" y="5357"/>
                  </a:lnTo>
                  <a:lnTo>
                    <a:pt x="10039" y="5520"/>
                  </a:lnTo>
                  <a:lnTo>
                    <a:pt x="10079" y="5680"/>
                  </a:lnTo>
                  <a:lnTo>
                    <a:pt x="10159" y="5996"/>
                  </a:lnTo>
                  <a:lnTo>
                    <a:pt x="10239" y="6304"/>
                  </a:lnTo>
                  <a:lnTo>
                    <a:pt x="10279" y="6455"/>
                  </a:lnTo>
                  <a:lnTo>
                    <a:pt x="10320" y="6601"/>
                  </a:lnTo>
                  <a:lnTo>
                    <a:pt x="10360" y="6743"/>
                  </a:lnTo>
                  <a:lnTo>
                    <a:pt x="10400" y="6880"/>
                  </a:lnTo>
                  <a:lnTo>
                    <a:pt x="10440" y="7013"/>
                  </a:lnTo>
                  <a:lnTo>
                    <a:pt x="10480" y="7143"/>
                  </a:lnTo>
                  <a:lnTo>
                    <a:pt x="10521" y="7270"/>
                  </a:lnTo>
                  <a:lnTo>
                    <a:pt x="10561" y="7393"/>
                  </a:lnTo>
                  <a:lnTo>
                    <a:pt x="10600" y="7510"/>
                  </a:lnTo>
                  <a:lnTo>
                    <a:pt x="10641" y="7623"/>
                  </a:lnTo>
                  <a:lnTo>
                    <a:pt x="10680" y="7730"/>
                  </a:lnTo>
                  <a:lnTo>
                    <a:pt x="10721" y="7830"/>
                  </a:lnTo>
                  <a:lnTo>
                    <a:pt x="10760" y="7924"/>
                  </a:lnTo>
                  <a:lnTo>
                    <a:pt x="10800" y="8014"/>
                  </a:lnTo>
                  <a:lnTo>
                    <a:pt x="10840" y="8099"/>
                  </a:lnTo>
                  <a:lnTo>
                    <a:pt x="10880" y="8178"/>
                  </a:lnTo>
                  <a:lnTo>
                    <a:pt x="10919" y="8252"/>
                  </a:lnTo>
                  <a:lnTo>
                    <a:pt x="10959" y="8319"/>
                  </a:lnTo>
                  <a:lnTo>
                    <a:pt x="10998" y="8379"/>
                  </a:lnTo>
                  <a:lnTo>
                    <a:pt x="11037" y="8432"/>
                  </a:lnTo>
                  <a:lnTo>
                    <a:pt x="11075" y="8478"/>
                  </a:lnTo>
                  <a:lnTo>
                    <a:pt x="11113" y="8518"/>
                  </a:lnTo>
                  <a:lnTo>
                    <a:pt x="11151" y="8551"/>
                  </a:lnTo>
                  <a:lnTo>
                    <a:pt x="11188" y="8578"/>
                  </a:lnTo>
                  <a:lnTo>
                    <a:pt x="11223" y="8599"/>
                  </a:lnTo>
                  <a:lnTo>
                    <a:pt x="11258" y="8613"/>
                  </a:lnTo>
                  <a:lnTo>
                    <a:pt x="11250" y="8611"/>
                  </a:lnTo>
                  <a:lnTo>
                    <a:pt x="11291" y="8621"/>
                  </a:lnTo>
                  <a:lnTo>
                    <a:pt x="11284" y="8620"/>
                  </a:lnTo>
                  <a:lnTo>
                    <a:pt x="11324" y="8623"/>
                  </a:lnTo>
                  <a:lnTo>
                    <a:pt x="11315" y="8623"/>
                  </a:lnTo>
                  <a:lnTo>
                    <a:pt x="11356" y="8620"/>
                  </a:lnTo>
                  <a:lnTo>
                    <a:pt x="11348" y="8621"/>
                  </a:lnTo>
                  <a:lnTo>
                    <a:pt x="11388" y="8611"/>
                  </a:lnTo>
                  <a:lnTo>
                    <a:pt x="11381" y="8613"/>
                  </a:lnTo>
                  <a:lnTo>
                    <a:pt x="11422" y="8596"/>
                  </a:lnTo>
                  <a:lnTo>
                    <a:pt x="11456" y="8576"/>
                  </a:lnTo>
                  <a:lnTo>
                    <a:pt x="11492" y="8548"/>
                  </a:lnTo>
                  <a:lnTo>
                    <a:pt x="11529" y="8515"/>
                  </a:lnTo>
                  <a:lnTo>
                    <a:pt x="11567" y="8475"/>
                  </a:lnTo>
                  <a:lnTo>
                    <a:pt x="11604" y="8429"/>
                  </a:lnTo>
                  <a:lnTo>
                    <a:pt x="11643" y="8377"/>
                  </a:lnTo>
                  <a:lnTo>
                    <a:pt x="11682" y="8317"/>
                  </a:lnTo>
                  <a:lnTo>
                    <a:pt x="11721" y="8250"/>
                  </a:lnTo>
                  <a:lnTo>
                    <a:pt x="11760" y="8177"/>
                  </a:lnTo>
                  <a:lnTo>
                    <a:pt x="11799" y="8098"/>
                  </a:lnTo>
                  <a:lnTo>
                    <a:pt x="11840" y="8013"/>
                  </a:lnTo>
                  <a:lnTo>
                    <a:pt x="11879" y="7924"/>
                  </a:lnTo>
                  <a:lnTo>
                    <a:pt x="11919" y="7829"/>
                  </a:lnTo>
                  <a:lnTo>
                    <a:pt x="11959" y="7729"/>
                  </a:lnTo>
                  <a:lnTo>
                    <a:pt x="11999" y="7622"/>
                  </a:lnTo>
                  <a:lnTo>
                    <a:pt x="12039" y="7509"/>
                  </a:lnTo>
                  <a:lnTo>
                    <a:pt x="12079" y="7392"/>
                  </a:lnTo>
                  <a:lnTo>
                    <a:pt x="12119" y="7270"/>
                  </a:lnTo>
                  <a:lnTo>
                    <a:pt x="12159" y="7143"/>
                  </a:lnTo>
                  <a:lnTo>
                    <a:pt x="12199" y="7013"/>
                  </a:lnTo>
                  <a:lnTo>
                    <a:pt x="12240" y="6880"/>
                  </a:lnTo>
                  <a:lnTo>
                    <a:pt x="12279" y="6743"/>
                  </a:lnTo>
                  <a:lnTo>
                    <a:pt x="12320" y="6600"/>
                  </a:lnTo>
                  <a:lnTo>
                    <a:pt x="12360" y="6454"/>
                  </a:lnTo>
                  <a:lnTo>
                    <a:pt x="12400" y="6304"/>
                  </a:lnTo>
                  <a:lnTo>
                    <a:pt x="12481" y="5995"/>
                  </a:lnTo>
                  <a:lnTo>
                    <a:pt x="12561" y="5680"/>
                  </a:lnTo>
                  <a:lnTo>
                    <a:pt x="12601" y="5520"/>
                  </a:lnTo>
                  <a:lnTo>
                    <a:pt x="12641" y="5356"/>
                  </a:lnTo>
                  <a:lnTo>
                    <a:pt x="12722" y="5023"/>
                  </a:lnTo>
                  <a:lnTo>
                    <a:pt x="12802" y="4685"/>
                  </a:lnTo>
                  <a:lnTo>
                    <a:pt x="12883" y="4348"/>
                  </a:lnTo>
                  <a:lnTo>
                    <a:pt x="12963" y="4012"/>
                  </a:lnTo>
                  <a:lnTo>
                    <a:pt x="13044" y="3674"/>
                  </a:lnTo>
                  <a:lnTo>
                    <a:pt x="13124" y="3340"/>
                  </a:lnTo>
                  <a:lnTo>
                    <a:pt x="13164" y="3176"/>
                  </a:lnTo>
                  <a:lnTo>
                    <a:pt x="13204" y="3016"/>
                  </a:lnTo>
                  <a:lnTo>
                    <a:pt x="13285" y="2700"/>
                  </a:lnTo>
                  <a:lnTo>
                    <a:pt x="13366" y="2391"/>
                  </a:lnTo>
                  <a:lnTo>
                    <a:pt x="13406" y="2240"/>
                  </a:lnTo>
                  <a:lnTo>
                    <a:pt x="13446" y="2093"/>
                  </a:lnTo>
                  <a:lnTo>
                    <a:pt x="13487" y="1950"/>
                  </a:lnTo>
                  <a:lnTo>
                    <a:pt x="13527" y="1812"/>
                  </a:lnTo>
                  <a:lnTo>
                    <a:pt x="13568" y="1678"/>
                  </a:lnTo>
                  <a:lnTo>
                    <a:pt x="13608" y="1548"/>
                  </a:lnTo>
                  <a:lnTo>
                    <a:pt x="13648" y="1420"/>
                  </a:lnTo>
                  <a:lnTo>
                    <a:pt x="13688" y="1297"/>
                  </a:lnTo>
                  <a:lnTo>
                    <a:pt x="13728" y="1178"/>
                  </a:lnTo>
                  <a:lnTo>
                    <a:pt x="13769" y="1064"/>
                  </a:lnTo>
                  <a:lnTo>
                    <a:pt x="13809" y="956"/>
                  </a:lnTo>
                  <a:lnTo>
                    <a:pt x="13850" y="854"/>
                  </a:lnTo>
                  <a:lnTo>
                    <a:pt x="13891" y="758"/>
                  </a:lnTo>
                  <a:lnTo>
                    <a:pt x="13932" y="666"/>
                  </a:lnTo>
                  <a:lnTo>
                    <a:pt x="13973" y="579"/>
                  </a:lnTo>
                  <a:lnTo>
                    <a:pt x="14013" y="498"/>
                  </a:lnTo>
                  <a:lnTo>
                    <a:pt x="14054" y="422"/>
                  </a:lnTo>
                  <a:lnTo>
                    <a:pt x="14095" y="352"/>
                  </a:lnTo>
                  <a:lnTo>
                    <a:pt x="14136" y="288"/>
                  </a:lnTo>
                  <a:lnTo>
                    <a:pt x="14178" y="231"/>
                  </a:lnTo>
                  <a:lnTo>
                    <a:pt x="14220" y="180"/>
                  </a:lnTo>
                  <a:lnTo>
                    <a:pt x="14263" y="135"/>
                  </a:lnTo>
                  <a:lnTo>
                    <a:pt x="14305" y="97"/>
                  </a:lnTo>
                  <a:lnTo>
                    <a:pt x="14349" y="64"/>
                  </a:lnTo>
                  <a:lnTo>
                    <a:pt x="14394" y="38"/>
                  </a:lnTo>
                  <a:lnTo>
                    <a:pt x="14440" y="18"/>
                  </a:lnTo>
                  <a:cubicBezTo>
                    <a:pt x="14442" y="17"/>
                    <a:pt x="14444" y="16"/>
                    <a:pt x="14447" y="15"/>
                  </a:cubicBezTo>
                  <a:lnTo>
                    <a:pt x="14487" y="5"/>
                  </a:lnTo>
                  <a:cubicBezTo>
                    <a:pt x="14489" y="5"/>
                    <a:pt x="14492" y="4"/>
                    <a:pt x="14494" y="4"/>
                  </a:cubicBezTo>
                  <a:lnTo>
                    <a:pt x="14535" y="1"/>
                  </a:lnTo>
                  <a:cubicBezTo>
                    <a:pt x="14538" y="0"/>
                    <a:pt x="14540" y="0"/>
                    <a:pt x="14543" y="1"/>
                  </a:cubicBezTo>
                  <a:lnTo>
                    <a:pt x="14583" y="4"/>
                  </a:lnTo>
                  <a:cubicBezTo>
                    <a:pt x="14586" y="4"/>
                    <a:pt x="14588" y="5"/>
                    <a:pt x="14590" y="5"/>
                  </a:cubicBezTo>
                  <a:lnTo>
                    <a:pt x="14631" y="15"/>
                  </a:lnTo>
                  <a:cubicBezTo>
                    <a:pt x="14633" y="16"/>
                    <a:pt x="14636" y="17"/>
                    <a:pt x="14638" y="18"/>
                  </a:cubicBezTo>
                  <a:lnTo>
                    <a:pt x="14678" y="35"/>
                  </a:lnTo>
                  <a:lnTo>
                    <a:pt x="14724" y="61"/>
                  </a:lnTo>
                  <a:lnTo>
                    <a:pt x="14769" y="94"/>
                  </a:lnTo>
                  <a:lnTo>
                    <a:pt x="14812" y="133"/>
                  </a:lnTo>
                  <a:lnTo>
                    <a:pt x="14855" y="178"/>
                  </a:lnTo>
                  <a:lnTo>
                    <a:pt x="14897" y="229"/>
                  </a:lnTo>
                  <a:lnTo>
                    <a:pt x="14940" y="286"/>
                  </a:lnTo>
                  <a:lnTo>
                    <a:pt x="14981" y="350"/>
                  </a:lnTo>
                  <a:lnTo>
                    <a:pt x="15023" y="421"/>
                  </a:lnTo>
                  <a:lnTo>
                    <a:pt x="15064" y="497"/>
                  </a:lnTo>
                  <a:lnTo>
                    <a:pt x="15105" y="578"/>
                  </a:lnTo>
                  <a:lnTo>
                    <a:pt x="15145" y="665"/>
                  </a:lnTo>
                  <a:lnTo>
                    <a:pt x="15186" y="757"/>
                  </a:lnTo>
                  <a:lnTo>
                    <a:pt x="15227" y="853"/>
                  </a:lnTo>
                  <a:lnTo>
                    <a:pt x="15268" y="955"/>
                  </a:lnTo>
                  <a:lnTo>
                    <a:pt x="15308" y="1064"/>
                  </a:lnTo>
                  <a:lnTo>
                    <a:pt x="15349" y="1177"/>
                  </a:lnTo>
                  <a:lnTo>
                    <a:pt x="15389" y="1297"/>
                  </a:lnTo>
                  <a:lnTo>
                    <a:pt x="15429" y="1420"/>
                  </a:lnTo>
                  <a:lnTo>
                    <a:pt x="15470" y="1547"/>
                  </a:lnTo>
                  <a:lnTo>
                    <a:pt x="15510" y="1678"/>
                  </a:lnTo>
                  <a:lnTo>
                    <a:pt x="15550" y="1812"/>
                  </a:lnTo>
                  <a:lnTo>
                    <a:pt x="15591" y="1949"/>
                  </a:lnTo>
                  <a:lnTo>
                    <a:pt x="15631" y="2092"/>
                  </a:lnTo>
                  <a:lnTo>
                    <a:pt x="15672" y="2240"/>
                  </a:lnTo>
                  <a:lnTo>
                    <a:pt x="15712" y="2391"/>
                  </a:lnTo>
                  <a:lnTo>
                    <a:pt x="15792" y="2700"/>
                  </a:lnTo>
                  <a:lnTo>
                    <a:pt x="15873" y="3016"/>
                  </a:lnTo>
                  <a:lnTo>
                    <a:pt x="15913" y="3176"/>
                  </a:lnTo>
                  <a:lnTo>
                    <a:pt x="15954" y="3340"/>
                  </a:lnTo>
                  <a:lnTo>
                    <a:pt x="16034" y="3674"/>
                  </a:lnTo>
                  <a:lnTo>
                    <a:pt x="16115" y="4012"/>
                  </a:lnTo>
                  <a:lnTo>
                    <a:pt x="16195" y="4348"/>
                  </a:lnTo>
                  <a:lnTo>
                    <a:pt x="16276" y="4685"/>
                  </a:lnTo>
                  <a:lnTo>
                    <a:pt x="16356" y="5023"/>
                  </a:lnTo>
                  <a:lnTo>
                    <a:pt x="16436" y="5357"/>
                  </a:lnTo>
                  <a:lnTo>
                    <a:pt x="16477" y="5520"/>
                  </a:lnTo>
                  <a:lnTo>
                    <a:pt x="16517" y="5680"/>
                  </a:lnTo>
                  <a:lnTo>
                    <a:pt x="16597" y="5996"/>
                  </a:lnTo>
                  <a:lnTo>
                    <a:pt x="16677" y="6304"/>
                  </a:lnTo>
                  <a:lnTo>
                    <a:pt x="16718" y="6454"/>
                  </a:lnTo>
                  <a:lnTo>
                    <a:pt x="16758" y="6601"/>
                  </a:lnTo>
                  <a:lnTo>
                    <a:pt x="16798" y="6743"/>
                  </a:lnTo>
                  <a:lnTo>
                    <a:pt x="16838" y="6880"/>
                  </a:lnTo>
                  <a:lnTo>
                    <a:pt x="16878" y="7013"/>
                  </a:lnTo>
                  <a:lnTo>
                    <a:pt x="16918" y="7143"/>
                  </a:lnTo>
                  <a:lnTo>
                    <a:pt x="16959" y="7270"/>
                  </a:lnTo>
                  <a:lnTo>
                    <a:pt x="16999" y="7393"/>
                  </a:lnTo>
                  <a:lnTo>
                    <a:pt x="17038" y="7510"/>
                  </a:lnTo>
                  <a:lnTo>
                    <a:pt x="17079" y="7623"/>
                  </a:lnTo>
                  <a:lnTo>
                    <a:pt x="17118" y="7730"/>
                  </a:lnTo>
                  <a:lnTo>
                    <a:pt x="17159" y="7830"/>
                  </a:lnTo>
                  <a:lnTo>
                    <a:pt x="17199" y="7924"/>
                  </a:lnTo>
                  <a:lnTo>
                    <a:pt x="17238" y="8015"/>
                  </a:lnTo>
                  <a:lnTo>
                    <a:pt x="17278" y="8099"/>
                  </a:lnTo>
                  <a:lnTo>
                    <a:pt x="17318" y="8179"/>
                  </a:lnTo>
                  <a:lnTo>
                    <a:pt x="17357" y="8252"/>
                  </a:lnTo>
                  <a:lnTo>
                    <a:pt x="17397" y="8319"/>
                  </a:lnTo>
                  <a:lnTo>
                    <a:pt x="17436" y="8379"/>
                  </a:lnTo>
                  <a:lnTo>
                    <a:pt x="17475" y="8432"/>
                  </a:lnTo>
                  <a:lnTo>
                    <a:pt x="17513" y="8478"/>
                  </a:lnTo>
                  <a:lnTo>
                    <a:pt x="17551" y="8518"/>
                  </a:lnTo>
                  <a:lnTo>
                    <a:pt x="17589" y="8551"/>
                  </a:lnTo>
                  <a:lnTo>
                    <a:pt x="17626" y="8578"/>
                  </a:lnTo>
                  <a:lnTo>
                    <a:pt x="17661" y="8599"/>
                  </a:lnTo>
                  <a:lnTo>
                    <a:pt x="17696" y="8613"/>
                  </a:lnTo>
                  <a:lnTo>
                    <a:pt x="17689" y="8611"/>
                  </a:lnTo>
                  <a:lnTo>
                    <a:pt x="17729" y="8621"/>
                  </a:lnTo>
                  <a:lnTo>
                    <a:pt x="17722" y="8620"/>
                  </a:lnTo>
                  <a:lnTo>
                    <a:pt x="17762" y="8623"/>
                  </a:lnTo>
                  <a:lnTo>
                    <a:pt x="17754" y="8623"/>
                  </a:lnTo>
                  <a:lnTo>
                    <a:pt x="17794" y="8620"/>
                  </a:lnTo>
                  <a:lnTo>
                    <a:pt x="17786" y="8621"/>
                  </a:lnTo>
                  <a:lnTo>
                    <a:pt x="17827" y="8611"/>
                  </a:lnTo>
                  <a:lnTo>
                    <a:pt x="17820" y="8613"/>
                  </a:lnTo>
                  <a:lnTo>
                    <a:pt x="17860" y="8596"/>
                  </a:lnTo>
                  <a:lnTo>
                    <a:pt x="17895" y="8575"/>
                  </a:lnTo>
                  <a:lnTo>
                    <a:pt x="17930" y="8549"/>
                  </a:lnTo>
                  <a:lnTo>
                    <a:pt x="17967" y="8515"/>
                  </a:lnTo>
                  <a:lnTo>
                    <a:pt x="18005" y="8475"/>
                  </a:lnTo>
                  <a:lnTo>
                    <a:pt x="18042" y="8429"/>
                  </a:lnTo>
                  <a:lnTo>
                    <a:pt x="18081" y="8377"/>
                  </a:lnTo>
                  <a:lnTo>
                    <a:pt x="18120" y="8317"/>
                  </a:lnTo>
                  <a:lnTo>
                    <a:pt x="18159" y="8250"/>
                  </a:lnTo>
                  <a:lnTo>
                    <a:pt x="18198" y="8177"/>
                  </a:lnTo>
                  <a:lnTo>
                    <a:pt x="18238" y="8098"/>
                  </a:lnTo>
                  <a:lnTo>
                    <a:pt x="18277" y="8014"/>
                  </a:lnTo>
                  <a:lnTo>
                    <a:pt x="18318" y="7923"/>
                  </a:lnTo>
                  <a:lnTo>
                    <a:pt x="18357" y="7829"/>
                  </a:lnTo>
                  <a:lnTo>
                    <a:pt x="18397" y="7729"/>
                  </a:lnTo>
                  <a:lnTo>
                    <a:pt x="18437" y="7622"/>
                  </a:lnTo>
                  <a:lnTo>
                    <a:pt x="18477" y="7509"/>
                  </a:lnTo>
                  <a:lnTo>
                    <a:pt x="18517" y="7392"/>
                  </a:lnTo>
                  <a:lnTo>
                    <a:pt x="18557" y="7270"/>
                  </a:lnTo>
                  <a:lnTo>
                    <a:pt x="18597" y="7143"/>
                  </a:lnTo>
                  <a:lnTo>
                    <a:pt x="18637" y="7013"/>
                  </a:lnTo>
                  <a:lnTo>
                    <a:pt x="18678" y="6880"/>
                  </a:lnTo>
                  <a:lnTo>
                    <a:pt x="18718" y="6742"/>
                  </a:lnTo>
                  <a:lnTo>
                    <a:pt x="18758" y="6600"/>
                  </a:lnTo>
                  <a:lnTo>
                    <a:pt x="18798" y="6454"/>
                  </a:lnTo>
                  <a:lnTo>
                    <a:pt x="18838" y="6304"/>
                  </a:lnTo>
                  <a:lnTo>
                    <a:pt x="18919" y="5995"/>
                  </a:lnTo>
                  <a:lnTo>
                    <a:pt x="18999" y="5680"/>
                  </a:lnTo>
                  <a:lnTo>
                    <a:pt x="19039" y="5520"/>
                  </a:lnTo>
                  <a:lnTo>
                    <a:pt x="19079" y="5356"/>
                  </a:lnTo>
                  <a:lnTo>
                    <a:pt x="19160" y="5023"/>
                  </a:lnTo>
                  <a:lnTo>
                    <a:pt x="19240" y="4685"/>
                  </a:lnTo>
                  <a:lnTo>
                    <a:pt x="19321" y="4348"/>
                  </a:lnTo>
                  <a:cubicBezTo>
                    <a:pt x="19327" y="4323"/>
                    <a:pt x="19353" y="4307"/>
                    <a:pt x="19379" y="4313"/>
                  </a:cubicBezTo>
                  <a:cubicBezTo>
                    <a:pt x="19404" y="4319"/>
                    <a:pt x="19420" y="4345"/>
                    <a:pt x="19414" y="4371"/>
                  </a:cubicBezTo>
                  <a:lnTo>
                    <a:pt x="19334" y="4707"/>
                  </a:lnTo>
                  <a:lnTo>
                    <a:pt x="19253" y="5045"/>
                  </a:lnTo>
                  <a:lnTo>
                    <a:pt x="19173" y="5380"/>
                  </a:lnTo>
                  <a:lnTo>
                    <a:pt x="19132" y="5543"/>
                  </a:lnTo>
                  <a:lnTo>
                    <a:pt x="19092" y="5704"/>
                  </a:lnTo>
                  <a:lnTo>
                    <a:pt x="19011" y="6020"/>
                  </a:lnTo>
                  <a:lnTo>
                    <a:pt x="18931" y="6329"/>
                  </a:lnTo>
                  <a:lnTo>
                    <a:pt x="18891" y="6480"/>
                  </a:lnTo>
                  <a:lnTo>
                    <a:pt x="18850" y="6626"/>
                  </a:lnTo>
                  <a:lnTo>
                    <a:pt x="18810" y="6770"/>
                  </a:lnTo>
                  <a:lnTo>
                    <a:pt x="18769" y="6907"/>
                  </a:lnTo>
                  <a:lnTo>
                    <a:pt x="18729" y="7041"/>
                  </a:lnTo>
                  <a:lnTo>
                    <a:pt x="18689" y="7172"/>
                  </a:lnTo>
                  <a:lnTo>
                    <a:pt x="18648" y="7299"/>
                  </a:lnTo>
                  <a:lnTo>
                    <a:pt x="18608" y="7423"/>
                  </a:lnTo>
                  <a:lnTo>
                    <a:pt x="18568" y="7542"/>
                  </a:lnTo>
                  <a:lnTo>
                    <a:pt x="18527" y="7656"/>
                  </a:lnTo>
                  <a:lnTo>
                    <a:pt x="18487" y="7764"/>
                  </a:lnTo>
                  <a:lnTo>
                    <a:pt x="18446" y="7866"/>
                  </a:lnTo>
                  <a:lnTo>
                    <a:pt x="18405" y="7962"/>
                  </a:lnTo>
                  <a:lnTo>
                    <a:pt x="18364" y="8054"/>
                  </a:lnTo>
                  <a:lnTo>
                    <a:pt x="18324" y="8141"/>
                  </a:lnTo>
                  <a:lnTo>
                    <a:pt x="18283" y="8223"/>
                  </a:lnTo>
                  <a:lnTo>
                    <a:pt x="18242" y="8299"/>
                  </a:lnTo>
                  <a:lnTo>
                    <a:pt x="18200" y="8369"/>
                  </a:lnTo>
                  <a:lnTo>
                    <a:pt x="18159" y="8433"/>
                  </a:lnTo>
                  <a:lnTo>
                    <a:pt x="18116" y="8491"/>
                  </a:lnTo>
                  <a:lnTo>
                    <a:pt x="18074" y="8542"/>
                  </a:lnTo>
                  <a:lnTo>
                    <a:pt x="18031" y="8587"/>
                  </a:lnTo>
                  <a:lnTo>
                    <a:pt x="17988" y="8625"/>
                  </a:lnTo>
                  <a:lnTo>
                    <a:pt x="17943" y="8658"/>
                  </a:lnTo>
                  <a:lnTo>
                    <a:pt x="17897" y="8685"/>
                  </a:lnTo>
                  <a:lnTo>
                    <a:pt x="17857" y="8702"/>
                  </a:lnTo>
                  <a:cubicBezTo>
                    <a:pt x="17855" y="8703"/>
                    <a:pt x="17852" y="8703"/>
                    <a:pt x="17850" y="8704"/>
                  </a:cubicBezTo>
                  <a:lnTo>
                    <a:pt x="17809" y="8714"/>
                  </a:lnTo>
                  <a:cubicBezTo>
                    <a:pt x="17807" y="8715"/>
                    <a:pt x="17805" y="8715"/>
                    <a:pt x="17802" y="8715"/>
                  </a:cubicBezTo>
                  <a:lnTo>
                    <a:pt x="17762" y="8719"/>
                  </a:lnTo>
                  <a:cubicBezTo>
                    <a:pt x="17759" y="8719"/>
                    <a:pt x="17757" y="8719"/>
                    <a:pt x="17754" y="8719"/>
                  </a:cubicBezTo>
                  <a:lnTo>
                    <a:pt x="17713" y="8715"/>
                  </a:lnTo>
                  <a:cubicBezTo>
                    <a:pt x="17711" y="8715"/>
                    <a:pt x="17708" y="8715"/>
                    <a:pt x="17706" y="8714"/>
                  </a:cubicBezTo>
                  <a:lnTo>
                    <a:pt x="17666" y="8704"/>
                  </a:lnTo>
                  <a:cubicBezTo>
                    <a:pt x="17663" y="8703"/>
                    <a:pt x="17661" y="8703"/>
                    <a:pt x="17659" y="8702"/>
                  </a:cubicBezTo>
                  <a:lnTo>
                    <a:pt x="17613" y="8682"/>
                  </a:lnTo>
                  <a:lnTo>
                    <a:pt x="17568" y="8656"/>
                  </a:lnTo>
                  <a:lnTo>
                    <a:pt x="17524" y="8623"/>
                  </a:lnTo>
                  <a:lnTo>
                    <a:pt x="17482" y="8584"/>
                  </a:lnTo>
                  <a:lnTo>
                    <a:pt x="17439" y="8539"/>
                  </a:lnTo>
                  <a:lnTo>
                    <a:pt x="17397" y="8488"/>
                  </a:lnTo>
                  <a:lnTo>
                    <a:pt x="17355" y="8431"/>
                  </a:lnTo>
                  <a:lnTo>
                    <a:pt x="17314" y="8367"/>
                  </a:lnTo>
                  <a:lnTo>
                    <a:pt x="17273" y="8297"/>
                  </a:lnTo>
                  <a:lnTo>
                    <a:pt x="17232" y="8221"/>
                  </a:lnTo>
                  <a:lnTo>
                    <a:pt x="17192" y="8140"/>
                  </a:lnTo>
                  <a:lnTo>
                    <a:pt x="17151" y="8053"/>
                  </a:lnTo>
                  <a:lnTo>
                    <a:pt x="17110" y="7962"/>
                  </a:lnTo>
                  <a:lnTo>
                    <a:pt x="17069" y="7865"/>
                  </a:lnTo>
                  <a:lnTo>
                    <a:pt x="17028" y="7763"/>
                  </a:lnTo>
                  <a:lnTo>
                    <a:pt x="16988" y="7655"/>
                  </a:lnTo>
                  <a:lnTo>
                    <a:pt x="16948" y="7541"/>
                  </a:lnTo>
                  <a:lnTo>
                    <a:pt x="16907" y="7422"/>
                  </a:lnTo>
                  <a:lnTo>
                    <a:pt x="16867" y="7299"/>
                  </a:lnTo>
                  <a:lnTo>
                    <a:pt x="16827" y="7172"/>
                  </a:lnTo>
                  <a:lnTo>
                    <a:pt x="16787" y="7041"/>
                  </a:lnTo>
                  <a:lnTo>
                    <a:pt x="16746" y="6907"/>
                  </a:lnTo>
                  <a:lnTo>
                    <a:pt x="16706" y="6769"/>
                  </a:lnTo>
                  <a:lnTo>
                    <a:pt x="16665" y="6626"/>
                  </a:lnTo>
                  <a:lnTo>
                    <a:pt x="16625" y="6479"/>
                  </a:lnTo>
                  <a:lnTo>
                    <a:pt x="16585" y="6329"/>
                  </a:lnTo>
                  <a:lnTo>
                    <a:pt x="16504" y="6019"/>
                  </a:lnTo>
                  <a:lnTo>
                    <a:pt x="16423" y="5704"/>
                  </a:lnTo>
                  <a:lnTo>
                    <a:pt x="16383" y="5543"/>
                  </a:lnTo>
                  <a:lnTo>
                    <a:pt x="16343" y="5379"/>
                  </a:lnTo>
                  <a:lnTo>
                    <a:pt x="16263" y="5045"/>
                  </a:lnTo>
                  <a:lnTo>
                    <a:pt x="16182" y="4707"/>
                  </a:lnTo>
                  <a:lnTo>
                    <a:pt x="16102" y="4371"/>
                  </a:lnTo>
                  <a:lnTo>
                    <a:pt x="16021" y="4035"/>
                  </a:lnTo>
                  <a:lnTo>
                    <a:pt x="15941" y="3697"/>
                  </a:lnTo>
                  <a:lnTo>
                    <a:pt x="15860" y="3363"/>
                  </a:lnTo>
                  <a:lnTo>
                    <a:pt x="15820" y="3200"/>
                  </a:lnTo>
                  <a:lnTo>
                    <a:pt x="15780" y="3039"/>
                  </a:lnTo>
                  <a:lnTo>
                    <a:pt x="15700" y="2724"/>
                  </a:lnTo>
                  <a:lnTo>
                    <a:pt x="15619" y="2415"/>
                  </a:lnTo>
                  <a:lnTo>
                    <a:pt x="15579" y="2265"/>
                  </a:lnTo>
                  <a:lnTo>
                    <a:pt x="15539" y="2118"/>
                  </a:lnTo>
                  <a:lnTo>
                    <a:pt x="15499" y="1977"/>
                  </a:lnTo>
                  <a:lnTo>
                    <a:pt x="15459" y="1839"/>
                  </a:lnTo>
                  <a:lnTo>
                    <a:pt x="15418" y="1706"/>
                  </a:lnTo>
                  <a:lnTo>
                    <a:pt x="15378" y="1577"/>
                  </a:lnTo>
                  <a:lnTo>
                    <a:pt x="15338" y="1450"/>
                  </a:lnTo>
                  <a:lnTo>
                    <a:pt x="15298" y="1327"/>
                  </a:lnTo>
                  <a:lnTo>
                    <a:pt x="15258" y="1210"/>
                  </a:lnTo>
                  <a:lnTo>
                    <a:pt x="15218" y="1097"/>
                  </a:lnTo>
                  <a:lnTo>
                    <a:pt x="15178" y="991"/>
                  </a:lnTo>
                  <a:lnTo>
                    <a:pt x="15138" y="891"/>
                  </a:lnTo>
                  <a:lnTo>
                    <a:pt x="15099" y="796"/>
                  </a:lnTo>
                  <a:lnTo>
                    <a:pt x="15058" y="706"/>
                  </a:lnTo>
                  <a:lnTo>
                    <a:pt x="15019" y="622"/>
                  </a:lnTo>
                  <a:lnTo>
                    <a:pt x="14979" y="542"/>
                  </a:lnTo>
                  <a:lnTo>
                    <a:pt x="14940" y="469"/>
                  </a:lnTo>
                  <a:lnTo>
                    <a:pt x="14901" y="402"/>
                  </a:lnTo>
                  <a:lnTo>
                    <a:pt x="14862" y="343"/>
                  </a:lnTo>
                  <a:lnTo>
                    <a:pt x="14823" y="290"/>
                  </a:lnTo>
                  <a:lnTo>
                    <a:pt x="14786" y="244"/>
                  </a:lnTo>
                  <a:lnTo>
                    <a:pt x="14748" y="204"/>
                  </a:lnTo>
                  <a:lnTo>
                    <a:pt x="14711" y="171"/>
                  </a:lnTo>
                  <a:lnTo>
                    <a:pt x="14676" y="144"/>
                  </a:lnTo>
                  <a:lnTo>
                    <a:pt x="14641" y="123"/>
                  </a:lnTo>
                  <a:lnTo>
                    <a:pt x="14601" y="106"/>
                  </a:lnTo>
                  <a:lnTo>
                    <a:pt x="14608" y="109"/>
                  </a:lnTo>
                  <a:lnTo>
                    <a:pt x="14567" y="99"/>
                  </a:lnTo>
                  <a:lnTo>
                    <a:pt x="14575" y="100"/>
                  </a:lnTo>
                  <a:lnTo>
                    <a:pt x="14535" y="96"/>
                  </a:lnTo>
                  <a:lnTo>
                    <a:pt x="14543" y="96"/>
                  </a:lnTo>
                  <a:lnTo>
                    <a:pt x="14503" y="100"/>
                  </a:lnTo>
                  <a:lnTo>
                    <a:pt x="14510" y="99"/>
                  </a:lnTo>
                  <a:lnTo>
                    <a:pt x="14470" y="109"/>
                  </a:lnTo>
                  <a:lnTo>
                    <a:pt x="14477" y="106"/>
                  </a:lnTo>
                  <a:lnTo>
                    <a:pt x="14442" y="120"/>
                  </a:lnTo>
                  <a:lnTo>
                    <a:pt x="14407" y="141"/>
                  </a:lnTo>
                  <a:lnTo>
                    <a:pt x="14370" y="168"/>
                  </a:lnTo>
                  <a:lnTo>
                    <a:pt x="14332" y="202"/>
                  </a:lnTo>
                  <a:lnTo>
                    <a:pt x="14294" y="242"/>
                  </a:lnTo>
                  <a:lnTo>
                    <a:pt x="14256" y="288"/>
                  </a:lnTo>
                  <a:lnTo>
                    <a:pt x="14217" y="340"/>
                  </a:lnTo>
                  <a:lnTo>
                    <a:pt x="14178" y="401"/>
                  </a:lnTo>
                  <a:lnTo>
                    <a:pt x="14138" y="468"/>
                  </a:lnTo>
                  <a:lnTo>
                    <a:pt x="14099" y="541"/>
                  </a:lnTo>
                  <a:lnTo>
                    <a:pt x="14059" y="621"/>
                  </a:lnTo>
                  <a:lnTo>
                    <a:pt x="14019" y="705"/>
                  </a:lnTo>
                  <a:lnTo>
                    <a:pt x="13980" y="795"/>
                  </a:lnTo>
                  <a:lnTo>
                    <a:pt x="13940" y="890"/>
                  </a:lnTo>
                  <a:lnTo>
                    <a:pt x="13899" y="990"/>
                  </a:lnTo>
                  <a:lnTo>
                    <a:pt x="13860" y="1097"/>
                  </a:lnTo>
                  <a:lnTo>
                    <a:pt x="13819" y="1209"/>
                  </a:lnTo>
                  <a:lnTo>
                    <a:pt x="13780" y="1327"/>
                  </a:lnTo>
                  <a:lnTo>
                    <a:pt x="13740" y="1450"/>
                  </a:lnTo>
                  <a:lnTo>
                    <a:pt x="13699" y="1576"/>
                  </a:lnTo>
                  <a:lnTo>
                    <a:pt x="13659" y="1706"/>
                  </a:lnTo>
                  <a:lnTo>
                    <a:pt x="13619" y="1839"/>
                  </a:lnTo>
                  <a:lnTo>
                    <a:pt x="13579" y="1976"/>
                  </a:lnTo>
                  <a:lnTo>
                    <a:pt x="13539" y="2118"/>
                  </a:lnTo>
                  <a:lnTo>
                    <a:pt x="13499" y="2265"/>
                  </a:lnTo>
                  <a:lnTo>
                    <a:pt x="13458" y="2415"/>
                  </a:lnTo>
                  <a:lnTo>
                    <a:pt x="13378" y="2724"/>
                  </a:lnTo>
                  <a:lnTo>
                    <a:pt x="13298" y="3039"/>
                  </a:lnTo>
                  <a:lnTo>
                    <a:pt x="13258" y="3200"/>
                  </a:lnTo>
                  <a:lnTo>
                    <a:pt x="13217" y="3363"/>
                  </a:lnTo>
                  <a:lnTo>
                    <a:pt x="13137" y="3697"/>
                  </a:lnTo>
                  <a:lnTo>
                    <a:pt x="13057" y="4035"/>
                  </a:lnTo>
                  <a:lnTo>
                    <a:pt x="12976" y="4371"/>
                  </a:lnTo>
                  <a:lnTo>
                    <a:pt x="12896" y="4707"/>
                  </a:lnTo>
                  <a:lnTo>
                    <a:pt x="12815" y="5045"/>
                  </a:lnTo>
                  <a:lnTo>
                    <a:pt x="12735" y="5380"/>
                  </a:lnTo>
                  <a:lnTo>
                    <a:pt x="12694" y="5543"/>
                  </a:lnTo>
                  <a:lnTo>
                    <a:pt x="12654" y="5704"/>
                  </a:lnTo>
                  <a:lnTo>
                    <a:pt x="12573" y="6020"/>
                  </a:lnTo>
                  <a:lnTo>
                    <a:pt x="12493" y="6329"/>
                  </a:lnTo>
                  <a:lnTo>
                    <a:pt x="12452" y="6480"/>
                  </a:lnTo>
                  <a:lnTo>
                    <a:pt x="12412" y="6627"/>
                  </a:lnTo>
                  <a:lnTo>
                    <a:pt x="12372" y="6769"/>
                  </a:lnTo>
                  <a:lnTo>
                    <a:pt x="12331" y="6907"/>
                  </a:lnTo>
                  <a:lnTo>
                    <a:pt x="12291" y="7041"/>
                  </a:lnTo>
                  <a:lnTo>
                    <a:pt x="12251" y="7172"/>
                  </a:lnTo>
                  <a:lnTo>
                    <a:pt x="12210" y="7299"/>
                  </a:lnTo>
                  <a:lnTo>
                    <a:pt x="12170" y="7423"/>
                  </a:lnTo>
                  <a:lnTo>
                    <a:pt x="12130" y="7542"/>
                  </a:lnTo>
                  <a:lnTo>
                    <a:pt x="12089" y="7656"/>
                  </a:lnTo>
                  <a:lnTo>
                    <a:pt x="12049" y="7764"/>
                  </a:lnTo>
                  <a:lnTo>
                    <a:pt x="12008" y="7866"/>
                  </a:lnTo>
                  <a:lnTo>
                    <a:pt x="11967" y="7962"/>
                  </a:lnTo>
                  <a:lnTo>
                    <a:pt x="11926" y="8055"/>
                  </a:lnTo>
                  <a:lnTo>
                    <a:pt x="11885" y="8141"/>
                  </a:lnTo>
                  <a:lnTo>
                    <a:pt x="11845" y="8223"/>
                  </a:lnTo>
                  <a:lnTo>
                    <a:pt x="11804" y="8299"/>
                  </a:lnTo>
                  <a:lnTo>
                    <a:pt x="11762" y="8369"/>
                  </a:lnTo>
                  <a:lnTo>
                    <a:pt x="11721" y="8433"/>
                  </a:lnTo>
                  <a:lnTo>
                    <a:pt x="11678" y="8491"/>
                  </a:lnTo>
                  <a:lnTo>
                    <a:pt x="11636" y="8542"/>
                  </a:lnTo>
                  <a:lnTo>
                    <a:pt x="11593" y="8587"/>
                  </a:lnTo>
                  <a:lnTo>
                    <a:pt x="11550" y="8626"/>
                  </a:lnTo>
                  <a:lnTo>
                    <a:pt x="11505" y="8658"/>
                  </a:lnTo>
                  <a:lnTo>
                    <a:pt x="11459" y="8685"/>
                  </a:lnTo>
                  <a:lnTo>
                    <a:pt x="11419" y="8702"/>
                  </a:lnTo>
                  <a:cubicBezTo>
                    <a:pt x="11416" y="8703"/>
                    <a:pt x="11414" y="8703"/>
                    <a:pt x="11412" y="8704"/>
                  </a:cubicBezTo>
                  <a:lnTo>
                    <a:pt x="11372" y="8714"/>
                  </a:lnTo>
                  <a:cubicBezTo>
                    <a:pt x="11369" y="8715"/>
                    <a:pt x="11367" y="8715"/>
                    <a:pt x="11364" y="8715"/>
                  </a:cubicBezTo>
                  <a:lnTo>
                    <a:pt x="11324" y="8719"/>
                  </a:lnTo>
                  <a:cubicBezTo>
                    <a:pt x="11321" y="8719"/>
                    <a:pt x="11318" y="8719"/>
                    <a:pt x="11315" y="8719"/>
                  </a:cubicBezTo>
                  <a:lnTo>
                    <a:pt x="11275" y="8715"/>
                  </a:lnTo>
                  <a:cubicBezTo>
                    <a:pt x="11273" y="8715"/>
                    <a:pt x="11270" y="8715"/>
                    <a:pt x="11268" y="8714"/>
                  </a:cubicBezTo>
                  <a:lnTo>
                    <a:pt x="11227" y="8704"/>
                  </a:lnTo>
                  <a:cubicBezTo>
                    <a:pt x="11225" y="8703"/>
                    <a:pt x="11223" y="8703"/>
                    <a:pt x="11220" y="8702"/>
                  </a:cubicBezTo>
                  <a:lnTo>
                    <a:pt x="11175" y="8682"/>
                  </a:lnTo>
                  <a:lnTo>
                    <a:pt x="11130" y="8656"/>
                  </a:lnTo>
                  <a:lnTo>
                    <a:pt x="11086" y="8623"/>
                  </a:lnTo>
                  <a:lnTo>
                    <a:pt x="11044" y="8584"/>
                  </a:lnTo>
                  <a:lnTo>
                    <a:pt x="11001" y="8539"/>
                  </a:lnTo>
                  <a:lnTo>
                    <a:pt x="10959" y="8488"/>
                  </a:lnTo>
                  <a:lnTo>
                    <a:pt x="10917" y="8431"/>
                  </a:lnTo>
                  <a:lnTo>
                    <a:pt x="10876" y="8367"/>
                  </a:lnTo>
                  <a:lnTo>
                    <a:pt x="10835" y="8297"/>
                  </a:lnTo>
                  <a:lnTo>
                    <a:pt x="10794" y="8222"/>
                  </a:lnTo>
                  <a:lnTo>
                    <a:pt x="10753" y="8140"/>
                  </a:lnTo>
                  <a:lnTo>
                    <a:pt x="10713" y="8053"/>
                  </a:lnTo>
                  <a:lnTo>
                    <a:pt x="10672" y="7962"/>
                  </a:lnTo>
                  <a:lnTo>
                    <a:pt x="10631" y="7865"/>
                  </a:lnTo>
                  <a:lnTo>
                    <a:pt x="10590" y="7763"/>
                  </a:lnTo>
                  <a:lnTo>
                    <a:pt x="10550" y="7655"/>
                  </a:lnTo>
                  <a:lnTo>
                    <a:pt x="10510" y="7541"/>
                  </a:lnTo>
                  <a:lnTo>
                    <a:pt x="10469" y="7422"/>
                  </a:lnTo>
                  <a:lnTo>
                    <a:pt x="10429" y="7299"/>
                  </a:lnTo>
                  <a:lnTo>
                    <a:pt x="10389" y="7172"/>
                  </a:lnTo>
                  <a:lnTo>
                    <a:pt x="10349" y="7041"/>
                  </a:lnTo>
                  <a:lnTo>
                    <a:pt x="10308" y="6907"/>
                  </a:lnTo>
                  <a:lnTo>
                    <a:pt x="10267" y="6769"/>
                  </a:lnTo>
                  <a:lnTo>
                    <a:pt x="10227" y="6626"/>
                  </a:lnTo>
                  <a:lnTo>
                    <a:pt x="10187" y="6479"/>
                  </a:lnTo>
                  <a:lnTo>
                    <a:pt x="10147" y="6329"/>
                  </a:lnTo>
                  <a:lnTo>
                    <a:pt x="10066" y="6019"/>
                  </a:lnTo>
                  <a:lnTo>
                    <a:pt x="9985" y="5704"/>
                  </a:lnTo>
                  <a:lnTo>
                    <a:pt x="9945" y="5543"/>
                  </a:lnTo>
                  <a:lnTo>
                    <a:pt x="9905" y="5379"/>
                  </a:lnTo>
                  <a:lnTo>
                    <a:pt x="9824" y="5045"/>
                  </a:lnTo>
                  <a:lnTo>
                    <a:pt x="9744" y="4707"/>
                  </a:lnTo>
                  <a:lnTo>
                    <a:pt x="9663" y="4371"/>
                  </a:lnTo>
                  <a:lnTo>
                    <a:pt x="9583" y="4035"/>
                  </a:lnTo>
                  <a:lnTo>
                    <a:pt x="9503" y="3697"/>
                  </a:lnTo>
                  <a:lnTo>
                    <a:pt x="9422" y="3363"/>
                  </a:lnTo>
                  <a:lnTo>
                    <a:pt x="9382" y="3200"/>
                  </a:lnTo>
                  <a:lnTo>
                    <a:pt x="9342" y="3039"/>
                  </a:lnTo>
                  <a:lnTo>
                    <a:pt x="9262" y="2724"/>
                  </a:lnTo>
                  <a:lnTo>
                    <a:pt x="9181" y="2415"/>
                  </a:lnTo>
                  <a:lnTo>
                    <a:pt x="9141" y="2265"/>
                  </a:lnTo>
                  <a:lnTo>
                    <a:pt x="9101" y="2119"/>
                  </a:lnTo>
                  <a:lnTo>
                    <a:pt x="9060" y="1976"/>
                  </a:lnTo>
                  <a:lnTo>
                    <a:pt x="9021" y="1839"/>
                  </a:lnTo>
                  <a:lnTo>
                    <a:pt x="8980" y="1706"/>
                  </a:lnTo>
                  <a:lnTo>
                    <a:pt x="8940" y="1577"/>
                  </a:lnTo>
                  <a:lnTo>
                    <a:pt x="8900" y="1450"/>
                  </a:lnTo>
                  <a:lnTo>
                    <a:pt x="8860" y="1327"/>
                  </a:lnTo>
                  <a:lnTo>
                    <a:pt x="8820" y="1210"/>
                  </a:lnTo>
                  <a:lnTo>
                    <a:pt x="8780" y="1097"/>
                  </a:lnTo>
                  <a:lnTo>
                    <a:pt x="8740" y="991"/>
                  </a:lnTo>
                  <a:lnTo>
                    <a:pt x="8700" y="891"/>
                  </a:lnTo>
                  <a:lnTo>
                    <a:pt x="8660" y="796"/>
                  </a:lnTo>
                  <a:lnTo>
                    <a:pt x="8621" y="706"/>
                  </a:lnTo>
                  <a:lnTo>
                    <a:pt x="8580" y="621"/>
                  </a:lnTo>
                  <a:lnTo>
                    <a:pt x="8541" y="542"/>
                  </a:lnTo>
                  <a:lnTo>
                    <a:pt x="8502" y="469"/>
                  </a:lnTo>
                  <a:lnTo>
                    <a:pt x="8463" y="402"/>
                  </a:lnTo>
                  <a:lnTo>
                    <a:pt x="8424" y="343"/>
                  </a:lnTo>
                  <a:lnTo>
                    <a:pt x="8385" y="290"/>
                  </a:lnTo>
                  <a:lnTo>
                    <a:pt x="8348" y="244"/>
                  </a:lnTo>
                  <a:lnTo>
                    <a:pt x="8310" y="204"/>
                  </a:lnTo>
                  <a:lnTo>
                    <a:pt x="8273" y="171"/>
                  </a:lnTo>
                  <a:lnTo>
                    <a:pt x="8237" y="144"/>
                  </a:lnTo>
                  <a:lnTo>
                    <a:pt x="8203" y="123"/>
                  </a:lnTo>
                  <a:lnTo>
                    <a:pt x="8162" y="106"/>
                  </a:lnTo>
                  <a:lnTo>
                    <a:pt x="8169" y="109"/>
                  </a:lnTo>
                  <a:lnTo>
                    <a:pt x="8129" y="99"/>
                  </a:lnTo>
                  <a:lnTo>
                    <a:pt x="8137" y="100"/>
                  </a:lnTo>
                  <a:lnTo>
                    <a:pt x="8096" y="96"/>
                  </a:lnTo>
                  <a:lnTo>
                    <a:pt x="8105" y="96"/>
                  </a:lnTo>
                  <a:lnTo>
                    <a:pt x="8065" y="100"/>
                  </a:lnTo>
                  <a:lnTo>
                    <a:pt x="8072" y="99"/>
                  </a:lnTo>
                  <a:lnTo>
                    <a:pt x="8031" y="109"/>
                  </a:lnTo>
                  <a:lnTo>
                    <a:pt x="8039" y="106"/>
                  </a:lnTo>
                  <a:lnTo>
                    <a:pt x="8004" y="120"/>
                  </a:lnTo>
                  <a:lnTo>
                    <a:pt x="7969" y="141"/>
                  </a:lnTo>
                  <a:lnTo>
                    <a:pt x="7932" y="168"/>
                  </a:lnTo>
                  <a:lnTo>
                    <a:pt x="7894" y="202"/>
                  </a:lnTo>
                  <a:lnTo>
                    <a:pt x="7856" y="242"/>
                  </a:lnTo>
                  <a:lnTo>
                    <a:pt x="7818" y="288"/>
                  </a:lnTo>
                  <a:lnTo>
                    <a:pt x="7779" y="340"/>
                  </a:lnTo>
                  <a:lnTo>
                    <a:pt x="7740" y="401"/>
                  </a:lnTo>
                  <a:lnTo>
                    <a:pt x="7700" y="468"/>
                  </a:lnTo>
                  <a:lnTo>
                    <a:pt x="7661" y="541"/>
                  </a:lnTo>
                  <a:lnTo>
                    <a:pt x="7621" y="620"/>
                  </a:lnTo>
                  <a:lnTo>
                    <a:pt x="7581" y="705"/>
                  </a:lnTo>
                  <a:lnTo>
                    <a:pt x="7541" y="795"/>
                  </a:lnTo>
                  <a:lnTo>
                    <a:pt x="7502" y="890"/>
                  </a:lnTo>
                  <a:lnTo>
                    <a:pt x="7461" y="990"/>
                  </a:lnTo>
                  <a:lnTo>
                    <a:pt x="7422" y="1097"/>
                  </a:lnTo>
                  <a:lnTo>
                    <a:pt x="7381" y="1209"/>
                  </a:lnTo>
                  <a:lnTo>
                    <a:pt x="7342" y="1327"/>
                  </a:lnTo>
                  <a:lnTo>
                    <a:pt x="7302" y="1450"/>
                  </a:lnTo>
                  <a:lnTo>
                    <a:pt x="7261" y="1576"/>
                  </a:lnTo>
                  <a:lnTo>
                    <a:pt x="7221" y="1706"/>
                  </a:lnTo>
                  <a:lnTo>
                    <a:pt x="7181" y="1839"/>
                  </a:lnTo>
                  <a:lnTo>
                    <a:pt x="7141" y="1976"/>
                  </a:lnTo>
                  <a:lnTo>
                    <a:pt x="7101" y="2118"/>
                  </a:lnTo>
                  <a:lnTo>
                    <a:pt x="7060" y="2265"/>
                  </a:lnTo>
                  <a:lnTo>
                    <a:pt x="7020" y="2415"/>
                  </a:lnTo>
                  <a:lnTo>
                    <a:pt x="6940" y="2724"/>
                  </a:lnTo>
                  <a:lnTo>
                    <a:pt x="6860" y="3039"/>
                  </a:lnTo>
                  <a:lnTo>
                    <a:pt x="6820" y="3200"/>
                  </a:lnTo>
                  <a:lnTo>
                    <a:pt x="6779" y="3363"/>
                  </a:lnTo>
                  <a:lnTo>
                    <a:pt x="6699" y="3697"/>
                  </a:lnTo>
                  <a:lnTo>
                    <a:pt x="6618" y="4035"/>
                  </a:lnTo>
                  <a:lnTo>
                    <a:pt x="6538" y="4371"/>
                  </a:lnTo>
                  <a:lnTo>
                    <a:pt x="6457" y="4707"/>
                  </a:lnTo>
                  <a:lnTo>
                    <a:pt x="6377" y="5045"/>
                  </a:lnTo>
                  <a:lnTo>
                    <a:pt x="6297" y="5380"/>
                  </a:lnTo>
                  <a:lnTo>
                    <a:pt x="6256" y="5543"/>
                  </a:lnTo>
                  <a:lnTo>
                    <a:pt x="6216" y="5704"/>
                  </a:lnTo>
                  <a:lnTo>
                    <a:pt x="6135" y="6020"/>
                  </a:lnTo>
                  <a:lnTo>
                    <a:pt x="6055" y="6329"/>
                  </a:lnTo>
                  <a:lnTo>
                    <a:pt x="6014" y="6480"/>
                  </a:lnTo>
                  <a:lnTo>
                    <a:pt x="5974" y="6627"/>
                  </a:lnTo>
                  <a:lnTo>
                    <a:pt x="5934" y="6769"/>
                  </a:lnTo>
                  <a:lnTo>
                    <a:pt x="5893" y="6907"/>
                  </a:lnTo>
                  <a:lnTo>
                    <a:pt x="5853" y="7041"/>
                  </a:lnTo>
                  <a:lnTo>
                    <a:pt x="5813" y="7172"/>
                  </a:lnTo>
                  <a:lnTo>
                    <a:pt x="5772" y="7299"/>
                  </a:lnTo>
                  <a:lnTo>
                    <a:pt x="5732" y="7423"/>
                  </a:lnTo>
                  <a:lnTo>
                    <a:pt x="5691" y="7541"/>
                  </a:lnTo>
                  <a:lnTo>
                    <a:pt x="5651" y="7656"/>
                  </a:lnTo>
                  <a:lnTo>
                    <a:pt x="5610" y="7764"/>
                  </a:lnTo>
                  <a:lnTo>
                    <a:pt x="5570" y="7866"/>
                  </a:lnTo>
                  <a:lnTo>
                    <a:pt x="5529" y="7962"/>
                  </a:lnTo>
                  <a:lnTo>
                    <a:pt x="5488" y="8055"/>
                  </a:lnTo>
                  <a:lnTo>
                    <a:pt x="5447" y="8141"/>
                  </a:lnTo>
                  <a:lnTo>
                    <a:pt x="5407" y="8223"/>
                  </a:lnTo>
                  <a:lnTo>
                    <a:pt x="5366" y="8299"/>
                  </a:lnTo>
                  <a:lnTo>
                    <a:pt x="5324" y="8369"/>
                  </a:lnTo>
                  <a:lnTo>
                    <a:pt x="5283" y="8433"/>
                  </a:lnTo>
                  <a:lnTo>
                    <a:pt x="5240" y="8491"/>
                  </a:lnTo>
                  <a:lnTo>
                    <a:pt x="5198" y="8541"/>
                  </a:lnTo>
                  <a:lnTo>
                    <a:pt x="5155" y="8587"/>
                  </a:lnTo>
                  <a:lnTo>
                    <a:pt x="5111" y="8625"/>
                  </a:lnTo>
                  <a:lnTo>
                    <a:pt x="5067" y="8658"/>
                  </a:lnTo>
                  <a:lnTo>
                    <a:pt x="5021" y="8685"/>
                  </a:lnTo>
                  <a:lnTo>
                    <a:pt x="4981" y="8702"/>
                  </a:lnTo>
                  <a:cubicBezTo>
                    <a:pt x="4978" y="8703"/>
                    <a:pt x="4976" y="8703"/>
                    <a:pt x="4974" y="8704"/>
                  </a:cubicBezTo>
                  <a:lnTo>
                    <a:pt x="4934" y="8714"/>
                  </a:lnTo>
                  <a:cubicBezTo>
                    <a:pt x="4931" y="8715"/>
                    <a:pt x="4929" y="8715"/>
                    <a:pt x="4926" y="8715"/>
                  </a:cubicBezTo>
                  <a:lnTo>
                    <a:pt x="4886" y="8719"/>
                  </a:lnTo>
                  <a:cubicBezTo>
                    <a:pt x="4883" y="8719"/>
                    <a:pt x="4880" y="8719"/>
                    <a:pt x="4877" y="8719"/>
                  </a:cubicBezTo>
                  <a:lnTo>
                    <a:pt x="4837" y="8715"/>
                  </a:lnTo>
                  <a:cubicBezTo>
                    <a:pt x="4835" y="8715"/>
                    <a:pt x="4832" y="8715"/>
                    <a:pt x="4830" y="8714"/>
                  </a:cubicBezTo>
                  <a:lnTo>
                    <a:pt x="4789" y="8704"/>
                  </a:lnTo>
                  <a:cubicBezTo>
                    <a:pt x="4787" y="8703"/>
                    <a:pt x="4785" y="8703"/>
                    <a:pt x="4782" y="8702"/>
                  </a:cubicBezTo>
                  <a:lnTo>
                    <a:pt x="4737" y="8682"/>
                  </a:lnTo>
                  <a:lnTo>
                    <a:pt x="4692" y="8655"/>
                  </a:lnTo>
                  <a:lnTo>
                    <a:pt x="4649" y="8623"/>
                  </a:lnTo>
                  <a:lnTo>
                    <a:pt x="4605" y="8584"/>
                  </a:lnTo>
                  <a:lnTo>
                    <a:pt x="4563" y="8539"/>
                  </a:lnTo>
                  <a:lnTo>
                    <a:pt x="4521" y="8488"/>
                  </a:lnTo>
                  <a:lnTo>
                    <a:pt x="4479" y="8431"/>
                  </a:lnTo>
                  <a:lnTo>
                    <a:pt x="4438" y="8367"/>
                  </a:lnTo>
                  <a:lnTo>
                    <a:pt x="4397" y="8297"/>
                  </a:lnTo>
                  <a:lnTo>
                    <a:pt x="4356" y="8222"/>
                  </a:lnTo>
                  <a:lnTo>
                    <a:pt x="4315" y="8140"/>
                  </a:lnTo>
                  <a:lnTo>
                    <a:pt x="4275" y="8053"/>
                  </a:lnTo>
                  <a:lnTo>
                    <a:pt x="4234" y="7962"/>
                  </a:lnTo>
                  <a:lnTo>
                    <a:pt x="4193" y="7865"/>
                  </a:lnTo>
                  <a:lnTo>
                    <a:pt x="4152" y="7763"/>
                  </a:lnTo>
                  <a:lnTo>
                    <a:pt x="4112" y="7655"/>
                  </a:lnTo>
                  <a:lnTo>
                    <a:pt x="4072" y="7541"/>
                  </a:lnTo>
                  <a:lnTo>
                    <a:pt x="4031" y="7422"/>
                  </a:lnTo>
                  <a:lnTo>
                    <a:pt x="3991" y="7299"/>
                  </a:lnTo>
                  <a:lnTo>
                    <a:pt x="3951" y="7172"/>
                  </a:lnTo>
                  <a:lnTo>
                    <a:pt x="3910" y="7041"/>
                  </a:lnTo>
                  <a:lnTo>
                    <a:pt x="3870" y="6907"/>
                  </a:lnTo>
                  <a:lnTo>
                    <a:pt x="3829" y="6769"/>
                  </a:lnTo>
                  <a:lnTo>
                    <a:pt x="3789" y="6626"/>
                  </a:lnTo>
                  <a:lnTo>
                    <a:pt x="3749" y="6479"/>
                  </a:lnTo>
                  <a:lnTo>
                    <a:pt x="3709" y="6329"/>
                  </a:lnTo>
                  <a:lnTo>
                    <a:pt x="3628" y="6019"/>
                  </a:lnTo>
                  <a:lnTo>
                    <a:pt x="3547" y="5704"/>
                  </a:lnTo>
                  <a:lnTo>
                    <a:pt x="3507" y="5543"/>
                  </a:lnTo>
                  <a:lnTo>
                    <a:pt x="3467" y="5379"/>
                  </a:lnTo>
                  <a:lnTo>
                    <a:pt x="3386" y="5045"/>
                  </a:lnTo>
                  <a:lnTo>
                    <a:pt x="3306" y="4707"/>
                  </a:lnTo>
                  <a:lnTo>
                    <a:pt x="3225" y="4371"/>
                  </a:lnTo>
                  <a:lnTo>
                    <a:pt x="3145" y="4035"/>
                  </a:lnTo>
                  <a:lnTo>
                    <a:pt x="3064" y="3697"/>
                  </a:lnTo>
                  <a:lnTo>
                    <a:pt x="2984" y="3363"/>
                  </a:lnTo>
                  <a:lnTo>
                    <a:pt x="2944" y="3200"/>
                  </a:lnTo>
                  <a:lnTo>
                    <a:pt x="2903" y="3039"/>
                  </a:lnTo>
                  <a:lnTo>
                    <a:pt x="2823" y="2724"/>
                  </a:lnTo>
                  <a:lnTo>
                    <a:pt x="2743" y="2415"/>
                  </a:lnTo>
                  <a:lnTo>
                    <a:pt x="2703" y="2265"/>
                  </a:lnTo>
                  <a:lnTo>
                    <a:pt x="2663" y="2119"/>
                  </a:lnTo>
                  <a:lnTo>
                    <a:pt x="2622" y="1976"/>
                  </a:lnTo>
                  <a:lnTo>
                    <a:pt x="2583" y="1839"/>
                  </a:lnTo>
                  <a:lnTo>
                    <a:pt x="2542" y="1706"/>
                  </a:lnTo>
                  <a:lnTo>
                    <a:pt x="2502" y="1577"/>
                  </a:lnTo>
                  <a:lnTo>
                    <a:pt x="2462" y="1450"/>
                  </a:lnTo>
                  <a:lnTo>
                    <a:pt x="2422" y="1327"/>
                  </a:lnTo>
                  <a:lnTo>
                    <a:pt x="2382" y="1209"/>
                  </a:lnTo>
                  <a:lnTo>
                    <a:pt x="2342" y="1097"/>
                  </a:lnTo>
                  <a:lnTo>
                    <a:pt x="2302" y="991"/>
                  </a:lnTo>
                  <a:lnTo>
                    <a:pt x="2262" y="891"/>
                  </a:lnTo>
                  <a:lnTo>
                    <a:pt x="2222" y="796"/>
                  </a:lnTo>
                  <a:lnTo>
                    <a:pt x="2183" y="706"/>
                  </a:lnTo>
                  <a:lnTo>
                    <a:pt x="2142" y="621"/>
                  </a:lnTo>
                  <a:lnTo>
                    <a:pt x="2103" y="542"/>
                  </a:lnTo>
                  <a:lnTo>
                    <a:pt x="2064" y="469"/>
                  </a:lnTo>
                  <a:lnTo>
                    <a:pt x="2025" y="402"/>
                  </a:lnTo>
                  <a:lnTo>
                    <a:pt x="1986" y="343"/>
                  </a:lnTo>
                  <a:lnTo>
                    <a:pt x="1948" y="290"/>
                  </a:lnTo>
                  <a:lnTo>
                    <a:pt x="1909" y="244"/>
                  </a:lnTo>
                  <a:lnTo>
                    <a:pt x="1872" y="204"/>
                  </a:lnTo>
                  <a:lnTo>
                    <a:pt x="1835" y="171"/>
                  </a:lnTo>
                  <a:lnTo>
                    <a:pt x="1799" y="144"/>
                  </a:lnTo>
                  <a:lnTo>
                    <a:pt x="1765" y="123"/>
                  </a:lnTo>
                  <a:lnTo>
                    <a:pt x="1724" y="106"/>
                  </a:lnTo>
                  <a:lnTo>
                    <a:pt x="1731" y="109"/>
                  </a:lnTo>
                  <a:lnTo>
                    <a:pt x="1691" y="99"/>
                  </a:lnTo>
                  <a:lnTo>
                    <a:pt x="1699" y="100"/>
                  </a:lnTo>
                  <a:lnTo>
                    <a:pt x="1658" y="96"/>
                  </a:lnTo>
                  <a:lnTo>
                    <a:pt x="1667" y="96"/>
                  </a:lnTo>
                  <a:lnTo>
                    <a:pt x="1627" y="100"/>
                  </a:lnTo>
                  <a:lnTo>
                    <a:pt x="1634" y="99"/>
                  </a:lnTo>
                  <a:lnTo>
                    <a:pt x="1593" y="109"/>
                  </a:lnTo>
                  <a:lnTo>
                    <a:pt x="1601" y="106"/>
                  </a:lnTo>
                  <a:lnTo>
                    <a:pt x="1566" y="120"/>
                  </a:lnTo>
                  <a:lnTo>
                    <a:pt x="1530" y="141"/>
                  </a:lnTo>
                  <a:lnTo>
                    <a:pt x="1493" y="168"/>
                  </a:lnTo>
                  <a:lnTo>
                    <a:pt x="1456" y="201"/>
                  </a:lnTo>
                  <a:lnTo>
                    <a:pt x="1418" y="242"/>
                  </a:lnTo>
                  <a:lnTo>
                    <a:pt x="1379" y="288"/>
                  </a:lnTo>
                  <a:lnTo>
                    <a:pt x="1341" y="341"/>
                  </a:lnTo>
                  <a:lnTo>
                    <a:pt x="1301" y="401"/>
                  </a:lnTo>
                  <a:lnTo>
                    <a:pt x="1262" y="468"/>
                  </a:lnTo>
                  <a:lnTo>
                    <a:pt x="1223" y="541"/>
                  </a:lnTo>
                  <a:lnTo>
                    <a:pt x="1183" y="620"/>
                  </a:lnTo>
                  <a:lnTo>
                    <a:pt x="1143" y="705"/>
                  </a:lnTo>
                  <a:lnTo>
                    <a:pt x="1103" y="795"/>
                  </a:lnTo>
                  <a:lnTo>
                    <a:pt x="1064" y="890"/>
                  </a:lnTo>
                  <a:lnTo>
                    <a:pt x="1023" y="990"/>
                  </a:lnTo>
                  <a:lnTo>
                    <a:pt x="984" y="1097"/>
                  </a:lnTo>
                  <a:lnTo>
                    <a:pt x="943" y="1209"/>
                  </a:lnTo>
                  <a:lnTo>
                    <a:pt x="904" y="1327"/>
                  </a:lnTo>
                  <a:lnTo>
                    <a:pt x="863" y="1449"/>
                  </a:lnTo>
                  <a:lnTo>
                    <a:pt x="823" y="1576"/>
                  </a:lnTo>
                  <a:lnTo>
                    <a:pt x="783" y="1706"/>
                  </a:lnTo>
                  <a:lnTo>
                    <a:pt x="743" y="1839"/>
                  </a:lnTo>
                  <a:lnTo>
                    <a:pt x="703" y="1976"/>
                  </a:lnTo>
                  <a:lnTo>
                    <a:pt x="663" y="2118"/>
                  </a:lnTo>
                  <a:lnTo>
                    <a:pt x="622" y="2265"/>
                  </a:lnTo>
                  <a:lnTo>
                    <a:pt x="582" y="2415"/>
                  </a:lnTo>
                  <a:lnTo>
                    <a:pt x="502" y="2724"/>
                  </a:lnTo>
                  <a:lnTo>
                    <a:pt x="422" y="3039"/>
                  </a:lnTo>
                  <a:lnTo>
                    <a:pt x="381" y="3199"/>
                  </a:lnTo>
                  <a:lnTo>
                    <a:pt x="341" y="3363"/>
                  </a:lnTo>
                  <a:lnTo>
                    <a:pt x="261" y="3697"/>
                  </a:lnTo>
                  <a:lnTo>
                    <a:pt x="180" y="4035"/>
                  </a:lnTo>
                  <a:lnTo>
                    <a:pt x="100" y="4371"/>
                  </a:lnTo>
                  <a:cubicBezTo>
                    <a:pt x="93" y="4396"/>
                    <a:pt x="68" y="4412"/>
                    <a:pt x="42" y="4406"/>
                  </a:cubicBezTo>
                  <a:cubicBezTo>
                    <a:pt x="16" y="4400"/>
                    <a:pt x="0" y="4374"/>
                    <a:pt x="6" y="4348"/>
                  </a:cubicBezTo>
                  <a:close/>
                </a:path>
              </a:pathLst>
            </a:custGeom>
            <a:solidFill>
              <a:srgbClr val="4F81BD"/>
            </a:solidFill>
            <a:ln w="19050" cap="flat">
              <a:solidFill>
                <a:srgbClr val="7030A0"/>
              </a:solidFill>
              <a:prstDash val="solid"/>
              <a:bevel/>
              <a:headEnd/>
              <a:tailEnd/>
            </a:ln>
          </p:spPr>
          <p:txBody>
            <a:bodyPr vert="horz" wrap="square" lIns="121920" tIns="60960" rIns="121920" bIns="6096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30">
              <a:extLst>
                <a:ext uri="{FF2B5EF4-FFF2-40B4-BE49-F238E27FC236}">
                  <a16:creationId xmlns:a16="http://schemas.microsoft.com/office/drawing/2014/main" id="{737D5A92-5983-7E97-A1E6-1278789BD7DC}"/>
                </a:ext>
              </a:extLst>
            </p:cNvPr>
            <p:cNvSpPr>
              <a:spLocks/>
            </p:cNvSpPr>
            <p:nvPr>
              <p:custDataLst>
                <p:custData r:id="rId2"/>
              </p:custDataLst>
            </p:nvPr>
          </p:nvSpPr>
          <p:spPr bwMode="auto">
            <a:xfrm>
              <a:off x="7416835" y="2500419"/>
              <a:ext cx="595612" cy="363628"/>
            </a:xfrm>
            <a:custGeom>
              <a:avLst/>
              <a:gdLst>
                <a:gd name="T0" fmla="*/ 772 w 19420"/>
                <a:gd name="T1" fmla="*/ 1421 h 8719"/>
                <a:gd name="T2" fmla="*/ 1386 w 19420"/>
                <a:gd name="T3" fmla="*/ 136 h 8719"/>
                <a:gd name="T4" fmla="*/ 1848 w 19420"/>
                <a:gd name="T5" fmla="*/ 61 h 8719"/>
                <a:gd name="T6" fmla="*/ 2472 w 19420"/>
                <a:gd name="T7" fmla="*/ 1177 h 8719"/>
                <a:gd name="T8" fmla="*/ 3238 w 19420"/>
                <a:gd name="T9" fmla="*/ 4012 h 8719"/>
                <a:gd name="T10" fmla="*/ 4082 w 19420"/>
                <a:gd name="T11" fmla="*/ 7270 h 8719"/>
                <a:gd name="T12" fmla="*/ 4675 w 19420"/>
                <a:gd name="T13" fmla="*/ 8518 h 8719"/>
                <a:gd name="T14" fmla="*/ 5018 w 19420"/>
                <a:gd name="T15" fmla="*/ 8576 h 8719"/>
                <a:gd name="T16" fmla="*/ 5601 w 19420"/>
                <a:gd name="T17" fmla="*/ 7510 h 8719"/>
                <a:gd name="T18" fmla="*/ 6364 w 19420"/>
                <a:gd name="T19" fmla="*/ 4685 h 8719"/>
                <a:gd name="T20" fmla="*/ 7210 w 19420"/>
                <a:gd name="T21" fmla="*/ 1420 h 8719"/>
                <a:gd name="T22" fmla="*/ 7825 w 19420"/>
                <a:gd name="T23" fmla="*/ 135 h 8719"/>
                <a:gd name="T24" fmla="*/ 8286 w 19420"/>
                <a:gd name="T25" fmla="*/ 61 h 8719"/>
                <a:gd name="T26" fmla="*/ 8911 w 19420"/>
                <a:gd name="T27" fmla="*/ 1177 h 8719"/>
                <a:gd name="T28" fmla="*/ 9676 w 19420"/>
                <a:gd name="T29" fmla="*/ 4012 h 8719"/>
                <a:gd name="T30" fmla="*/ 10521 w 19420"/>
                <a:gd name="T31" fmla="*/ 7270 h 8719"/>
                <a:gd name="T32" fmla="*/ 11113 w 19420"/>
                <a:gd name="T33" fmla="*/ 8518 h 8719"/>
                <a:gd name="T34" fmla="*/ 11456 w 19420"/>
                <a:gd name="T35" fmla="*/ 8576 h 8719"/>
                <a:gd name="T36" fmla="*/ 12039 w 19420"/>
                <a:gd name="T37" fmla="*/ 7509 h 8719"/>
                <a:gd name="T38" fmla="*/ 12802 w 19420"/>
                <a:gd name="T39" fmla="*/ 4685 h 8719"/>
                <a:gd name="T40" fmla="*/ 13648 w 19420"/>
                <a:gd name="T41" fmla="*/ 1420 h 8719"/>
                <a:gd name="T42" fmla="*/ 14263 w 19420"/>
                <a:gd name="T43" fmla="*/ 135 h 8719"/>
                <a:gd name="T44" fmla="*/ 14724 w 19420"/>
                <a:gd name="T45" fmla="*/ 61 h 8719"/>
                <a:gd name="T46" fmla="*/ 15349 w 19420"/>
                <a:gd name="T47" fmla="*/ 1177 h 8719"/>
                <a:gd name="T48" fmla="*/ 16115 w 19420"/>
                <a:gd name="T49" fmla="*/ 4012 h 8719"/>
                <a:gd name="T50" fmla="*/ 16959 w 19420"/>
                <a:gd name="T51" fmla="*/ 7270 h 8719"/>
                <a:gd name="T52" fmla="*/ 17551 w 19420"/>
                <a:gd name="T53" fmla="*/ 8518 h 8719"/>
                <a:gd name="T54" fmla="*/ 17895 w 19420"/>
                <a:gd name="T55" fmla="*/ 8575 h 8719"/>
                <a:gd name="T56" fmla="*/ 18477 w 19420"/>
                <a:gd name="T57" fmla="*/ 7509 h 8719"/>
                <a:gd name="T58" fmla="*/ 19240 w 19420"/>
                <a:gd name="T59" fmla="*/ 4685 h 8719"/>
                <a:gd name="T60" fmla="*/ 18729 w 19420"/>
                <a:gd name="T61" fmla="*/ 7041 h 8719"/>
                <a:gd name="T62" fmla="*/ 18116 w 19420"/>
                <a:gd name="T63" fmla="*/ 8491 h 8719"/>
                <a:gd name="T64" fmla="*/ 17659 w 19420"/>
                <a:gd name="T65" fmla="*/ 8702 h 8719"/>
                <a:gd name="T66" fmla="*/ 17028 w 19420"/>
                <a:gd name="T67" fmla="*/ 7763 h 8719"/>
                <a:gd name="T68" fmla="*/ 16343 w 19420"/>
                <a:gd name="T69" fmla="*/ 5379 h 8719"/>
                <a:gd name="T70" fmla="*/ 15418 w 19420"/>
                <a:gd name="T71" fmla="*/ 1706 h 8719"/>
                <a:gd name="T72" fmla="*/ 14823 w 19420"/>
                <a:gd name="T73" fmla="*/ 290 h 8719"/>
                <a:gd name="T74" fmla="*/ 14477 w 19420"/>
                <a:gd name="T75" fmla="*/ 106 h 8719"/>
                <a:gd name="T76" fmla="*/ 13899 w 19420"/>
                <a:gd name="T77" fmla="*/ 990 h 8719"/>
                <a:gd name="T78" fmla="*/ 13217 w 19420"/>
                <a:gd name="T79" fmla="*/ 3363 h 8719"/>
                <a:gd name="T80" fmla="*/ 12291 w 19420"/>
                <a:gd name="T81" fmla="*/ 7041 h 8719"/>
                <a:gd name="T82" fmla="*/ 11678 w 19420"/>
                <a:gd name="T83" fmla="*/ 8491 h 8719"/>
                <a:gd name="T84" fmla="*/ 11220 w 19420"/>
                <a:gd name="T85" fmla="*/ 8702 h 8719"/>
                <a:gd name="T86" fmla="*/ 10590 w 19420"/>
                <a:gd name="T87" fmla="*/ 7763 h 8719"/>
                <a:gd name="T88" fmla="*/ 9905 w 19420"/>
                <a:gd name="T89" fmla="*/ 5379 h 8719"/>
                <a:gd name="T90" fmla="*/ 8980 w 19420"/>
                <a:gd name="T91" fmla="*/ 1706 h 8719"/>
                <a:gd name="T92" fmla="*/ 8385 w 19420"/>
                <a:gd name="T93" fmla="*/ 290 h 8719"/>
                <a:gd name="T94" fmla="*/ 8039 w 19420"/>
                <a:gd name="T95" fmla="*/ 106 h 8719"/>
                <a:gd name="T96" fmla="*/ 7461 w 19420"/>
                <a:gd name="T97" fmla="*/ 990 h 8719"/>
                <a:gd name="T98" fmla="*/ 6779 w 19420"/>
                <a:gd name="T99" fmla="*/ 3363 h 8719"/>
                <a:gd name="T100" fmla="*/ 5853 w 19420"/>
                <a:gd name="T101" fmla="*/ 7041 h 8719"/>
                <a:gd name="T102" fmla="*/ 5240 w 19420"/>
                <a:gd name="T103" fmla="*/ 8491 h 8719"/>
                <a:gd name="T104" fmla="*/ 4782 w 19420"/>
                <a:gd name="T105" fmla="*/ 8702 h 8719"/>
                <a:gd name="T106" fmla="*/ 4152 w 19420"/>
                <a:gd name="T107" fmla="*/ 7763 h 8719"/>
                <a:gd name="T108" fmla="*/ 3467 w 19420"/>
                <a:gd name="T109" fmla="*/ 5379 h 8719"/>
                <a:gd name="T110" fmla="*/ 2542 w 19420"/>
                <a:gd name="T111" fmla="*/ 1706 h 8719"/>
                <a:gd name="T112" fmla="*/ 1948 w 19420"/>
                <a:gd name="T113" fmla="*/ 290 h 8719"/>
                <a:gd name="T114" fmla="*/ 1601 w 19420"/>
                <a:gd name="T115" fmla="*/ 106 h 8719"/>
                <a:gd name="T116" fmla="*/ 1023 w 19420"/>
                <a:gd name="T117" fmla="*/ 990 h 8719"/>
                <a:gd name="T118" fmla="*/ 341 w 19420"/>
                <a:gd name="T119" fmla="*/ 3363 h 8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9420" h="8719">
                  <a:moveTo>
                    <a:pt x="6" y="4348"/>
                  </a:moveTo>
                  <a:lnTo>
                    <a:pt x="87" y="4012"/>
                  </a:lnTo>
                  <a:lnTo>
                    <a:pt x="167" y="3674"/>
                  </a:lnTo>
                  <a:lnTo>
                    <a:pt x="248" y="3340"/>
                  </a:lnTo>
                  <a:lnTo>
                    <a:pt x="288" y="3177"/>
                  </a:lnTo>
                  <a:lnTo>
                    <a:pt x="328" y="3016"/>
                  </a:lnTo>
                  <a:lnTo>
                    <a:pt x="409" y="2700"/>
                  </a:lnTo>
                  <a:lnTo>
                    <a:pt x="490" y="2391"/>
                  </a:lnTo>
                  <a:lnTo>
                    <a:pt x="530" y="2240"/>
                  </a:lnTo>
                  <a:lnTo>
                    <a:pt x="570" y="2093"/>
                  </a:lnTo>
                  <a:lnTo>
                    <a:pt x="610" y="1950"/>
                  </a:lnTo>
                  <a:lnTo>
                    <a:pt x="651" y="1812"/>
                  </a:lnTo>
                  <a:lnTo>
                    <a:pt x="691" y="1678"/>
                  </a:lnTo>
                  <a:lnTo>
                    <a:pt x="732" y="1548"/>
                  </a:lnTo>
                  <a:lnTo>
                    <a:pt x="772" y="1421"/>
                  </a:lnTo>
                  <a:lnTo>
                    <a:pt x="812" y="1297"/>
                  </a:lnTo>
                  <a:lnTo>
                    <a:pt x="852" y="1178"/>
                  </a:lnTo>
                  <a:lnTo>
                    <a:pt x="893" y="1064"/>
                  </a:lnTo>
                  <a:lnTo>
                    <a:pt x="933" y="956"/>
                  </a:lnTo>
                  <a:lnTo>
                    <a:pt x="974" y="854"/>
                  </a:lnTo>
                  <a:lnTo>
                    <a:pt x="1015" y="758"/>
                  </a:lnTo>
                  <a:lnTo>
                    <a:pt x="1056" y="666"/>
                  </a:lnTo>
                  <a:lnTo>
                    <a:pt x="1096" y="580"/>
                  </a:lnTo>
                  <a:lnTo>
                    <a:pt x="1137" y="498"/>
                  </a:lnTo>
                  <a:lnTo>
                    <a:pt x="1178" y="422"/>
                  </a:lnTo>
                  <a:lnTo>
                    <a:pt x="1219" y="352"/>
                  </a:lnTo>
                  <a:lnTo>
                    <a:pt x="1260" y="288"/>
                  </a:lnTo>
                  <a:lnTo>
                    <a:pt x="1302" y="231"/>
                  </a:lnTo>
                  <a:lnTo>
                    <a:pt x="1344" y="180"/>
                  </a:lnTo>
                  <a:lnTo>
                    <a:pt x="1386" y="136"/>
                  </a:lnTo>
                  <a:lnTo>
                    <a:pt x="1430" y="97"/>
                  </a:lnTo>
                  <a:lnTo>
                    <a:pt x="1473" y="64"/>
                  </a:lnTo>
                  <a:lnTo>
                    <a:pt x="1518" y="37"/>
                  </a:lnTo>
                  <a:lnTo>
                    <a:pt x="1563" y="18"/>
                  </a:lnTo>
                  <a:cubicBezTo>
                    <a:pt x="1566" y="17"/>
                    <a:pt x="1568" y="16"/>
                    <a:pt x="1570" y="15"/>
                  </a:cubicBezTo>
                  <a:lnTo>
                    <a:pt x="1611" y="5"/>
                  </a:lnTo>
                  <a:cubicBezTo>
                    <a:pt x="1613" y="5"/>
                    <a:pt x="1616" y="4"/>
                    <a:pt x="1618" y="4"/>
                  </a:cubicBezTo>
                  <a:lnTo>
                    <a:pt x="1658" y="1"/>
                  </a:lnTo>
                  <a:cubicBezTo>
                    <a:pt x="1661" y="0"/>
                    <a:pt x="1664" y="0"/>
                    <a:pt x="1667" y="1"/>
                  </a:cubicBezTo>
                  <a:lnTo>
                    <a:pt x="1707" y="4"/>
                  </a:lnTo>
                  <a:cubicBezTo>
                    <a:pt x="1710" y="4"/>
                    <a:pt x="1712" y="5"/>
                    <a:pt x="1715" y="5"/>
                  </a:cubicBezTo>
                  <a:lnTo>
                    <a:pt x="1755" y="15"/>
                  </a:lnTo>
                  <a:cubicBezTo>
                    <a:pt x="1757" y="16"/>
                    <a:pt x="1759" y="17"/>
                    <a:pt x="1762" y="18"/>
                  </a:cubicBezTo>
                  <a:lnTo>
                    <a:pt x="1802" y="35"/>
                  </a:lnTo>
                  <a:lnTo>
                    <a:pt x="1848" y="61"/>
                  </a:lnTo>
                  <a:lnTo>
                    <a:pt x="1892" y="94"/>
                  </a:lnTo>
                  <a:lnTo>
                    <a:pt x="1936" y="133"/>
                  </a:lnTo>
                  <a:lnTo>
                    <a:pt x="1979" y="178"/>
                  </a:lnTo>
                  <a:lnTo>
                    <a:pt x="2021" y="229"/>
                  </a:lnTo>
                  <a:lnTo>
                    <a:pt x="2064" y="286"/>
                  </a:lnTo>
                  <a:lnTo>
                    <a:pt x="2105" y="350"/>
                  </a:lnTo>
                  <a:lnTo>
                    <a:pt x="2147" y="421"/>
                  </a:lnTo>
                  <a:lnTo>
                    <a:pt x="2188" y="497"/>
                  </a:lnTo>
                  <a:lnTo>
                    <a:pt x="2228" y="579"/>
                  </a:lnTo>
                  <a:lnTo>
                    <a:pt x="2269" y="665"/>
                  </a:lnTo>
                  <a:lnTo>
                    <a:pt x="2310" y="757"/>
                  </a:lnTo>
                  <a:lnTo>
                    <a:pt x="2351" y="853"/>
                  </a:lnTo>
                  <a:lnTo>
                    <a:pt x="2391" y="955"/>
                  </a:lnTo>
                  <a:lnTo>
                    <a:pt x="2432" y="1064"/>
                  </a:lnTo>
                  <a:lnTo>
                    <a:pt x="2472" y="1177"/>
                  </a:lnTo>
                  <a:lnTo>
                    <a:pt x="2513" y="1296"/>
                  </a:lnTo>
                  <a:lnTo>
                    <a:pt x="2553" y="1420"/>
                  </a:lnTo>
                  <a:lnTo>
                    <a:pt x="2594" y="1547"/>
                  </a:lnTo>
                  <a:lnTo>
                    <a:pt x="2634" y="1678"/>
                  </a:lnTo>
                  <a:lnTo>
                    <a:pt x="2674" y="1812"/>
                  </a:lnTo>
                  <a:lnTo>
                    <a:pt x="2715" y="1950"/>
                  </a:lnTo>
                  <a:lnTo>
                    <a:pt x="2755" y="2092"/>
                  </a:lnTo>
                  <a:lnTo>
                    <a:pt x="2795" y="2240"/>
                  </a:lnTo>
                  <a:lnTo>
                    <a:pt x="2836" y="2390"/>
                  </a:lnTo>
                  <a:lnTo>
                    <a:pt x="2916" y="2700"/>
                  </a:lnTo>
                  <a:lnTo>
                    <a:pt x="2996" y="3016"/>
                  </a:lnTo>
                  <a:lnTo>
                    <a:pt x="3037" y="3176"/>
                  </a:lnTo>
                  <a:lnTo>
                    <a:pt x="3077" y="3340"/>
                  </a:lnTo>
                  <a:lnTo>
                    <a:pt x="3158" y="3674"/>
                  </a:lnTo>
                  <a:lnTo>
                    <a:pt x="3238" y="4012"/>
                  </a:lnTo>
                  <a:lnTo>
                    <a:pt x="3319" y="4348"/>
                  </a:lnTo>
                  <a:lnTo>
                    <a:pt x="3399" y="4685"/>
                  </a:lnTo>
                  <a:lnTo>
                    <a:pt x="3480" y="5023"/>
                  </a:lnTo>
                  <a:lnTo>
                    <a:pt x="3560" y="5357"/>
                  </a:lnTo>
                  <a:lnTo>
                    <a:pt x="3600" y="5520"/>
                  </a:lnTo>
                  <a:lnTo>
                    <a:pt x="3641" y="5680"/>
                  </a:lnTo>
                  <a:lnTo>
                    <a:pt x="3721" y="5996"/>
                  </a:lnTo>
                  <a:lnTo>
                    <a:pt x="3801" y="6304"/>
                  </a:lnTo>
                  <a:lnTo>
                    <a:pt x="3841" y="6455"/>
                  </a:lnTo>
                  <a:lnTo>
                    <a:pt x="3882" y="6601"/>
                  </a:lnTo>
                  <a:lnTo>
                    <a:pt x="3922" y="6743"/>
                  </a:lnTo>
                  <a:lnTo>
                    <a:pt x="3962" y="6880"/>
                  </a:lnTo>
                  <a:lnTo>
                    <a:pt x="4002" y="7013"/>
                  </a:lnTo>
                  <a:lnTo>
                    <a:pt x="4042" y="7143"/>
                  </a:lnTo>
                  <a:lnTo>
                    <a:pt x="4082" y="7270"/>
                  </a:lnTo>
                  <a:lnTo>
                    <a:pt x="4123" y="7392"/>
                  </a:lnTo>
                  <a:lnTo>
                    <a:pt x="4162" y="7510"/>
                  </a:lnTo>
                  <a:lnTo>
                    <a:pt x="4203" y="7623"/>
                  </a:lnTo>
                  <a:lnTo>
                    <a:pt x="4242" y="7730"/>
                  </a:lnTo>
                  <a:lnTo>
                    <a:pt x="4283" y="7830"/>
                  </a:lnTo>
                  <a:lnTo>
                    <a:pt x="4322" y="7924"/>
                  </a:lnTo>
                  <a:lnTo>
                    <a:pt x="4362" y="8014"/>
                  </a:lnTo>
                  <a:lnTo>
                    <a:pt x="4402" y="8099"/>
                  </a:lnTo>
                  <a:lnTo>
                    <a:pt x="4442" y="8178"/>
                  </a:lnTo>
                  <a:lnTo>
                    <a:pt x="4481" y="8252"/>
                  </a:lnTo>
                  <a:lnTo>
                    <a:pt x="4520" y="8319"/>
                  </a:lnTo>
                  <a:lnTo>
                    <a:pt x="4560" y="8379"/>
                  </a:lnTo>
                  <a:lnTo>
                    <a:pt x="4598" y="8432"/>
                  </a:lnTo>
                  <a:lnTo>
                    <a:pt x="4637" y="8478"/>
                  </a:lnTo>
                  <a:lnTo>
                    <a:pt x="4675" y="8518"/>
                  </a:lnTo>
                  <a:lnTo>
                    <a:pt x="4712" y="8551"/>
                  </a:lnTo>
                  <a:lnTo>
                    <a:pt x="4749" y="8579"/>
                  </a:lnTo>
                  <a:lnTo>
                    <a:pt x="4785" y="8599"/>
                  </a:lnTo>
                  <a:lnTo>
                    <a:pt x="4820" y="8613"/>
                  </a:lnTo>
                  <a:lnTo>
                    <a:pt x="4812" y="8611"/>
                  </a:lnTo>
                  <a:lnTo>
                    <a:pt x="4853" y="8621"/>
                  </a:lnTo>
                  <a:lnTo>
                    <a:pt x="4846" y="8620"/>
                  </a:lnTo>
                  <a:lnTo>
                    <a:pt x="4886" y="8623"/>
                  </a:lnTo>
                  <a:lnTo>
                    <a:pt x="4877" y="8623"/>
                  </a:lnTo>
                  <a:lnTo>
                    <a:pt x="4918" y="8620"/>
                  </a:lnTo>
                  <a:lnTo>
                    <a:pt x="4910" y="8621"/>
                  </a:lnTo>
                  <a:lnTo>
                    <a:pt x="4950" y="8611"/>
                  </a:lnTo>
                  <a:lnTo>
                    <a:pt x="4943" y="8613"/>
                  </a:lnTo>
                  <a:lnTo>
                    <a:pt x="4984" y="8596"/>
                  </a:lnTo>
                  <a:lnTo>
                    <a:pt x="5018" y="8576"/>
                  </a:lnTo>
                  <a:lnTo>
                    <a:pt x="5054" y="8549"/>
                  </a:lnTo>
                  <a:lnTo>
                    <a:pt x="5091" y="8515"/>
                  </a:lnTo>
                  <a:lnTo>
                    <a:pt x="5128" y="8476"/>
                  </a:lnTo>
                  <a:lnTo>
                    <a:pt x="5167" y="8429"/>
                  </a:lnTo>
                  <a:lnTo>
                    <a:pt x="5205" y="8377"/>
                  </a:lnTo>
                  <a:lnTo>
                    <a:pt x="5244" y="8317"/>
                  </a:lnTo>
                  <a:lnTo>
                    <a:pt x="5283" y="8250"/>
                  </a:lnTo>
                  <a:lnTo>
                    <a:pt x="5322" y="8177"/>
                  </a:lnTo>
                  <a:lnTo>
                    <a:pt x="5361" y="8098"/>
                  </a:lnTo>
                  <a:lnTo>
                    <a:pt x="5402" y="8013"/>
                  </a:lnTo>
                  <a:lnTo>
                    <a:pt x="5441" y="7924"/>
                  </a:lnTo>
                  <a:lnTo>
                    <a:pt x="5481" y="7829"/>
                  </a:lnTo>
                  <a:lnTo>
                    <a:pt x="5521" y="7729"/>
                  </a:lnTo>
                  <a:lnTo>
                    <a:pt x="5561" y="7622"/>
                  </a:lnTo>
                  <a:lnTo>
                    <a:pt x="5601" y="7510"/>
                  </a:lnTo>
                  <a:lnTo>
                    <a:pt x="5641" y="7392"/>
                  </a:lnTo>
                  <a:lnTo>
                    <a:pt x="5681" y="7270"/>
                  </a:lnTo>
                  <a:lnTo>
                    <a:pt x="5721" y="7143"/>
                  </a:lnTo>
                  <a:lnTo>
                    <a:pt x="5761" y="7013"/>
                  </a:lnTo>
                  <a:lnTo>
                    <a:pt x="5802" y="6880"/>
                  </a:lnTo>
                  <a:lnTo>
                    <a:pt x="5841" y="6743"/>
                  </a:lnTo>
                  <a:lnTo>
                    <a:pt x="5882" y="6600"/>
                  </a:lnTo>
                  <a:lnTo>
                    <a:pt x="5922" y="6454"/>
                  </a:lnTo>
                  <a:lnTo>
                    <a:pt x="5962" y="6304"/>
                  </a:lnTo>
                  <a:lnTo>
                    <a:pt x="6043" y="5995"/>
                  </a:lnTo>
                  <a:lnTo>
                    <a:pt x="6123" y="5680"/>
                  </a:lnTo>
                  <a:lnTo>
                    <a:pt x="6163" y="5520"/>
                  </a:lnTo>
                  <a:lnTo>
                    <a:pt x="6203" y="5356"/>
                  </a:lnTo>
                  <a:lnTo>
                    <a:pt x="6284" y="5023"/>
                  </a:lnTo>
                  <a:lnTo>
                    <a:pt x="6364" y="4685"/>
                  </a:lnTo>
                  <a:lnTo>
                    <a:pt x="6444" y="4348"/>
                  </a:lnTo>
                  <a:lnTo>
                    <a:pt x="6525" y="4012"/>
                  </a:lnTo>
                  <a:lnTo>
                    <a:pt x="6605" y="3674"/>
                  </a:lnTo>
                  <a:lnTo>
                    <a:pt x="6686" y="3340"/>
                  </a:lnTo>
                  <a:lnTo>
                    <a:pt x="6726" y="3176"/>
                  </a:lnTo>
                  <a:lnTo>
                    <a:pt x="6766" y="3016"/>
                  </a:lnTo>
                  <a:lnTo>
                    <a:pt x="6847" y="2700"/>
                  </a:lnTo>
                  <a:lnTo>
                    <a:pt x="6928" y="2391"/>
                  </a:lnTo>
                  <a:lnTo>
                    <a:pt x="6968" y="2240"/>
                  </a:lnTo>
                  <a:lnTo>
                    <a:pt x="7008" y="2093"/>
                  </a:lnTo>
                  <a:lnTo>
                    <a:pt x="7048" y="1950"/>
                  </a:lnTo>
                  <a:lnTo>
                    <a:pt x="7089" y="1812"/>
                  </a:lnTo>
                  <a:lnTo>
                    <a:pt x="7130" y="1678"/>
                  </a:lnTo>
                  <a:lnTo>
                    <a:pt x="7170" y="1548"/>
                  </a:lnTo>
                  <a:lnTo>
                    <a:pt x="7210" y="1420"/>
                  </a:lnTo>
                  <a:lnTo>
                    <a:pt x="7250" y="1297"/>
                  </a:lnTo>
                  <a:lnTo>
                    <a:pt x="7290" y="1178"/>
                  </a:lnTo>
                  <a:lnTo>
                    <a:pt x="7331" y="1064"/>
                  </a:lnTo>
                  <a:lnTo>
                    <a:pt x="7371" y="956"/>
                  </a:lnTo>
                  <a:lnTo>
                    <a:pt x="7412" y="854"/>
                  </a:lnTo>
                  <a:lnTo>
                    <a:pt x="7453" y="758"/>
                  </a:lnTo>
                  <a:lnTo>
                    <a:pt x="7494" y="666"/>
                  </a:lnTo>
                  <a:lnTo>
                    <a:pt x="7534" y="580"/>
                  </a:lnTo>
                  <a:lnTo>
                    <a:pt x="7575" y="498"/>
                  </a:lnTo>
                  <a:lnTo>
                    <a:pt x="7616" y="422"/>
                  </a:lnTo>
                  <a:lnTo>
                    <a:pt x="7657" y="352"/>
                  </a:lnTo>
                  <a:lnTo>
                    <a:pt x="7698" y="288"/>
                  </a:lnTo>
                  <a:lnTo>
                    <a:pt x="7740" y="231"/>
                  </a:lnTo>
                  <a:lnTo>
                    <a:pt x="7782" y="180"/>
                  </a:lnTo>
                  <a:lnTo>
                    <a:pt x="7825" y="135"/>
                  </a:lnTo>
                  <a:lnTo>
                    <a:pt x="7867" y="97"/>
                  </a:lnTo>
                  <a:lnTo>
                    <a:pt x="7911" y="64"/>
                  </a:lnTo>
                  <a:lnTo>
                    <a:pt x="7956" y="38"/>
                  </a:lnTo>
                  <a:lnTo>
                    <a:pt x="8001" y="18"/>
                  </a:lnTo>
                  <a:cubicBezTo>
                    <a:pt x="8004" y="17"/>
                    <a:pt x="8006" y="16"/>
                    <a:pt x="8008" y="15"/>
                  </a:cubicBezTo>
                  <a:lnTo>
                    <a:pt x="8049" y="5"/>
                  </a:lnTo>
                  <a:cubicBezTo>
                    <a:pt x="8051" y="5"/>
                    <a:pt x="8054" y="4"/>
                    <a:pt x="8056" y="4"/>
                  </a:cubicBezTo>
                  <a:lnTo>
                    <a:pt x="8096" y="1"/>
                  </a:lnTo>
                  <a:cubicBezTo>
                    <a:pt x="8099" y="0"/>
                    <a:pt x="8102" y="0"/>
                    <a:pt x="8105" y="1"/>
                  </a:cubicBezTo>
                  <a:lnTo>
                    <a:pt x="8145" y="4"/>
                  </a:lnTo>
                  <a:cubicBezTo>
                    <a:pt x="8148" y="4"/>
                    <a:pt x="8150" y="5"/>
                    <a:pt x="8153" y="5"/>
                  </a:cubicBezTo>
                  <a:lnTo>
                    <a:pt x="8193" y="15"/>
                  </a:lnTo>
                  <a:cubicBezTo>
                    <a:pt x="8195" y="16"/>
                    <a:pt x="8197" y="17"/>
                    <a:pt x="8200" y="18"/>
                  </a:cubicBezTo>
                  <a:lnTo>
                    <a:pt x="8240" y="35"/>
                  </a:lnTo>
                  <a:lnTo>
                    <a:pt x="8286" y="61"/>
                  </a:lnTo>
                  <a:lnTo>
                    <a:pt x="8331" y="94"/>
                  </a:lnTo>
                  <a:lnTo>
                    <a:pt x="8374" y="133"/>
                  </a:lnTo>
                  <a:lnTo>
                    <a:pt x="8417" y="178"/>
                  </a:lnTo>
                  <a:lnTo>
                    <a:pt x="8459" y="229"/>
                  </a:lnTo>
                  <a:lnTo>
                    <a:pt x="8502" y="286"/>
                  </a:lnTo>
                  <a:lnTo>
                    <a:pt x="8543" y="350"/>
                  </a:lnTo>
                  <a:lnTo>
                    <a:pt x="8585" y="421"/>
                  </a:lnTo>
                  <a:lnTo>
                    <a:pt x="8626" y="497"/>
                  </a:lnTo>
                  <a:lnTo>
                    <a:pt x="8666" y="579"/>
                  </a:lnTo>
                  <a:lnTo>
                    <a:pt x="8707" y="665"/>
                  </a:lnTo>
                  <a:lnTo>
                    <a:pt x="8748" y="757"/>
                  </a:lnTo>
                  <a:lnTo>
                    <a:pt x="8789" y="853"/>
                  </a:lnTo>
                  <a:lnTo>
                    <a:pt x="8830" y="955"/>
                  </a:lnTo>
                  <a:lnTo>
                    <a:pt x="8870" y="1064"/>
                  </a:lnTo>
                  <a:lnTo>
                    <a:pt x="8911" y="1177"/>
                  </a:lnTo>
                  <a:lnTo>
                    <a:pt x="8951" y="1297"/>
                  </a:lnTo>
                  <a:lnTo>
                    <a:pt x="8991" y="1420"/>
                  </a:lnTo>
                  <a:lnTo>
                    <a:pt x="9032" y="1547"/>
                  </a:lnTo>
                  <a:lnTo>
                    <a:pt x="9072" y="1678"/>
                  </a:lnTo>
                  <a:lnTo>
                    <a:pt x="9112" y="1812"/>
                  </a:lnTo>
                  <a:lnTo>
                    <a:pt x="9153" y="1950"/>
                  </a:lnTo>
                  <a:lnTo>
                    <a:pt x="9193" y="2092"/>
                  </a:lnTo>
                  <a:lnTo>
                    <a:pt x="9233" y="2240"/>
                  </a:lnTo>
                  <a:lnTo>
                    <a:pt x="9274" y="2390"/>
                  </a:lnTo>
                  <a:lnTo>
                    <a:pt x="9354" y="2700"/>
                  </a:lnTo>
                  <a:lnTo>
                    <a:pt x="9435" y="3016"/>
                  </a:lnTo>
                  <a:lnTo>
                    <a:pt x="9475" y="3176"/>
                  </a:lnTo>
                  <a:lnTo>
                    <a:pt x="9516" y="3340"/>
                  </a:lnTo>
                  <a:lnTo>
                    <a:pt x="9596" y="3674"/>
                  </a:lnTo>
                  <a:lnTo>
                    <a:pt x="9676" y="4012"/>
                  </a:lnTo>
                  <a:lnTo>
                    <a:pt x="9757" y="4348"/>
                  </a:lnTo>
                  <a:lnTo>
                    <a:pt x="9837" y="4685"/>
                  </a:lnTo>
                  <a:lnTo>
                    <a:pt x="9918" y="5023"/>
                  </a:lnTo>
                  <a:lnTo>
                    <a:pt x="9998" y="5357"/>
                  </a:lnTo>
                  <a:lnTo>
                    <a:pt x="10039" y="5520"/>
                  </a:lnTo>
                  <a:lnTo>
                    <a:pt x="10079" y="5680"/>
                  </a:lnTo>
                  <a:lnTo>
                    <a:pt x="10159" y="5996"/>
                  </a:lnTo>
                  <a:lnTo>
                    <a:pt x="10239" y="6304"/>
                  </a:lnTo>
                  <a:lnTo>
                    <a:pt x="10279" y="6455"/>
                  </a:lnTo>
                  <a:lnTo>
                    <a:pt x="10320" y="6601"/>
                  </a:lnTo>
                  <a:lnTo>
                    <a:pt x="10360" y="6743"/>
                  </a:lnTo>
                  <a:lnTo>
                    <a:pt x="10400" y="6880"/>
                  </a:lnTo>
                  <a:lnTo>
                    <a:pt x="10440" y="7013"/>
                  </a:lnTo>
                  <a:lnTo>
                    <a:pt x="10480" y="7143"/>
                  </a:lnTo>
                  <a:lnTo>
                    <a:pt x="10521" y="7270"/>
                  </a:lnTo>
                  <a:lnTo>
                    <a:pt x="10561" y="7393"/>
                  </a:lnTo>
                  <a:lnTo>
                    <a:pt x="10600" y="7510"/>
                  </a:lnTo>
                  <a:lnTo>
                    <a:pt x="10641" y="7623"/>
                  </a:lnTo>
                  <a:lnTo>
                    <a:pt x="10680" y="7730"/>
                  </a:lnTo>
                  <a:lnTo>
                    <a:pt x="10721" y="7830"/>
                  </a:lnTo>
                  <a:lnTo>
                    <a:pt x="10760" y="7924"/>
                  </a:lnTo>
                  <a:lnTo>
                    <a:pt x="10800" y="8014"/>
                  </a:lnTo>
                  <a:lnTo>
                    <a:pt x="10840" y="8099"/>
                  </a:lnTo>
                  <a:lnTo>
                    <a:pt x="10880" y="8178"/>
                  </a:lnTo>
                  <a:lnTo>
                    <a:pt x="10919" y="8252"/>
                  </a:lnTo>
                  <a:lnTo>
                    <a:pt x="10959" y="8319"/>
                  </a:lnTo>
                  <a:lnTo>
                    <a:pt x="10998" y="8379"/>
                  </a:lnTo>
                  <a:lnTo>
                    <a:pt x="11037" y="8432"/>
                  </a:lnTo>
                  <a:lnTo>
                    <a:pt x="11075" y="8478"/>
                  </a:lnTo>
                  <a:lnTo>
                    <a:pt x="11113" y="8518"/>
                  </a:lnTo>
                  <a:lnTo>
                    <a:pt x="11151" y="8551"/>
                  </a:lnTo>
                  <a:lnTo>
                    <a:pt x="11188" y="8578"/>
                  </a:lnTo>
                  <a:lnTo>
                    <a:pt x="11223" y="8599"/>
                  </a:lnTo>
                  <a:lnTo>
                    <a:pt x="11258" y="8613"/>
                  </a:lnTo>
                  <a:lnTo>
                    <a:pt x="11250" y="8611"/>
                  </a:lnTo>
                  <a:lnTo>
                    <a:pt x="11291" y="8621"/>
                  </a:lnTo>
                  <a:lnTo>
                    <a:pt x="11284" y="8620"/>
                  </a:lnTo>
                  <a:lnTo>
                    <a:pt x="11324" y="8623"/>
                  </a:lnTo>
                  <a:lnTo>
                    <a:pt x="11315" y="8623"/>
                  </a:lnTo>
                  <a:lnTo>
                    <a:pt x="11356" y="8620"/>
                  </a:lnTo>
                  <a:lnTo>
                    <a:pt x="11348" y="8621"/>
                  </a:lnTo>
                  <a:lnTo>
                    <a:pt x="11388" y="8611"/>
                  </a:lnTo>
                  <a:lnTo>
                    <a:pt x="11381" y="8613"/>
                  </a:lnTo>
                  <a:lnTo>
                    <a:pt x="11422" y="8596"/>
                  </a:lnTo>
                  <a:lnTo>
                    <a:pt x="11456" y="8576"/>
                  </a:lnTo>
                  <a:lnTo>
                    <a:pt x="11492" y="8548"/>
                  </a:lnTo>
                  <a:lnTo>
                    <a:pt x="11529" y="8515"/>
                  </a:lnTo>
                  <a:lnTo>
                    <a:pt x="11567" y="8475"/>
                  </a:lnTo>
                  <a:lnTo>
                    <a:pt x="11604" y="8429"/>
                  </a:lnTo>
                  <a:lnTo>
                    <a:pt x="11643" y="8377"/>
                  </a:lnTo>
                  <a:lnTo>
                    <a:pt x="11682" y="8317"/>
                  </a:lnTo>
                  <a:lnTo>
                    <a:pt x="11721" y="8250"/>
                  </a:lnTo>
                  <a:lnTo>
                    <a:pt x="11760" y="8177"/>
                  </a:lnTo>
                  <a:lnTo>
                    <a:pt x="11799" y="8098"/>
                  </a:lnTo>
                  <a:lnTo>
                    <a:pt x="11840" y="8013"/>
                  </a:lnTo>
                  <a:lnTo>
                    <a:pt x="11879" y="7924"/>
                  </a:lnTo>
                  <a:lnTo>
                    <a:pt x="11919" y="7829"/>
                  </a:lnTo>
                  <a:lnTo>
                    <a:pt x="11959" y="7729"/>
                  </a:lnTo>
                  <a:lnTo>
                    <a:pt x="11999" y="7622"/>
                  </a:lnTo>
                  <a:lnTo>
                    <a:pt x="12039" y="7509"/>
                  </a:lnTo>
                  <a:lnTo>
                    <a:pt x="12079" y="7392"/>
                  </a:lnTo>
                  <a:lnTo>
                    <a:pt x="12119" y="7270"/>
                  </a:lnTo>
                  <a:lnTo>
                    <a:pt x="12159" y="7143"/>
                  </a:lnTo>
                  <a:lnTo>
                    <a:pt x="12199" y="7013"/>
                  </a:lnTo>
                  <a:lnTo>
                    <a:pt x="12240" y="6880"/>
                  </a:lnTo>
                  <a:lnTo>
                    <a:pt x="12279" y="6743"/>
                  </a:lnTo>
                  <a:lnTo>
                    <a:pt x="12320" y="6600"/>
                  </a:lnTo>
                  <a:lnTo>
                    <a:pt x="12360" y="6454"/>
                  </a:lnTo>
                  <a:lnTo>
                    <a:pt x="12400" y="6304"/>
                  </a:lnTo>
                  <a:lnTo>
                    <a:pt x="12481" y="5995"/>
                  </a:lnTo>
                  <a:lnTo>
                    <a:pt x="12561" y="5680"/>
                  </a:lnTo>
                  <a:lnTo>
                    <a:pt x="12601" y="5520"/>
                  </a:lnTo>
                  <a:lnTo>
                    <a:pt x="12641" y="5356"/>
                  </a:lnTo>
                  <a:lnTo>
                    <a:pt x="12722" y="5023"/>
                  </a:lnTo>
                  <a:lnTo>
                    <a:pt x="12802" y="4685"/>
                  </a:lnTo>
                  <a:lnTo>
                    <a:pt x="12883" y="4348"/>
                  </a:lnTo>
                  <a:lnTo>
                    <a:pt x="12963" y="4012"/>
                  </a:lnTo>
                  <a:lnTo>
                    <a:pt x="13044" y="3674"/>
                  </a:lnTo>
                  <a:lnTo>
                    <a:pt x="13124" y="3340"/>
                  </a:lnTo>
                  <a:lnTo>
                    <a:pt x="13164" y="3176"/>
                  </a:lnTo>
                  <a:lnTo>
                    <a:pt x="13204" y="3016"/>
                  </a:lnTo>
                  <a:lnTo>
                    <a:pt x="13285" y="2700"/>
                  </a:lnTo>
                  <a:lnTo>
                    <a:pt x="13366" y="2391"/>
                  </a:lnTo>
                  <a:lnTo>
                    <a:pt x="13406" y="2240"/>
                  </a:lnTo>
                  <a:lnTo>
                    <a:pt x="13446" y="2093"/>
                  </a:lnTo>
                  <a:lnTo>
                    <a:pt x="13487" y="1950"/>
                  </a:lnTo>
                  <a:lnTo>
                    <a:pt x="13527" y="1812"/>
                  </a:lnTo>
                  <a:lnTo>
                    <a:pt x="13568" y="1678"/>
                  </a:lnTo>
                  <a:lnTo>
                    <a:pt x="13608" y="1548"/>
                  </a:lnTo>
                  <a:lnTo>
                    <a:pt x="13648" y="1420"/>
                  </a:lnTo>
                  <a:lnTo>
                    <a:pt x="13688" y="1297"/>
                  </a:lnTo>
                  <a:lnTo>
                    <a:pt x="13728" y="1178"/>
                  </a:lnTo>
                  <a:lnTo>
                    <a:pt x="13769" y="1064"/>
                  </a:lnTo>
                  <a:lnTo>
                    <a:pt x="13809" y="956"/>
                  </a:lnTo>
                  <a:lnTo>
                    <a:pt x="13850" y="854"/>
                  </a:lnTo>
                  <a:lnTo>
                    <a:pt x="13891" y="758"/>
                  </a:lnTo>
                  <a:lnTo>
                    <a:pt x="13932" y="666"/>
                  </a:lnTo>
                  <a:lnTo>
                    <a:pt x="13973" y="579"/>
                  </a:lnTo>
                  <a:lnTo>
                    <a:pt x="14013" y="498"/>
                  </a:lnTo>
                  <a:lnTo>
                    <a:pt x="14054" y="422"/>
                  </a:lnTo>
                  <a:lnTo>
                    <a:pt x="14095" y="352"/>
                  </a:lnTo>
                  <a:lnTo>
                    <a:pt x="14136" y="288"/>
                  </a:lnTo>
                  <a:lnTo>
                    <a:pt x="14178" y="231"/>
                  </a:lnTo>
                  <a:lnTo>
                    <a:pt x="14220" y="180"/>
                  </a:lnTo>
                  <a:lnTo>
                    <a:pt x="14263" y="135"/>
                  </a:lnTo>
                  <a:lnTo>
                    <a:pt x="14305" y="97"/>
                  </a:lnTo>
                  <a:lnTo>
                    <a:pt x="14349" y="64"/>
                  </a:lnTo>
                  <a:lnTo>
                    <a:pt x="14394" y="38"/>
                  </a:lnTo>
                  <a:lnTo>
                    <a:pt x="14440" y="18"/>
                  </a:lnTo>
                  <a:cubicBezTo>
                    <a:pt x="14442" y="17"/>
                    <a:pt x="14444" y="16"/>
                    <a:pt x="14447" y="15"/>
                  </a:cubicBezTo>
                  <a:lnTo>
                    <a:pt x="14487" y="5"/>
                  </a:lnTo>
                  <a:cubicBezTo>
                    <a:pt x="14489" y="5"/>
                    <a:pt x="14492" y="4"/>
                    <a:pt x="14494" y="4"/>
                  </a:cubicBezTo>
                  <a:lnTo>
                    <a:pt x="14535" y="1"/>
                  </a:lnTo>
                  <a:cubicBezTo>
                    <a:pt x="14538" y="0"/>
                    <a:pt x="14540" y="0"/>
                    <a:pt x="14543" y="1"/>
                  </a:cubicBezTo>
                  <a:lnTo>
                    <a:pt x="14583" y="4"/>
                  </a:lnTo>
                  <a:cubicBezTo>
                    <a:pt x="14586" y="4"/>
                    <a:pt x="14588" y="5"/>
                    <a:pt x="14590" y="5"/>
                  </a:cubicBezTo>
                  <a:lnTo>
                    <a:pt x="14631" y="15"/>
                  </a:lnTo>
                  <a:cubicBezTo>
                    <a:pt x="14633" y="16"/>
                    <a:pt x="14636" y="17"/>
                    <a:pt x="14638" y="18"/>
                  </a:cubicBezTo>
                  <a:lnTo>
                    <a:pt x="14678" y="35"/>
                  </a:lnTo>
                  <a:lnTo>
                    <a:pt x="14724" y="61"/>
                  </a:lnTo>
                  <a:lnTo>
                    <a:pt x="14769" y="94"/>
                  </a:lnTo>
                  <a:lnTo>
                    <a:pt x="14812" y="133"/>
                  </a:lnTo>
                  <a:lnTo>
                    <a:pt x="14855" y="178"/>
                  </a:lnTo>
                  <a:lnTo>
                    <a:pt x="14897" y="229"/>
                  </a:lnTo>
                  <a:lnTo>
                    <a:pt x="14940" y="286"/>
                  </a:lnTo>
                  <a:lnTo>
                    <a:pt x="14981" y="350"/>
                  </a:lnTo>
                  <a:lnTo>
                    <a:pt x="15023" y="421"/>
                  </a:lnTo>
                  <a:lnTo>
                    <a:pt x="15064" y="497"/>
                  </a:lnTo>
                  <a:lnTo>
                    <a:pt x="15105" y="578"/>
                  </a:lnTo>
                  <a:lnTo>
                    <a:pt x="15145" y="665"/>
                  </a:lnTo>
                  <a:lnTo>
                    <a:pt x="15186" y="757"/>
                  </a:lnTo>
                  <a:lnTo>
                    <a:pt x="15227" y="853"/>
                  </a:lnTo>
                  <a:lnTo>
                    <a:pt x="15268" y="955"/>
                  </a:lnTo>
                  <a:lnTo>
                    <a:pt x="15308" y="1064"/>
                  </a:lnTo>
                  <a:lnTo>
                    <a:pt x="15349" y="1177"/>
                  </a:lnTo>
                  <a:lnTo>
                    <a:pt x="15389" y="1297"/>
                  </a:lnTo>
                  <a:lnTo>
                    <a:pt x="15429" y="1420"/>
                  </a:lnTo>
                  <a:lnTo>
                    <a:pt x="15470" y="1547"/>
                  </a:lnTo>
                  <a:lnTo>
                    <a:pt x="15510" y="1678"/>
                  </a:lnTo>
                  <a:lnTo>
                    <a:pt x="15550" y="1812"/>
                  </a:lnTo>
                  <a:lnTo>
                    <a:pt x="15591" y="1949"/>
                  </a:lnTo>
                  <a:lnTo>
                    <a:pt x="15631" y="2092"/>
                  </a:lnTo>
                  <a:lnTo>
                    <a:pt x="15672" y="2240"/>
                  </a:lnTo>
                  <a:lnTo>
                    <a:pt x="15712" y="2391"/>
                  </a:lnTo>
                  <a:lnTo>
                    <a:pt x="15792" y="2700"/>
                  </a:lnTo>
                  <a:lnTo>
                    <a:pt x="15873" y="3016"/>
                  </a:lnTo>
                  <a:lnTo>
                    <a:pt x="15913" y="3176"/>
                  </a:lnTo>
                  <a:lnTo>
                    <a:pt x="15954" y="3340"/>
                  </a:lnTo>
                  <a:lnTo>
                    <a:pt x="16034" y="3674"/>
                  </a:lnTo>
                  <a:lnTo>
                    <a:pt x="16115" y="4012"/>
                  </a:lnTo>
                  <a:lnTo>
                    <a:pt x="16195" y="4348"/>
                  </a:lnTo>
                  <a:lnTo>
                    <a:pt x="16276" y="4685"/>
                  </a:lnTo>
                  <a:lnTo>
                    <a:pt x="16356" y="5023"/>
                  </a:lnTo>
                  <a:lnTo>
                    <a:pt x="16436" y="5357"/>
                  </a:lnTo>
                  <a:lnTo>
                    <a:pt x="16477" y="5520"/>
                  </a:lnTo>
                  <a:lnTo>
                    <a:pt x="16517" y="5680"/>
                  </a:lnTo>
                  <a:lnTo>
                    <a:pt x="16597" y="5996"/>
                  </a:lnTo>
                  <a:lnTo>
                    <a:pt x="16677" y="6304"/>
                  </a:lnTo>
                  <a:lnTo>
                    <a:pt x="16718" y="6454"/>
                  </a:lnTo>
                  <a:lnTo>
                    <a:pt x="16758" y="6601"/>
                  </a:lnTo>
                  <a:lnTo>
                    <a:pt x="16798" y="6743"/>
                  </a:lnTo>
                  <a:lnTo>
                    <a:pt x="16838" y="6880"/>
                  </a:lnTo>
                  <a:lnTo>
                    <a:pt x="16878" y="7013"/>
                  </a:lnTo>
                  <a:lnTo>
                    <a:pt x="16918" y="7143"/>
                  </a:lnTo>
                  <a:lnTo>
                    <a:pt x="16959" y="7270"/>
                  </a:lnTo>
                  <a:lnTo>
                    <a:pt x="16999" y="7393"/>
                  </a:lnTo>
                  <a:lnTo>
                    <a:pt x="17038" y="7510"/>
                  </a:lnTo>
                  <a:lnTo>
                    <a:pt x="17079" y="7623"/>
                  </a:lnTo>
                  <a:lnTo>
                    <a:pt x="17118" y="7730"/>
                  </a:lnTo>
                  <a:lnTo>
                    <a:pt x="17159" y="7830"/>
                  </a:lnTo>
                  <a:lnTo>
                    <a:pt x="17199" y="7924"/>
                  </a:lnTo>
                  <a:lnTo>
                    <a:pt x="17238" y="8015"/>
                  </a:lnTo>
                  <a:lnTo>
                    <a:pt x="17278" y="8099"/>
                  </a:lnTo>
                  <a:lnTo>
                    <a:pt x="17318" y="8179"/>
                  </a:lnTo>
                  <a:lnTo>
                    <a:pt x="17357" y="8252"/>
                  </a:lnTo>
                  <a:lnTo>
                    <a:pt x="17397" y="8319"/>
                  </a:lnTo>
                  <a:lnTo>
                    <a:pt x="17436" y="8379"/>
                  </a:lnTo>
                  <a:lnTo>
                    <a:pt x="17475" y="8432"/>
                  </a:lnTo>
                  <a:lnTo>
                    <a:pt x="17513" y="8478"/>
                  </a:lnTo>
                  <a:lnTo>
                    <a:pt x="17551" y="8518"/>
                  </a:lnTo>
                  <a:lnTo>
                    <a:pt x="17589" y="8551"/>
                  </a:lnTo>
                  <a:lnTo>
                    <a:pt x="17626" y="8578"/>
                  </a:lnTo>
                  <a:lnTo>
                    <a:pt x="17661" y="8599"/>
                  </a:lnTo>
                  <a:lnTo>
                    <a:pt x="17696" y="8613"/>
                  </a:lnTo>
                  <a:lnTo>
                    <a:pt x="17689" y="8611"/>
                  </a:lnTo>
                  <a:lnTo>
                    <a:pt x="17729" y="8621"/>
                  </a:lnTo>
                  <a:lnTo>
                    <a:pt x="17722" y="8620"/>
                  </a:lnTo>
                  <a:lnTo>
                    <a:pt x="17762" y="8623"/>
                  </a:lnTo>
                  <a:lnTo>
                    <a:pt x="17754" y="8623"/>
                  </a:lnTo>
                  <a:lnTo>
                    <a:pt x="17794" y="8620"/>
                  </a:lnTo>
                  <a:lnTo>
                    <a:pt x="17786" y="8621"/>
                  </a:lnTo>
                  <a:lnTo>
                    <a:pt x="17827" y="8611"/>
                  </a:lnTo>
                  <a:lnTo>
                    <a:pt x="17820" y="8613"/>
                  </a:lnTo>
                  <a:lnTo>
                    <a:pt x="17860" y="8596"/>
                  </a:lnTo>
                  <a:lnTo>
                    <a:pt x="17895" y="8575"/>
                  </a:lnTo>
                  <a:lnTo>
                    <a:pt x="17930" y="8549"/>
                  </a:lnTo>
                  <a:lnTo>
                    <a:pt x="17967" y="8515"/>
                  </a:lnTo>
                  <a:lnTo>
                    <a:pt x="18005" y="8475"/>
                  </a:lnTo>
                  <a:lnTo>
                    <a:pt x="18042" y="8429"/>
                  </a:lnTo>
                  <a:lnTo>
                    <a:pt x="18081" y="8377"/>
                  </a:lnTo>
                  <a:lnTo>
                    <a:pt x="18120" y="8317"/>
                  </a:lnTo>
                  <a:lnTo>
                    <a:pt x="18159" y="8250"/>
                  </a:lnTo>
                  <a:lnTo>
                    <a:pt x="18198" y="8177"/>
                  </a:lnTo>
                  <a:lnTo>
                    <a:pt x="18238" y="8098"/>
                  </a:lnTo>
                  <a:lnTo>
                    <a:pt x="18277" y="8014"/>
                  </a:lnTo>
                  <a:lnTo>
                    <a:pt x="18318" y="7923"/>
                  </a:lnTo>
                  <a:lnTo>
                    <a:pt x="18357" y="7829"/>
                  </a:lnTo>
                  <a:lnTo>
                    <a:pt x="18397" y="7729"/>
                  </a:lnTo>
                  <a:lnTo>
                    <a:pt x="18437" y="7622"/>
                  </a:lnTo>
                  <a:lnTo>
                    <a:pt x="18477" y="7509"/>
                  </a:lnTo>
                  <a:lnTo>
                    <a:pt x="18517" y="7392"/>
                  </a:lnTo>
                  <a:lnTo>
                    <a:pt x="18557" y="7270"/>
                  </a:lnTo>
                  <a:lnTo>
                    <a:pt x="18597" y="7143"/>
                  </a:lnTo>
                  <a:lnTo>
                    <a:pt x="18637" y="7013"/>
                  </a:lnTo>
                  <a:lnTo>
                    <a:pt x="18678" y="6880"/>
                  </a:lnTo>
                  <a:lnTo>
                    <a:pt x="18718" y="6742"/>
                  </a:lnTo>
                  <a:lnTo>
                    <a:pt x="18758" y="6600"/>
                  </a:lnTo>
                  <a:lnTo>
                    <a:pt x="18798" y="6454"/>
                  </a:lnTo>
                  <a:lnTo>
                    <a:pt x="18838" y="6304"/>
                  </a:lnTo>
                  <a:lnTo>
                    <a:pt x="18919" y="5995"/>
                  </a:lnTo>
                  <a:lnTo>
                    <a:pt x="18999" y="5680"/>
                  </a:lnTo>
                  <a:lnTo>
                    <a:pt x="19039" y="5520"/>
                  </a:lnTo>
                  <a:lnTo>
                    <a:pt x="19079" y="5356"/>
                  </a:lnTo>
                  <a:lnTo>
                    <a:pt x="19160" y="5023"/>
                  </a:lnTo>
                  <a:lnTo>
                    <a:pt x="19240" y="4685"/>
                  </a:lnTo>
                  <a:lnTo>
                    <a:pt x="19321" y="4348"/>
                  </a:lnTo>
                  <a:cubicBezTo>
                    <a:pt x="19327" y="4323"/>
                    <a:pt x="19353" y="4307"/>
                    <a:pt x="19379" y="4313"/>
                  </a:cubicBezTo>
                  <a:cubicBezTo>
                    <a:pt x="19404" y="4319"/>
                    <a:pt x="19420" y="4345"/>
                    <a:pt x="19414" y="4371"/>
                  </a:cubicBezTo>
                  <a:lnTo>
                    <a:pt x="19334" y="4707"/>
                  </a:lnTo>
                  <a:lnTo>
                    <a:pt x="19253" y="5045"/>
                  </a:lnTo>
                  <a:lnTo>
                    <a:pt x="19173" y="5380"/>
                  </a:lnTo>
                  <a:lnTo>
                    <a:pt x="19132" y="5543"/>
                  </a:lnTo>
                  <a:lnTo>
                    <a:pt x="19092" y="5704"/>
                  </a:lnTo>
                  <a:lnTo>
                    <a:pt x="19011" y="6020"/>
                  </a:lnTo>
                  <a:lnTo>
                    <a:pt x="18931" y="6329"/>
                  </a:lnTo>
                  <a:lnTo>
                    <a:pt x="18891" y="6480"/>
                  </a:lnTo>
                  <a:lnTo>
                    <a:pt x="18850" y="6626"/>
                  </a:lnTo>
                  <a:lnTo>
                    <a:pt x="18810" y="6770"/>
                  </a:lnTo>
                  <a:lnTo>
                    <a:pt x="18769" y="6907"/>
                  </a:lnTo>
                  <a:lnTo>
                    <a:pt x="18729" y="7041"/>
                  </a:lnTo>
                  <a:lnTo>
                    <a:pt x="18689" y="7172"/>
                  </a:lnTo>
                  <a:lnTo>
                    <a:pt x="18648" y="7299"/>
                  </a:lnTo>
                  <a:lnTo>
                    <a:pt x="18608" y="7423"/>
                  </a:lnTo>
                  <a:lnTo>
                    <a:pt x="18568" y="7542"/>
                  </a:lnTo>
                  <a:lnTo>
                    <a:pt x="18527" y="7656"/>
                  </a:lnTo>
                  <a:lnTo>
                    <a:pt x="18487" y="7764"/>
                  </a:lnTo>
                  <a:lnTo>
                    <a:pt x="18446" y="7866"/>
                  </a:lnTo>
                  <a:lnTo>
                    <a:pt x="18405" y="7962"/>
                  </a:lnTo>
                  <a:lnTo>
                    <a:pt x="18364" y="8054"/>
                  </a:lnTo>
                  <a:lnTo>
                    <a:pt x="18324" y="8141"/>
                  </a:lnTo>
                  <a:lnTo>
                    <a:pt x="18283" y="8223"/>
                  </a:lnTo>
                  <a:lnTo>
                    <a:pt x="18242" y="8299"/>
                  </a:lnTo>
                  <a:lnTo>
                    <a:pt x="18200" y="8369"/>
                  </a:lnTo>
                  <a:lnTo>
                    <a:pt x="18159" y="8433"/>
                  </a:lnTo>
                  <a:lnTo>
                    <a:pt x="18116" y="8491"/>
                  </a:lnTo>
                  <a:lnTo>
                    <a:pt x="18074" y="8542"/>
                  </a:lnTo>
                  <a:lnTo>
                    <a:pt x="18031" y="8587"/>
                  </a:lnTo>
                  <a:lnTo>
                    <a:pt x="17988" y="8625"/>
                  </a:lnTo>
                  <a:lnTo>
                    <a:pt x="17943" y="8658"/>
                  </a:lnTo>
                  <a:lnTo>
                    <a:pt x="17897" y="8685"/>
                  </a:lnTo>
                  <a:lnTo>
                    <a:pt x="17857" y="8702"/>
                  </a:lnTo>
                  <a:cubicBezTo>
                    <a:pt x="17855" y="8703"/>
                    <a:pt x="17852" y="8703"/>
                    <a:pt x="17850" y="8704"/>
                  </a:cubicBezTo>
                  <a:lnTo>
                    <a:pt x="17809" y="8714"/>
                  </a:lnTo>
                  <a:cubicBezTo>
                    <a:pt x="17807" y="8715"/>
                    <a:pt x="17805" y="8715"/>
                    <a:pt x="17802" y="8715"/>
                  </a:cubicBezTo>
                  <a:lnTo>
                    <a:pt x="17762" y="8719"/>
                  </a:lnTo>
                  <a:cubicBezTo>
                    <a:pt x="17759" y="8719"/>
                    <a:pt x="17757" y="8719"/>
                    <a:pt x="17754" y="8719"/>
                  </a:cubicBezTo>
                  <a:lnTo>
                    <a:pt x="17713" y="8715"/>
                  </a:lnTo>
                  <a:cubicBezTo>
                    <a:pt x="17711" y="8715"/>
                    <a:pt x="17708" y="8715"/>
                    <a:pt x="17706" y="8714"/>
                  </a:cubicBezTo>
                  <a:lnTo>
                    <a:pt x="17666" y="8704"/>
                  </a:lnTo>
                  <a:cubicBezTo>
                    <a:pt x="17663" y="8703"/>
                    <a:pt x="17661" y="8703"/>
                    <a:pt x="17659" y="8702"/>
                  </a:cubicBezTo>
                  <a:lnTo>
                    <a:pt x="17613" y="8682"/>
                  </a:lnTo>
                  <a:lnTo>
                    <a:pt x="17568" y="8656"/>
                  </a:lnTo>
                  <a:lnTo>
                    <a:pt x="17524" y="8623"/>
                  </a:lnTo>
                  <a:lnTo>
                    <a:pt x="17482" y="8584"/>
                  </a:lnTo>
                  <a:lnTo>
                    <a:pt x="17439" y="8539"/>
                  </a:lnTo>
                  <a:lnTo>
                    <a:pt x="17397" y="8488"/>
                  </a:lnTo>
                  <a:lnTo>
                    <a:pt x="17355" y="8431"/>
                  </a:lnTo>
                  <a:lnTo>
                    <a:pt x="17314" y="8367"/>
                  </a:lnTo>
                  <a:lnTo>
                    <a:pt x="17273" y="8297"/>
                  </a:lnTo>
                  <a:lnTo>
                    <a:pt x="17232" y="8221"/>
                  </a:lnTo>
                  <a:lnTo>
                    <a:pt x="17192" y="8140"/>
                  </a:lnTo>
                  <a:lnTo>
                    <a:pt x="17151" y="8053"/>
                  </a:lnTo>
                  <a:lnTo>
                    <a:pt x="17110" y="7962"/>
                  </a:lnTo>
                  <a:lnTo>
                    <a:pt x="17069" y="7865"/>
                  </a:lnTo>
                  <a:lnTo>
                    <a:pt x="17028" y="7763"/>
                  </a:lnTo>
                  <a:lnTo>
                    <a:pt x="16988" y="7655"/>
                  </a:lnTo>
                  <a:lnTo>
                    <a:pt x="16948" y="7541"/>
                  </a:lnTo>
                  <a:lnTo>
                    <a:pt x="16907" y="7422"/>
                  </a:lnTo>
                  <a:lnTo>
                    <a:pt x="16867" y="7299"/>
                  </a:lnTo>
                  <a:lnTo>
                    <a:pt x="16827" y="7172"/>
                  </a:lnTo>
                  <a:lnTo>
                    <a:pt x="16787" y="7041"/>
                  </a:lnTo>
                  <a:lnTo>
                    <a:pt x="16746" y="6907"/>
                  </a:lnTo>
                  <a:lnTo>
                    <a:pt x="16706" y="6769"/>
                  </a:lnTo>
                  <a:lnTo>
                    <a:pt x="16665" y="6626"/>
                  </a:lnTo>
                  <a:lnTo>
                    <a:pt x="16625" y="6479"/>
                  </a:lnTo>
                  <a:lnTo>
                    <a:pt x="16585" y="6329"/>
                  </a:lnTo>
                  <a:lnTo>
                    <a:pt x="16504" y="6019"/>
                  </a:lnTo>
                  <a:lnTo>
                    <a:pt x="16423" y="5704"/>
                  </a:lnTo>
                  <a:lnTo>
                    <a:pt x="16383" y="5543"/>
                  </a:lnTo>
                  <a:lnTo>
                    <a:pt x="16343" y="5379"/>
                  </a:lnTo>
                  <a:lnTo>
                    <a:pt x="16263" y="5045"/>
                  </a:lnTo>
                  <a:lnTo>
                    <a:pt x="16182" y="4707"/>
                  </a:lnTo>
                  <a:lnTo>
                    <a:pt x="16102" y="4371"/>
                  </a:lnTo>
                  <a:lnTo>
                    <a:pt x="16021" y="4035"/>
                  </a:lnTo>
                  <a:lnTo>
                    <a:pt x="15941" y="3697"/>
                  </a:lnTo>
                  <a:lnTo>
                    <a:pt x="15860" y="3363"/>
                  </a:lnTo>
                  <a:lnTo>
                    <a:pt x="15820" y="3200"/>
                  </a:lnTo>
                  <a:lnTo>
                    <a:pt x="15780" y="3039"/>
                  </a:lnTo>
                  <a:lnTo>
                    <a:pt x="15700" y="2724"/>
                  </a:lnTo>
                  <a:lnTo>
                    <a:pt x="15619" y="2415"/>
                  </a:lnTo>
                  <a:lnTo>
                    <a:pt x="15579" y="2265"/>
                  </a:lnTo>
                  <a:lnTo>
                    <a:pt x="15539" y="2118"/>
                  </a:lnTo>
                  <a:lnTo>
                    <a:pt x="15499" y="1977"/>
                  </a:lnTo>
                  <a:lnTo>
                    <a:pt x="15459" y="1839"/>
                  </a:lnTo>
                  <a:lnTo>
                    <a:pt x="15418" y="1706"/>
                  </a:lnTo>
                  <a:lnTo>
                    <a:pt x="15378" y="1577"/>
                  </a:lnTo>
                  <a:lnTo>
                    <a:pt x="15338" y="1450"/>
                  </a:lnTo>
                  <a:lnTo>
                    <a:pt x="15298" y="1327"/>
                  </a:lnTo>
                  <a:lnTo>
                    <a:pt x="15258" y="1210"/>
                  </a:lnTo>
                  <a:lnTo>
                    <a:pt x="15218" y="1097"/>
                  </a:lnTo>
                  <a:lnTo>
                    <a:pt x="15178" y="991"/>
                  </a:lnTo>
                  <a:lnTo>
                    <a:pt x="15138" y="891"/>
                  </a:lnTo>
                  <a:lnTo>
                    <a:pt x="15099" y="796"/>
                  </a:lnTo>
                  <a:lnTo>
                    <a:pt x="15058" y="706"/>
                  </a:lnTo>
                  <a:lnTo>
                    <a:pt x="15019" y="622"/>
                  </a:lnTo>
                  <a:lnTo>
                    <a:pt x="14979" y="542"/>
                  </a:lnTo>
                  <a:lnTo>
                    <a:pt x="14940" y="469"/>
                  </a:lnTo>
                  <a:lnTo>
                    <a:pt x="14901" y="402"/>
                  </a:lnTo>
                  <a:lnTo>
                    <a:pt x="14862" y="343"/>
                  </a:lnTo>
                  <a:lnTo>
                    <a:pt x="14823" y="290"/>
                  </a:lnTo>
                  <a:lnTo>
                    <a:pt x="14786" y="244"/>
                  </a:lnTo>
                  <a:lnTo>
                    <a:pt x="14748" y="204"/>
                  </a:lnTo>
                  <a:lnTo>
                    <a:pt x="14711" y="171"/>
                  </a:lnTo>
                  <a:lnTo>
                    <a:pt x="14676" y="144"/>
                  </a:lnTo>
                  <a:lnTo>
                    <a:pt x="14641" y="123"/>
                  </a:lnTo>
                  <a:lnTo>
                    <a:pt x="14601" y="106"/>
                  </a:lnTo>
                  <a:lnTo>
                    <a:pt x="14608" y="109"/>
                  </a:lnTo>
                  <a:lnTo>
                    <a:pt x="14567" y="99"/>
                  </a:lnTo>
                  <a:lnTo>
                    <a:pt x="14575" y="100"/>
                  </a:lnTo>
                  <a:lnTo>
                    <a:pt x="14535" y="96"/>
                  </a:lnTo>
                  <a:lnTo>
                    <a:pt x="14543" y="96"/>
                  </a:lnTo>
                  <a:lnTo>
                    <a:pt x="14503" y="100"/>
                  </a:lnTo>
                  <a:lnTo>
                    <a:pt x="14510" y="99"/>
                  </a:lnTo>
                  <a:lnTo>
                    <a:pt x="14470" y="109"/>
                  </a:lnTo>
                  <a:lnTo>
                    <a:pt x="14477" y="106"/>
                  </a:lnTo>
                  <a:lnTo>
                    <a:pt x="14442" y="120"/>
                  </a:lnTo>
                  <a:lnTo>
                    <a:pt x="14407" y="141"/>
                  </a:lnTo>
                  <a:lnTo>
                    <a:pt x="14370" y="168"/>
                  </a:lnTo>
                  <a:lnTo>
                    <a:pt x="14332" y="202"/>
                  </a:lnTo>
                  <a:lnTo>
                    <a:pt x="14294" y="242"/>
                  </a:lnTo>
                  <a:lnTo>
                    <a:pt x="14256" y="288"/>
                  </a:lnTo>
                  <a:lnTo>
                    <a:pt x="14217" y="340"/>
                  </a:lnTo>
                  <a:lnTo>
                    <a:pt x="14178" y="401"/>
                  </a:lnTo>
                  <a:lnTo>
                    <a:pt x="14138" y="468"/>
                  </a:lnTo>
                  <a:lnTo>
                    <a:pt x="14099" y="541"/>
                  </a:lnTo>
                  <a:lnTo>
                    <a:pt x="14059" y="621"/>
                  </a:lnTo>
                  <a:lnTo>
                    <a:pt x="14019" y="705"/>
                  </a:lnTo>
                  <a:lnTo>
                    <a:pt x="13980" y="795"/>
                  </a:lnTo>
                  <a:lnTo>
                    <a:pt x="13940" y="890"/>
                  </a:lnTo>
                  <a:lnTo>
                    <a:pt x="13899" y="990"/>
                  </a:lnTo>
                  <a:lnTo>
                    <a:pt x="13860" y="1097"/>
                  </a:lnTo>
                  <a:lnTo>
                    <a:pt x="13819" y="1209"/>
                  </a:lnTo>
                  <a:lnTo>
                    <a:pt x="13780" y="1327"/>
                  </a:lnTo>
                  <a:lnTo>
                    <a:pt x="13740" y="1450"/>
                  </a:lnTo>
                  <a:lnTo>
                    <a:pt x="13699" y="1576"/>
                  </a:lnTo>
                  <a:lnTo>
                    <a:pt x="13659" y="1706"/>
                  </a:lnTo>
                  <a:lnTo>
                    <a:pt x="13619" y="1839"/>
                  </a:lnTo>
                  <a:lnTo>
                    <a:pt x="13579" y="1976"/>
                  </a:lnTo>
                  <a:lnTo>
                    <a:pt x="13539" y="2118"/>
                  </a:lnTo>
                  <a:lnTo>
                    <a:pt x="13499" y="2265"/>
                  </a:lnTo>
                  <a:lnTo>
                    <a:pt x="13458" y="2415"/>
                  </a:lnTo>
                  <a:lnTo>
                    <a:pt x="13378" y="2724"/>
                  </a:lnTo>
                  <a:lnTo>
                    <a:pt x="13298" y="3039"/>
                  </a:lnTo>
                  <a:lnTo>
                    <a:pt x="13258" y="3200"/>
                  </a:lnTo>
                  <a:lnTo>
                    <a:pt x="13217" y="3363"/>
                  </a:lnTo>
                  <a:lnTo>
                    <a:pt x="13137" y="3697"/>
                  </a:lnTo>
                  <a:lnTo>
                    <a:pt x="13057" y="4035"/>
                  </a:lnTo>
                  <a:lnTo>
                    <a:pt x="12976" y="4371"/>
                  </a:lnTo>
                  <a:lnTo>
                    <a:pt x="12896" y="4707"/>
                  </a:lnTo>
                  <a:lnTo>
                    <a:pt x="12815" y="5045"/>
                  </a:lnTo>
                  <a:lnTo>
                    <a:pt x="12735" y="5380"/>
                  </a:lnTo>
                  <a:lnTo>
                    <a:pt x="12694" y="5543"/>
                  </a:lnTo>
                  <a:lnTo>
                    <a:pt x="12654" y="5704"/>
                  </a:lnTo>
                  <a:lnTo>
                    <a:pt x="12573" y="6020"/>
                  </a:lnTo>
                  <a:lnTo>
                    <a:pt x="12493" y="6329"/>
                  </a:lnTo>
                  <a:lnTo>
                    <a:pt x="12452" y="6480"/>
                  </a:lnTo>
                  <a:lnTo>
                    <a:pt x="12412" y="6627"/>
                  </a:lnTo>
                  <a:lnTo>
                    <a:pt x="12372" y="6769"/>
                  </a:lnTo>
                  <a:lnTo>
                    <a:pt x="12331" y="6907"/>
                  </a:lnTo>
                  <a:lnTo>
                    <a:pt x="12291" y="7041"/>
                  </a:lnTo>
                  <a:lnTo>
                    <a:pt x="12251" y="7172"/>
                  </a:lnTo>
                  <a:lnTo>
                    <a:pt x="12210" y="7299"/>
                  </a:lnTo>
                  <a:lnTo>
                    <a:pt x="12170" y="7423"/>
                  </a:lnTo>
                  <a:lnTo>
                    <a:pt x="12130" y="7542"/>
                  </a:lnTo>
                  <a:lnTo>
                    <a:pt x="12089" y="7656"/>
                  </a:lnTo>
                  <a:lnTo>
                    <a:pt x="12049" y="7764"/>
                  </a:lnTo>
                  <a:lnTo>
                    <a:pt x="12008" y="7866"/>
                  </a:lnTo>
                  <a:lnTo>
                    <a:pt x="11967" y="7962"/>
                  </a:lnTo>
                  <a:lnTo>
                    <a:pt x="11926" y="8055"/>
                  </a:lnTo>
                  <a:lnTo>
                    <a:pt x="11885" y="8141"/>
                  </a:lnTo>
                  <a:lnTo>
                    <a:pt x="11845" y="8223"/>
                  </a:lnTo>
                  <a:lnTo>
                    <a:pt x="11804" y="8299"/>
                  </a:lnTo>
                  <a:lnTo>
                    <a:pt x="11762" y="8369"/>
                  </a:lnTo>
                  <a:lnTo>
                    <a:pt x="11721" y="8433"/>
                  </a:lnTo>
                  <a:lnTo>
                    <a:pt x="11678" y="8491"/>
                  </a:lnTo>
                  <a:lnTo>
                    <a:pt x="11636" y="8542"/>
                  </a:lnTo>
                  <a:lnTo>
                    <a:pt x="11593" y="8587"/>
                  </a:lnTo>
                  <a:lnTo>
                    <a:pt x="11550" y="8626"/>
                  </a:lnTo>
                  <a:lnTo>
                    <a:pt x="11505" y="8658"/>
                  </a:lnTo>
                  <a:lnTo>
                    <a:pt x="11459" y="8685"/>
                  </a:lnTo>
                  <a:lnTo>
                    <a:pt x="11419" y="8702"/>
                  </a:lnTo>
                  <a:cubicBezTo>
                    <a:pt x="11416" y="8703"/>
                    <a:pt x="11414" y="8703"/>
                    <a:pt x="11412" y="8704"/>
                  </a:cubicBezTo>
                  <a:lnTo>
                    <a:pt x="11372" y="8714"/>
                  </a:lnTo>
                  <a:cubicBezTo>
                    <a:pt x="11369" y="8715"/>
                    <a:pt x="11367" y="8715"/>
                    <a:pt x="11364" y="8715"/>
                  </a:cubicBezTo>
                  <a:lnTo>
                    <a:pt x="11324" y="8719"/>
                  </a:lnTo>
                  <a:cubicBezTo>
                    <a:pt x="11321" y="8719"/>
                    <a:pt x="11318" y="8719"/>
                    <a:pt x="11315" y="8719"/>
                  </a:cubicBezTo>
                  <a:lnTo>
                    <a:pt x="11275" y="8715"/>
                  </a:lnTo>
                  <a:cubicBezTo>
                    <a:pt x="11273" y="8715"/>
                    <a:pt x="11270" y="8715"/>
                    <a:pt x="11268" y="8714"/>
                  </a:cubicBezTo>
                  <a:lnTo>
                    <a:pt x="11227" y="8704"/>
                  </a:lnTo>
                  <a:cubicBezTo>
                    <a:pt x="11225" y="8703"/>
                    <a:pt x="11223" y="8703"/>
                    <a:pt x="11220" y="8702"/>
                  </a:cubicBezTo>
                  <a:lnTo>
                    <a:pt x="11175" y="8682"/>
                  </a:lnTo>
                  <a:lnTo>
                    <a:pt x="11130" y="8656"/>
                  </a:lnTo>
                  <a:lnTo>
                    <a:pt x="11086" y="8623"/>
                  </a:lnTo>
                  <a:lnTo>
                    <a:pt x="11044" y="8584"/>
                  </a:lnTo>
                  <a:lnTo>
                    <a:pt x="11001" y="8539"/>
                  </a:lnTo>
                  <a:lnTo>
                    <a:pt x="10959" y="8488"/>
                  </a:lnTo>
                  <a:lnTo>
                    <a:pt x="10917" y="8431"/>
                  </a:lnTo>
                  <a:lnTo>
                    <a:pt x="10876" y="8367"/>
                  </a:lnTo>
                  <a:lnTo>
                    <a:pt x="10835" y="8297"/>
                  </a:lnTo>
                  <a:lnTo>
                    <a:pt x="10794" y="8222"/>
                  </a:lnTo>
                  <a:lnTo>
                    <a:pt x="10753" y="8140"/>
                  </a:lnTo>
                  <a:lnTo>
                    <a:pt x="10713" y="8053"/>
                  </a:lnTo>
                  <a:lnTo>
                    <a:pt x="10672" y="7962"/>
                  </a:lnTo>
                  <a:lnTo>
                    <a:pt x="10631" y="7865"/>
                  </a:lnTo>
                  <a:lnTo>
                    <a:pt x="10590" y="7763"/>
                  </a:lnTo>
                  <a:lnTo>
                    <a:pt x="10550" y="7655"/>
                  </a:lnTo>
                  <a:lnTo>
                    <a:pt x="10510" y="7541"/>
                  </a:lnTo>
                  <a:lnTo>
                    <a:pt x="10469" y="7422"/>
                  </a:lnTo>
                  <a:lnTo>
                    <a:pt x="10429" y="7299"/>
                  </a:lnTo>
                  <a:lnTo>
                    <a:pt x="10389" y="7172"/>
                  </a:lnTo>
                  <a:lnTo>
                    <a:pt x="10349" y="7041"/>
                  </a:lnTo>
                  <a:lnTo>
                    <a:pt x="10308" y="6907"/>
                  </a:lnTo>
                  <a:lnTo>
                    <a:pt x="10267" y="6769"/>
                  </a:lnTo>
                  <a:lnTo>
                    <a:pt x="10227" y="6626"/>
                  </a:lnTo>
                  <a:lnTo>
                    <a:pt x="10187" y="6479"/>
                  </a:lnTo>
                  <a:lnTo>
                    <a:pt x="10147" y="6329"/>
                  </a:lnTo>
                  <a:lnTo>
                    <a:pt x="10066" y="6019"/>
                  </a:lnTo>
                  <a:lnTo>
                    <a:pt x="9985" y="5704"/>
                  </a:lnTo>
                  <a:lnTo>
                    <a:pt x="9945" y="5543"/>
                  </a:lnTo>
                  <a:lnTo>
                    <a:pt x="9905" y="5379"/>
                  </a:lnTo>
                  <a:lnTo>
                    <a:pt x="9824" y="5045"/>
                  </a:lnTo>
                  <a:lnTo>
                    <a:pt x="9744" y="4707"/>
                  </a:lnTo>
                  <a:lnTo>
                    <a:pt x="9663" y="4371"/>
                  </a:lnTo>
                  <a:lnTo>
                    <a:pt x="9583" y="4035"/>
                  </a:lnTo>
                  <a:lnTo>
                    <a:pt x="9503" y="3697"/>
                  </a:lnTo>
                  <a:lnTo>
                    <a:pt x="9422" y="3363"/>
                  </a:lnTo>
                  <a:lnTo>
                    <a:pt x="9382" y="3200"/>
                  </a:lnTo>
                  <a:lnTo>
                    <a:pt x="9342" y="3039"/>
                  </a:lnTo>
                  <a:lnTo>
                    <a:pt x="9262" y="2724"/>
                  </a:lnTo>
                  <a:lnTo>
                    <a:pt x="9181" y="2415"/>
                  </a:lnTo>
                  <a:lnTo>
                    <a:pt x="9141" y="2265"/>
                  </a:lnTo>
                  <a:lnTo>
                    <a:pt x="9101" y="2119"/>
                  </a:lnTo>
                  <a:lnTo>
                    <a:pt x="9060" y="1976"/>
                  </a:lnTo>
                  <a:lnTo>
                    <a:pt x="9021" y="1839"/>
                  </a:lnTo>
                  <a:lnTo>
                    <a:pt x="8980" y="1706"/>
                  </a:lnTo>
                  <a:lnTo>
                    <a:pt x="8940" y="1577"/>
                  </a:lnTo>
                  <a:lnTo>
                    <a:pt x="8900" y="1450"/>
                  </a:lnTo>
                  <a:lnTo>
                    <a:pt x="8860" y="1327"/>
                  </a:lnTo>
                  <a:lnTo>
                    <a:pt x="8820" y="1210"/>
                  </a:lnTo>
                  <a:lnTo>
                    <a:pt x="8780" y="1097"/>
                  </a:lnTo>
                  <a:lnTo>
                    <a:pt x="8740" y="991"/>
                  </a:lnTo>
                  <a:lnTo>
                    <a:pt x="8700" y="891"/>
                  </a:lnTo>
                  <a:lnTo>
                    <a:pt x="8660" y="796"/>
                  </a:lnTo>
                  <a:lnTo>
                    <a:pt x="8621" y="706"/>
                  </a:lnTo>
                  <a:lnTo>
                    <a:pt x="8580" y="621"/>
                  </a:lnTo>
                  <a:lnTo>
                    <a:pt x="8541" y="542"/>
                  </a:lnTo>
                  <a:lnTo>
                    <a:pt x="8502" y="469"/>
                  </a:lnTo>
                  <a:lnTo>
                    <a:pt x="8463" y="402"/>
                  </a:lnTo>
                  <a:lnTo>
                    <a:pt x="8424" y="343"/>
                  </a:lnTo>
                  <a:lnTo>
                    <a:pt x="8385" y="290"/>
                  </a:lnTo>
                  <a:lnTo>
                    <a:pt x="8348" y="244"/>
                  </a:lnTo>
                  <a:lnTo>
                    <a:pt x="8310" y="204"/>
                  </a:lnTo>
                  <a:lnTo>
                    <a:pt x="8273" y="171"/>
                  </a:lnTo>
                  <a:lnTo>
                    <a:pt x="8237" y="144"/>
                  </a:lnTo>
                  <a:lnTo>
                    <a:pt x="8203" y="123"/>
                  </a:lnTo>
                  <a:lnTo>
                    <a:pt x="8162" y="106"/>
                  </a:lnTo>
                  <a:lnTo>
                    <a:pt x="8169" y="109"/>
                  </a:lnTo>
                  <a:lnTo>
                    <a:pt x="8129" y="99"/>
                  </a:lnTo>
                  <a:lnTo>
                    <a:pt x="8137" y="100"/>
                  </a:lnTo>
                  <a:lnTo>
                    <a:pt x="8096" y="96"/>
                  </a:lnTo>
                  <a:lnTo>
                    <a:pt x="8105" y="96"/>
                  </a:lnTo>
                  <a:lnTo>
                    <a:pt x="8065" y="100"/>
                  </a:lnTo>
                  <a:lnTo>
                    <a:pt x="8072" y="99"/>
                  </a:lnTo>
                  <a:lnTo>
                    <a:pt x="8031" y="109"/>
                  </a:lnTo>
                  <a:lnTo>
                    <a:pt x="8039" y="106"/>
                  </a:lnTo>
                  <a:lnTo>
                    <a:pt x="8004" y="120"/>
                  </a:lnTo>
                  <a:lnTo>
                    <a:pt x="7969" y="141"/>
                  </a:lnTo>
                  <a:lnTo>
                    <a:pt x="7932" y="168"/>
                  </a:lnTo>
                  <a:lnTo>
                    <a:pt x="7894" y="202"/>
                  </a:lnTo>
                  <a:lnTo>
                    <a:pt x="7856" y="242"/>
                  </a:lnTo>
                  <a:lnTo>
                    <a:pt x="7818" y="288"/>
                  </a:lnTo>
                  <a:lnTo>
                    <a:pt x="7779" y="340"/>
                  </a:lnTo>
                  <a:lnTo>
                    <a:pt x="7740" y="401"/>
                  </a:lnTo>
                  <a:lnTo>
                    <a:pt x="7700" y="468"/>
                  </a:lnTo>
                  <a:lnTo>
                    <a:pt x="7661" y="541"/>
                  </a:lnTo>
                  <a:lnTo>
                    <a:pt x="7621" y="620"/>
                  </a:lnTo>
                  <a:lnTo>
                    <a:pt x="7581" y="705"/>
                  </a:lnTo>
                  <a:lnTo>
                    <a:pt x="7541" y="795"/>
                  </a:lnTo>
                  <a:lnTo>
                    <a:pt x="7502" y="890"/>
                  </a:lnTo>
                  <a:lnTo>
                    <a:pt x="7461" y="990"/>
                  </a:lnTo>
                  <a:lnTo>
                    <a:pt x="7422" y="1097"/>
                  </a:lnTo>
                  <a:lnTo>
                    <a:pt x="7381" y="1209"/>
                  </a:lnTo>
                  <a:lnTo>
                    <a:pt x="7342" y="1327"/>
                  </a:lnTo>
                  <a:lnTo>
                    <a:pt x="7302" y="1450"/>
                  </a:lnTo>
                  <a:lnTo>
                    <a:pt x="7261" y="1576"/>
                  </a:lnTo>
                  <a:lnTo>
                    <a:pt x="7221" y="1706"/>
                  </a:lnTo>
                  <a:lnTo>
                    <a:pt x="7181" y="1839"/>
                  </a:lnTo>
                  <a:lnTo>
                    <a:pt x="7141" y="1976"/>
                  </a:lnTo>
                  <a:lnTo>
                    <a:pt x="7101" y="2118"/>
                  </a:lnTo>
                  <a:lnTo>
                    <a:pt x="7060" y="2265"/>
                  </a:lnTo>
                  <a:lnTo>
                    <a:pt x="7020" y="2415"/>
                  </a:lnTo>
                  <a:lnTo>
                    <a:pt x="6940" y="2724"/>
                  </a:lnTo>
                  <a:lnTo>
                    <a:pt x="6860" y="3039"/>
                  </a:lnTo>
                  <a:lnTo>
                    <a:pt x="6820" y="3200"/>
                  </a:lnTo>
                  <a:lnTo>
                    <a:pt x="6779" y="3363"/>
                  </a:lnTo>
                  <a:lnTo>
                    <a:pt x="6699" y="3697"/>
                  </a:lnTo>
                  <a:lnTo>
                    <a:pt x="6618" y="4035"/>
                  </a:lnTo>
                  <a:lnTo>
                    <a:pt x="6538" y="4371"/>
                  </a:lnTo>
                  <a:lnTo>
                    <a:pt x="6457" y="4707"/>
                  </a:lnTo>
                  <a:lnTo>
                    <a:pt x="6377" y="5045"/>
                  </a:lnTo>
                  <a:lnTo>
                    <a:pt x="6297" y="5380"/>
                  </a:lnTo>
                  <a:lnTo>
                    <a:pt x="6256" y="5543"/>
                  </a:lnTo>
                  <a:lnTo>
                    <a:pt x="6216" y="5704"/>
                  </a:lnTo>
                  <a:lnTo>
                    <a:pt x="6135" y="6020"/>
                  </a:lnTo>
                  <a:lnTo>
                    <a:pt x="6055" y="6329"/>
                  </a:lnTo>
                  <a:lnTo>
                    <a:pt x="6014" y="6480"/>
                  </a:lnTo>
                  <a:lnTo>
                    <a:pt x="5974" y="6627"/>
                  </a:lnTo>
                  <a:lnTo>
                    <a:pt x="5934" y="6769"/>
                  </a:lnTo>
                  <a:lnTo>
                    <a:pt x="5893" y="6907"/>
                  </a:lnTo>
                  <a:lnTo>
                    <a:pt x="5853" y="7041"/>
                  </a:lnTo>
                  <a:lnTo>
                    <a:pt x="5813" y="7172"/>
                  </a:lnTo>
                  <a:lnTo>
                    <a:pt x="5772" y="7299"/>
                  </a:lnTo>
                  <a:lnTo>
                    <a:pt x="5732" y="7423"/>
                  </a:lnTo>
                  <a:lnTo>
                    <a:pt x="5691" y="7541"/>
                  </a:lnTo>
                  <a:lnTo>
                    <a:pt x="5651" y="7656"/>
                  </a:lnTo>
                  <a:lnTo>
                    <a:pt x="5610" y="7764"/>
                  </a:lnTo>
                  <a:lnTo>
                    <a:pt x="5570" y="7866"/>
                  </a:lnTo>
                  <a:lnTo>
                    <a:pt x="5529" y="7962"/>
                  </a:lnTo>
                  <a:lnTo>
                    <a:pt x="5488" y="8055"/>
                  </a:lnTo>
                  <a:lnTo>
                    <a:pt x="5447" y="8141"/>
                  </a:lnTo>
                  <a:lnTo>
                    <a:pt x="5407" y="8223"/>
                  </a:lnTo>
                  <a:lnTo>
                    <a:pt x="5366" y="8299"/>
                  </a:lnTo>
                  <a:lnTo>
                    <a:pt x="5324" y="8369"/>
                  </a:lnTo>
                  <a:lnTo>
                    <a:pt x="5283" y="8433"/>
                  </a:lnTo>
                  <a:lnTo>
                    <a:pt x="5240" y="8491"/>
                  </a:lnTo>
                  <a:lnTo>
                    <a:pt x="5198" y="8541"/>
                  </a:lnTo>
                  <a:lnTo>
                    <a:pt x="5155" y="8587"/>
                  </a:lnTo>
                  <a:lnTo>
                    <a:pt x="5111" y="8625"/>
                  </a:lnTo>
                  <a:lnTo>
                    <a:pt x="5067" y="8658"/>
                  </a:lnTo>
                  <a:lnTo>
                    <a:pt x="5021" y="8685"/>
                  </a:lnTo>
                  <a:lnTo>
                    <a:pt x="4981" y="8702"/>
                  </a:lnTo>
                  <a:cubicBezTo>
                    <a:pt x="4978" y="8703"/>
                    <a:pt x="4976" y="8703"/>
                    <a:pt x="4974" y="8704"/>
                  </a:cubicBezTo>
                  <a:lnTo>
                    <a:pt x="4934" y="8714"/>
                  </a:lnTo>
                  <a:cubicBezTo>
                    <a:pt x="4931" y="8715"/>
                    <a:pt x="4929" y="8715"/>
                    <a:pt x="4926" y="8715"/>
                  </a:cubicBezTo>
                  <a:lnTo>
                    <a:pt x="4886" y="8719"/>
                  </a:lnTo>
                  <a:cubicBezTo>
                    <a:pt x="4883" y="8719"/>
                    <a:pt x="4880" y="8719"/>
                    <a:pt x="4877" y="8719"/>
                  </a:cubicBezTo>
                  <a:lnTo>
                    <a:pt x="4837" y="8715"/>
                  </a:lnTo>
                  <a:cubicBezTo>
                    <a:pt x="4835" y="8715"/>
                    <a:pt x="4832" y="8715"/>
                    <a:pt x="4830" y="8714"/>
                  </a:cubicBezTo>
                  <a:lnTo>
                    <a:pt x="4789" y="8704"/>
                  </a:lnTo>
                  <a:cubicBezTo>
                    <a:pt x="4787" y="8703"/>
                    <a:pt x="4785" y="8703"/>
                    <a:pt x="4782" y="8702"/>
                  </a:cubicBezTo>
                  <a:lnTo>
                    <a:pt x="4737" y="8682"/>
                  </a:lnTo>
                  <a:lnTo>
                    <a:pt x="4692" y="8655"/>
                  </a:lnTo>
                  <a:lnTo>
                    <a:pt x="4649" y="8623"/>
                  </a:lnTo>
                  <a:lnTo>
                    <a:pt x="4605" y="8584"/>
                  </a:lnTo>
                  <a:lnTo>
                    <a:pt x="4563" y="8539"/>
                  </a:lnTo>
                  <a:lnTo>
                    <a:pt x="4521" y="8488"/>
                  </a:lnTo>
                  <a:lnTo>
                    <a:pt x="4479" y="8431"/>
                  </a:lnTo>
                  <a:lnTo>
                    <a:pt x="4438" y="8367"/>
                  </a:lnTo>
                  <a:lnTo>
                    <a:pt x="4397" y="8297"/>
                  </a:lnTo>
                  <a:lnTo>
                    <a:pt x="4356" y="8222"/>
                  </a:lnTo>
                  <a:lnTo>
                    <a:pt x="4315" y="8140"/>
                  </a:lnTo>
                  <a:lnTo>
                    <a:pt x="4275" y="8053"/>
                  </a:lnTo>
                  <a:lnTo>
                    <a:pt x="4234" y="7962"/>
                  </a:lnTo>
                  <a:lnTo>
                    <a:pt x="4193" y="7865"/>
                  </a:lnTo>
                  <a:lnTo>
                    <a:pt x="4152" y="7763"/>
                  </a:lnTo>
                  <a:lnTo>
                    <a:pt x="4112" y="7655"/>
                  </a:lnTo>
                  <a:lnTo>
                    <a:pt x="4072" y="7541"/>
                  </a:lnTo>
                  <a:lnTo>
                    <a:pt x="4031" y="7422"/>
                  </a:lnTo>
                  <a:lnTo>
                    <a:pt x="3991" y="7299"/>
                  </a:lnTo>
                  <a:lnTo>
                    <a:pt x="3951" y="7172"/>
                  </a:lnTo>
                  <a:lnTo>
                    <a:pt x="3910" y="7041"/>
                  </a:lnTo>
                  <a:lnTo>
                    <a:pt x="3870" y="6907"/>
                  </a:lnTo>
                  <a:lnTo>
                    <a:pt x="3829" y="6769"/>
                  </a:lnTo>
                  <a:lnTo>
                    <a:pt x="3789" y="6626"/>
                  </a:lnTo>
                  <a:lnTo>
                    <a:pt x="3749" y="6479"/>
                  </a:lnTo>
                  <a:lnTo>
                    <a:pt x="3709" y="6329"/>
                  </a:lnTo>
                  <a:lnTo>
                    <a:pt x="3628" y="6019"/>
                  </a:lnTo>
                  <a:lnTo>
                    <a:pt x="3547" y="5704"/>
                  </a:lnTo>
                  <a:lnTo>
                    <a:pt x="3507" y="5543"/>
                  </a:lnTo>
                  <a:lnTo>
                    <a:pt x="3467" y="5379"/>
                  </a:lnTo>
                  <a:lnTo>
                    <a:pt x="3386" y="5045"/>
                  </a:lnTo>
                  <a:lnTo>
                    <a:pt x="3306" y="4707"/>
                  </a:lnTo>
                  <a:lnTo>
                    <a:pt x="3225" y="4371"/>
                  </a:lnTo>
                  <a:lnTo>
                    <a:pt x="3145" y="4035"/>
                  </a:lnTo>
                  <a:lnTo>
                    <a:pt x="3064" y="3697"/>
                  </a:lnTo>
                  <a:lnTo>
                    <a:pt x="2984" y="3363"/>
                  </a:lnTo>
                  <a:lnTo>
                    <a:pt x="2944" y="3200"/>
                  </a:lnTo>
                  <a:lnTo>
                    <a:pt x="2903" y="3039"/>
                  </a:lnTo>
                  <a:lnTo>
                    <a:pt x="2823" y="2724"/>
                  </a:lnTo>
                  <a:lnTo>
                    <a:pt x="2743" y="2415"/>
                  </a:lnTo>
                  <a:lnTo>
                    <a:pt x="2703" y="2265"/>
                  </a:lnTo>
                  <a:lnTo>
                    <a:pt x="2663" y="2119"/>
                  </a:lnTo>
                  <a:lnTo>
                    <a:pt x="2622" y="1976"/>
                  </a:lnTo>
                  <a:lnTo>
                    <a:pt x="2583" y="1839"/>
                  </a:lnTo>
                  <a:lnTo>
                    <a:pt x="2542" y="1706"/>
                  </a:lnTo>
                  <a:lnTo>
                    <a:pt x="2502" y="1577"/>
                  </a:lnTo>
                  <a:lnTo>
                    <a:pt x="2462" y="1450"/>
                  </a:lnTo>
                  <a:lnTo>
                    <a:pt x="2422" y="1327"/>
                  </a:lnTo>
                  <a:lnTo>
                    <a:pt x="2382" y="1209"/>
                  </a:lnTo>
                  <a:lnTo>
                    <a:pt x="2342" y="1097"/>
                  </a:lnTo>
                  <a:lnTo>
                    <a:pt x="2302" y="991"/>
                  </a:lnTo>
                  <a:lnTo>
                    <a:pt x="2262" y="891"/>
                  </a:lnTo>
                  <a:lnTo>
                    <a:pt x="2222" y="796"/>
                  </a:lnTo>
                  <a:lnTo>
                    <a:pt x="2183" y="706"/>
                  </a:lnTo>
                  <a:lnTo>
                    <a:pt x="2142" y="621"/>
                  </a:lnTo>
                  <a:lnTo>
                    <a:pt x="2103" y="542"/>
                  </a:lnTo>
                  <a:lnTo>
                    <a:pt x="2064" y="469"/>
                  </a:lnTo>
                  <a:lnTo>
                    <a:pt x="2025" y="402"/>
                  </a:lnTo>
                  <a:lnTo>
                    <a:pt x="1986" y="343"/>
                  </a:lnTo>
                  <a:lnTo>
                    <a:pt x="1948" y="290"/>
                  </a:lnTo>
                  <a:lnTo>
                    <a:pt x="1909" y="244"/>
                  </a:lnTo>
                  <a:lnTo>
                    <a:pt x="1872" y="204"/>
                  </a:lnTo>
                  <a:lnTo>
                    <a:pt x="1835" y="171"/>
                  </a:lnTo>
                  <a:lnTo>
                    <a:pt x="1799" y="144"/>
                  </a:lnTo>
                  <a:lnTo>
                    <a:pt x="1765" y="123"/>
                  </a:lnTo>
                  <a:lnTo>
                    <a:pt x="1724" y="106"/>
                  </a:lnTo>
                  <a:lnTo>
                    <a:pt x="1731" y="109"/>
                  </a:lnTo>
                  <a:lnTo>
                    <a:pt x="1691" y="99"/>
                  </a:lnTo>
                  <a:lnTo>
                    <a:pt x="1699" y="100"/>
                  </a:lnTo>
                  <a:lnTo>
                    <a:pt x="1658" y="96"/>
                  </a:lnTo>
                  <a:lnTo>
                    <a:pt x="1667" y="96"/>
                  </a:lnTo>
                  <a:lnTo>
                    <a:pt x="1627" y="100"/>
                  </a:lnTo>
                  <a:lnTo>
                    <a:pt x="1634" y="99"/>
                  </a:lnTo>
                  <a:lnTo>
                    <a:pt x="1593" y="109"/>
                  </a:lnTo>
                  <a:lnTo>
                    <a:pt x="1601" y="106"/>
                  </a:lnTo>
                  <a:lnTo>
                    <a:pt x="1566" y="120"/>
                  </a:lnTo>
                  <a:lnTo>
                    <a:pt x="1530" y="141"/>
                  </a:lnTo>
                  <a:lnTo>
                    <a:pt x="1493" y="168"/>
                  </a:lnTo>
                  <a:lnTo>
                    <a:pt x="1456" y="201"/>
                  </a:lnTo>
                  <a:lnTo>
                    <a:pt x="1418" y="242"/>
                  </a:lnTo>
                  <a:lnTo>
                    <a:pt x="1379" y="288"/>
                  </a:lnTo>
                  <a:lnTo>
                    <a:pt x="1341" y="341"/>
                  </a:lnTo>
                  <a:lnTo>
                    <a:pt x="1301" y="401"/>
                  </a:lnTo>
                  <a:lnTo>
                    <a:pt x="1262" y="468"/>
                  </a:lnTo>
                  <a:lnTo>
                    <a:pt x="1223" y="541"/>
                  </a:lnTo>
                  <a:lnTo>
                    <a:pt x="1183" y="620"/>
                  </a:lnTo>
                  <a:lnTo>
                    <a:pt x="1143" y="705"/>
                  </a:lnTo>
                  <a:lnTo>
                    <a:pt x="1103" y="795"/>
                  </a:lnTo>
                  <a:lnTo>
                    <a:pt x="1064" y="890"/>
                  </a:lnTo>
                  <a:lnTo>
                    <a:pt x="1023" y="990"/>
                  </a:lnTo>
                  <a:lnTo>
                    <a:pt x="984" y="1097"/>
                  </a:lnTo>
                  <a:lnTo>
                    <a:pt x="943" y="1209"/>
                  </a:lnTo>
                  <a:lnTo>
                    <a:pt x="904" y="1327"/>
                  </a:lnTo>
                  <a:lnTo>
                    <a:pt x="863" y="1449"/>
                  </a:lnTo>
                  <a:lnTo>
                    <a:pt x="823" y="1576"/>
                  </a:lnTo>
                  <a:lnTo>
                    <a:pt x="783" y="1706"/>
                  </a:lnTo>
                  <a:lnTo>
                    <a:pt x="743" y="1839"/>
                  </a:lnTo>
                  <a:lnTo>
                    <a:pt x="703" y="1976"/>
                  </a:lnTo>
                  <a:lnTo>
                    <a:pt x="663" y="2118"/>
                  </a:lnTo>
                  <a:lnTo>
                    <a:pt x="622" y="2265"/>
                  </a:lnTo>
                  <a:lnTo>
                    <a:pt x="582" y="2415"/>
                  </a:lnTo>
                  <a:lnTo>
                    <a:pt x="502" y="2724"/>
                  </a:lnTo>
                  <a:lnTo>
                    <a:pt x="422" y="3039"/>
                  </a:lnTo>
                  <a:lnTo>
                    <a:pt x="381" y="3199"/>
                  </a:lnTo>
                  <a:lnTo>
                    <a:pt x="341" y="3363"/>
                  </a:lnTo>
                  <a:lnTo>
                    <a:pt x="261" y="3697"/>
                  </a:lnTo>
                  <a:lnTo>
                    <a:pt x="180" y="4035"/>
                  </a:lnTo>
                  <a:lnTo>
                    <a:pt x="100" y="4371"/>
                  </a:lnTo>
                  <a:cubicBezTo>
                    <a:pt x="93" y="4396"/>
                    <a:pt x="68" y="4412"/>
                    <a:pt x="42" y="4406"/>
                  </a:cubicBezTo>
                  <a:cubicBezTo>
                    <a:pt x="16" y="4400"/>
                    <a:pt x="0" y="4374"/>
                    <a:pt x="6" y="4348"/>
                  </a:cubicBezTo>
                  <a:close/>
                </a:path>
              </a:pathLst>
            </a:custGeom>
            <a:solidFill>
              <a:srgbClr val="4F81BD"/>
            </a:solidFill>
            <a:ln w="19050" cap="flat">
              <a:solidFill>
                <a:srgbClr val="7030A0"/>
              </a:solidFill>
              <a:prstDash val="solid"/>
              <a:bevel/>
              <a:headEnd/>
              <a:tailEnd/>
            </a:ln>
          </p:spPr>
          <p:txBody>
            <a:bodyPr vert="horz" wrap="square" lIns="121920" tIns="60960" rIns="121920" bIns="6096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4" name="Straight Connector 13">
              <a:extLst>
                <a:ext uri="{FF2B5EF4-FFF2-40B4-BE49-F238E27FC236}">
                  <a16:creationId xmlns:a16="http://schemas.microsoft.com/office/drawing/2014/main" id="{023A01CF-8D65-F0F6-AB31-20E9E78B9EE2}"/>
                </a:ext>
              </a:extLst>
            </p:cNvPr>
            <p:cNvCxnSpPr>
              <a:cxnSpLocks/>
            </p:cNvCxnSpPr>
            <p:nvPr/>
          </p:nvCxnSpPr>
          <p:spPr bwMode="auto">
            <a:xfrm>
              <a:off x="8604936" y="2676905"/>
              <a:ext cx="112710" cy="0"/>
            </a:xfrm>
            <a:prstGeom prst="line">
              <a:avLst/>
            </a:prstGeom>
            <a:solidFill>
              <a:srgbClr val="F3F3F3"/>
            </a:solidFill>
            <a:ln w="19050" cap="flat" cmpd="sng" algn="ctr">
              <a:solidFill>
                <a:srgbClr val="7030A0"/>
              </a:solidFill>
              <a:prstDash val="solid"/>
              <a:round/>
              <a:headEnd type="none" w="med" len="med"/>
              <a:tailEnd type="none" w="med" len="med"/>
            </a:ln>
            <a:effectLst/>
          </p:spPr>
        </p:cxnSp>
        <p:sp>
          <p:nvSpPr>
            <p:cNvPr id="16" name="Isosceles Triangle 15">
              <a:extLst>
                <a:ext uri="{FF2B5EF4-FFF2-40B4-BE49-F238E27FC236}">
                  <a16:creationId xmlns:a16="http://schemas.microsoft.com/office/drawing/2014/main" id="{E85986BE-3E0D-6446-9F8A-4ED91EEBE107}"/>
                </a:ext>
              </a:extLst>
            </p:cNvPr>
            <p:cNvSpPr/>
            <p:nvPr/>
          </p:nvSpPr>
          <p:spPr bwMode="auto">
            <a:xfrm rot="5400000">
              <a:off x="8679311" y="2036774"/>
              <a:ext cx="148836" cy="1280261"/>
            </a:xfrm>
            <a:prstGeom prst="triangle">
              <a:avLst/>
            </a:prstGeom>
            <a:solidFill>
              <a:srgbClr val="7030A0"/>
            </a:solidFill>
            <a:ln w="19050">
              <a:solidFill>
                <a:srgbClr val="7030A0"/>
              </a:solidFill>
            </a:ln>
            <a:effectLst/>
          </p:spPr>
          <p:txBody>
            <a:bodyPr vert="horz" wrap="square" lIns="121920" tIns="60960" rIns="121920" bIns="60960" numCol="1" rtlCol="0" anchor="ctr" anchorCtr="0" compatLnSpc="1">
              <a:prstTxWarp prst="textNoShape">
                <a:avLst/>
              </a:prstTxWarp>
              <a:spAutoFit/>
            </a:bodyPr>
            <a:lstStyle/>
            <a:p>
              <a:pPr marL="0" marR="0" lvl="0" indent="0" algn="l" defTabSz="1219170" rtl="0" eaLnBrk="1" fontAlgn="base" latinLnBrk="0" hangingPunct="1">
                <a:lnSpc>
                  <a:spcPct val="100000"/>
                </a:lnSpc>
                <a:spcBef>
                  <a:spcPct val="20000"/>
                </a:spcBef>
                <a:spcAft>
                  <a:spcPct val="0"/>
                </a:spcAft>
                <a:buClrTx/>
                <a:buSzTx/>
                <a:buFont typeface="Wingdings" pitchFamily="2" charset="2"/>
                <a:buChar char="²"/>
                <a:tabLst/>
                <a:defRPr/>
              </a:pP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p:grpSp>
      <p:sp>
        <p:nvSpPr>
          <p:cNvPr id="19" name="Oval 18">
            <a:extLst>
              <a:ext uri="{FF2B5EF4-FFF2-40B4-BE49-F238E27FC236}">
                <a16:creationId xmlns:a16="http://schemas.microsoft.com/office/drawing/2014/main" id="{1AEFE374-28CD-02E5-4D4E-4AED57F212A3}"/>
              </a:ext>
            </a:extLst>
          </p:cNvPr>
          <p:cNvSpPr/>
          <p:nvPr/>
        </p:nvSpPr>
        <p:spPr>
          <a:xfrm rot="5400000">
            <a:off x="4263311" y="4035769"/>
            <a:ext cx="164035" cy="164035"/>
          </a:xfrm>
          <a:prstGeom prst="ellipse">
            <a:avLst/>
          </a:prstGeom>
          <a:solidFill>
            <a:srgbClr val="00E668"/>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21" name="Rectangle 20">
                <a:extLst>
                  <a:ext uri="{FF2B5EF4-FFF2-40B4-BE49-F238E27FC236}">
                    <a16:creationId xmlns:a16="http://schemas.microsoft.com/office/drawing/2014/main" id="{18E9F371-0F85-1A7C-D3BD-69E3DAE05A53}"/>
                  </a:ext>
                </a:extLst>
              </p:cNvPr>
              <p:cNvSpPr/>
              <p:nvPr/>
            </p:nvSpPr>
            <p:spPr bwMode="auto">
              <a:xfrm>
                <a:off x="3237521" y="1803401"/>
                <a:ext cx="2379648" cy="716161"/>
              </a:xfrm>
              <a:prstGeom prst="rect">
                <a:avLst/>
              </a:prstGeom>
              <a:ln/>
            </p:spPr>
            <p:style>
              <a:lnRef idx="1">
                <a:schemeClr val="accent6"/>
              </a:lnRef>
              <a:fillRef idx="2">
                <a:schemeClr val="accent6"/>
              </a:fillRef>
              <a:effectRef idx="1">
                <a:schemeClr val="accent6"/>
              </a:effectRef>
              <a:fontRef idx="minor">
                <a:schemeClr val="dk1"/>
              </a:fontRef>
            </p:style>
            <p:txBody>
              <a:bodyPr vert="horz" wrap="square" lIns="121920" tIns="60960" rIns="121920" bIns="60960" numCol="1" rtlCol="0" anchor="ctr" anchorCtr="0" compatLnSpc="1">
                <a:prstTxWarp prst="textNoShape">
                  <a:avLst/>
                </a:prstTxWarp>
                <a:noAutofit/>
              </a:bodyPr>
              <a:lstStyle/>
              <a:p>
                <a:pPr marL="0" marR="0" lvl="0" indent="0" algn="ctr" defTabSz="121917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Relaxation (</a:t>
                </a:r>
                <a14:m>
                  <m:oMath xmlns:m="http://schemas.openxmlformats.org/officeDocument/2006/math">
                    <m:sSub>
                      <m:sSubPr>
                        <m:ctrlP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sty m:val="p"/>
                          </m:rPr>
                          <a:rPr kumimoji="0" lang="en-US"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T</m:t>
                        </m:r>
                      </m:e>
                      <m:sub>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oMath>
                </a14:m>
                <a:r>
                  <a:rPr kumimoji="0" lang="en-US" sz="2400" b="0" i="0" u="none" strike="noStrike" kern="1200" cap="none" spc="0" normalizeH="0" baseline="0" noProof="0">
                    <a:ln>
                      <a:noFill/>
                    </a:ln>
                    <a:solidFill>
                      <a:prstClr val="black"/>
                    </a:solidFill>
                    <a:effectLst/>
                    <a:uLnTx/>
                    <a:uFillTx/>
                    <a:latin typeface="Arial" charset="0"/>
                    <a:ea typeface="+mn-ea"/>
                    <a:cs typeface="+mn-cs"/>
                  </a:rPr>
                  <a:t>)</a:t>
                </a: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mc:Choice>
        <mc:Fallback xmlns="">
          <p:sp>
            <p:nvSpPr>
              <p:cNvPr id="21" name="Rectangle 20">
                <a:extLst>
                  <a:ext uri="{FF2B5EF4-FFF2-40B4-BE49-F238E27FC236}">
                    <a16:creationId xmlns:a16="http://schemas.microsoft.com/office/drawing/2014/main" id="{18E9F371-0F85-1A7C-D3BD-69E3DAE05A53}"/>
                  </a:ext>
                </a:extLst>
              </p:cNvPr>
              <p:cNvSpPr>
                <a:spLocks noRot="1" noChangeAspect="1" noMove="1" noResize="1" noEditPoints="1" noAdjustHandles="1" noChangeArrowheads="1" noChangeShapeType="1" noTextEdit="1"/>
              </p:cNvSpPr>
              <p:nvPr/>
            </p:nvSpPr>
            <p:spPr bwMode="auto">
              <a:xfrm>
                <a:off x="3237521" y="1803401"/>
                <a:ext cx="2379648" cy="716161"/>
              </a:xfrm>
              <a:prstGeom prst="rect">
                <a:avLst/>
              </a:prstGeom>
              <a:blipFill>
                <a:blip r:embed="rId4"/>
                <a:stretch>
                  <a:fillRect/>
                </a:stretch>
              </a:blipFill>
              <a:ln/>
            </p:spPr>
            <p:txBody>
              <a:bodyPr/>
              <a:lstStyle/>
              <a:p>
                <a:r>
                  <a:rPr lang="en-US">
                    <a:noFill/>
                  </a:rPr>
                  <a:t> </a:t>
                </a:r>
              </a:p>
            </p:txBody>
          </p:sp>
        </mc:Fallback>
      </mc:AlternateContent>
      <p:sp>
        <p:nvSpPr>
          <p:cNvPr id="23" name="Rectangle 22">
            <a:extLst>
              <a:ext uri="{FF2B5EF4-FFF2-40B4-BE49-F238E27FC236}">
                <a16:creationId xmlns:a16="http://schemas.microsoft.com/office/drawing/2014/main" id="{4DEFAB27-63EB-9A51-1B14-DCB38E6A8D1B}"/>
              </a:ext>
            </a:extLst>
          </p:cNvPr>
          <p:cNvSpPr/>
          <p:nvPr/>
        </p:nvSpPr>
        <p:spPr bwMode="auto">
          <a:xfrm>
            <a:off x="5666810" y="884040"/>
            <a:ext cx="2220239" cy="716161"/>
          </a:xfrm>
          <a:prstGeom prst="rect">
            <a:avLst/>
          </a:prstGeom>
          <a:ln/>
        </p:spPr>
        <p:style>
          <a:lnRef idx="1">
            <a:schemeClr val="accent2"/>
          </a:lnRef>
          <a:fillRef idx="2">
            <a:schemeClr val="accent2"/>
          </a:fillRef>
          <a:effectRef idx="1">
            <a:schemeClr val="accent2"/>
          </a:effectRef>
          <a:fontRef idx="minor">
            <a:schemeClr val="dk1"/>
          </a:fontRef>
        </p:style>
        <p:txBody>
          <a:bodyPr vert="horz" wrap="square" lIns="121920" tIns="60960" rIns="121920" bIns="60960" numCol="1" rtlCol="0" anchor="ctr" anchorCtr="0" compatLnSpc="1">
            <a:prstTxWarp prst="textNoShape">
              <a:avLst/>
            </a:prstTxWarp>
            <a:noAutofit/>
          </a:bodyPr>
          <a:lstStyle/>
          <a:p>
            <a:pPr marL="0" marR="0" lvl="0" indent="0" algn="ctr" defTabSz="121917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Decoherence</a:t>
            </a: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p:sp>
        <p:nvSpPr>
          <p:cNvPr id="24" name="Oval 23">
            <a:extLst>
              <a:ext uri="{FF2B5EF4-FFF2-40B4-BE49-F238E27FC236}">
                <a16:creationId xmlns:a16="http://schemas.microsoft.com/office/drawing/2014/main" id="{A73118FB-5ACE-AEC7-AD37-966CAB75A767}"/>
              </a:ext>
            </a:extLst>
          </p:cNvPr>
          <p:cNvSpPr/>
          <p:nvPr/>
        </p:nvSpPr>
        <p:spPr>
          <a:xfrm>
            <a:off x="8158327" y="2963711"/>
            <a:ext cx="1357267" cy="1357267"/>
          </a:xfrm>
          <a:prstGeom prst="ellipse">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5" name="Straight Connector 24">
            <a:extLst>
              <a:ext uri="{FF2B5EF4-FFF2-40B4-BE49-F238E27FC236}">
                <a16:creationId xmlns:a16="http://schemas.microsoft.com/office/drawing/2014/main" id="{3A7E5A17-450D-8E8C-AB3F-FC253D25C0E2}"/>
              </a:ext>
            </a:extLst>
          </p:cNvPr>
          <p:cNvCxnSpPr>
            <a:cxnSpLocks/>
          </p:cNvCxnSpPr>
          <p:nvPr/>
        </p:nvCxnSpPr>
        <p:spPr>
          <a:xfrm>
            <a:off x="8520799" y="3492514"/>
            <a:ext cx="63232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9E75FFD8-6BB5-5924-1511-C725454B366B}"/>
              </a:ext>
            </a:extLst>
          </p:cNvPr>
          <p:cNvCxnSpPr>
            <a:cxnSpLocks/>
          </p:cNvCxnSpPr>
          <p:nvPr/>
        </p:nvCxnSpPr>
        <p:spPr>
          <a:xfrm flipV="1">
            <a:off x="8520799" y="4117788"/>
            <a:ext cx="632324" cy="1"/>
          </a:xfrm>
          <a:prstGeom prst="line">
            <a:avLst/>
          </a:prstGeom>
          <a:ln w="38100">
            <a:solidFill>
              <a:schemeClr val="accent2">
                <a:lumMod val="50000"/>
              </a:schemeClr>
            </a:solidFill>
          </a:ln>
        </p:spPr>
        <p:style>
          <a:lnRef idx="1">
            <a:schemeClr val="dk1"/>
          </a:lnRef>
          <a:fillRef idx="0">
            <a:schemeClr val="dk1"/>
          </a:fillRef>
          <a:effectRef idx="0">
            <a:schemeClr val="dk1"/>
          </a:effectRef>
          <a:fontRef idx="minor">
            <a:schemeClr val="tx1"/>
          </a:fontRef>
        </p:style>
      </p:cxnSp>
      <p:sp>
        <p:nvSpPr>
          <p:cNvPr id="28" name="Oval 27">
            <a:extLst>
              <a:ext uri="{FF2B5EF4-FFF2-40B4-BE49-F238E27FC236}">
                <a16:creationId xmlns:a16="http://schemas.microsoft.com/office/drawing/2014/main" id="{C27E23A6-4EB5-43B3-EF46-AAD6F8E6EB44}"/>
              </a:ext>
            </a:extLst>
          </p:cNvPr>
          <p:cNvSpPr/>
          <p:nvPr/>
        </p:nvSpPr>
        <p:spPr>
          <a:xfrm rot="5400000">
            <a:off x="8754943" y="3410496"/>
            <a:ext cx="164035" cy="164035"/>
          </a:xfrm>
          <a:prstGeom prst="ellipse">
            <a:avLst/>
          </a:prstGeom>
          <a:solidFill>
            <a:srgbClr val="00E668"/>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Oval 28">
            <a:extLst>
              <a:ext uri="{FF2B5EF4-FFF2-40B4-BE49-F238E27FC236}">
                <a16:creationId xmlns:a16="http://schemas.microsoft.com/office/drawing/2014/main" id="{1CBAD146-1A7C-940C-1E42-6E67EFE590B4}"/>
              </a:ext>
            </a:extLst>
          </p:cNvPr>
          <p:cNvSpPr/>
          <p:nvPr/>
        </p:nvSpPr>
        <p:spPr>
          <a:xfrm rot="5400000">
            <a:off x="8754943" y="4035769"/>
            <a:ext cx="164035" cy="164035"/>
          </a:xfrm>
          <a:prstGeom prst="ellipse">
            <a:avLst/>
          </a:prstGeom>
          <a:solidFill>
            <a:srgbClr val="00E668"/>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30" name="TextBox 29">
                <a:extLst>
                  <a:ext uri="{FF2B5EF4-FFF2-40B4-BE49-F238E27FC236}">
                    <a16:creationId xmlns:a16="http://schemas.microsoft.com/office/drawing/2014/main" id="{4958D3D6-8598-BEC7-CE90-D6DEF04A3C10}"/>
                  </a:ext>
                </a:extLst>
              </p:cNvPr>
              <p:cNvSpPr txBox="1"/>
              <p:nvPr/>
            </p:nvSpPr>
            <p:spPr>
              <a:xfrm>
                <a:off x="3516726" y="4599374"/>
                <a:ext cx="1764777"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𝛼</m:t>
                      </m:r>
                      <m:d>
                        <m:dPr>
                          <m:begChr m:val="|"/>
                          <m:endChr m:val="⟩"/>
                          <m:ctrlP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0</m:t>
                          </m:r>
                        </m:e>
                      </m:d>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𝛽</m:t>
                      </m:r>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oMath>
                  </m:oMathPara>
                </a14:m>
                <a:endParaRPr kumimoji="0" lang="en-IN"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30" name="TextBox 29">
                <a:extLst>
                  <a:ext uri="{FF2B5EF4-FFF2-40B4-BE49-F238E27FC236}">
                    <a16:creationId xmlns:a16="http://schemas.microsoft.com/office/drawing/2014/main" id="{4958D3D6-8598-BEC7-CE90-D6DEF04A3C10}"/>
                  </a:ext>
                </a:extLst>
              </p:cNvPr>
              <p:cNvSpPr txBox="1">
                <a:spLocks noRot="1" noChangeAspect="1" noMove="1" noResize="1" noEditPoints="1" noAdjustHandles="1" noChangeArrowheads="1" noChangeShapeType="1" noTextEdit="1"/>
              </p:cNvSpPr>
              <p:nvPr/>
            </p:nvSpPr>
            <p:spPr>
              <a:xfrm>
                <a:off x="3516726" y="4599374"/>
                <a:ext cx="1764777" cy="461665"/>
              </a:xfrm>
              <a:prstGeom prst="rect">
                <a:avLst/>
              </a:prstGeom>
              <a:blipFill>
                <a:blip r:embed="rId5"/>
                <a:stretch>
                  <a:fillRect r="-714" b="-18421"/>
                </a:stretch>
              </a:blipFill>
            </p:spPr>
            <p:txBody>
              <a:bodyPr/>
              <a:lstStyle/>
              <a:p>
                <a:r>
                  <a:rPr lang="en-US">
                    <a:noFill/>
                  </a:rPr>
                  <a:t> </a:t>
                </a:r>
              </a:p>
            </p:txBody>
          </p:sp>
        </mc:Fallback>
      </mc:AlternateContent>
      <p:sp>
        <p:nvSpPr>
          <p:cNvPr id="32" name="Arrow: Down 31">
            <a:extLst>
              <a:ext uri="{FF2B5EF4-FFF2-40B4-BE49-F238E27FC236}">
                <a16:creationId xmlns:a16="http://schemas.microsoft.com/office/drawing/2014/main" id="{0BC7FC5E-A2BF-FB7B-FFBD-E59F80D16E0E}"/>
              </a:ext>
            </a:extLst>
          </p:cNvPr>
          <p:cNvSpPr/>
          <p:nvPr/>
        </p:nvSpPr>
        <p:spPr bwMode="auto">
          <a:xfrm>
            <a:off x="4106708" y="5140281"/>
            <a:ext cx="477241" cy="399896"/>
          </a:xfrm>
          <a:prstGeom prst="downArrow">
            <a:avLst/>
          </a:prstGeom>
          <a:ln/>
        </p:spPr>
        <p:style>
          <a:lnRef idx="1">
            <a:schemeClr val="accent2"/>
          </a:lnRef>
          <a:fillRef idx="2">
            <a:schemeClr val="accent2"/>
          </a:fillRef>
          <a:effectRef idx="1">
            <a:schemeClr val="accent2"/>
          </a:effectRef>
          <a:fontRef idx="minor">
            <a:schemeClr val="dk1"/>
          </a:fontRef>
        </p:style>
        <p:txBody>
          <a:bodyPr vert="horz" wrap="square" lIns="121920" tIns="60960" rIns="121920" bIns="60960" numCol="1" rtlCol="0" anchor="ctr" anchorCtr="0" compatLnSpc="1">
            <a:prstTxWarp prst="textNoShape">
              <a:avLst/>
            </a:prstTxWarp>
            <a:noAutofit/>
          </a:bodyPr>
          <a:lstStyle/>
          <a:p>
            <a:pPr marL="0" marR="0" lvl="0" indent="0" algn="ctr" defTabSz="1219170" rtl="0" eaLnBrk="1" fontAlgn="base" latinLnBrk="0" hangingPunct="1">
              <a:lnSpc>
                <a:spcPct val="100000"/>
              </a:lnSpc>
              <a:spcBef>
                <a:spcPct val="20000"/>
              </a:spcBef>
              <a:spcAft>
                <a:spcPct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D49A5829-20F9-0360-F42C-16300130614C}"/>
                  </a:ext>
                </a:extLst>
              </p:cNvPr>
              <p:cNvSpPr txBox="1"/>
              <p:nvPr/>
            </p:nvSpPr>
            <p:spPr>
              <a:xfrm>
                <a:off x="4029167" y="5619196"/>
                <a:ext cx="631520"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d>
                        <m:dPr>
                          <m:begChr m:val="|"/>
                          <m:endChr m:val="⟩"/>
                          <m:ctrlP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0</m:t>
                          </m:r>
                        </m:e>
                      </m:d>
                    </m:oMath>
                  </m:oMathPara>
                </a14:m>
                <a:endParaRPr kumimoji="0" lang="en-IN"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33" name="TextBox 32">
                <a:extLst>
                  <a:ext uri="{FF2B5EF4-FFF2-40B4-BE49-F238E27FC236}">
                    <a16:creationId xmlns:a16="http://schemas.microsoft.com/office/drawing/2014/main" id="{D49A5829-20F9-0360-F42C-16300130614C}"/>
                  </a:ext>
                </a:extLst>
              </p:cNvPr>
              <p:cNvSpPr txBox="1">
                <a:spLocks noRot="1" noChangeAspect="1" noMove="1" noResize="1" noEditPoints="1" noAdjustHandles="1" noChangeArrowheads="1" noChangeShapeType="1" noTextEdit="1"/>
              </p:cNvSpPr>
              <p:nvPr/>
            </p:nvSpPr>
            <p:spPr>
              <a:xfrm>
                <a:off x="4029167" y="5619196"/>
                <a:ext cx="631520" cy="461665"/>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B17F43C1-91EB-C79D-5F46-735AE9F79F42}"/>
                  </a:ext>
                </a:extLst>
              </p:cNvPr>
              <p:cNvSpPr txBox="1"/>
              <p:nvPr/>
            </p:nvSpPr>
            <p:spPr>
              <a:xfrm>
                <a:off x="8037590" y="4477679"/>
                <a:ext cx="1879617" cy="47590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d>
                        <m:dPr>
                          <m:begChr m:val="|"/>
                          <m:endChr m:val="⟩"/>
                          <m:ctrlP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0</m:t>
                          </m:r>
                        </m:e>
                      </m:d>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sSup>
                        <m:sSupPr>
                          <m:ctrlP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pPr>
                        <m:e>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𝑒</m:t>
                          </m:r>
                        </m:e>
                        <m:sup>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𝑖</m:t>
                          </m:r>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𝜙</m:t>
                          </m:r>
                        </m:sup>
                      </m:sSup>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 </m:t>
                      </m:r>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oMath>
                  </m:oMathPara>
                </a14:m>
                <a:endParaRPr kumimoji="0" lang="en-IN"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7" name="TextBox 36">
                <a:extLst>
                  <a:ext uri="{FF2B5EF4-FFF2-40B4-BE49-F238E27FC236}">
                    <a16:creationId xmlns:a16="http://schemas.microsoft.com/office/drawing/2014/main" id="{B17F43C1-91EB-C79D-5F46-735AE9F79F42}"/>
                  </a:ext>
                </a:extLst>
              </p:cNvPr>
              <p:cNvSpPr txBox="1">
                <a:spLocks noRot="1" noChangeAspect="1" noMove="1" noResize="1" noEditPoints="1" noAdjustHandles="1" noChangeArrowheads="1" noChangeShapeType="1" noTextEdit="1"/>
              </p:cNvSpPr>
              <p:nvPr/>
            </p:nvSpPr>
            <p:spPr>
              <a:xfrm>
                <a:off x="8037590" y="4477679"/>
                <a:ext cx="1879617" cy="475900"/>
              </a:xfrm>
              <a:prstGeom prst="rect">
                <a:avLst/>
              </a:prstGeom>
              <a:blipFill>
                <a:blip r:embed="rId7"/>
                <a:stretch>
                  <a:fillRect r="-676" b="-17949"/>
                </a:stretch>
              </a:blipFill>
            </p:spPr>
            <p:txBody>
              <a:bodyPr/>
              <a:lstStyle/>
              <a:p>
                <a:r>
                  <a:rPr lang="en-US">
                    <a:noFill/>
                  </a:rPr>
                  <a:t> </a:t>
                </a:r>
              </a:p>
            </p:txBody>
          </p:sp>
        </mc:Fallback>
      </mc:AlternateContent>
      <p:sp>
        <p:nvSpPr>
          <p:cNvPr id="38" name="Arrow: Down 37">
            <a:extLst>
              <a:ext uri="{FF2B5EF4-FFF2-40B4-BE49-F238E27FC236}">
                <a16:creationId xmlns:a16="http://schemas.microsoft.com/office/drawing/2014/main" id="{DB87BE70-6695-CA70-1820-CF0A15A682B4}"/>
              </a:ext>
            </a:extLst>
          </p:cNvPr>
          <p:cNvSpPr/>
          <p:nvPr/>
        </p:nvSpPr>
        <p:spPr bwMode="auto">
          <a:xfrm>
            <a:off x="8622992" y="5140281"/>
            <a:ext cx="477241" cy="399896"/>
          </a:xfrm>
          <a:prstGeom prst="downArrow">
            <a:avLst/>
          </a:prstGeom>
          <a:ln/>
        </p:spPr>
        <p:style>
          <a:lnRef idx="1">
            <a:schemeClr val="accent2"/>
          </a:lnRef>
          <a:fillRef idx="2">
            <a:schemeClr val="accent2"/>
          </a:fillRef>
          <a:effectRef idx="1">
            <a:schemeClr val="accent2"/>
          </a:effectRef>
          <a:fontRef idx="minor">
            <a:schemeClr val="dk1"/>
          </a:fontRef>
        </p:style>
        <p:txBody>
          <a:bodyPr vert="horz" wrap="square" lIns="121920" tIns="60960" rIns="121920" bIns="60960" numCol="1" rtlCol="0" anchor="ctr" anchorCtr="0" compatLnSpc="1">
            <a:prstTxWarp prst="textNoShape">
              <a:avLst/>
            </a:prstTxWarp>
            <a:noAutofit/>
          </a:bodyPr>
          <a:lstStyle/>
          <a:p>
            <a:pPr marL="0" marR="0" lvl="0" indent="0" algn="ctr" defTabSz="1219170" rtl="0" eaLnBrk="1" fontAlgn="base" latinLnBrk="0" hangingPunct="1">
              <a:lnSpc>
                <a:spcPct val="100000"/>
              </a:lnSpc>
              <a:spcBef>
                <a:spcPct val="20000"/>
              </a:spcBef>
              <a:spcAft>
                <a:spcPct val="0"/>
              </a:spcAft>
              <a:buClrTx/>
              <a:buSzTx/>
              <a:buFontTx/>
              <a:buNone/>
              <a:tabLst/>
              <a:defRPr/>
            </a:pP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90AA2D33-304E-50E7-22F3-4A9B28A1173A}"/>
                  </a:ext>
                </a:extLst>
              </p:cNvPr>
              <p:cNvSpPr txBox="1"/>
              <p:nvPr/>
            </p:nvSpPr>
            <p:spPr>
              <a:xfrm>
                <a:off x="6993451" y="5596773"/>
                <a:ext cx="3824830"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400" b="0" i="0" u="none" strike="noStrike" kern="1200" cap="none" spc="0" normalizeH="0" baseline="0" noProof="0">
                    <a:ln>
                      <a:noFill/>
                    </a:ln>
                    <a:solidFill>
                      <a:prstClr val="black"/>
                    </a:solidFill>
                    <a:effectLst/>
                    <a:uLnTx/>
                    <a:uFillTx/>
                    <a:latin typeface="Calibri" panose="020F0502020204030204"/>
                    <a:ea typeface="+mn-ea"/>
                    <a:cs typeface="+mn-cs"/>
                  </a:rPr>
                  <a:t>Incoherent mix of </a:t>
                </a:r>
                <a14:m>
                  <m:oMath xmlns:m="http://schemas.openxmlformats.org/officeDocument/2006/math">
                    <m:d>
                      <m:dPr>
                        <m:begChr m:val="|"/>
                        <m:endChr m:val="⟩"/>
                        <m:ctrlP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r>
                          <a:rPr kumimoji="0" lang="en-IN"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0</m:t>
                        </m:r>
                      </m:e>
                    </m:d>
                  </m:oMath>
                </a14:m>
                <a:r>
                  <a:rPr kumimoji="0" lang="en-IN" sz="2400" b="0" i="0" u="none" strike="noStrike" kern="1200" cap="none" spc="0" normalizeH="0" baseline="0" noProof="0">
                    <a:ln>
                      <a:noFill/>
                    </a:ln>
                    <a:solidFill>
                      <a:prstClr val="black"/>
                    </a:solidFill>
                    <a:effectLst/>
                    <a:uLnTx/>
                    <a:uFillTx/>
                    <a:latin typeface="Calibri" panose="020F0502020204030204"/>
                    <a:ea typeface="+mn-ea"/>
                    <a:cs typeface="+mn-cs"/>
                  </a:rPr>
                  <a:t> and </a:t>
                </a:r>
                <a14:m>
                  <m:oMath xmlns:m="http://schemas.openxmlformats.org/officeDocument/2006/math">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oMath>
                </a14:m>
                <a:endParaRPr kumimoji="0" lang="en-IN"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mc:Choice>
        <mc:Fallback xmlns="">
          <p:sp>
            <p:nvSpPr>
              <p:cNvPr id="39" name="TextBox 38">
                <a:extLst>
                  <a:ext uri="{FF2B5EF4-FFF2-40B4-BE49-F238E27FC236}">
                    <a16:creationId xmlns:a16="http://schemas.microsoft.com/office/drawing/2014/main" id="{90AA2D33-304E-50E7-22F3-4A9B28A1173A}"/>
                  </a:ext>
                </a:extLst>
              </p:cNvPr>
              <p:cNvSpPr txBox="1">
                <a:spLocks noRot="1" noChangeAspect="1" noMove="1" noResize="1" noEditPoints="1" noAdjustHandles="1" noChangeArrowheads="1" noChangeShapeType="1" noTextEdit="1"/>
              </p:cNvSpPr>
              <p:nvPr/>
            </p:nvSpPr>
            <p:spPr>
              <a:xfrm>
                <a:off x="6993451" y="5596773"/>
                <a:ext cx="3824830" cy="461665"/>
              </a:xfrm>
              <a:prstGeom prst="rect">
                <a:avLst/>
              </a:prstGeom>
              <a:blipFill>
                <a:blip r:embed="rId8"/>
                <a:stretch>
                  <a:fillRect l="-2310" t="-7895" b="-2894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0" name="Rectangle 39">
                <a:extLst>
                  <a:ext uri="{FF2B5EF4-FFF2-40B4-BE49-F238E27FC236}">
                    <a16:creationId xmlns:a16="http://schemas.microsoft.com/office/drawing/2014/main" id="{3BE2AE8F-D210-97D4-7CC6-14D41F9A8934}"/>
                  </a:ext>
                </a:extLst>
              </p:cNvPr>
              <p:cNvSpPr/>
              <p:nvPr/>
            </p:nvSpPr>
            <p:spPr bwMode="auto">
              <a:xfrm>
                <a:off x="7780352" y="1803401"/>
                <a:ext cx="2379648" cy="716161"/>
              </a:xfrm>
              <a:prstGeom prst="rect">
                <a:avLst/>
              </a:prstGeom>
              <a:ln/>
            </p:spPr>
            <p:style>
              <a:lnRef idx="1">
                <a:schemeClr val="accent6"/>
              </a:lnRef>
              <a:fillRef idx="2">
                <a:schemeClr val="accent6"/>
              </a:fillRef>
              <a:effectRef idx="1">
                <a:schemeClr val="accent6"/>
              </a:effectRef>
              <a:fontRef idx="minor">
                <a:schemeClr val="dk1"/>
              </a:fontRef>
            </p:style>
            <p:txBody>
              <a:bodyPr vert="horz" wrap="square" lIns="121920" tIns="60960" rIns="121920" bIns="60960" numCol="1" rtlCol="0" anchor="ctr" anchorCtr="0" compatLnSpc="1">
                <a:prstTxWarp prst="textNoShape">
                  <a:avLst/>
                </a:prstTxWarp>
                <a:noAutofit/>
              </a:bodyPr>
              <a:lstStyle/>
              <a:p>
                <a:pPr marL="0" marR="0" lvl="0" indent="0" algn="ctr" defTabSz="121917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Dephasing (</a:t>
                </a:r>
                <a14:m>
                  <m:oMath xmlns:m="http://schemas.openxmlformats.org/officeDocument/2006/math">
                    <m:sSub>
                      <m:sSubPr>
                        <m:ctrlP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sty m:val="p"/>
                          </m:rPr>
                          <a:rPr kumimoji="0" lang="en-US"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T</m:t>
                        </m:r>
                      </m:e>
                      <m:sub>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𝜙</m:t>
                        </m:r>
                      </m:sub>
                    </m:sSub>
                  </m:oMath>
                </a14:m>
                <a:r>
                  <a:rPr kumimoji="0" lang="en-US" sz="2400" b="0" i="0" u="none" strike="noStrike" kern="1200" cap="none" spc="0" normalizeH="0" baseline="0" noProof="0">
                    <a:ln>
                      <a:noFill/>
                    </a:ln>
                    <a:solidFill>
                      <a:prstClr val="black"/>
                    </a:solidFill>
                    <a:effectLst/>
                    <a:uLnTx/>
                    <a:uFillTx/>
                    <a:latin typeface="Arial" charset="0"/>
                    <a:ea typeface="+mn-ea"/>
                    <a:cs typeface="+mn-cs"/>
                  </a:rPr>
                  <a:t>)</a:t>
                </a:r>
                <a:endParaRPr kumimoji="0" lang="en-IN" sz="2400" b="0" i="0" u="none" strike="noStrike" kern="1200" cap="none" spc="0" normalizeH="0" baseline="0" noProof="0">
                  <a:ln>
                    <a:noFill/>
                  </a:ln>
                  <a:solidFill>
                    <a:prstClr val="black"/>
                  </a:solidFill>
                  <a:effectLst/>
                  <a:uLnTx/>
                  <a:uFillTx/>
                  <a:latin typeface="Arial" charset="0"/>
                  <a:ea typeface="+mn-ea"/>
                  <a:cs typeface="+mn-cs"/>
                </a:endParaRPr>
              </a:p>
            </p:txBody>
          </p:sp>
        </mc:Choice>
        <mc:Fallback xmlns="">
          <p:sp>
            <p:nvSpPr>
              <p:cNvPr id="40" name="Rectangle 39">
                <a:extLst>
                  <a:ext uri="{FF2B5EF4-FFF2-40B4-BE49-F238E27FC236}">
                    <a16:creationId xmlns:a16="http://schemas.microsoft.com/office/drawing/2014/main" id="{3BE2AE8F-D210-97D4-7CC6-14D41F9A8934}"/>
                  </a:ext>
                </a:extLst>
              </p:cNvPr>
              <p:cNvSpPr>
                <a:spLocks noRot="1" noChangeAspect="1" noMove="1" noResize="1" noEditPoints="1" noAdjustHandles="1" noChangeArrowheads="1" noChangeShapeType="1" noTextEdit="1"/>
              </p:cNvSpPr>
              <p:nvPr/>
            </p:nvSpPr>
            <p:spPr bwMode="auto">
              <a:xfrm>
                <a:off x="7780352" y="1803401"/>
                <a:ext cx="2379648" cy="716161"/>
              </a:xfrm>
              <a:prstGeom prst="rect">
                <a:avLst/>
              </a:prstGeom>
              <a:blipFill>
                <a:blip r:embed="rId9"/>
                <a:stretch>
                  <a:fillRect l="-1587" r="-1587"/>
                </a:stretch>
              </a:blipFill>
              <a:ln/>
            </p:spPr>
            <p:txBody>
              <a:bodyPr/>
              <a:lstStyle/>
              <a:p>
                <a:r>
                  <a:rPr lang="en-US">
                    <a:noFill/>
                  </a:rPr>
                  <a:t> </a:t>
                </a:r>
              </a:p>
            </p:txBody>
          </p:sp>
        </mc:Fallback>
      </mc:AlternateContent>
      <p:sp>
        <p:nvSpPr>
          <p:cNvPr id="10" name="TextBox 9">
            <a:extLst>
              <a:ext uri="{FF2B5EF4-FFF2-40B4-BE49-F238E27FC236}">
                <a16:creationId xmlns:a16="http://schemas.microsoft.com/office/drawing/2014/main" id="{B2A3EC4B-47BC-AD68-86F8-58941431E1D1}"/>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pic>
        <p:nvPicPr>
          <p:cNvPr id="13" name="Picture 12">
            <a:extLst>
              <a:ext uri="{FF2B5EF4-FFF2-40B4-BE49-F238E27FC236}">
                <a16:creationId xmlns:a16="http://schemas.microsoft.com/office/drawing/2014/main" id="{A58483EA-55FF-4109-FE9D-59105505649A}"/>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10248903" y="119057"/>
            <a:ext cx="1873607" cy="1992837"/>
          </a:xfrm>
          <a:prstGeom prst="rect">
            <a:avLst/>
          </a:prstGeom>
        </p:spPr>
      </p:pic>
      <p:sp>
        <p:nvSpPr>
          <p:cNvPr id="15" name="Date Placeholder 14">
            <a:extLst>
              <a:ext uri="{FF2B5EF4-FFF2-40B4-BE49-F238E27FC236}">
                <a16:creationId xmlns:a16="http://schemas.microsoft.com/office/drawing/2014/main" id="{175BF970-665E-A5A2-4668-3FCB96B55CFB}"/>
              </a:ext>
            </a:extLst>
          </p:cNvPr>
          <p:cNvSpPr>
            <a:spLocks noGrp="1"/>
          </p:cNvSpPr>
          <p:nvPr>
            <p:ph type="dt" sz="half" idx="10"/>
          </p:nvPr>
        </p:nvSpPr>
        <p:spPr/>
        <p:txBody>
          <a:bodyPr/>
          <a:lstStyle/>
          <a:p>
            <a:r>
              <a:rPr lang="en-US"/>
              <a:t>5/16/26</a:t>
            </a:r>
          </a:p>
        </p:txBody>
      </p:sp>
      <p:sp>
        <p:nvSpPr>
          <p:cNvPr id="17" name="Slide Number Placeholder 16">
            <a:extLst>
              <a:ext uri="{FF2B5EF4-FFF2-40B4-BE49-F238E27FC236}">
                <a16:creationId xmlns:a16="http://schemas.microsoft.com/office/drawing/2014/main" id="{C579FCBA-752D-B85B-C8ED-408A9871F591}"/>
              </a:ext>
            </a:extLst>
          </p:cNvPr>
          <p:cNvSpPr>
            <a:spLocks noGrp="1"/>
          </p:cNvSpPr>
          <p:nvPr>
            <p:ph type="sldNum" sz="quarter" idx="12"/>
          </p:nvPr>
        </p:nvSpPr>
        <p:spPr/>
        <p:txBody>
          <a:bodyPr/>
          <a:lstStyle/>
          <a:p>
            <a:fld id="{77C4C07F-2820-6546-B283-3CD0816859FD}" type="slidenum">
              <a:rPr lang="en-US" smtClean="0"/>
              <a:t>39</a:t>
            </a:fld>
            <a:endParaRPr lang="en-US"/>
          </a:p>
        </p:txBody>
      </p:sp>
    </p:spTree>
    <p:extLst>
      <p:ext uri="{BB962C8B-B14F-4D97-AF65-F5344CB8AC3E}">
        <p14:creationId xmlns:p14="http://schemas.microsoft.com/office/powerpoint/2010/main" val="3828911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par>
                                <p:cTn id="18" presetID="10" presetClass="entr" presetSubtype="0" fill="hold" grpId="0" nodeType="with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par>
                                <p:cTn id="21" presetID="1" presetClass="entr" presetSubtype="0" fill="hold"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42" presetClass="path" presetSubtype="0" accel="50000" decel="50000" fill="hold" nodeType="withEffect">
                                  <p:stCondLst>
                                    <p:cond delay="0"/>
                                  </p:stCondLst>
                                  <p:childTnLst>
                                    <p:animMotion origin="layout" path="M 4.44444E-6 3.08642E-6 L 0.13836 -0.00062 " pathEditMode="relative" rAng="0" ptsTypes="AA">
                                      <p:cBhvr>
                                        <p:cTn id="24" dur="500" fill="hold"/>
                                        <p:tgtEl>
                                          <p:spTgt spid="9"/>
                                        </p:tgtEl>
                                        <p:attrNameLst>
                                          <p:attrName>ppt_x</p:attrName>
                                          <p:attrName>ppt_y</p:attrName>
                                        </p:attrNameLst>
                                      </p:cBhvr>
                                      <p:rCtr x="6910" y="-31"/>
                                    </p:animMotion>
                                  </p:childTnLst>
                                </p:cTn>
                              </p:par>
                            </p:childTnLst>
                          </p:cTn>
                        </p:par>
                        <p:par>
                          <p:cTn id="25" fill="hold">
                            <p:stCondLst>
                              <p:cond delay="500"/>
                            </p:stCondLst>
                            <p:childTnLst>
                              <p:par>
                                <p:cTn id="26" presetID="1" presetClass="exit" presetSubtype="0" fill="hold" nodeType="afterEffect">
                                  <p:stCondLst>
                                    <p:cond delay="0"/>
                                  </p:stCondLst>
                                  <p:childTnLst>
                                    <p:set>
                                      <p:cBhvr>
                                        <p:cTn id="27" dur="1" fill="hold">
                                          <p:stCondLst>
                                            <p:cond delay="0"/>
                                          </p:stCondLst>
                                        </p:cTn>
                                        <p:tgtEl>
                                          <p:spTgt spid="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0"/>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32"/>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33"/>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40"/>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25"/>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24"/>
                                        </p:tgtEl>
                                        <p:attrNameLst>
                                          <p:attrName>style.visibility</p:attrName>
                                        </p:attrNameLst>
                                      </p:cBhvr>
                                      <p:to>
                                        <p:strVal val="visible"/>
                                      </p:to>
                                    </p:set>
                                  </p:childTnLst>
                                </p:cTn>
                              </p:par>
                              <p:par>
                                <p:cTn id="44" presetID="1" presetClass="entr" presetSubtype="0" fill="hold" nodeType="withEffect">
                                  <p:stCondLst>
                                    <p:cond delay="0"/>
                                  </p:stCondLst>
                                  <p:childTnLst>
                                    <p:set>
                                      <p:cBhvr>
                                        <p:cTn id="45" dur="1" fill="hold">
                                          <p:stCondLst>
                                            <p:cond delay="0"/>
                                          </p:stCondLst>
                                        </p:cTn>
                                        <p:tgtEl>
                                          <p:spTgt spid="27"/>
                                        </p:tgtEl>
                                        <p:attrNameLst>
                                          <p:attrName>style.visibility</p:attrName>
                                        </p:attrNameLst>
                                      </p:cBhvr>
                                      <p:to>
                                        <p:strVal val="visible"/>
                                      </p:to>
                                    </p:set>
                                  </p:childTnLst>
                                </p:cTn>
                              </p:par>
                              <p:par>
                                <p:cTn id="46" presetID="40" presetClass="path" presetSubtype="0" autoRev="1" fill="hold" nodeType="withEffect">
                                  <p:stCondLst>
                                    <p:cond delay="500"/>
                                  </p:stCondLst>
                                  <p:childTnLst>
                                    <p:animMotion origin="layout" path="M 3.61111E-6 7.40741E-7 C -0.00035 -0.01914 -0.00035 -0.03704 -0.00052 -0.03704 C -0.0007 -0.03704 -0.00087 -0.01914 -0.00087 7.40741E-7 C -0.00087 0.02099 -0.00105 0.04197 -0.00122 0.04197 C -0.00139 0.04197 -0.00139 0.02099 -0.00157 7.40741E-7 C -0.00157 -0.01914 -0.00157 -0.03704 -0.00191 -0.03704 C -0.00191 -0.03673 -0.00209 -0.01914 -0.00209 7.40741E-7 C -0.00226 0.02099 -0.00226 0.04197 -0.00243 0.04197 C -0.00261 0.04197 -0.00278 7.40741E-7 -0.00278 0.00031 C -0.00278 -0.01914 -0.00295 -0.03704 -0.00313 -0.03704 C -0.0033 -0.03704 -0.0033 -0.01914 -0.0033 7.40741E-7 C -0.00348 0.02099 -0.00348 0.04197 -0.00365 0.04197 C -0.004 0.04197 -0.004 0.02099 -0.004 7.40741E-7 C -0.00417 -0.01914 -0.00417 -0.03704 -0.00434 -0.03704 C -0.00452 -0.03704 -0.00452 -0.01914 -0.00469 7.40741E-7 C -0.00469 0.02099 -0.00486 0.04197 -0.00504 0.04197 C -0.00504 0.04228 -0.00504 0.02099 -0.00504 7.40741E-7 " pathEditMode="relative" rAng="0" ptsTypes="AAAAAAAAAAAAAAAAA">
                                      <p:cBhvr>
                                        <p:cTn id="47" dur="2000" fill="hold"/>
                                        <p:tgtEl>
                                          <p:spTgt spid="25"/>
                                        </p:tgtEl>
                                        <p:attrNameLst>
                                          <p:attrName>ppt_x</p:attrName>
                                          <p:attrName>ppt_y</p:attrName>
                                        </p:attrNameLst>
                                      </p:cBhvr>
                                      <p:rCtr x="-260" y="247"/>
                                    </p:animMotion>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fade">
                                      <p:cBhvr>
                                        <p:cTn id="52" dur="500"/>
                                        <p:tgtEl>
                                          <p:spTgt spid="28"/>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9"/>
                                        </p:tgtEl>
                                        <p:attrNameLst>
                                          <p:attrName>style.visibility</p:attrName>
                                        </p:attrNameLst>
                                      </p:cBhvr>
                                      <p:to>
                                        <p:strVal val="visible"/>
                                      </p:to>
                                    </p:set>
                                    <p:animEffect transition="in" filter="fade">
                                      <p:cBhvr>
                                        <p:cTn id="55" dur="500"/>
                                        <p:tgtEl>
                                          <p:spTgt spid="29"/>
                                        </p:tgtEl>
                                      </p:cBhvr>
                                    </p:animEffect>
                                  </p:childTnLst>
                                </p:cTn>
                              </p:par>
                              <p:par>
                                <p:cTn id="56" presetID="1" presetClass="entr" presetSubtype="0" fill="hold" grpId="0" nodeType="withEffect">
                                  <p:stCondLst>
                                    <p:cond delay="0"/>
                                  </p:stCondLst>
                                  <p:childTnLst>
                                    <p:set>
                                      <p:cBhvr>
                                        <p:cTn id="57" dur="1" fill="hold">
                                          <p:stCondLst>
                                            <p:cond delay="0"/>
                                          </p:stCondLst>
                                        </p:cTn>
                                        <p:tgtEl>
                                          <p:spTgt spid="37"/>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grpId="0" nodeType="clickEffect">
                                  <p:stCondLst>
                                    <p:cond delay="0"/>
                                  </p:stCondLst>
                                  <p:childTnLst>
                                    <p:set>
                                      <p:cBhvr>
                                        <p:cTn id="61" dur="1" fill="hold">
                                          <p:stCondLst>
                                            <p:cond delay="0"/>
                                          </p:stCondLst>
                                        </p:cTn>
                                        <p:tgtEl>
                                          <p:spTgt spid="4"/>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39"/>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8" grpId="1" animBg="1"/>
      <p:bldP spid="19" grpId="0" animBg="1"/>
      <p:bldP spid="21" grpId="0" animBg="1"/>
      <p:bldP spid="23" grpId="0" animBg="1"/>
      <p:bldP spid="24" grpId="0" animBg="1"/>
      <p:bldP spid="28" grpId="0" animBg="1"/>
      <p:bldP spid="29" grpId="0" animBg="1"/>
      <p:bldP spid="30" grpId="0"/>
      <p:bldP spid="32" grpId="0" animBg="1"/>
      <p:bldP spid="33" grpId="0"/>
      <p:bldP spid="37" grpId="0"/>
      <p:bldP spid="38" grpId="0" animBg="1"/>
      <p:bldP spid="39" grpId="0"/>
      <p:bldP spid="40"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sz="3200" b="1" dirty="0">
                <a:latin typeface="+mn-lt"/>
              </a:rPr>
              <a:t>Qubit challenges</a:t>
            </a:r>
          </a:p>
        </p:txBody>
      </p:sp>
      <p:sp>
        <p:nvSpPr>
          <p:cNvPr id="9" name="Content Placeholder 10">
            <a:extLst>
              <a:ext uri="{FF2B5EF4-FFF2-40B4-BE49-F238E27FC236}">
                <a16:creationId xmlns:a16="http://schemas.microsoft.com/office/drawing/2014/main" id="{4144D98C-5684-104E-9685-47D273E6B43C}"/>
              </a:ext>
            </a:extLst>
          </p:cNvPr>
          <p:cNvSpPr txBox="1">
            <a:spLocks/>
          </p:cNvSpPr>
          <p:nvPr/>
        </p:nvSpPr>
        <p:spPr>
          <a:xfrm>
            <a:off x="465483" y="1292851"/>
            <a:ext cx="7186048" cy="2393264"/>
          </a:xfrm>
          <a:prstGeom prst="rect">
            <a:avLst/>
          </a:prstGeom>
        </p:spPr>
        <p:txBody>
          <a:bodyPr lIns="0" tIns="0" rIns="0" bIns="0">
            <a:noAutofit/>
          </a:bodyPr>
          <a:lstStyle>
            <a:lvl1pPr marL="342900" indent="-342900" algn="l" defTabSz="457200" rtl="0" eaLnBrk="1" fontAlgn="base" hangingPunct="1">
              <a:spcBef>
                <a:spcPct val="20000"/>
              </a:spcBef>
              <a:spcAft>
                <a:spcPct val="0"/>
              </a:spcAft>
              <a:buFont typeface="Arial" charset="0"/>
              <a:buChar char="•"/>
              <a:defRPr sz="2400" kern="1200">
                <a:solidFill>
                  <a:srgbClr val="505050"/>
                </a:solidFill>
                <a:latin typeface="Helvetica"/>
                <a:ea typeface="Geneva" charset="0"/>
                <a:cs typeface="ＭＳ Ｐゴシック" charset="0"/>
              </a:defRPr>
            </a:lvl1pPr>
            <a:lvl2pPr marL="742950" indent="-285750" algn="l" defTabSz="457200" rtl="0" eaLnBrk="1" fontAlgn="base" hangingPunct="1">
              <a:spcBef>
                <a:spcPct val="20000"/>
              </a:spcBef>
              <a:spcAft>
                <a:spcPct val="0"/>
              </a:spcAft>
              <a:buFont typeface="Arial" charset="0"/>
              <a:buChar char="–"/>
              <a:defRPr sz="2200" kern="1200">
                <a:solidFill>
                  <a:srgbClr val="505050"/>
                </a:solidFill>
                <a:latin typeface="Helvetica"/>
                <a:ea typeface="ＭＳ Ｐゴシック" charset="0"/>
                <a:cs typeface="ＭＳ Ｐゴシック" charset="0"/>
              </a:defRPr>
            </a:lvl2pPr>
            <a:lvl3pPr marL="1143000" indent="-228600" algn="l" defTabSz="457200" rtl="0" eaLnBrk="1" fontAlgn="base" hangingPunct="1">
              <a:spcBef>
                <a:spcPct val="20000"/>
              </a:spcBef>
              <a:spcAft>
                <a:spcPct val="0"/>
              </a:spcAft>
              <a:buFont typeface="Arial" charset="0"/>
              <a:buChar char="•"/>
              <a:defRPr sz="2000" kern="1200">
                <a:solidFill>
                  <a:srgbClr val="505050"/>
                </a:solidFill>
                <a:latin typeface="Helvetica"/>
                <a:ea typeface="ＭＳ Ｐゴシック" charset="0"/>
                <a:cs typeface="ＭＳ Ｐゴシック" charset="0"/>
              </a:defRPr>
            </a:lvl3pPr>
            <a:lvl4pPr marL="1600200" indent="-228600" algn="l" defTabSz="457200" rtl="0" eaLnBrk="1" fontAlgn="base" hangingPunct="1">
              <a:spcBef>
                <a:spcPct val="20000"/>
              </a:spcBef>
              <a:spcAft>
                <a:spcPct val="0"/>
              </a:spcAft>
              <a:buFont typeface="Arial" charset="0"/>
              <a:buChar char="–"/>
              <a:defRPr sz="1800" kern="1200">
                <a:solidFill>
                  <a:srgbClr val="505050"/>
                </a:solidFill>
                <a:latin typeface="Helvetica"/>
                <a:ea typeface="ＭＳ Ｐゴシック" charset="0"/>
                <a:cs typeface="ＭＳ Ｐゴシック" charset="0"/>
              </a:defRPr>
            </a:lvl4pPr>
            <a:lvl5pPr marL="2057400" indent="-228600" algn="l" defTabSz="457200" rtl="0" eaLnBrk="1" fontAlgn="base" hangingPunct="1">
              <a:spcBef>
                <a:spcPct val="20000"/>
              </a:spcBef>
              <a:spcAft>
                <a:spcPct val="0"/>
              </a:spcAft>
              <a:buFont typeface="Arial"/>
              <a:buChar char="•"/>
              <a:defRPr sz="1800" kern="1200">
                <a:solidFill>
                  <a:srgbClr val="505050"/>
                </a:solidFill>
                <a:latin typeface="Helvetica"/>
                <a:ea typeface="ＭＳ Ｐゴシック" charset="0"/>
                <a:cs typeface="ＭＳ Ｐゴシック"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42891" indent="-342891" defTabSz="609570"/>
            <a:r>
              <a:rPr lang="en-US" dirty="0"/>
              <a:t>Need a qubit that you can manipulate and not confuse with other possible states of the system</a:t>
            </a:r>
          </a:p>
          <a:p>
            <a:pPr marL="342891" indent="-342891" defTabSz="609570"/>
            <a:r>
              <a:rPr lang="en-US" dirty="0"/>
              <a:t>Maintain the </a:t>
            </a:r>
            <a:r>
              <a:rPr lang="en-US" b="1" dirty="0">
                <a:solidFill>
                  <a:srgbClr val="003087"/>
                </a:solidFill>
              </a:rPr>
              <a:t>quantum coherence</a:t>
            </a:r>
            <a:r>
              <a:rPr lang="en-US" dirty="0">
                <a:solidFill>
                  <a:srgbClr val="003087"/>
                </a:solidFill>
              </a:rPr>
              <a:t> </a:t>
            </a:r>
            <a:r>
              <a:rPr lang="en-US" dirty="0">
                <a:solidFill>
                  <a:srgbClr val="505050">
                    <a:lumMod val="50000"/>
                  </a:srgbClr>
                </a:solidFill>
              </a:rPr>
              <a:t>of superpositions </a:t>
            </a:r>
            <a:r>
              <a:rPr lang="en-US" dirty="0"/>
              <a:t>long enough to perform a large number of gate operations</a:t>
            </a:r>
          </a:p>
          <a:p>
            <a:pPr marL="457178" indent="-457178" defTabSz="609570"/>
            <a:endParaRPr lang="en-US" dirty="0">
              <a:solidFill>
                <a:srgbClr val="003087"/>
              </a:solidFill>
            </a:endParaRPr>
          </a:p>
        </p:txBody>
      </p:sp>
      <p:pic>
        <p:nvPicPr>
          <p:cNvPr id="11" name="Picture 10">
            <a:extLst>
              <a:ext uri="{FF2B5EF4-FFF2-40B4-BE49-F238E27FC236}">
                <a16:creationId xmlns:a16="http://schemas.microsoft.com/office/drawing/2014/main" id="{1E851FAC-95C6-2B46-A433-DE82168A033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281293" y="76307"/>
            <a:ext cx="2841299" cy="1679543"/>
          </a:xfrm>
          <a:prstGeom prst="rect">
            <a:avLst/>
          </a:prstGeom>
        </p:spPr>
      </p:pic>
      <p:pic>
        <p:nvPicPr>
          <p:cNvPr id="4" name="Picture 3">
            <a:extLst>
              <a:ext uri="{FF2B5EF4-FFF2-40B4-BE49-F238E27FC236}">
                <a16:creationId xmlns:a16="http://schemas.microsoft.com/office/drawing/2014/main" id="{DC33C5D2-803C-544F-B419-147880C1870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367752" y="1292851"/>
            <a:ext cx="3255768" cy="4883655"/>
          </a:xfrm>
          <a:prstGeom prst="rect">
            <a:avLst/>
          </a:prstGeom>
        </p:spPr>
      </p:pic>
      <p:pic>
        <p:nvPicPr>
          <p:cNvPr id="8" name="Picture 7">
            <a:extLst>
              <a:ext uri="{FF2B5EF4-FFF2-40B4-BE49-F238E27FC236}">
                <a16:creationId xmlns:a16="http://schemas.microsoft.com/office/drawing/2014/main" id="{C4E781E9-E5DF-C044-88A8-41B884D22FA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473387" y="3971770"/>
            <a:ext cx="5169152" cy="1622495"/>
          </a:xfrm>
          <a:prstGeom prst="rect">
            <a:avLst/>
          </a:prstGeom>
        </p:spPr>
      </p:pic>
      <p:pic>
        <p:nvPicPr>
          <p:cNvPr id="10" name="Picture 9">
            <a:extLst>
              <a:ext uri="{FF2B5EF4-FFF2-40B4-BE49-F238E27FC236}">
                <a16:creationId xmlns:a16="http://schemas.microsoft.com/office/drawing/2014/main" id="{5E4D38C2-04F0-5840-8C86-3E4FEA716A5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028387" y="76307"/>
            <a:ext cx="3094204" cy="1829040"/>
          </a:xfrm>
          <a:prstGeom prst="rect">
            <a:avLst/>
          </a:prstGeom>
        </p:spPr>
      </p:pic>
      <p:sp>
        <p:nvSpPr>
          <p:cNvPr id="2" name="TextBox 1">
            <a:extLst>
              <a:ext uri="{FF2B5EF4-FFF2-40B4-BE49-F238E27FC236}">
                <a16:creationId xmlns:a16="http://schemas.microsoft.com/office/drawing/2014/main" id="{F63EA444-F4FE-BC15-45C3-F515338F507B}"/>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3" name="Date Placeholder 2">
            <a:extLst>
              <a:ext uri="{FF2B5EF4-FFF2-40B4-BE49-F238E27FC236}">
                <a16:creationId xmlns:a16="http://schemas.microsoft.com/office/drawing/2014/main" id="{6BE912EB-A68B-85A6-238B-9617EE369B18}"/>
              </a:ext>
            </a:extLst>
          </p:cNvPr>
          <p:cNvSpPr>
            <a:spLocks noGrp="1"/>
          </p:cNvSpPr>
          <p:nvPr>
            <p:ph type="dt" sz="half" idx="2"/>
          </p:nvPr>
        </p:nvSpPr>
        <p:spPr/>
        <p:txBody>
          <a:bodyPr/>
          <a:lstStyle/>
          <a:p>
            <a:pPr>
              <a:defRPr/>
            </a:pPr>
            <a:r>
              <a:rPr lang="en-US"/>
              <a:t>5/16/26</a:t>
            </a:r>
            <a:endParaRPr lang="en-US" dirty="0"/>
          </a:p>
        </p:txBody>
      </p:sp>
      <p:sp>
        <p:nvSpPr>
          <p:cNvPr id="5" name="Footer Placeholder 4">
            <a:extLst>
              <a:ext uri="{FF2B5EF4-FFF2-40B4-BE49-F238E27FC236}">
                <a16:creationId xmlns:a16="http://schemas.microsoft.com/office/drawing/2014/main" id="{6D01EC9D-C427-669C-854F-BFA59408D253}"/>
              </a:ext>
            </a:extLst>
          </p:cNvPr>
          <p:cNvSpPr>
            <a:spLocks noGrp="1"/>
          </p:cNvSpPr>
          <p:nvPr>
            <p:ph type="ftr" sz="quarter" idx="3"/>
          </p:nvPr>
        </p:nvSpPr>
        <p:spPr/>
        <p:txBody>
          <a:bodyPr/>
          <a:lstStyle/>
          <a:p>
            <a:pPr>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45EAB389-9161-72F1-5963-7DAE95CB32C5}"/>
              </a:ext>
            </a:extLst>
          </p:cNvPr>
          <p:cNvSpPr>
            <a:spLocks noGrp="1"/>
          </p:cNvSpPr>
          <p:nvPr>
            <p:ph type="sldNum" sz="quarter" idx="4"/>
          </p:nvPr>
        </p:nvSpPr>
        <p:spPr/>
        <p:txBody>
          <a:bodyPr/>
          <a:lstStyle/>
          <a:p>
            <a:pPr>
              <a:defRPr/>
            </a:pPr>
            <a:fld id="{148C009B-CB69-E04A-B9B3-34B26D69E9CF}" type="slidenum">
              <a:rPr lang="en-US" smtClean="0"/>
              <a:pPr>
                <a:defRPr/>
              </a:pPr>
              <a:t>40</a:t>
            </a:fld>
            <a:endParaRPr lang="en-US" dirty="0"/>
          </a:p>
        </p:txBody>
      </p:sp>
    </p:spTree>
    <p:extLst>
      <p:ext uri="{BB962C8B-B14F-4D97-AF65-F5344CB8AC3E}">
        <p14:creationId xmlns:p14="http://schemas.microsoft.com/office/powerpoint/2010/main" val="39745423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8D3F957-B0C6-6A8E-0CDF-F8D35BDAB68C}"/>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Sam Posen | IPAC'26 Tutorial</a:t>
            </a:r>
          </a:p>
        </p:txBody>
      </p:sp>
      <p:sp>
        <p:nvSpPr>
          <p:cNvPr id="3" name="TextBox 2">
            <a:extLst>
              <a:ext uri="{FF2B5EF4-FFF2-40B4-BE49-F238E27FC236}">
                <a16:creationId xmlns:a16="http://schemas.microsoft.com/office/drawing/2014/main" id="{4DD7EA6E-75F8-AF58-C41D-50852081DCCD}"/>
              </a:ext>
            </a:extLst>
          </p:cNvPr>
          <p:cNvSpPr txBox="1"/>
          <p:nvPr/>
        </p:nvSpPr>
        <p:spPr>
          <a:xfrm>
            <a:off x="3851640" y="0"/>
            <a:ext cx="4488729" cy="666786"/>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3733" b="1" i="0" u="none" strike="noStrike" kern="1200" cap="none" spc="0" normalizeH="0" baseline="0" noProof="0" dirty="0">
                <a:ln>
                  <a:noFill/>
                </a:ln>
                <a:solidFill>
                  <a:srgbClr val="004C97"/>
                </a:solidFill>
                <a:effectLst>
                  <a:outerShdw blurRad="38100" dist="38100" dir="2700000" algn="tl">
                    <a:srgbClr val="000000">
                      <a:alpha val="43137"/>
                    </a:srgbClr>
                  </a:outerShdw>
                </a:effectLst>
                <a:uLnTx/>
                <a:uFillTx/>
                <a:latin typeface="Helvetica" panose="020B0604020202020204" pitchFamily="34" charset="0"/>
                <a:ea typeface="+mn-ea"/>
                <a:cs typeface="Helvetica" panose="020B0604020202020204" pitchFamily="34" charset="0"/>
              </a:rPr>
              <a:t>Different Platforms</a:t>
            </a:r>
          </a:p>
        </p:txBody>
      </p:sp>
      <p:pic>
        <p:nvPicPr>
          <p:cNvPr id="80" name="Picture 79">
            <a:extLst>
              <a:ext uri="{FF2B5EF4-FFF2-40B4-BE49-F238E27FC236}">
                <a16:creationId xmlns:a16="http://schemas.microsoft.com/office/drawing/2014/main" id="{A867574C-31FE-E3F1-64A8-3B1DA848F83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6401" y="4082454"/>
            <a:ext cx="2053801" cy="2242185"/>
          </a:xfrm>
          <a:prstGeom prst="rect">
            <a:avLst/>
          </a:prstGeom>
        </p:spPr>
      </p:pic>
      <p:sp>
        <p:nvSpPr>
          <p:cNvPr id="81" name="TextBox 80">
            <a:extLst>
              <a:ext uri="{FF2B5EF4-FFF2-40B4-BE49-F238E27FC236}">
                <a16:creationId xmlns:a16="http://schemas.microsoft.com/office/drawing/2014/main" id="{87C3A5BF-032A-F7A2-5B7D-DD7C1D56DBCD}"/>
              </a:ext>
            </a:extLst>
          </p:cNvPr>
          <p:cNvSpPr txBox="1"/>
          <p:nvPr/>
        </p:nvSpPr>
        <p:spPr>
          <a:xfrm>
            <a:off x="1463035" y="6370200"/>
            <a:ext cx="1009892" cy="37965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rPr>
              <a:t>phys.org</a:t>
            </a:r>
          </a:p>
        </p:txBody>
      </p:sp>
      <p:sp>
        <p:nvSpPr>
          <p:cNvPr id="82" name="TextBox 81">
            <a:extLst>
              <a:ext uri="{FF2B5EF4-FFF2-40B4-BE49-F238E27FC236}">
                <a16:creationId xmlns:a16="http://schemas.microsoft.com/office/drawing/2014/main" id="{A79D259F-679C-9C49-3953-0D478EAB4AB8}"/>
              </a:ext>
            </a:extLst>
          </p:cNvPr>
          <p:cNvSpPr txBox="1"/>
          <p:nvPr/>
        </p:nvSpPr>
        <p:spPr>
          <a:xfrm>
            <a:off x="9235144" y="3611567"/>
            <a:ext cx="2185278" cy="50276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667" b="0" i="0" u="none" strike="noStrike" kern="1200" cap="none" spc="0" normalizeH="0" baseline="0" noProof="0">
                <a:ln>
                  <a:noFill/>
                </a:ln>
                <a:solidFill>
                  <a:prstClr val="black"/>
                </a:solidFill>
                <a:effectLst/>
                <a:uLnTx/>
                <a:uFillTx/>
                <a:latin typeface="Calibri" panose="020F0502020204030204"/>
                <a:ea typeface="+mn-ea"/>
                <a:cs typeface="+mn-cs"/>
              </a:rPr>
              <a:t>Quantum dots</a:t>
            </a:r>
          </a:p>
        </p:txBody>
      </p:sp>
      <p:sp>
        <p:nvSpPr>
          <p:cNvPr id="83" name="TextBox 82">
            <a:extLst>
              <a:ext uri="{FF2B5EF4-FFF2-40B4-BE49-F238E27FC236}">
                <a16:creationId xmlns:a16="http://schemas.microsoft.com/office/drawing/2014/main" id="{48FCC46D-5A67-08F0-73E1-710E8F3F6A6D}"/>
              </a:ext>
            </a:extLst>
          </p:cNvPr>
          <p:cNvSpPr txBox="1"/>
          <p:nvPr/>
        </p:nvSpPr>
        <p:spPr>
          <a:xfrm>
            <a:off x="489899" y="3611567"/>
            <a:ext cx="1693284" cy="50276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667" b="0" i="0" u="none" strike="noStrike" kern="1200" cap="none" spc="0" normalizeH="0" baseline="0" noProof="0">
                <a:ln>
                  <a:noFill/>
                </a:ln>
                <a:solidFill>
                  <a:prstClr val="black"/>
                </a:solidFill>
                <a:effectLst/>
                <a:uLnTx/>
                <a:uFillTx/>
                <a:latin typeface="Calibri" panose="020F0502020204030204"/>
                <a:ea typeface="+mn-ea"/>
                <a:cs typeface="+mn-cs"/>
              </a:rPr>
              <a:t>NV centers</a:t>
            </a:r>
          </a:p>
        </p:txBody>
      </p:sp>
      <p:pic>
        <p:nvPicPr>
          <p:cNvPr id="86" name="Picture 85">
            <a:extLst>
              <a:ext uri="{FF2B5EF4-FFF2-40B4-BE49-F238E27FC236}">
                <a16:creationId xmlns:a16="http://schemas.microsoft.com/office/drawing/2014/main" id="{D9A10654-1F8C-D75A-5047-91DF72BC799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026057" y="4184054"/>
            <a:ext cx="2800001" cy="1922893"/>
          </a:xfrm>
          <a:prstGeom prst="rect">
            <a:avLst/>
          </a:prstGeom>
        </p:spPr>
      </p:pic>
      <p:sp>
        <p:nvSpPr>
          <p:cNvPr id="87" name="TextBox 86">
            <a:extLst>
              <a:ext uri="{FF2B5EF4-FFF2-40B4-BE49-F238E27FC236}">
                <a16:creationId xmlns:a16="http://schemas.microsoft.com/office/drawing/2014/main" id="{BDFA2CE8-42F5-50A9-69EE-915C79A5E7A3}"/>
              </a:ext>
            </a:extLst>
          </p:cNvPr>
          <p:cNvSpPr txBox="1"/>
          <p:nvPr/>
        </p:nvSpPr>
        <p:spPr>
          <a:xfrm>
            <a:off x="10228319" y="6113205"/>
            <a:ext cx="1694631" cy="37965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rPr>
              <a:t>sciencemag.org</a:t>
            </a:r>
          </a:p>
        </p:txBody>
      </p:sp>
      <p:pic>
        <p:nvPicPr>
          <p:cNvPr id="88" name="Picture 2" descr="molecule">
            <a:extLst>
              <a:ext uri="{FF2B5EF4-FFF2-40B4-BE49-F238E27FC236}">
                <a16:creationId xmlns:a16="http://schemas.microsoft.com/office/drawing/2014/main" id="{8C72400D-108F-EF67-96BC-08810F92EECC}"/>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149600" y="4184054"/>
            <a:ext cx="1984936" cy="2535857"/>
          </a:xfrm>
          <a:prstGeom prst="rect">
            <a:avLst/>
          </a:prstGeom>
          <a:noFill/>
          <a:extLst>
            <a:ext uri="{909E8E84-426E-40DD-AFC4-6F175D3DCCD1}">
              <a14:hiddenFill xmlns:a14="http://schemas.microsoft.com/office/drawing/2010/main">
                <a:solidFill>
                  <a:srgbClr val="FFFFFF"/>
                </a:solidFill>
              </a14:hiddenFill>
            </a:ext>
          </a:extLst>
        </p:spPr>
      </p:pic>
      <p:sp>
        <p:nvSpPr>
          <p:cNvPr id="89" name="TextBox 88">
            <a:extLst>
              <a:ext uri="{FF2B5EF4-FFF2-40B4-BE49-F238E27FC236}">
                <a16:creationId xmlns:a16="http://schemas.microsoft.com/office/drawing/2014/main" id="{5F23B6DC-D95A-647C-F80C-50D16C5A8824}"/>
              </a:ext>
            </a:extLst>
          </p:cNvPr>
          <p:cNvSpPr txBox="1"/>
          <p:nvPr/>
        </p:nvSpPr>
        <p:spPr>
          <a:xfrm>
            <a:off x="3626870" y="3611567"/>
            <a:ext cx="883575" cy="50276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667" b="0" i="0" u="none" strike="noStrike" kern="1200" cap="none" spc="0" normalizeH="0" baseline="0" noProof="0">
                <a:ln>
                  <a:noFill/>
                </a:ln>
                <a:solidFill>
                  <a:prstClr val="black"/>
                </a:solidFill>
                <a:effectLst/>
                <a:uLnTx/>
                <a:uFillTx/>
                <a:latin typeface="Calibri" panose="020F0502020204030204"/>
                <a:ea typeface="+mn-ea"/>
                <a:cs typeface="+mn-cs"/>
              </a:rPr>
              <a:t>NMR</a:t>
            </a:r>
          </a:p>
        </p:txBody>
      </p:sp>
      <p:sp>
        <p:nvSpPr>
          <p:cNvPr id="90" name="TextBox 89">
            <a:extLst>
              <a:ext uri="{FF2B5EF4-FFF2-40B4-BE49-F238E27FC236}">
                <a16:creationId xmlns:a16="http://schemas.microsoft.com/office/drawing/2014/main" id="{A290C35E-73EA-3765-076B-38E115DFA79D}"/>
              </a:ext>
            </a:extLst>
          </p:cNvPr>
          <p:cNvSpPr txBox="1"/>
          <p:nvPr/>
        </p:nvSpPr>
        <p:spPr>
          <a:xfrm>
            <a:off x="3950140" y="6317653"/>
            <a:ext cx="1154162" cy="37965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white"/>
                </a:solidFill>
                <a:effectLst/>
                <a:uLnTx/>
                <a:uFillTx/>
                <a:latin typeface="Calibri" panose="020F0502020204030204"/>
                <a:ea typeface="+mn-ea"/>
                <a:cs typeface="+mn-cs"/>
              </a:rPr>
              <a:t>chemie.tu</a:t>
            </a:r>
          </a:p>
        </p:txBody>
      </p:sp>
      <p:pic>
        <p:nvPicPr>
          <p:cNvPr id="93" name="Picture 2" descr="Quantum Computations in Optical Lattices">
            <a:extLst>
              <a:ext uri="{FF2B5EF4-FFF2-40B4-BE49-F238E27FC236}">
                <a16:creationId xmlns:a16="http://schemas.microsoft.com/office/drawing/2014/main" id="{F3EA2F66-1861-6310-2A5D-0D51836B45B0}"/>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689600" y="4184053"/>
            <a:ext cx="2794000" cy="1752600"/>
          </a:xfrm>
          <a:prstGeom prst="rect">
            <a:avLst/>
          </a:prstGeom>
          <a:noFill/>
          <a:extLst>
            <a:ext uri="{909E8E84-426E-40DD-AFC4-6F175D3DCCD1}">
              <a14:hiddenFill xmlns:a14="http://schemas.microsoft.com/office/drawing/2010/main">
                <a:solidFill>
                  <a:srgbClr val="FFFFFF"/>
                </a:solidFill>
              </a14:hiddenFill>
            </a:ext>
          </a:extLst>
        </p:spPr>
      </p:pic>
      <p:sp>
        <p:nvSpPr>
          <p:cNvPr id="94" name="TextBox 93">
            <a:extLst>
              <a:ext uri="{FF2B5EF4-FFF2-40B4-BE49-F238E27FC236}">
                <a16:creationId xmlns:a16="http://schemas.microsoft.com/office/drawing/2014/main" id="{935DC20E-8ACA-D4F6-85C4-B03888811C88}"/>
              </a:ext>
            </a:extLst>
          </p:cNvPr>
          <p:cNvSpPr txBox="1"/>
          <p:nvPr/>
        </p:nvSpPr>
        <p:spPr>
          <a:xfrm>
            <a:off x="5994400" y="3611567"/>
            <a:ext cx="2157322" cy="50276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667" b="0" i="0" u="none" strike="noStrike" kern="1200" cap="none" spc="0" normalizeH="0" baseline="0" noProof="0">
                <a:ln>
                  <a:noFill/>
                </a:ln>
                <a:solidFill>
                  <a:prstClr val="black"/>
                </a:solidFill>
                <a:effectLst/>
                <a:uLnTx/>
                <a:uFillTx/>
                <a:latin typeface="Calibri" panose="020F0502020204030204"/>
                <a:ea typeface="+mn-ea"/>
                <a:cs typeface="+mn-cs"/>
              </a:rPr>
              <a:t>Neutral atoms</a:t>
            </a:r>
          </a:p>
        </p:txBody>
      </p:sp>
      <p:sp>
        <p:nvSpPr>
          <p:cNvPr id="95" name="TextBox 94">
            <a:extLst>
              <a:ext uri="{FF2B5EF4-FFF2-40B4-BE49-F238E27FC236}">
                <a16:creationId xmlns:a16="http://schemas.microsoft.com/office/drawing/2014/main" id="{4F8DFEB1-285C-7882-2855-9171CC7CA63E}"/>
              </a:ext>
            </a:extLst>
          </p:cNvPr>
          <p:cNvSpPr txBox="1"/>
          <p:nvPr/>
        </p:nvSpPr>
        <p:spPr>
          <a:xfrm>
            <a:off x="7849511" y="5907284"/>
            <a:ext cx="625428" cy="37965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rPr>
              <a:t>NIST</a:t>
            </a:r>
          </a:p>
        </p:txBody>
      </p:sp>
      <p:sp>
        <p:nvSpPr>
          <p:cNvPr id="4" name="TextBox 3">
            <a:extLst>
              <a:ext uri="{FF2B5EF4-FFF2-40B4-BE49-F238E27FC236}">
                <a16:creationId xmlns:a16="http://schemas.microsoft.com/office/drawing/2014/main" id="{3D1BCC2C-C2E1-AC78-4D3F-62B07686693C}"/>
              </a:ext>
            </a:extLst>
          </p:cNvPr>
          <p:cNvSpPr txBox="1"/>
          <p:nvPr/>
        </p:nvSpPr>
        <p:spPr>
          <a:xfrm>
            <a:off x="4289071" y="766033"/>
            <a:ext cx="3584636" cy="50276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667" b="0" i="0" u="none" strike="noStrike" kern="1200" cap="none" spc="0" normalizeH="0" baseline="0" noProof="0">
                <a:ln>
                  <a:noFill/>
                </a:ln>
                <a:solidFill>
                  <a:prstClr val="black"/>
                </a:solidFill>
                <a:effectLst/>
                <a:uLnTx/>
                <a:uFillTx/>
                <a:latin typeface="Calibri" panose="020F0502020204030204"/>
                <a:ea typeface="+mn-ea"/>
                <a:cs typeface="+mn-cs"/>
              </a:rPr>
              <a:t>Superconducting circuits</a:t>
            </a:r>
          </a:p>
        </p:txBody>
      </p:sp>
      <p:pic>
        <p:nvPicPr>
          <p:cNvPr id="7" name="Picture 6">
            <a:extLst>
              <a:ext uri="{FF2B5EF4-FFF2-40B4-BE49-F238E27FC236}">
                <a16:creationId xmlns:a16="http://schemas.microsoft.com/office/drawing/2014/main" id="{6EA609FF-C8C5-28F5-EBE2-8ADBD0E00AC4}"/>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4880321" y="1261585"/>
            <a:ext cx="2682864" cy="2150732"/>
          </a:xfrm>
          <a:prstGeom prst="rect">
            <a:avLst/>
          </a:prstGeom>
        </p:spPr>
      </p:pic>
      <p:sp>
        <p:nvSpPr>
          <p:cNvPr id="8" name="TextBox 7">
            <a:extLst>
              <a:ext uri="{FF2B5EF4-FFF2-40B4-BE49-F238E27FC236}">
                <a16:creationId xmlns:a16="http://schemas.microsoft.com/office/drawing/2014/main" id="{8714AD4C-281D-C79D-22A1-E87BAFF5A9B4}"/>
              </a:ext>
            </a:extLst>
          </p:cNvPr>
          <p:cNvSpPr txBox="1"/>
          <p:nvPr/>
        </p:nvSpPr>
        <p:spPr>
          <a:xfrm>
            <a:off x="1184168" y="794808"/>
            <a:ext cx="1963038" cy="50276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667" b="0" i="0" u="none" strike="noStrike" kern="1200" cap="none" spc="0" normalizeH="0" baseline="0" noProof="0">
                <a:ln>
                  <a:noFill/>
                </a:ln>
                <a:solidFill>
                  <a:prstClr val="black"/>
                </a:solidFill>
                <a:effectLst/>
                <a:uLnTx/>
                <a:uFillTx/>
                <a:latin typeface="Calibri" panose="020F0502020204030204"/>
                <a:ea typeface="+mn-ea"/>
                <a:cs typeface="+mn-cs"/>
              </a:rPr>
              <a:t>Trapped ions</a:t>
            </a:r>
          </a:p>
        </p:txBody>
      </p:sp>
      <p:pic>
        <p:nvPicPr>
          <p:cNvPr id="9" name="Picture 8">
            <a:extLst>
              <a:ext uri="{FF2B5EF4-FFF2-40B4-BE49-F238E27FC236}">
                <a16:creationId xmlns:a16="http://schemas.microsoft.com/office/drawing/2014/main" id="{B86E3DCE-D300-5023-C674-26C9674034A7}"/>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87652" y="1263468"/>
            <a:ext cx="2874315" cy="2148849"/>
          </a:xfrm>
          <a:prstGeom prst="rect">
            <a:avLst/>
          </a:prstGeom>
        </p:spPr>
      </p:pic>
      <p:pic>
        <p:nvPicPr>
          <p:cNvPr id="10" name="Picture 9">
            <a:extLst>
              <a:ext uri="{FF2B5EF4-FFF2-40B4-BE49-F238E27FC236}">
                <a16:creationId xmlns:a16="http://schemas.microsoft.com/office/drawing/2014/main" id="{99E36643-8A48-BCE3-BDFD-473BAD0DCDD4}"/>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436315" y="1262040"/>
            <a:ext cx="3485375" cy="2150277"/>
          </a:xfrm>
          <a:prstGeom prst="rect">
            <a:avLst/>
          </a:prstGeom>
        </p:spPr>
      </p:pic>
      <p:sp>
        <p:nvSpPr>
          <p:cNvPr id="11" name="TextBox 10">
            <a:extLst>
              <a:ext uri="{FF2B5EF4-FFF2-40B4-BE49-F238E27FC236}">
                <a16:creationId xmlns:a16="http://schemas.microsoft.com/office/drawing/2014/main" id="{F05DCBF1-2797-7FBC-FFD8-578D59088E64}"/>
              </a:ext>
            </a:extLst>
          </p:cNvPr>
          <p:cNvSpPr txBox="1"/>
          <p:nvPr/>
        </p:nvSpPr>
        <p:spPr>
          <a:xfrm>
            <a:off x="10614587" y="3183611"/>
            <a:ext cx="1009892" cy="37965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rPr>
              <a:t>phys.org</a:t>
            </a:r>
          </a:p>
        </p:txBody>
      </p:sp>
      <p:sp>
        <p:nvSpPr>
          <p:cNvPr id="12" name="TextBox 11">
            <a:extLst>
              <a:ext uri="{FF2B5EF4-FFF2-40B4-BE49-F238E27FC236}">
                <a16:creationId xmlns:a16="http://schemas.microsoft.com/office/drawing/2014/main" id="{F9521A87-AD39-DCB1-52AA-E96B3DBDB81E}"/>
              </a:ext>
            </a:extLst>
          </p:cNvPr>
          <p:cNvSpPr txBox="1"/>
          <p:nvPr/>
        </p:nvSpPr>
        <p:spPr>
          <a:xfrm>
            <a:off x="1706074" y="3383961"/>
            <a:ext cx="2198872" cy="37965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rPr>
              <a:t>laserfocusworld.com</a:t>
            </a:r>
          </a:p>
        </p:txBody>
      </p:sp>
      <p:sp>
        <p:nvSpPr>
          <p:cNvPr id="13" name="TextBox 12">
            <a:extLst>
              <a:ext uri="{FF2B5EF4-FFF2-40B4-BE49-F238E27FC236}">
                <a16:creationId xmlns:a16="http://schemas.microsoft.com/office/drawing/2014/main" id="{B6536FBF-20D8-ECA8-7ECD-736FE0374E8F}"/>
              </a:ext>
            </a:extLst>
          </p:cNvPr>
          <p:cNvSpPr txBox="1"/>
          <p:nvPr/>
        </p:nvSpPr>
        <p:spPr>
          <a:xfrm>
            <a:off x="6831727" y="3383960"/>
            <a:ext cx="771365" cy="37965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rPr>
              <a:t>SQMS</a:t>
            </a:r>
          </a:p>
        </p:txBody>
      </p:sp>
      <p:sp>
        <p:nvSpPr>
          <p:cNvPr id="5" name="TextBox 4">
            <a:extLst>
              <a:ext uri="{FF2B5EF4-FFF2-40B4-BE49-F238E27FC236}">
                <a16:creationId xmlns:a16="http://schemas.microsoft.com/office/drawing/2014/main" id="{3661D736-5E64-6760-61D4-615B056A4C35}"/>
              </a:ext>
            </a:extLst>
          </p:cNvPr>
          <p:cNvSpPr txBox="1"/>
          <p:nvPr/>
        </p:nvSpPr>
        <p:spPr>
          <a:xfrm>
            <a:off x="8875158" y="771516"/>
            <a:ext cx="2523448" cy="502766"/>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IN" sz="2667" b="0" i="0" u="none" strike="noStrike" kern="1200" cap="none" spc="0" normalizeH="0" baseline="0" noProof="0">
                <a:ln>
                  <a:noFill/>
                </a:ln>
                <a:solidFill>
                  <a:prstClr val="black"/>
                </a:solidFill>
                <a:effectLst/>
                <a:uLnTx/>
                <a:uFillTx/>
                <a:latin typeface="Calibri" panose="020F0502020204030204"/>
                <a:ea typeface="+mn-ea"/>
                <a:cs typeface="+mn-cs"/>
              </a:rPr>
              <a:t>Photonic crystals</a:t>
            </a:r>
          </a:p>
        </p:txBody>
      </p:sp>
      <p:sp>
        <p:nvSpPr>
          <p:cNvPr id="6" name="Rectangle: Rounded Corners 5">
            <a:extLst>
              <a:ext uri="{FF2B5EF4-FFF2-40B4-BE49-F238E27FC236}">
                <a16:creationId xmlns:a16="http://schemas.microsoft.com/office/drawing/2014/main" id="{636FF10B-AF47-9811-0514-83FB64DB827F}"/>
              </a:ext>
            </a:extLst>
          </p:cNvPr>
          <p:cNvSpPr/>
          <p:nvPr/>
        </p:nvSpPr>
        <p:spPr>
          <a:xfrm>
            <a:off x="4175652" y="794809"/>
            <a:ext cx="3932179" cy="2924897"/>
          </a:xfrm>
          <a:prstGeom prst="round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IN"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E2C0A36-9908-2AFF-4FEE-5AE66E67D326}"/>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15" name="Date Placeholder 14">
            <a:extLst>
              <a:ext uri="{FF2B5EF4-FFF2-40B4-BE49-F238E27FC236}">
                <a16:creationId xmlns:a16="http://schemas.microsoft.com/office/drawing/2014/main" id="{1779E7F7-D714-E6FC-55E4-EBE86147D0B1}"/>
              </a:ext>
            </a:extLst>
          </p:cNvPr>
          <p:cNvSpPr>
            <a:spLocks noGrp="1"/>
          </p:cNvSpPr>
          <p:nvPr>
            <p:ph type="dt" sz="half" idx="10"/>
          </p:nvPr>
        </p:nvSpPr>
        <p:spPr/>
        <p:txBody>
          <a:bodyPr/>
          <a:lstStyle/>
          <a:p>
            <a:r>
              <a:rPr lang="en-US"/>
              <a:t>5/16/26</a:t>
            </a:r>
          </a:p>
        </p:txBody>
      </p:sp>
      <p:sp>
        <p:nvSpPr>
          <p:cNvPr id="16" name="Slide Number Placeholder 15">
            <a:extLst>
              <a:ext uri="{FF2B5EF4-FFF2-40B4-BE49-F238E27FC236}">
                <a16:creationId xmlns:a16="http://schemas.microsoft.com/office/drawing/2014/main" id="{E6D66933-8435-6AB7-3838-64D1D07E33EF}"/>
              </a:ext>
            </a:extLst>
          </p:cNvPr>
          <p:cNvSpPr>
            <a:spLocks noGrp="1"/>
          </p:cNvSpPr>
          <p:nvPr>
            <p:ph type="sldNum" sz="quarter" idx="12"/>
          </p:nvPr>
        </p:nvSpPr>
        <p:spPr/>
        <p:txBody>
          <a:bodyPr/>
          <a:lstStyle/>
          <a:p>
            <a:fld id="{77C4C07F-2820-6546-B283-3CD0816859FD}" type="slidenum">
              <a:rPr lang="en-US" smtClean="0"/>
              <a:t>41</a:t>
            </a:fld>
            <a:endParaRPr lang="en-US"/>
          </a:p>
        </p:txBody>
      </p:sp>
    </p:spTree>
    <p:extLst>
      <p:ext uri="{BB962C8B-B14F-4D97-AF65-F5344CB8AC3E}">
        <p14:creationId xmlns:p14="http://schemas.microsoft.com/office/powerpoint/2010/main" val="8259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DD9DD5B-1D48-1A6B-1D05-82D74EB3A251}"/>
              </a:ext>
            </a:extLst>
          </p:cNvPr>
          <p:cNvSpPr>
            <a:spLocks noGrp="1"/>
          </p:cNvSpPr>
          <p:nvPr>
            <p:ph idx="1"/>
          </p:nvPr>
        </p:nvSpPr>
        <p:spPr>
          <a:xfrm>
            <a:off x="304805" y="2262611"/>
            <a:ext cx="4954908" cy="3768303"/>
          </a:xfrm>
        </p:spPr>
        <p:txBody>
          <a:bodyPr/>
          <a:lstStyle/>
          <a:p>
            <a:r>
              <a:rPr lang="en-US" dirty="0"/>
              <a:t>Can this be the basis for a qubit?</a:t>
            </a:r>
          </a:p>
        </p:txBody>
      </p:sp>
      <p:sp>
        <p:nvSpPr>
          <p:cNvPr id="4" name="Date Placeholder 3">
            <a:extLst>
              <a:ext uri="{FF2B5EF4-FFF2-40B4-BE49-F238E27FC236}">
                <a16:creationId xmlns:a16="http://schemas.microsoft.com/office/drawing/2014/main" id="{595AEC8F-CE66-CA09-45A9-420354B06130}"/>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74FCD91F-7C60-6BAF-0B6B-A3D82E1490E6}"/>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7063DF9D-4977-9559-17F2-A85470493191}"/>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42</a:t>
            </a:fld>
            <a:endParaRPr lang="en-US" dirty="0">
              <a:ea typeface="Geneva" charset="0"/>
            </a:endParaRPr>
          </a:p>
        </p:txBody>
      </p:sp>
      <p:sp>
        <p:nvSpPr>
          <p:cNvPr id="9" name="Title 2">
            <a:extLst>
              <a:ext uri="{FF2B5EF4-FFF2-40B4-BE49-F238E27FC236}">
                <a16:creationId xmlns:a16="http://schemas.microsoft.com/office/drawing/2014/main" id="{A044643D-E783-A913-70A1-8285FC5421E2}"/>
              </a:ext>
            </a:extLst>
          </p:cNvPr>
          <p:cNvSpPr>
            <a:spLocks noGrp="1"/>
          </p:cNvSpPr>
          <p:nvPr>
            <p:ph type="title"/>
          </p:nvPr>
        </p:nvSpPr>
        <p:spPr>
          <a:xfrm>
            <a:off x="304800" y="251752"/>
            <a:ext cx="11582400" cy="427877"/>
          </a:xfrm>
        </p:spPr>
        <p:txBody>
          <a:bodyPr/>
          <a:lstStyle/>
          <a:p>
            <a:r>
              <a:rPr lang="en-US" dirty="0"/>
              <a:t>SRF Cavity in Liquid Helium</a:t>
            </a:r>
          </a:p>
        </p:txBody>
      </p:sp>
      <p:pic>
        <p:nvPicPr>
          <p:cNvPr id="3" name="Picture 6">
            <a:extLst>
              <a:ext uri="{FF2B5EF4-FFF2-40B4-BE49-F238E27FC236}">
                <a16:creationId xmlns:a16="http://schemas.microsoft.com/office/drawing/2014/main" id="{CA5DAD4E-D8AC-45C5-9CD4-9E3C6EF718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8637" y="303285"/>
            <a:ext cx="4954908" cy="3418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6336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DD9DD5B-1D48-1A6B-1D05-82D74EB3A251}"/>
              </a:ext>
            </a:extLst>
          </p:cNvPr>
          <p:cNvSpPr>
            <a:spLocks noGrp="1"/>
          </p:cNvSpPr>
          <p:nvPr>
            <p:ph idx="1"/>
          </p:nvPr>
        </p:nvSpPr>
        <p:spPr>
          <a:xfrm>
            <a:off x="304804" y="2262611"/>
            <a:ext cx="5117201" cy="3768303"/>
          </a:xfrm>
        </p:spPr>
        <p:txBody>
          <a:bodyPr/>
          <a:lstStyle/>
          <a:p>
            <a:r>
              <a:rPr lang="en-US" dirty="0"/>
              <a:t>Can this be the basis for a qubit?</a:t>
            </a:r>
          </a:p>
          <a:p>
            <a:r>
              <a:rPr lang="en-US" dirty="0"/>
              <a:t>Well, there’s a problem – the cavity might seem cold at 4 K or 2 K, but it’s still teeming with thermal photons</a:t>
            </a:r>
          </a:p>
        </p:txBody>
      </p:sp>
      <p:sp>
        <p:nvSpPr>
          <p:cNvPr id="4" name="Date Placeholder 3">
            <a:extLst>
              <a:ext uri="{FF2B5EF4-FFF2-40B4-BE49-F238E27FC236}">
                <a16:creationId xmlns:a16="http://schemas.microsoft.com/office/drawing/2014/main" id="{595AEC8F-CE66-CA09-45A9-420354B06130}"/>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74FCD91F-7C60-6BAF-0B6B-A3D82E1490E6}"/>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7063DF9D-4977-9559-17F2-A85470493191}"/>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43</a:t>
            </a:fld>
            <a:endParaRPr lang="en-US" dirty="0">
              <a:ea typeface="Geneva" charset="0"/>
            </a:endParaRPr>
          </a:p>
        </p:txBody>
      </p:sp>
      <p:sp>
        <p:nvSpPr>
          <p:cNvPr id="9" name="Title 2">
            <a:extLst>
              <a:ext uri="{FF2B5EF4-FFF2-40B4-BE49-F238E27FC236}">
                <a16:creationId xmlns:a16="http://schemas.microsoft.com/office/drawing/2014/main" id="{A044643D-E783-A913-70A1-8285FC5421E2}"/>
              </a:ext>
            </a:extLst>
          </p:cNvPr>
          <p:cNvSpPr>
            <a:spLocks noGrp="1"/>
          </p:cNvSpPr>
          <p:nvPr>
            <p:ph type="title"/>
          </p:nvPr>
        </p:nvSpPr>
        <p:spPr>
          <a:xfrm>
            <a:off x="304800" y="251752"/>
            <a:ext cx="11582400" cy="427877"/>
          </a:xfrm>
        </p:spPr>
        <p:txBody>
          <a:bodyPr/>
          <a:lstStyle/>
          <a:p>
            <a:r>
              <a:rPr lang="en-US" dirty="0"/>
              <a:t>SRF Cavity in Liquid Helium</a:t>
            </a:r>
          </a:p>
        </p:txBody>
      </p:sp>
      <p:pic>
        <p:nvPicPr>
          <p:cNvPr id="3" name="Picture 6">
            <a:extLst>
              <a:ext uri="{FF2B5EF4-FFF2-40B4-BE49-F238E27FC236}">
                <a16:creationId xmlns:a16="http://schemas.microsoft.com/office/drawing/2014/main" id="{CA86C982-EE3F-6570-EA19-CEC4A9C483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8637" y="303285"/>
            <a:ext cx="4954908" cy="341841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EB254B1-441F-9233-6249-8D194B864216}"/>
              </a:ext>
            </a:extLst>
          </p:cNvPr>
          <p:cNvSpPr/>
          <p:nvPr/>
        </p:nvSpPr>
        <p:spPr>
          <a:xfrm>
            <a:off x="8016091" y="2697804"/>
            <a:ext cx="336727" cy="220493"/>
          </a:xfrm>
          <a:prstGeom prst="rect">
            <a:avLst/>
          </a:prstGeom>
          <a:noFill/>
          <a:ln w="127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3200">
              <a:solidFill>
                <a:srgbClr val="FFFFFF"/>
              </a:solidFill>
              <a:latin typeface="Arial"/>
            </a:endParaRPr>
          </a:p>
        </p:txBody>
      </p:sp>
      <p:cxnSp>
        <p:nvCxnSpPr>
          <p:cNvPr id="8" name="Straight Connector 7">
            <a:extLst>
              <a:ext uri="{FF2B5EF4-FFF2-40B4-BE49-F238E27FC236}">
                <a16:creationId xmlns:a16="http://schemas.microsoft.com/office/drawing/2014/main" id="{9BCE8BAA-A510-AA62-1E27-31EC042C4B51}"/>
              </a:ext>
            </a:extLst>
          </p:cNvPr>
          <p:cNvCxnSpPr>
            <a:cxnSpLocks/>
          </p:cNvCxnSpPr>
          <p:nvPr/>
        </p:nvCxnSpPr>
        <p:spPr>
          <a:xfrm flipH="1">
            <a:off x="7405993" y="2918297"/>
            <a:ext cx="610097" cy="3349267"/>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43EF622-4543-8DD4-46B3-4A509F1EAAEE}"/>
              </a:ext>
            </a:extLst>
          </p:cNvPr>
          <p:cNvCxnSpPr>
            <a:cxnSpLocks/>
          </p:cNvCxnSpPr>
          <p:nvPr/>
        </p:nvCxnSpPr>
        <p:spPr>
          <a:xfrm>
            <a:off x="8352818" y="2913425"/>
            <a:ext cx="2467441" cy="3354139"/>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6B05EE7-2531-A4D8-E4E8-7F1ACAE866A4}"/>
              </a:ext>
            </a:extLst>
          </p:cNvPr>
          <p:cNvCxnSpPr>
            <a:cxnSpLocks/>
          </p:cNvCxnSpPr>
          <p:nvPr/>
        </p:nvCxnSpPr>
        <p:spPr>
          <a:xfrm flipH="1">
            <a:off x="7405991" y="2697804"/>
            <a:ext cx="610099" cy="1284051"/>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299BD7A-F3E0-CADA-0D8C-2FF78DC7C528}"/>
              </a:ext>
            </a:extLst>
          </p:cNvPr>
          <p:cNvCxnSpPr>
            <a:cxnSpLocks/>
          </p:cNvCxnSpPr>
          <p:nvPr/>
        </p:nvCxnSpPr>
        <p:spPr>
          <a:xfrm>
            <a:off x="8352816" y="2700420"/>
            <a:ext cx="2467443" cy="1281435"/>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pic>
        <p:nvPicPr>
          <p:cNvPr id="14" name="Picture 4">
            <a:extLst>
              <a:ext uri="{FF2B5EF4-FFF2-40B4-BE49-F238E27FC236}">
                <a16:creationId xmlns:a16="http://schemas.microsoft.com/office/drawing/2014/main" id="{3A1679DB-6F97-42F8-0AD5-C31F940E3C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7" t="12601"/>
          <a:stretch/>
        </p:blipFill>
        <p:spPr bwMode="auto">
          <a:xfrm>
            <a:off x="7405992" y="3981855"/>
            <a:ext cx="3414267" cy="2285709"/>
          </a:xfrm>
          <a:prstGeom prst="rect">
            <a:avLst/>
          </a:prstGeom>
          <a:noFill/>
          <a:ln w="12700">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6729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83EDBA2-128A-85F2-4043-9EA1E14CB06E}"/>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42208FC8-3A29-E67F-CAB6-7D675BA15118}"/>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5BD47ED2-29E8-B6F1-BAB3-1FACA22A539D}"/>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44</a:t>
            </a:fld>
            <a:endParaRPr lang="en-US" dirty="0">
              <a:ea typeface="Geneva" charset="0"/>
            </a:endParaRPr>
          </a:p>
        </p:txBody>
      </p:sp>
      <p:sp>
        <p:nvSpPr>
          <p:cNvPr id="8" name="Striped Right Arrow 7">
            <a:extLst>
              <a:ext uri="{FF2B5EF4-FFF2-40B4-BE49-F238E27FC236}">
                <a16:creationId xmlns:a16="http://schemas.microsoft.com/office/drawing/2014/main" id="{E28645B2-37B3-DB75-16B1-FDB47F579C21}"/>
              </a:ext>
            </a:extLst>
          </p:cNvPr>
          <p:cNvSpPr/>
          <p:nvPr/>
        </p:nvSpPr>
        <p:spPr>
          <a:xfrm rot="1002082">
            <a:off x="5469954" y="1397663"/>
            <a:ext cx="4680660" cy="886820"/>
          </a:xfrm>
          <a:prstGeom prst="stripedRightArrow">
            <a:avLst>
              <a:gd name="adj1" fmla="val 50000"/>
              <a:gd name="adj2" fmla="val 67742"/>
            </a:avLst>
          </a:prstGeom>
          <a:gradFill flip="none" rotWithShape="1">
            <a:gsLst>
              <a:gs pos="100000">
                <a:srgbClr val="0432FF"/>
              </a:gs>
              <a:gs pos="0">
                <a:srgbClr val="FF0000"/>
              </a:gs>
            </a:gsLst>
            <a:lin ang="0" scaled="1"/>
            <a:tileRect/>
          </a:gra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3200">
              <a:solidFill>
                <a:srgbClr val="FFFFFF"/>
              </a:solidFill>
              <a:latin typeface="Arial"/>
            </a:endParaRPr>
          </a:p>
        </p:txBody>
      </p:sp>
      <p:pic>
        <p:nvPicPr>
          <p:cNvPr id="20" name="Picture 19">
            <a:extLst>
              <a:ext uri="{FF2B5EF4-FFF2-40B4-BE49-F238E27FC236}">
                <a16:creationId xmlns:a16="http://schemas.microsoft.com/office/drawing/2014/main" id="{15F69194-758E-8688-6DA5-528D3C03092C}"/>
              </a:ext>
            </a:extLst>
          </p:cNvPr>
          <p:cNvPicPr>
            <a:picLocks noChangeAspect="1"/>
          </p:cNvPicPr>
          <p:nvPr/>
        </p:nvPicPr>
        <p:blipFill>
          <a:blip r:embed="rId2"/>
          <a:stretch>
            <a:fillRect/>
          </a:stretch>
        </p:blipFill>
        <p:spPr>
          <a:xfrm>
            <a:off x="131639" y="62106"/>
            <a:ext cx="3072004" cy="1335653"/>
          </a:xfrm>
          <a:prstGeom prst="rect">
            <a:avLst/>
          </a:prstGeom>
        </p:spPr>
      </p:pic>
      <p:sp>
        <p:nvSpPr>
          <p:cNvPr id="21" name="TextBox 20">
            <a:extLst>
              <a:ext uri="{FF2B5EF4-FFF2-40B4-BE49-F238E27FC236}">
                <a16:creationId xmlns:a16="http://schemas.microsoft.com/office/drawing/2014/main" id="{E33B0B9F-38C7-5787-77AC-712ED6B6D8F3}"/>
              </a:ext>
            </a:extLst>
          </p:cNvPr>
          <p:cNvSpPr txBox="1"/>
          <p:nvPr/>
        </p:nvSpPr>
        <p:spPr>
          <a:xfrm>
            <a:off x="4863830" y="6407285"/>
            <a:ext cx="6511049" cy="379656"/>
          </a:xfrm>
          <a:prstGeom prst="rect">
            <a:avLst/>
          </a:prstGeom>
          <a:noFill/>
        </p:spPr>
        <p:txBody>
          <a:bodyPr wrap="square" rtlCol="0">
            <a:spAutoFit/>
          </a:bodyPr>
          <a:lstStyle/>
          <a:p>
            <a:pPr defTabSz="609585" fontAlgn="base">
              <a:spcBef>
                <a:spcPct val="0"/>
              </a:spcBef>
              <a:spcAft>
                <a:spcPct val="0"/>
              </a:spcAft>
            </a:pPr>
            <a:r>
              <a:rPr lang="en-US" sz="1867" i="1" dirty="0">
                <a:solidFill>
                  <a:srgbClr val="003087"/>
                </a:solidFill>
                <a:latin typeface="Calibri Light" panose="020F0302020204030204" pitchFamily="34" charset="0"/>
                <a:ea typeface="Geneva" charset="0"/>
                <a:cs typeface="Calibri Light" panose="020F0302020204030204" pitchFamily="34" charset="0"/>
              </a:rPr>
              <a:t>Photos from: Wikipedia, </a:t>
            </a:r>
            <a:r>
              <a:rPr lang="en-US" sz="1867" i="1" dirty="0" err="1">
                <a:solidFill>
                  <a:srgbClr val="003087"/>
                </a:solidFill>
                <a:latin typeface="Calibri Light" panose="020F0302020204030204" pitchFamily="34" charset="0"/>
                <a:ea typeface="Geneva" charset="0"/>
                <a:cs typeface="Calibri Light" panose="020F0302020204030204" pitchFamily="34" charset="0"/>
              </a:rPr>
              <a:t>freefoodphotos.com</a:t>
            </a:r>
            <a:r>
              <a:rPr lang="en-US" sz="1867" i="1" dirty="0">
                <a:solidFill>
                  <a:srgbClr val="003087"/>
                </a:solidFill>
                <a:latin typeface="Calibri Light" panose="020F0302020204030204" pitchFamily="34" charset="0"/>
                <a:ea typeface="Geneva" charset="0"/>
                <a:cs typeface="Calibri Light" panose="020F0302020204030204" pitchFamily="34" charset="0"/>
              </a:rPr>
              <a:t> </a:t>
            </a:r>
          </a:p>
        </p:txBody>
      </p:sp>
      <p:pic>
        <p:nvPicPr>
          <p:cNvPr id="23" name="Picture 22">
            <a:extLst>
              <a:ext uri="{FF2B5EF4-FFF2-40B4-BE49-F238E27FC236}">
                <a16:creationId xmlns:a16="http://schemas.microsoft.com/office/drawing/2014/main" id="{A185ED9D-3572-B51E-592F-6E29D4C3FF31}"/>
              </a:ext>
            </a:extLst>
          </p:cNvPr>
          <p:cNvPicPr>
            <a:picLocks noChangeAspect="1"/>
          </p:cNvPicPr>
          <p:nvPr/>
        </p:nvPicPr>
        <p:blipFill>
          <a:blip r:embed="rId3"/>
          <a:stretch>
            <a:fillRect/>
          </a:stretch>
        </p:blipFill>
        <p:spPr>
          <a:xfrm>
            <a:off x="4205809" y="1839943"/>
            <a:ext cx="2402080" cy="2687127"/>
          </a:xfrm>
          <a:prstGeom prst="rect">
            <a:avLst/>
          </a:prstGeom>
        </p:spPr>
      </p:pic>
      <p:pic>
        <p:nvPicPr>
          <p:cNvPr id="24" name="Picture 23">
            <a:extLst>
              <a:ext uri="{FF2B5EF4-FFF2-40B4-BE49-F238E27FC236}">
                <a16:creationId xmlns:a16="http://schemas.microsoft.com/office/drawing/2014/main" id="{29942AC7-6578-E5D4-67C8-30AE05A4A272}"/>
              </a:ext>
            </a:extLst>
          </p:cNvPr>
          <p:cNvPicPr>
            <a:picLocks noChangeAspect="1"/>
          </p:cNvPicPr>
          <p:nvPr/>
        </p:nvPicPr>
        <p:blipFill>
          <a:blip r:embed="rId4"/>
          <a:stretch>
            <a:fillRect/>
          </a:stretch>
        </p:blipFill>
        <p:spPr>
          <a:xfrm>
            <a:off x="6703215" y="2267903"/>
            <a:ext cx="2496967" cy="3329288"/>
          </a:xfrm>
          <a:prstGeom prst="rect">
            <a:avLst/>
          </a:prstGeom>
        </p:spPr>
      </p:pic>
      <p:pic>
        <p:nvPicPr>
          <p:cNvPr id="22" name="Picture 21">
            <a:extLst>
              <a:ext uri="{FF2B5EF4-FFF2-40B4-BE49-F238E27FC236}">
                <a16:creationId xmlns:a16="http://schemas.microsoft.com/office/drawing/2014/main" id="{2214BB6D-D8C5-429C-AD7C-9429FC0327CA}"/>
              </a:ext>
            </a:extLst>
          </p:cNvPr>
          <p:cNvPicPr>
            <a:picLocks noChangeAspect="1"/>
          </p:cNvPicPr>
          <p:nvPr/>
        </p:nvPicPr>
        <p:blipFill>
          <a:blip r:embed="rId5"/>
          <a:stretch>
            <a:fillRect/>
          </a:stretch>
        </p:blipFill>
        <p:spPr>
          <a:xfrm>
            <a:off x="1713616" y="1477714"/>
            <a:ext cx="2744600" cy="1814108"/>
          </a:xfrm>
          <a:prstGeom prst="rect">
            <a:avLst/>
          </a:prstGeom>
        </p:spPr>
      </p:pic>
      <p:sp>
        <p:nvSpPr>
          <p:cNvPr id="9" name="TextBox 8">
            <a:extLst>
              <a:ext uri="{FF2B5EF4-FFF2-40B4-BE49-F238E27FC236}">
                <a16:creationId xmlns:a16="http://schemas.microsoft.com/office/drawing/2014/main" id="{1C92B0F4-7978-E1F7-5220-60F108695504}"/>
              </a:ext>
            </a:extLst>
          </p:cNvPr>
          <p:cNvSpPr txBox="1"/>
          <p:nvPr/>
        </p:nvSpPr>
        <p:spPr>
          <a:xfrm>
            <a:off x="3111303" y="69788"/>
            <a:ext cx="1997499" cy="584775"/>
          </a:xfrm>
          <a:prstGeom prst="rect">
            <a:avLst/>
          </a:prstGeom>
          <a:noFill/>
        </p:spPr>
        <p:txBody>
          <a:bodyPr wrap="square" rtlCol="0">
            <a:spAutoFit/>
          </a:bodyPr>
          <a:lstStyle/>
          <a:p>
            <a:pPr algn="ctr" defTabSz="609585" fontAlgn="base">
              <a:spcBef>
                <a:spcPct val="0"/>
              </a:spcBef>
              <a:spcAft>
                <a:spcPct val="0"/>
              </a:spcAft>
            </a:pPr>
            <a:r>
              <a:rPr lang="en-US" sz="3200" dirty="0">
                <a:solidFill>
                  <a:srgbClr val="003087"/>
                </a:solidFill>
                <a:latin typeface="Calibri" charset="0"/>
                <a:ea typeface="Geneva" charset="0"/>
              </a:rPr>
              <a:t>T ~ 400 C</a:t>
            </a:r>
          </a:p>
        </p:txBody>
      </p:sp>
      <p:sp>
        <p:nvSpPr>
          <p:cNvPr id="12" name="TextBox 11">
            <a:extLst>
              <a:ext uri="{FF2B5EF4-FFF2-40B4-BE49-F238E27FC236}">
                <a16:creationId xmlns:a16="http://schemas.microsoft.com/office/drawing/2014/main" id="{A1E978C5-BE39-543F-A76F-E08E13C91CB6}"/>
              </a:ext>
            </a:extLst>
          </p:cNvPr>
          <p:cNvSpPr txBox="1"/>
          <p:nvPr/>
        </p:nvSpPr>
        <p:spPr>
          <a:xfrm>
            <a:off x="1936465" y="3289973"/>
            <a:ext cx="1686128" cy="584775"/>
          </a:xfrm>
          <a:prstGeom prst="rect">
            <a:avLst/>
          </a:prstGeom>
          <a:noFill/>
        </p:spPr>
        <p:txBody>
          <a:bodyPr wrap="square" rtlCol="0">
            <a:spAutoFit/>
          </a:bodyPr>
          <a:lstStyle/>
          <a:p>
            <a:pPr algn="ctr" defTabSz="609585" fontAlgn="base">
              <a:spcBef>
                <a:spcPct val="0"/>
              </a:spcBef>
              <a:spcAft>
                <a:spcPct val="0"/>
              </a:spcAft>
            </a:pPr>
            <a:r>
              <a:rPr lang="en-US" sz="3200" dirty="0">
                <a:solidFill>
                  <a:srgbClr val="003087"/>
                </a:solidFill>
                <a:latin typeface="Calibri" charset="0"/>
                <a:ea typeface="Geneva" charset="0"/>
              </a:rPr>
              <a:t>T = 20 C</a:t>
            </a:r>
          </a:p>
        </p:txBody>
      </p:sp>
      <p:sp>
        <p:nvSpPr>
          <p:cNvPr id="13" name="TextBox 12">
            <a:extLst>
              <a:ext uri="{FF2B5EF4-FFF2-40B4-BE49-F238E27FC236}">
                <a16:creationId xmlns:a16="http://schemas.microsoft.com/office/drawing/2014/main" id="{E378568B-C185-27A1-0BB1-2454EC23F891}"/>
              </a:ext>
            </a:extLst>
          </p:cNvPr>
          <p:cNvSpPr txBox="1"/>
          <p:nvPr/>
        </p:nvSpPr>
        <p:spPr>
          <a:xfrm>
            <a:off x="4395979" y="4522975"/>
            <a:ext cx="1686128" cy="584775"/>
          </a:xfrm>
          <a:prstGeom prst="rect">
            <a:avLst/>
          </a:prstGeom>
          <a:noFill/>
        </p:spPr>
        <p:txBody>
          <a:bodyPr wrap="square" rtlCol="0">
            <a:spAutoFit/>
          </a:bodyPr>
          <a:lstStyle/>
          <a:p>
            <a:pPr algn="ctr" defTabSz="609585" fontAlgn="base">
              <a:spcBef>
                <a:spcPct val="0"/>
              </a:spcBef>
              <a:spcAft>
                <a:spcPct val="0"/>
              </a:spcAft>
            </a:pPr>
            <a:r>
              <a:rPr lang="en-US" sz="3200" dirty="0">
                <a:solidFill>
                  <a:srgbClr val="003087"/>
                </a:solidFill>
                <a:latin typeface="Calibri" charset="0"/>
                <a:ea typeface="Geneva" charset="0"/>
              </a:rPr>
              <a:t>T ~ 77 K</a:t>
            </a:r>
          </a:p>
        </p:txBody>
      </p:sp>
      <mc:AlternateContent xmlns:mc="http://schemas.openxmlformats.org/markup-compatibility/2006">
        <mc:Choice xmlns:a14="http://schemas.microsoft.com/office/drawing/2010/main" Requires="a14">
          <p:sp>
            <p:nvSpPr>
              <p:cNvPr id="18" name="TextBox 17">
                <a:extLst>
                  <a:ext uri="{FF2B5EF4-FFF2-40B4-BE49-F238E27FC236}">
                    <a16:creationId xmlns:a16="http://schemas.microsoft.com/office/drawing/2014/main" id="{7F410AAB-81F8-90D1-8627-3828339A1A84}"/>
                  </a:ext>
                </a:extLst>
              </p:cNvPr>
              <p:cNvSpPr txBox="1"/>
              <p:nvPr/>
            </p:nvSpPr>
            <p:spPr>
              <a:xfrm>
                <a:off x="1713616" y="3764983"/>
                <a:ext cx="2153373" cy="584775"/>
              </a:xfrm>
              <a:prstGeom prst="rect">
                <a:avLst/>
              </a:prstGeom>
              <a:noFill/>
            </p:spPr>
            <p:txBody>
              <a:bodyPr wrap="square" rtlCol="0">
                <a:spAutoFit/>
              </a:bodyPr>
              <a:lstStyle/>
              <a:p>
                <a:pPr algn="ctr" defTabSz="609585" fontAlgn="base">
                  <a:spcBef>
                    <a:spcPct val="0"/>
                  </a:spcBef>
                  <a:spcAft>
                    <a:spcPct val="0"/>
                  </a:spcAft>
                </a:pPr>
                <a14:m>
                  <m:oMath xmlns:m="http://schemas.openxmlformats.org/officeDocument/2006/math">
                    <m:sSub>
                      <m:sSubPr>
                        <m:ctrlPr>
                          <a:rPr lang="en-US" sz="3200" i="1">
                            <a:solidFill>
                              <a:srgbClr val="003087"/>
                            </a:solidFill>
                            <a:latin typeface="Cambria Math" panose="02040503050406030204" pitchFamily="18" charset="0"/>
                          </a:rPr>
                        </m:ctrlPr>
                      </m:sSubPr>
                      <m:e>
                        <m:r>
                          <a:rPr lang="en-US" sz="3200" i="1">
                            <a:solidFill>
                              <a:srgbClr val="003087"/>
                            </a:solidFill>
                            <a:latin typeface="Cambria Math" panose="02040503050406030204" pitchFamily="18" charset="0"/>
                          </a:rPr>
                          <m:t>𝑛</m:t>
                        </m:r>
                      </m:e>
                      <m:sub>
                        <m:r>
                          <a:rPr lang="en-US" sz="3200" i="1">
                            <a:solidFill>
                              <a:srgbClr val="003087"/>
                            </a:solidFill>
                            <a:latin typeface="Cambria Math" panose="02040503050406030204" pitchFamily="18" charset="0"/>
                          </a:rPr>
                          <m:t>𝑇</m:t>
                        </m:r>
                      </m:sub>
                    </m:sSub>
                    <m:r>
                      <a:rPr lang="en-US" sz="3200" i="1">
                        <a:solidFill>
                          <a:srgbClr val="003087"/>
                        </a:solidFill>
                        <a:latin typeface="Cambria Math" panose="02040503050406030204" pitchFamily="18" charset="0"/>
                      </a:rPr>
                      <m:t> </m:t>
                    </m:r>
                  </m:oMath>
                </a14:m>
                <a:r>
                  <a:rPr lang="en-US" sz="3200" dirty="0">
                    <a:solidFill>
                      <a:srgbClr val="003087"/>
                    </a:solidFill>
                    <a:latin typeface="Calibri" charset="0"/>
                    <a:ea typeface="Geneva" charset="0"/>
                  </a:rPr>
                  <a:t>~ 6x10</a:t>
                </a:r>
                <a:r>
                  <a:rPr lang="en-US" sz="3200" baseline="30000" dirty="0">
                    <a:solidFill>
                      <a:srgbClr val="003087"/>
                    </a:solidFill>
                    <a:latin typeface="Calibri" charset="0"/>
                    <a:ea typeface="Geneva" charset="0"/>
                  </a:rPr>
                  <a:t>3</a:t>
                </a:r>
              </a:p>
            </p:txBody>
          </p:sp>
        </mc:Choice>
        <mc:Fallback>
          <p:sp>
            <p:nvSpPr>
              <p:cNvPr id="18" name="TextBox 17">
                <a:extLst>
                  <a:ext uri="{FF2B5EF4-FFF2-40B4-BE49-F238E27FC236}">
                    <a16:creationId xmlns:a16="http://schemas.microsoft.com/office/drawing/2014/main" id="{7F410AAB-81F8-90D1-8627-3828339A1A84}"/>
                  </a:ext>
                </a:extLst>
              </p:cNvPr>
              <p:cNvSpPr txBox="1">
                <a:spLocks noRot="1" noChangeAspect="1" noMove="1" noResize="1" noEditPoints="1" noAdjustHandles="1" noChangeArrowheads="1" noChangeShapeType="1" noTextEdit="1"/>
              </p:cNvSpPr>
              <p:nvPr/>
            </p:nvSpPr>
            <p:spPr>
              <a:xfrm>
                <a:off x="1713616" y="3764983"/>
                <a:ext cx="2153373" cy="584775"/>
              </a:xfrm>
              <a:prstGeom prst="rect">
                <a:avLst/>
              </a:prstGeom>
              <a:blipFill>
                <a:blip r:embed="rId6"/>
                <a:stretch>
                  <a:fillRect t="-12766" b="-31915"/>
                </a:stretch>
              </a:blipFill>
            </p:spPr>
            <p:txBody>
              <a:bodyPr/>
              <a:lstStyle/>
              <a:p>
                <a:r>
                  <a:rPr lang="en-US">
                    <a:noFill/>
                  </a:rPr>
                  <a:t> </a:t>
                </a:r>
              </a:p>
            </p:txBody>
          </p:sp>
        </mc:Fallback>
      </mc:AlternateContent>
      <p:pic>
        <p:nvPicPr>
          <p:cNvPr id="25" name="Picture 24">
            <a:extLst>
              <a:ext uri="{FF2B5EF4-FFF2-40B4-BE49-F238E27FC236}">
                <a16:creationId xmlns:a16="http://schemas.microsoft.com/office/drawing/2014/main" id="{9965E77D-95F8-99F1-4113-625910E3BC41}"/>
              </a:ext>
            </a:extLst>
          </p:cNvPr>
          <p:cNvPicPr>
            <a:picLocks noChangeAspect="1"/>
          </p:cNvPicPr>
          <p:nvPr/>
        </p:nvPicPr>
        <p:blipFill>
          <a:blip r:embed="rId7"/>
          <a:stretch>
            <a:fillRect/>
          </a:stretch>
        </p:blipFill>
        <p:spPr>
          <a:xfrm>
            <a:off x="9359557" y="4079662"/>
            <a:ext cx="2792391" cy="2067783"/>
          </a:xfrm>
          <a:prstGeom prst="rect">
            <a:avLst/>
          </a:prstGeom>
        </p:spPr>
      </p:pic>
      <p:sp>
        <p:nvSpPr>
          <p:cNvPr id="10" name="TextBox 9">
            <a:extLst>
              <a:ext uri="{FF2B5EF4-FFF2-40B4-BE49-F238E27FC236}">
                <a16:creationId xmlns:a16="http://schemas.microsoft.com/office/drawing/2014/main" id="{A10AFCF4-4AAA-D4E0-519F-23A3ED1CD060}"/>
              </a:ext>
            </a:extLst>
          </p:cNvPr>
          <p:cNvSpPr txBox="1"/>
          <p:nvPr/>
        </p:nvSpPr>
        <p:spPr>
          <a:xfrm>
            <a:off x="9503519" y="2826391"/>
            <a:ext cx="2149964" cy="584775"/>
          </a:xfrm>
          <a:prstGeom prst="rect">
            <a:avLst/>
          </a:prstGeom>
          <a:noFill/>
        </p:spPr>
        <p:txBody>
          <a:bodyPr wrap="square" rtlCol="0">
            <a:spAutoFit/>
          </a:bodyPr>
          <a:lstStyle/>
          <a:p>
            <a:pPr algn="ctr" defTabSz="609585" fontAlgn="base">
              <a:spcBef>
                <a:spcPct val="0"/>
              </a:spcBef>
              <a:spcAft>
                <a:spcPct val="0"/>
              </a:spcAft>
            </a:pPr>
            <a:r>
              <a:rPr lang="en-US" sz="3200" dirty="0">
                <a:solidFill>
                  <a:srgbClr val="003087"/>
                </a:solidFill>
                <a:latin typeface="Calibri" charset="0"/>
                <a:ea typeface="Geneva" charset="0"/>
              </a:rPr>
              <a:t>T = 20 </a:t>
            </a:r>
            <a:r>
              <a:rPr lang="en-US" sz="3200" dirty="0" err="1">
                <a:solidFill>
                  <a:srgbClr val="003087"/>
                </a:solidFill>
                <a:latin typeface="Calibri" charset="0"/>
                <a:ea typeface="Geneva" charset="0"/>
              </a:rPr>
              <a:t>mK</a:t>
            </a:r>
            <a:endParaRPr lang="en-US" sz="3200" dirty="0">
              <a:solidFill>
                <a:srgbClr val="003087"/>
              </a:solidFill>
              <a:latin typeface="Calibri" charset="0"/>
              <a:ea typeface="Geneva" charset="0"/>
            </a:endParaRPr>
          </a:p>
        </p:txBody>
      </p:sp>
      <p:sp>
        <p:nvSpPr>
          <p:cNvPr id="11" name="TextBox 10">
            <a:extLst>
              <a:ext uri="{FF2B5EF4-FFF2-40B4-BE49-F238E27FC236}">
                <a16:creationId xmlns:a16="http://schemas.microsoft.com/office/drawing/2014/main" id="{21CFC8FB-1CE2-3BCB-F229-91E270EBD26E}"/>
              </a:ext>
            </a:extLst>
          </p:cNvPr>
          <p:cNvSpPr txBox="1"/>
          <p:nvPr/>
        </p:nvSpPr>
        <p:spPr>
          <a:xfrm>
            <a:off x="6215549" y="5623276"/>
            <a:ext cx="1686128" cy="584775"/>
          </a:xfrm>
          <a:prstGeom prst="rect">
            <a:avLst/>
          </a:prstGeom>
          <a:noFill/>
        </p:spPr>
        <p:txBody>
          <a:bodyPr wrap="square" rtlCol="0">
            <a:spAutoFit/>
          </a:bodyPr>
          <a:lstStyle/>
          <a:p>
            <a:pPr algn="ctr" defTabSz="609585" fontAlgn="base">
              <a:spcBef>
                <a:spcPct val="0"/>
              </a:spcBef>
              <a:spcAft>
                <a:spcPct val="0"/>
              </a:spcAft>
            </a:pPr>
            <a:r>
              <a:rPr lang="en-US" sz="3200" dirty="0">
                <a:solidFill>
                  <a:srgbClr val="003087"/>
                </a:solidFill>
                <a:latin typeface="Calibri" charset="0"/>
                <a:ea typeface="Geneva" charset="0"/>
              </a:rPr>
              <a:t>T = 2 K</a:t>
            </a:r>
          </a:p>
        </p:txBody>
      </p:sp>
      <mc:AlternateContent xmlns:mc="http://schemas.openxmlformats.org/markup-compatibility/2006">
        <mc:Choice xmlns:a14="http://schemas.microsoft.com/office/drawing/2010/main" Requires="a14">
          <p:sp>
            <p:nvSpPr>
              <p:cNvPr id="15" name="TextBox 14">
                <a:extLst>
                  <a:ext uri="{FF2B5EF4-FFF2-40B4-BE49-F238E27FC236}">
                    <a16:creationId xmlns:a16="http://schemas.microsoft.com/office/drawing/2014/main" id="{84D3946B-6CD6-13A0-E2C5-8BF34D894007}"/>
                  </a:ext>
                </a:extLst>
              </p:cNvPr>
              <p:cNvSpPr txBox="1"/>
              <p:nvPr/>
            </p:nvSpPr>
            <p:spPr>
              <a:xfrm>
                <a:off x="9946213" y="3315709"/>
                <a:ext cx="1686128" cy="584775"/>
              </a:xfrm>
              <a:prstGeom prst="rect">
                <a:avLst/>
              </a:prstGeom>
              <a:noFill/>
            </p:spPr>
            <p:txBody>
              <a:bodyPr wrap="square" rtlCol="0">
                <a:spAutoFit/>
              </a:bodyPr>
              <a:lstStyle/>
              <a:p>
                <a:pPr algn="ctr" defTabSz="609585" fontAlgn="base">
                  <a:spcBef>
                    <a:spcPct val="0"/>
                  </a:spcBef>
                  <a:spcAft>
                    <a:spcPct val="0"/>
                  </a:spcAft>
                </a:pPr>
                <a14:m>
                  <m:oMath xmlns:m="http://schemas.openxmlformats.org/officeDocument/2006/math">
                    <m:sSub>
                      <m:sSubPr>
                        <m:ctrlPr>
                          <a:rPr lang="en-US" sz="3200" i="1">
                            <a:solidFill>
                              <a:srgbClr val="003087"/>
                            </a:solidFill>
                            <a:latin typeface="Cambria Math" panose="02040503050406030204" pitchFamily="18" charset="0"/>
                          </a:rPr>
                        </m:ctrlPr>
                      </m:sSubPr>
                      <m:e>
                        <m:r>
                          <a:rPr lang="en-US" sz="3200" i="1">
                            <a:solidFill>
                              <a:srgbClr val="003087"/>
                            </a:solidFill>
                            <a:latin typeface="Cambria Math" panose="02040503050406030204" pitchFamily="18" charset="0"/>
                          </a:rPr>
                          <m:t>𝑛</m:t>
                        </m:r>
                      </m:e>
                      <m:sub>
                        <m:r>
                          <a:rPr lang="en-US" sz="3200" i="1">
                            <a:solidFill>
                              <a:srgbClr val="003087"/>
                            </a:solidFill>
                            <a:latin typeface="Cambria Math" panose="02040503050406030204" pitchFamily="18" charset="0"/>
                          </a:rPr>
                          <m:t>𝑇</m:t>
                        </m:r>
                      </m:sub>
                    </m:sSub>
                    <m:r>
                      <a:rPr lang="en-US" sz="3200" i="1">
                        <a:solidFill>
                          <a:srgbClr val="003087"/>
                        </a:solidFill>
                        <a:latin typeface="Cambria Math" panose="02040503050406030204" pitchFamily="18" charset="0"/>
                      </a:rPr>
                      <m:t> </m:t>
                    </m:r>
                  </m:oMath>
                </a14:m>
                <a:r>
                  <a:rPr lang="en-US" sz="3200" dirty="0">
                    <a:solidFill>
                      <a:srgbClr val="003087"/>
                    </a:solidFill>
                    <a:latin typeface="Calibri" charset="0"/>
                    <a:ea typeface="Geneva" charset="0"/>
                  </a:rPr>
                  <a:t>~ 0.1</a:t>
                </a:r>
              </a:p>
            </p:txBody>
          </p:sp>
        </mc:Choice>
        <mc:Fallback>
          <p:sp>
            <p:nvSpPr>
              <p:cNvPr id="15" name="TextBox 14">
                <a:extLst>
                  <a:ext uri="{FF2B5EF4-FFF2-40B4-BE49-F238E27FC236}">
                    <a16:creationId xmlns:a16="http://schemas.microsoft.com/office/drawing/2014/main" id="{84D3946B-6CD6-13A0-E2C5-8BF34D894007}"/>
                  </a:ext>
                </a:extLst>
              </p:cNvPr>
              <p:cNvSpPr txBox="1">
                <a:spLocks noRot="1" noChangeAspect="1" noMove="1" noResize="1" noEditPoints="1" noAdjustHandles="1" noChangeArrowheads="1" noChangeShapeType="1" noTextEdit="1"/>
              </p:cNvSpPr>
              <p:nvPr/>
            </p:nvSpPr>
            <p:spPr>
              <a:xfrm>
                <a:off x="9946213" y="3315709"/>
                <a:ext cx="1686128" cy="584775"/>
              </a:xfrm>
              <a:prstGeom prst="rect">
                <a:avLst/>
              </a:prstGeom>
              <a:blipFill>
                <a:blip r:embed="rId8"/>
                <a:stretch>
                  <a:fillRect t="-14894" r="-5263" b="-31915"/>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96D34DAD-957F-58E7-2A8E-ECC60A067ED3}"/>
                  </a:ext>
                </a:extLst>
              </p:cNvPr>
              <p:cNvSpPr txBox="1"/>
              <p:nvPr/>
            </p:nvSpPr>
            <p:spPr>
              <a:xfrm>
                <a:off x="7554677" y="5617055"/>
                <a:ext cx="1975776" cy="584775"/>
              </a:xfrm>
              <a:prstGeom prst="rect">
                <a:avLst/>
              </a:prstGeom>
              <a:noFill/>
            </p:spPr>
            <p:txBody>
              <a:bodyPr wrap="square" rtlCol="0">
                <a:spAutoFit/>
              </a:bodyPr>
              <a:lstStyle/>
              <a:p>
                <a:pPr algn="ctr" defTabSz="609585" fontAlgn="base">
                  <a:spcBef>
                    <a:spcPct val="0"/>
                  </a:spcBef>
                  <a:spcAft>
                    <a:spcPct val="0"/>
                  </a:spcAft>
                </a:pPr>
                <a14:m>
                  <m:oMath xmlns:m="http://schemas.openxmlformats.org/officeDocument/2006/math">
                    <m:sSub>
                      <m:sSubPr>
                        <m:ctrlPr>
                          <a:rPr lang="en-US" sz="3200" i="1">
                            <a:solidFill>
                              <a:srgbClr val="003087"/>
                            </a:solidFill>
                            <a:latin typeface="Cambria Math" panose="02040503050406030204" pitchFamily="18" charset="0"/>
                          </a:rPr>
                        </m:ctrlPr>
                      </m:sSubPr>
                      <m:e>
                        <m:r>
                          <a:rPr lang="en-US" sz="3200" i="1">
                            <a:solidFill>
                              <a:srgbClr val="003087"/>
                            </a:solidFill>
                            <a:latin typeface="Cambria Math" panose="02040503050406030204" pitchFamily="18" charset="0"/>
                          </a:rPr>
                          <m:t>𝑛</m:t>
                        </m:r>
                      </m:e>
                      <m:sub>
                        <m:r>
                          <a:rPr lang="en-US" sz="3200" i="1">
                            <a:solidFill>
                              <a:srgbClr val="003087"/>
                            </a:solidFill>
                            <a:latin typeface="Cambria Math" panose="02040503050406030204" pitchFamily="18" charset="0"/>
                          </a:rPr>
                          <m:t>𝑇</m:t>
                        </m:r>
                      </m:sub>
                    </m:sSub>
                    <m:r>
                      <a:rPr lang="en-US" sz="3200" i="1">
                        <a:solidFill>
                          <a:srgbClr val="003087"/>
                        </a:solidFill>
                        <a:latin typeface="Cambria Math" panose="02040503050406030204" pitchFamily="18" charset="0"/>
                      </a:rPr>
                      <m:t> </m:t>
                    </m:r>
                  </m:oMath>
                </a14:m>
                <a:r>
                  <a:rPr lang="en-US" sz="3200" dirty="0">
                    <a:solidFill>
                      <a:srgbClr val="003087"/>
                    </a:solidFill>
                    <a:latin typeface="Calibri" charset="0"/>
                    <a:ea typeface="Geneva" charset="0"/>
                  </a:rPr>
                  <a:t>~ 41</a:t>
                </a:r>
              </a:p>
            </p:txBody>
          </p:sp>
        </mc:Choice>
        <mc:Fallback>
          <p:sp>
            <p:nvSpPr>
              <p:cNvPr id="16" name="TextBox 15">
                <a:extLst>
                  <a:ext uri="{FF2B5EF4-FFF2-40B4-BE49-F238E27FC236}">
                    <a16:creationId xmlns:a16="http://schemas.microsoft.com/office/drawing/2014/main" id="{96D34DAD-957F-58E7-2A8E-ECC60A067ED3}"/>
                  </a:ext>
                </a:extLst>
              </p:cNvPr>
              <p:cNvSpPr txBox="1">
                <a:spLocks noRot="1" noChangeAspect="1" noMove="1" noResize="1" noEditPoints="1" noAdjustHandles="1" noChangeArrowheads="1" noChangeShapeType="1" noTextEdit="1"/>
              </p:cNvSpPr>
              <p:nvPr/>
            </p:nvSpPr>
            <p:spPr>
              <a:xfrm>
                <a:off x="7554677" y="5617055"/>
                <a:ext cx="1975776" cy="584775"/>
              </a:xfrm>
              <a:prstGeom prst="rect">
                <a:avLst/>
              </a:prstGeom>
              <a:blipFill>
                <a:blip r:embed="rId9"/>
                <a:stretch>
                  <a:fillRect t="-12766" b="-31915"/>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B919AED0-CE07-1DB5-7213-981986B54804}"/>
                  </a:ext>
                </a:extLst>
              </p:cNvPr>
              <p:cNvSpPr txBox="1"/>
              <p:nvPr/>
            </p:nvSpPr>
            <p:spPr>
              <a:xfrm>
                <a:off x="4072861" y="5003385"/>
                <a:ext cx="2327016" cy="584775"/>
              </a:xfrm>
              <a:prstGeom prst="rect">
                <a:avLst/>
              </a:prstGeom>
              <a:noFill/>
            </p:spPr>
            <p:txBody>
              <a:bodyPr wrap="square" rtlCol="0">
                <a:spAutoFit/>
              </a:bodyPr>
              <a:lstStyle/>
              <a:p>
                <a:pPr algn="ctr" defTabSz="609585" fontAlgn="base">
                  <a:spcBef>
                    <a:spcPct val="0"/>
                  </a:spcBef>
                  <a:spcAft>
                    <a:spcPct val="0"/>
                  </a:spcAft>
                </a:pPr>
                <a14:m>
                  <m:oMath xmlns:m="http://schemas.openxmlformats.org/officeDocument/2006/math">
                    <m:sSub>
                      <m:sSubPr>
                        <m:ctrlPr>
                          <a:rPr lang="en-US" sz="3200" i="1">
                            <a:solidFill>
                              <a:srgbClr val="003087"/>
                            </a:solidFill>
                            <a:latin typeface="Cambria Math" panose="02040503050406030204" pitchFamily="18" charset="0"/>
                          </a:rPr>
                        </m:ctrlPr>
                      </m:sSubPr>
                      <m:e>
                        <m:r>
                          <a:rPr lang="en-US" sz="3200" i="1">
                            <a:solidFill>
                              <a:srgbClr val="003087"/>
                            </a:solidFill>
                            <a:latin typeface="Cambria Math" panose="02040503050406030204" pitchFamily="18" charset="0"/>
                          </a:rPr>
                          <m:t>𝑛</m:t>
                        </m:r>
                      </m:e>
                      <m:sub>
                        <m:r>
                          <a:rPr lang="en-US" sz="3200" i="1">
                            <a:solidFill>
                              <a:srgbClr val="003087"/>
                            </a:solidFill>
                            <a:latin typeface="Cambria Math" panose="02040503050406030204" pitchFamily="18" charset="0"/>
                          </a:rPr>
                          <m:t>𝑇</m:t>
                        </m:r>
                      </m:sub>
                    </m:sSub>
                    <m:r>
                      <a:rPr lang="en-US" sz="3200" i="1">
                        <a:solidFill>
                          <a:srgbClr val="003087"/>
                        </a:solidFill>
                        <a:latin typeface="Cambria Math" panose="02040503050406030204" pitchFamily="18" charset="0"/>
                      </a:rPr>
                      <m:t> </m:t>
                    </m:r>
                  </m:oMath>
                </a14:m>
                <a:r>
                  <a:rPr lang="en-US" sz="3200" dirty="0">
                    <a:solidFill>
                      <a:srgbClr val="003087"/>
                    </a:solidFill>
                    <a:latin typeface="Calibri" charset="0"/>
                    <a:ea typeface="Geneva" charset="0"/>
                  </a:rPr>
                  <a:t>~ 2x10</a:t>
                </a:r>
                <a:r>
                  <a:rPr lang="en-US" sz="3200" baseline="30000" dirty="0">
                    <a:solidFill>
                      <a:srgbClr val="003087"/>
                    </a:solidFill>
                    <a:latin typeface="Calibri" charset="0"/>
                    <a:ea typeface="Geneva" charset="0"/>
                  </a:rPr>
                  <a:t>3</a:t>
                </a:r>
              </a:p>
            </p:txBody>
          </p:sp>
        </mc:Choice>
        <mc:Fallback>
          <p:sp>
            <p:nvSpPr>
              <p:cNvPr id="17" name="TextBox 16">
                <a:extLst>
                  <a:ext uri="{FF2B5EF4-FFF2-40B4-BE49-F238E27FC236}">
                    <a16:creationId xmlns:a16="http://schemas.microsoft.com/office/drawing/2014/main" id="{B919AED0-CE07-1DB5-7213-981986B54804}"/>
                  </a:ext>
                </a:extLst>
              </p:cNvPr>
              <p:cNvSpPr txBox="1">
                <a:spLocks noRot="1" noChangeAspect="1" noMove="1" noResize="1" noEditPoints="1" noAdjustHandles="1" noChangeArrowheads="1" noChangeShapeType="1" noTextEdit="1"/>
              </p:cNvSpPr>
              <p:nvPr/>
            </p:nvSpPr>
            <p:spPr>
              <a:xfrm>
                <a:off x="4072861" y="5003385"/>
                <a:ext cx="2327016" cy="584775"/>
              </a:xfrm>
              <a:prstGeom prst="rect">
                <a:avLst/>
              </a:prstGeom>
              <a:blipFill>
                <a:blip r:embed="rId10"/>
                <a:stretch>
                  <a:fillRect t="-14894" b="-31915"/>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9" name="TextBox 18">
                <a:extLst>
                  <a:ext uri="{FF2B5EF4-FFF2-40B4-BE49-F238E27FC236}">
                    <a16:creationId xmlns:a16="http://schemas.microsoft.com/office/drawing/2014/main" id="{9809B55F-517F-BB00-AE50-C491BCFE158D}"/>
                  </a:ext>
                </a:extLst>
              </p:cNvPr>
              <p:cNvSpPr txBox="1"/>
              <p:nvPr/>
            </p:nvSpPr>
            <p:spPr>
              <a:xfrm>
                <a:off x="3111303" y="612931"/>
                <a:ext cx="2295547" cy="584775"/>
              </a:xfrm>
              <a:prstGeom prst="rect">
                <a:avLst/>
              </a:prstGeom>
              <a:noFill/>
            </p:spPr>
            <p:txBody>
              <a:bodyPr wrap="square" rtlCol="0">
                <a:spAutoFit/>
              </a:bodyPr>
              <a:lstStyle/>
              <a:p>
                <a:pPr algn="ctr" defTabSz="609585" fontAlgn="base">
                  <a:spcBef>
                    <a:spcPct val="0"/>
                  </a:spcBef>
                  <a:spcAft>
                    <a:spcPct val="0"/>
                  </a:spcAft>
                </a:pPr>
                <a14:m>
                  <m:oMath xmlns:m="http://schemas.openxmlformats.org/officeDocument/2006/math">
                    <m:sSub>
                      <m:sSubPr>
                        <m:ctrlPr>
                          <a:rPr lang="en-US" sz="3200" i="1">
                            <a:solidFill>
                              <a:srgbClr val="003087"/>
                            </a:solidFill>
                            <a:latin typeface="Cambria Math" panose="02040503050406030204" pitchFamily="18" charset="0"/>
                          </a:rPr>
                        </m:ctrlPr>
                      </m:sSubPr>
                      <m:e>
                        <m:r>
                          <a:rPr lang="en-US" sz="3200" i="1">
                            <a:solidFill>
                              <a:srgbClr val="003087"/>
                            </a:solidFill>
                            <a:latin typeface="Cambria Math" panose="02040503050406030204" pitchFamily="18" charset="0"/>
                          </a:rPr>
                          <m:t>𝑛</m:t>
                        </m:r>
                      </m:e>
                      <m:sub>
                        <m:r>
                          <a:rPr lang="en-US" sz="3200" i="1">
                            <a:solidFill>
                              <a:srgbClr val="003087"/>
                            </a:solidFill>
                            <a:latin typeface="Cambria Math" panose="02040503050406030204" pitchFamily="18" charset="0"/>
                          </a:rPr>
                          <m:t>𝑇</m:t>
                        </m:r>
                      </m:sub>
                    </m:sSub>
                    <m:r>
                      <a:rPr lang="en-US" sz="3200" i="1">
                        <a:solidFill>
                          <a:srgbClr val="003087"/>
                        </a:solidFill>
                        <a:latin typeface="Cambria Math" panose="02040503050406030204" pitchFamily="18" charset="0"/>
                      </a:rPr>
                      <m:t> </m:t>
                    </m:r>
                  </m:oMath>
                </a14:m>
                <a:r>
                  <a:rPr lang="en-US" sz="3200" dirty="0">
                    <a:solidFill>
                      <a:srgbClr val="003087"/>
                    </a:solidFill>
                    <a:latin typeface="Calibri" charset="0"/>
                    <a:ea typeface="Geneva" charset="0"/>
                  </a:rPr>
                  <a:t>~ 1x10</a:t>
                </a:r>
                <a:r>
                  <a:rPr lang="en-US" sz="3200" baseline="30000" dirty="0">
                    <a:solidFill>
                      <a:srgbClr val="003087"/>
                    </a:solidFill>
                    <a:latin typeface="Calibri" charset="0"/>
                    <a:ea typeface="Geneva" charset="0"/>
                  </a:rPr>
                  <a:t>4</a:t>
                </a:r>
              </a:p>
            </p:txBody>
          </p:sp>
        </mc:Choice>
        <mc:Fallback>
          <p:sp>
            <p:nvSpPr>
              <p:cNvPr id="19" name="TextBox 18">
                <a:extLst>
                  <a:ext uri="{FF2B5EF4-FFF2-40B4-BE49-F238E27FC236}">
                    <a16:creationId xmlns:a16="http://schemas.microsoft.com/office/drawing/2014/main" id="{9809B55F-517F-BB00-AE50-C491BCFE158D}"/>
                  </a:ext>
                </a:extLst>
              </p:cNvPr>
              <p:cNvSpPr txBox="1">
                <a:spLocks noRot="1" noChangeAspect="1" noMove="1" noResize="1" noEditPoints="1" noAdjustHandles="1" noChangeArrowheads="1" noChangeShapeType="1" noTextEdit="1"/>
              </p:cNvSpPr>
              <p:nvPr/>
            </p:nvSpPr>
            <p:spPr>
              <a:xfrm>
                <a:off x="3111303" y="612931"/>
                <a:ext cx="2295547" cy="584775"/>
              </a:xfrm>
              <a:prstGeom prst="rect">
                <a:avLst/>
              </a:prstGeom>
              <a:blipFill>
                <a:blip r:embed="rId11"/>
                <a:stretch>
                  <a:fillRect t="-12766" b="-29787"/>
                </a:stretch>
              </a:blipFill>
            </p:spPr>
            <p:txBody>
              <a:bodyPr/>
              <a:lstStyle/>
              <a:p>
                <a:r>
                  <a:rPr lang="en-US">
                    <a:noFill/>
                  </a:rPr>
                  <a:t> </a:t>
                </a:r>
              </a:p>
            </p:txBody>
          </p:sp>
        </mc:Fallback>
      </mc:AlternateContent>
      <p:sp>
        <p:nvSpPr>
          <p:cNvPr id="28" name="TextBox 27">
            <a:extLst>
              <a:ext uri="{FF2B5EF4-FFF2-40B4-BE49-F238E27FC236}">
                <a16:creationId xmlns:a16="http://schemas.microsoft.com/office/drawing/2014/main" id="{06AF4B3E-2137-2DF3-D10E-73D510B71996}"/>
              </a:ext>
            </a:extLst>
          </p:cNvPr>
          <p:cNvSpPr txBox="1"/>
          <p:nvPr/>
        </p:nvSpPr>
        <p:spPr>
          <a:xfrm>
            <a:off x="6526602" y="192744"/>
            <a:ext cx="3185504" cy="1231299"/>
          </a:xfrm>
          <a:prstGeom prst="rect">
            <a:avLst/>
          </a:prstGeom>
          <a:noFill/>
        </p:spPr>
        <p:txBody>
          <a:bodyPr wrap="square" lIns="0" tIns="0" rIns="0" bIns="0" rtlCol="0">
            <a:spAutoFit/>
          </a:bodyPr>
          <a:lstStyle/>
          <a:p>
            <a:pPr algn="ctr" defTabSz="609585" fontAlgn="base">
              <a:spcBef>
                <a:spcPct val="0"/>
              </a:spcBef>
              <a:spcAft>
                <a:spcPct val="0"/>
              </a:spcAft>
            </a:pPr>
            <a:r>
              <a:rPr lang="en-US" sz="2667" dirty="0">
                <a:solidFill>
                  <a:srgbClr val="003087"/>
                </a:solidFill>
                <a:latin typeface="Calibri" charset="0"/>
                <a:ea typeface="Geneva" charset="0"/>
              </a:rPr>
              <a:t>How many photons of added thermal noise at f = 1 GHz?</a:t>
            </a:r>
          </a:p>
        </p:txBody>
      </p:sp>
      <p:pic>
        <p:nvPicPr>
          <p:cNvPr id="30" name="Picture 29">
            <a:extLst>
              <a:ext uri="{FF2B5EF4-FFF2-40B4-BE49-F238E27FC236}">
                <a16:creationId xmlns:a16="http://schemas.microsoft.com/office/drawing/2014/main" id="{882D4050-4614-AFBC-C484-5CC09BFCA99F}"/>
              </a:ext>
            </a:extLst>
          </p:cNvPr>
          <p:cNvPicPr>
            <a:picLocks noChangeAspect="1"/>
          </p:cNvPicPr>
          <p:nvPr/>
        </p:nvPicPr>
        <p:blipFill>
          <a:blip r:embed="rId12"/>
          <a:stretch>
            <a:fillRect/>
          </a:stretch>
        </p:blipFill>
        <p:spPr>
          <a:xfrm>
            <a:off x="3005087" y="5857336"/>
            <a:ext cx="1608667" cy="372533"/>
          </a:xfrm>
          <a:prstGeom prst="rect">
            <a:avLst/>
          </a:prstGeom>
        </p:spPr>
      </p:pic>
      <p:pic>
        <p:nvPicPr>
          <p:cNvPr id="1028" name="Picture 4" descr="undefined">
            <a:extLst>
              <a:ext uri="{FF2B5EF4-FFF2-40B4-BE49-F238E27FC236}">
                <a16:creationId xmlns:a16="http://schemas.microsoft.com/office/drawing/2014/main" id="{DA223EC1-9BC5-71CE-2324-676E6A4C91A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6993" y="3897506"/>
            <a:ext cx="2934116" cy="234729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a:extLst>
              <a:ext uri="{FF2B5EF4-FFF2-40B4-BE49-F238E27FC236}">
                <a16:creationId xmlns:a16="http://schemas.microsoft.com/office/drawing/2014/main" id="{E52028A8-CC64-328A-DD6B-3496D6E6AE78}"/>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2087" t="12601"/>
          <a:stretch/>
        </p:blipFill>
        <p:spPr bwMode="auto">
          <a:xfrm>
            <a:off x="2081282" y="-28428"/>
            <a:ext cx="765597" cy="512536"/>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3" name="Picture 4">
            <a:extLst>
              <a:ext uri="{FF2B5EF4-FFF2-40B4-BE49-F238E27FC236}">
                <a16:creationId xmlns:a16="http://schemas.microsoft.com/office/drawing/2014/main" id="{FCAB16E6-64D5-0F03-881F-74D21A423F55}"/>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2087" t="12601"/>
          <a:stretch/>
        </p:blipFill>
        <p:spPr bwMode="auto">
          <a:xfrm>
            <a:off x="1044310" y="2034504"/>
            <a:ext cx="919479" cy="615553"/>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14" name="Picture 4">
            <a:extLst>
              <a:ext uri="{FF2B5EF4-FFF2-40B4-BE49-F238E27FC236}">
                <a16:creationId xmlns:a16="http://schemas.microsoft.com/office/drawing/2014/main" id="{3BC95D67-B3F7-9CB2-056C-E348AB80BE34}"/>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2087" t="12601"/>
          <a:stretch/>
        </p:blipFill>
        <p:spPr bwMode="auto">
          <a:xfrm>
            <a:off x="5169147" y="3586920"/>
            <a:ext cx="668568" cy="447579"/>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26" name="Picture 4">
            <a:extLst>
              <a:ext uri="{FF2B5EF4-FFF2-40B4-BE49-F238E27FC236}">
                <a16:creationId xmlns:a16="http://schemas.microsoft.com/office/drawing/2014/main" id="{974464DB-1D42-E17A-7E7F-DA911EB4B861}"/>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2087" t="12601"/>
          <a:stretch/>
        </p:blipFill>
        <p:spPr bwMode="auto">
          <a:xfrm>
            <a:off x="7984960" y="2801900"/>
            <a:ext cx="668568" cy="447579"/>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CF12D1FA-702E-AF47-9404-0EC0CD5A4C53}"/>
              </a:ext>
            </a:extLst>
          </p:cNvPr>
          <p:cNvPicPr>
            <a:picLocks noChangeAspect="1"/>
          </p:cNvPicPr>
          <p:nvPr/>
        </p:nvPicPr>
        <p:blipFill>
          <a:blip r:embed="rId15">
            <a:clrChange>
              <a:clrFrom>
                <a:srgbClr val="FAFAFA"/>
              </a:clrFrom>
              <a:clrTo>
                <a:srgbClr val="FAFAFA">
                  <a:alpha val="0"/>
                </a:srgbClr>
              </a:clrTo>
            </a:clrChange>
          </a:blip>
          <a:stretch>
            <a:fillRect/>
          </a:stretch>
        </p:blipFill>
        <p:spPr>
          <a:xfrm>
            <a:off x="9712105" y="469399"/>
            <a:ext cx="2623077" cy="893366"/>
          </a:xfrm>
          <a:prstGeom prst="rect">
            <a:avLst/>
          </a:prstGeom>
        </p:spPr>
      </p:pic>
    </p:spTree>
    <p:extLst>
      <p:ext uri="{BB962C8B-B14F-4D97-AF65-F5344CB8AC3E}">
        <p14:creationId xmlns:p14="http://schemas.microsoft.com/office/powerpoint/2010/main" val="39555458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2AC1676-456A-0F30-410B-10A8AF6003AA}"/>
              </a:ext>
            </a:extLst>
          </p:cNvPr>
          <p:cNvSpPr>
            <a:spLocks noGrp="1"/>
          </p:cNvSpPr>
          <p:nvPr>
            <p:ph idx="1"/>
          </p:nvPr>
        </p:nvSpPr>
        <p:spPr>
          <a:xfrm>
            <a:off x="206486" y="971552"/>
            <a:ext cx="4905761" cy="5059363"/>
          </a:xfrm>
        </p:spPr>
        <p:txBody>
          <a:bodyPr/>
          <a:lstStyle/>
          <a:p>
            <a:r>
              <a:rPr lang="en-US" dirty="0"/>
              <a:t>Are our SRF-based qubits protected from thermal photons in a dilution refrigerator at 20 </a:t>
            </a:r>
            <a:r>
              <a:rPr lang="en-US" dirty="0" err="1"/>
              <a:t>mK</a:t>
            </a:r>
            <a:r>
              <a:rPr lang="en-US" dirty="0"/>
              <a:t>?</a:t>
            </a:r>
          </a:p>
        </p:txBody>
      </p:sp>
      <p:sp>
        <p:nvSpPr>
          <p:cNvPr id="3" name="Title 2">
            <a:extLst>
              <a:ext uri="{FF2B5EF4-FFF2-40B4-BE49-F238E27FC236}">
                <a16:creationId xmlns:a16="http://schemas.microsoft.com/office/drawing/2014/main" id="{1E0DEDD4-2467-AC1E-534C-70346B291170}"/>
              </a:ext>
            </a:extLst>
          </p:cNvPr>
          <p:cNvSpPr>
            <a:spLocks noGrp="1"/>
          </p:cNvSpPr>
          <p:nvPr>
            <p:ph type="title"/>
          </p:nvPr>
        </p:nvSpPr>
        <p:spPr/>
        <p:txBody>
          <a:bodyPr/>
          <a:lstStyle/>
          <a:p>
            <a:r>
              <a:rPr lang="en-US" dirty="0"/>
              <a:t>SRF Cavity in </a:t>
            </a:r>
            <a:r>
              <a:rPr lang="en-US" strike="sngStrike" dirty="0"/>
              <a:t>Liquid Helium</a:t>
            </a:r>
            <a:r>
              <a:rPr lang="en-US" dirty="0"/>
              <a:t> Dilution Refrigerator</a:t>
            </a:r>
          </a:p>
        </p:txBody>
      </p:sp>
      <p:sp>
        <p:nvSpPr>
          <p:cNvPr id="4" name="Date Placeholder 3">
            <a:extLst>
              <a:ext uri="{FF2B5EF4-FFF2-40B4-BE49-F238E27FC236}">
                <a16:creationId xmlns:a16="http://schemas.microsoft.com/office/drawing/2014/main" id="{B33E5C98-C2B7-1352-4CF7-0835376B76D8}"/>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A2F51775-E377-E186-4C19-62F0D8C4F4B4}"/>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BAD7E981-72D4-6F26-0D75-486A403D0A76}"/>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45</a:t>
            </a:fld>
            <a:endParaRPr lang="en-US" dirty="0">
              <a:ea typeface="Geneva" charset="0"/>
            </a:endParaRPr>
          </a:p>
        </p:txBody>
      </p:sp>
      <p:pic>
        <p:nvPicPr>
          <p:cNvPr id="8" name="Picture 7">
            <a:extLst>
              <a:ext uri="{FF2B5EF4-FFF2-40B4-BE49-F238E27FC236}">
                <a16:creationId xmlns:a16="http://schemas.microsoft.com/office/drawing/2014/main" id="{8655A837-312A-AED2-67B6-DD6CCF751296}"/>
              </a:ext>
            </a:extLst>
          </p:cNvPr>
          <p:cNvPicPr>
            <a:picLocks noChangeAspect="1"/>
          </p:cNvPicPr>
          <p:nvPr/>
        </p:nvPicPr>
        <p:blipFill>
          <a:blip r:embed="rId2"/>
          <a:stretch>
            <a:fillRect/>
          </a:stretch>
        </p:blipFill>
        <p:spPr>
          <a:xfrm>
            <a:off x="8030818" y="947479"/>
            <a:ext cx="3837337" cy="5167276"/>
          </a:xfrm>
          <a:prstGeom prst="rect">
            <a:avLst/>
          </a:prstGeom>
        </p:spPr>
      </p:pic>
    </p:spTree>
    <p:extLst>
      <p:ext uri="{BB962C8B-B14F-4D97-AF65-F5344CB8AC3E}">
        <p14:creationId xmlns:p14="http://schemas.microsoft.com/office/powerpoint/2010/main" val="18594450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2AC1676-456A-0F30-410B-10A8AF6003AA}"/>
              </a:ext>
            </a:extLst>
          </p:cNvPr>
          <p:cNvSpPr>
            <a:spLocks noGrp="1"/>
          </p:cNvSpPr>
          <p:nvPr>
            <p:ph idx="1"/>
          </p:nvPr>
        </p:nvSpPr>
        <p:spPr>
          <a:xfrm>
            <a:off x="206486" y="971552"/>
            <a:ext cx="4905761" cy="5059363"/>
          </a:xfrm>
        </p:spPr>
        <p:txBody>
          <a:bodyPr/>
          <a:lstStyle/>
          <a:p>
            <a:r>
              <a:rPr lang="en-US" dirty="0"/>
              <a:t>Are our SRF-based qubits protected from thermal photons in a dilution refrigerator at 20 </a:t>
            </a:r>
            <a:r>
              <a:rPr lang="en-US" dirty="0" err="1"/>
              <a:t>mK</a:t>
            </a:r>
            <a:r>
              <a:rPr lang="en-US" dirty="0"/>
              <a:t>?</a:t>
            </a:r>
          </a:p>
          <a:p>
            <a:r>
              <a:rPr lang="en-US" dirty="0"/>
              <a:t>We still need to be very careful – for example, the RF input lines can be low impedance connection to room temperature that can transport thermal photons into our nice cold cavity</a:t>
            </a:r>
          </a:p>
          <a:p>
            <a:endParaRPr lang="en-US" dirty="0"/>
          </a:p>
        </p:txBody>
      </p:sp>
      <p:sp>
        <p:nvSpPr>
          <p:cNvPr id="3" name="Title 2">
            <a:extLst>
              <a:ext uri="{FF2B5EF4-FFF2-40B4-BE49-F238E27FC236}">
                <a16:creationId xmlns:a16="http://schemas.microsoft.com/office/drawing/2014/main" id="{1E0DEDD4-2467-AC1E-534C-70346B291170}"/>
              </a:ext>
            </a:extLst>
          </p:cNvPr>
          <p:cNvSpPr>
            <a:spLocks noGrp="1"/>
          </p:cNvSpPr>
          <p:nvPr>
            <p:ph type="title"/>
          </p:nvPr>
        </p:nvSpPr>
        <p:spPr/>
        <p:txBody>
          <a:bodyPr/>
          <a:lstStyle/>
          <a:p>
            <a:r>
              <a:rPr lang="en-US" dirty="0"/>
              <a:t>SRF Cavity in </a:t>
            </a:r>
            <a:r>
              <a:rPr lang="en-US" strike="sngStrike" dirty="0"/>
              <a:t>Liquid Helium</a:t>
            </a:r>
            <a:r>
              <a:rPr lang="en-US" dirty="0"/>
              <a:t> Dilution Refrigerator</a:t>
            </a:r>
          </a:p>
        </p:txBody>
      </p:sp>
      <p:sp>
        <p:nvSpPr>
          <p:cNvPr id="4" name="Date Placeholder 3">
            <a:extLst>
              <a:ext uri="{FF2B5EF4-FFF2-40B4-BE49-F238E27FC236}">
                <a16:creationId xmlns:a16="http://schemas.microsoft.com/office/drawing/2014/main" id="{B33E5C98-C2B7-1352-4CF7-0835376B76D8}"/>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A2F51775-E377-E186-4C19-62F0D8C4F4B4}"/>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BAD7E981-72D4-6F26-0D75-486A403D0A76}"/>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46</a:t>
            </a:fld>
            <a:endParaRPr lang="en-US" dirty="0">
              <a:ea typeface="Geneva" charset="0"/>
            </a:endParaRPr>
          </a:p>
        </p:txBody>
      </p:sp>
      <p:pic>
        <p:nvPicPr>
          <p:cNvPr id="8" name="Picture 7">
            <a:extLst>
              <a:ext uri="{FF2B5EF4-FFF2-40B4-BE49-F238E27FC236}">
                <a16:creationId xmlns:a16="http://schemas.microsoft.com/office/drawing/2014/main" id="{8655A837-312A-AED2-67B6-DD6CCF751296}"/>
              </a:ext>
            </a:extLst>
          </p:cNvPr>
          <p:cNvPicPr>
            <a:picLocks noChangeAspect="1"/>
          </p:cNvPicPr>
          <p:nvPr/>
        </p:nvPicPr>
        <p:blipFill>
          <a:blip r:embed="rId2"/>
          <a:stretch>
            <a:fillRect/>
          </a:stretch>
        </p:blipFill>
        <p:spPr>
          <a:xfrm>
            <a:off x="8030818" y="947479"/>
            <a:ext cx="3837337" cy="5167276"/>
          </a:xfrm>
          <a:prstGeom prst="rect">
            <a:avLst/>
          </a:prstGeom>
        </p:spPr>
      </p:pic>
      <p:sp>
        <p:nvSpPr>
          <p:cNvPr id="7" name="Rectangle 6">
            <a:extLst>
              <a:ext uri="{FF2B5EF4-FFF2-40B4-BE49-F238E27FC236}">
                <a16:creationId xmlns:a16="http://schemas.microsoft.com/office/drawing/2014/main" id="{AF87C191-568C-A753-B515-37151FCD7E87}"/>
              </a:ext>
            </a:extLst>
          </p:cNvPr>
          <p:cNvSpPr/>
          <p:nvPr/>
        </p:nvSpPr>
        <p:spPr>
          <a:xfrm>
            <a:off x="9414477" y="3318754"/>
            <a:ext cx="336727" cy="220493"/>
          </a:xfrm>
          <a:prstGeom prst="rect">
            <a:avLst/>
          </a:prstGeom>
          <a:noFill/>
          <a:ln w="127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3200">
              <a:solidFill>
                <a:srgbClr val="FFFFFF"/>
              </a:solidFill>
              <a:latin typeface="Arial"/>
            </a:endParaRPr>
          </a:p>
        </p:txBody>
      </p:sp>
      <p:cxnSp>
        <p:nvCxnSpPr>
          <p:cNvPr id="9" name="Straight Connector 8">
            <a:extLst>
              <a:ext uri="{FF2B5EF4-FFF2-40B4-BE49-F238E27FC236}">
                <a16:creationId xmlns:a16="http://schemas.microsoft.com/office/drawing/2014/main" id="{B0AC06C4-5716-1BDF-D7C1-2399E06407EA}"/>
              </a:ext>
            </a:extLst>
          </p:cNvPr>
          <p:cNvCxnSpPr>
            <a:cxnSpLocks/>
          </p:cNvCxnSpPr>
          <p:nvPr/>
        </p:nvCxnSpPr>
        <p:spPr>
          <a:xfrm>
            <a:off x="8651338" y="3429000"/>
            <a:ext cx="758905" cy="109587"/>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3587EDD-BE2D-11FD-16FB-A40A3B25485A}"/>
              </a:ext>
            </a:extLst>
          </p:cNvPr>
          <p:cNvCxnSpPr>
            <a:cxnSpLocks/>
          </p:cNvCxnSpPr>
          <p:nvPr/>
        </p:nvCxnSpPr>
        <p:spPr>
          <a:xfrm>
            <a:off x="8651338" y="1146700"/>
            <a:ext cx="1099865" cy="2172053"/>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pic>
        <p:nvPicPr>
          <p:cNvPr id="11" name="Picture 4">
            <a:extLst>
              <a:ext uri="{FF2B5EF4-FFF2-40B4-BE49-F238E27FC236}">
                <a16:creationId xmlns:a16="http://schemas.microsoft.com/office/drawing/2014/main" id="{8D44F3F2-2547-D6A4-2FE7-BCD2A19285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7" t="12601"/>
          <a:stretch/>
        </p:blipFill>
        <p:spPr bwMode="auto">
          <a:xfrm>
            <a:off x="5223819" y="1143291"/>
            <a:ext cx="3414267" cy="2285709"/>
          </a:xfrm>
          <a:prstGeom prst="rect">
            <a:avLst/>
          </a:prstGeom>
          <a:noFill/>
          <a:ln w="12700">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50128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2AC1676-456A-0F30-410B-10A8AF6003AA}"/>
              </a:ext>
            </a:extLst>
          </p:cNvPr>
          <p:cNvSpPr>
            <a:spLocks noGrp="1"/>
          </p:cNvSpPr>
          <p:nvPr>
            <p:ph idx="1"/>
          </p:nvPr>
        </p:nvSpPr>
        <p:spPr>
          <a:xfrm>
            <a:off x="206486" y="971552"/>
            <a:ext cx="4905761" cy="5059363"/>
          </a:xfrm>
        </p:spPr>
        <p:txBody>
          <a:bodyPr/>
          <a:lstStyle/>
          <a:p>
            <a:r>
              <a:rPr lang="en-US" dirty="0"/>
              <a:t>Are our SRF-based qubits protected from thermal photons in a dilution refrigerator at 20 </a:t>
            </a:r>
            <a:r>
              <a:rPr lang="en-US" dirty="0" err="1"/>
              <a:t>mK</a:t>
            </a:r>
            <a:r>
              <a:rPr lang="en-US" dirty="0"/>
              <a:t>?</a:t>
            </a:r>
          </a:p>
          <a:p>
            <a:r>
              <a:rPr lang="en-US" dirty="0"/>
              <a:t>We still need to be very careful – for example, the RF input lines can be low impedance connection to room temperature that can transport thermal photons into our nice cold cavity</a:t>
            </a:r>
          </a:p>
          <a:p>
            <a:r>
              <a:rPr lang="en-US" dirty="0"/>
              <a:t>Cold attenuators on the input line will help block thermal photon</a:t>
            </a:r>
          </a:p>
          <a:p>
            <a:r>
              <a:rPr lang="en-US" dirty="0"/>
              <a:t>We can increase the input power to still have a strong signal at the cavity even with the attenuation</a:t>
            </a:r>
          </a:p>
        </p:txBody>
      </p:sp>
      <p:sp>
        <p:nvSpPr>
          <p:cNvPr id="3" name="Title 2">
            <a:extLst>
              <a:ext uri="{FF2B5EF4-FFF2-40B4-BE49-F238E27FC236}">
                <a16:creationId xmlns:a16="http://schemas.microsoft.com/office/drawing/2014/main" id="{1E0DEDD4-2467-AC1E-534C-70346B291170}"/>
              </a:ext>
            </a:extLst>
          </p:cNvPr>
          <p:cNvSpPr>
            <a:spLocks noGrp="1"/>
          </p:cNvSpPr>
          <p:nvPr>
            <p:ph type="title"/>
          </p:nvPr>
        </p:nvSpPr>
        <p:spPr/>
        <p:txBody>
          <a:bodyPr/>
          <a:lstStyle/>
          <a:p>
            <a:r>
              <a:rPr lang="en-US" dirty="0"/>
              <a:t>SRF Cavity in </a:t>
            </a:r>
            <a:r>
              <a:rPr lang="en-US" strike="sngStrike" dirty="0"/>
              <a:t>Liquid Helium</a:t>
            </a:r>
            <a:r>
              <a:rPr lang="en-US" dirty="0"/>
              <a:t> Dilution Refrigerator</a:t>
            </a:r>
          </a:p>
        </p:txBody>
      </p:sp>
      <p:sp>
        <p:nvSpPr>
          <p:cNvPr id="4" name="Date Placeholder 3">
            <a:extLst>
              <a:ext uri="{FF2B5EF4-FFF2-40B4-BE49-F238E27FC236}">
                <a16:creationId xmlns:a16="http://schemas.microsoft.com/office/drawing/2014/main" id="{B33E5C98-C2B7-1352-4CF7-0835376B76D8}"/>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A2F51775-E377-E186-4C19-62F0D8C4F4B4}"/>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BAD7E981-72D4-6F26-0D75-486A403D0A76}"/>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47</a:t>
            </a:fld>
            <a:endParaRPr lang="en-US" dirty="0">
              <a:ea typeface="Geneva" charset="0"/>
            </a:endParaRPr>
          </a:p>
        </p:txBody>
      </p:sp>
      <p:pic>
        <p:nvPicPr>
          <p:cNvPr id="8" name="Picture 7">
            <a:extLst>
              <a:ext uri="{FF2B5EF4-FFF2-40B4-BE49-F238E27FC236}">
                <a16:creationId xmlns:a16="http://schemas.microsoft.com/office/drawing/2014/main" id="{8655A837-312A-AED2-67B6-DD6CCF751296}"/>
              </a:ext>
            </a:extLst>
          </p:cNvPr>
          <p:cNvPicPr>
            <a:picLocks noChangeAspect="1"/>
          </p:cNvPicPr>
          <p:nvPr/>
        </p:nvPicPr>
        <p:blipFill>
          <a:blip r:embed="rId2"/>
          <a:stretch>
            <a:fillRect/>
          </a:stretch>
        </p:blipFill>
        <p:spPr>
          <a:xfrm>
            <a:off x="8030818" y="947479"/>
            <a:ext cx="3837337" cy="5167276"/>
          </a:xfrm>
          <a:prstGeom prst="rect">
            <a:avLst/>
          </a:prstGeom>
        </p:spPr>
      </p:pic>
      <p:sp>
        <p:nvSpPr>
          <p:cNvPr id="7" name="Rectangle 6">
            <a:extLst>
              <a:ext uri="{FF2B5EF4-FFF2-40B4-BE49-F238E27FC236}">
                <a16:creationId xmlns:a16="http://schemas.microsoft.com/office/drawing/2014/main" id="{AF87C191-568C-A753-B515-37151FCD7E87}"/>
              </a:ext>
            </a:extLst>
          </p:cNvPr>
          <p:cNvSpPr/>
          <p:nvPr/>
        </p:nvSpPr>
        <p:spPr>
          <a:xfrm>
            <a:off x="9414477" y="3318754"/>
            <a:ext cx="336727" cy="220493"/>
          </a:xfrm>
          <a:prstGeom prst="rect">
            <a:avLst/>
          </a:prstGeom>
          <a:noFill/>
          <a:ln w="127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3200">
              <a:solidFill>
                <a:srgbClr val="FFFFFF"/>
              </a:solidFill>
              <a:latin typeface="Arial"/>
            </a:endParaRPr>
          </a:p>
        </p:txBody>
      </p:sp>
      <p:cxnSp>
        <p:nvCxnSpPr>
          <p:cNvPr id="9" name="Straight Connector 8">
            <a:extLst>
              <a:ext uri="{FF2B5EF4-FFF2-40B4-BE49-F238E27FC236}">
                <a16:creationId xmlns:a16="http://schemas.microsoft.com/office/drawing/2014/main" id="{B0AC06C4-5716-1BDF-D7C1-2399E06407EA}"/>
              </a:ext>
            </a:extLst>
          </p:cNvPr>
          <p:cNvCxnSpPr>
            <a:cxnSpLocks/>
          </p:cNvCxnSpPr>
          <p:nvPr/>
        </p:nvCxnSpPr>
        <p:spPr>
          <a:xfrm>
            <a:off x="8651338" y="3429000"/>
            <a:ext cx="758905" cy="109587"/>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3587EDD-BE2D-11FD-16FB-A40A3B25485A}"/>
              </a:ext>
            </a:extLst>
          </p:cNvPr>
          <p:cNvCxnSpPr>
            <a:cxnSpLocks/>
          </p:cNvCxnSpPr>
          <p:nvPr/>
        </p:nvCxnSpPr>
        <p:spPr>
          <a:xfrm>
            <a:off x="8651338" y="1146700"/>
            <a:ext cx="1099865" cy="2172053"/>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pic>
        <p:nvPicPr>
          <p:cNvPr id="12" name="Picture 2">
            <a:extLst>
              <a:ext uri="{FF2B5EF4-FFF2-40B4-BE49-F238E27FC236}">
                <a16:creationId xmlns:a16="http://schemas.microsoft.com/office/drawing/2014/main" id="{E5B24140-A2AC-57FF-C84A-EB71707FBD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9581" y="1146701"/>
            <a:ext cx="3030583" cy="2272937"/>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pic>
        <p:nvPicPr>
          <p:cNvPr id="13" name="Picture 2" descr="Amazon.com: SMA Attenuator - 30dB : Patio, Lawn &amp; Garden">
            <a:extLst>
              <a:ext uri="{FF2B5EF4-FFF2-40B4-BE49-F238E27FC236}">
                <a16:creationId xmlns:a16="http://schemas.microsoft.com/office/drawing/2014/main" id="{017B7957-4193-D41B-708B-0006F5EEC6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3445" y="3648834"/>
            <a:ext cx="1814744" cy="1402617"/>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D40B6F73-0414-7208-AC57-FF988883FB06}"/>
              </a:ext>
            </a:extLst>
          </p:cNvPr>
          <p:cNvCxnSpPr>
            <a:cxnSpLocks/>
          </p:cNvCxnSpPr>
          <p:nvPr/>
        </p:nvCxnSpPr>
        <p:spPr>
          <a:xfrm flipV="1">
            <a:off x="8613216" y="3483178"/>
            <a:ext cx="927653" cy="404081"/>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29202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2AC1676-456A-0F30-410B-10A8AF6003AA}"/>
              </a:ext>
            </a:extLst>
          </p:cNvPr>
          <p:cNvSpPr>
            <a:spLocks noGrp="1"/>
          </p:cNvSpPr>
          <p:nvPr>
            <p:ph idx="1"/>
          </p:nvPr>
        </p:nvSpPr>
        <p:spPr>
          <a:xfrm>
            <a:off x="206486" y="971552"/>
            <a:ext cx="4905761" cy="5059363"/>
          </a:xfrm>
        </p:spPr>
        <p:txBody>
          <a:bodyPr/>
          <a:lstStyle/>
          <a:p>
            <a:r>
              <a:rPr lang="en-US" dirty="0"/>
              <a:t>We also have to be careful with the transmitted power line</a:t>
            </a:r>
          </a:p>
          <a:p>
            <a:r>
              <a:rPr lang="en-US" dirty="0"/>
              <a:t>If we send a few photons to room temperature, they’ll get washed out by thermal photons</a:t>
            </a:r>
          </a:p>
          <a:p>
            <a:r>
              <a:rPr lang="en-US" dirty="0"/>
              <a:t>Cold amplifiers will raise the transmitted power signal above the thermal background</a:t>
            </a:r>
          </a:p>
        </p:txBody>
      </p:sp>
      <p:sp>
        <p:nvSpPr>
          <p:cNvPr id="3" name="Title 2">
            <a:extLst>
              <a:ext uri="{FF2B5EF4-FFF2-40B4-BE49-F238E27FC236}">
                <a16:creationId xmlns:a16="http://schemas.microsoft.com/office/drawing/2014/main" id="{1E0DEDD4-2467-AC1E-534C-70346B291170}"/>
              </a:ext>
            </a:extLst>
          </p:cNvPr>
          <p:cNvSpPr>
            <a:spLocks noGrp="1"/>
          </p:cNvSpPr>
          <p:nvPr>
            <p:ph type="title"/>
          </p:nvPr>
        </p:nvSpPr>
        <p:spPr/>
        <p:txBody>
          <a:bodyPr/>
          <a:lstStyle/>
          <a:p>
            <a:r>
              <a:rPr lang="en-US" dirty="0"/>
              <a:t>SRF Cavity in </a:t>
            </a:r>
            <a:r>
              <a:rPr lang="en-US" strike="sngStrike" dirty="0"/>
              <a:t>Liquid Helium</a:t>
            </a:r>
            <a:r>
              <a:rPr lang="en-US" dirty="0"/>
              <a:t> Dilution Refrigerator</a:t>
            </a:r>
          </a:p>
        </p:txBody>
      </p:sp>
      <p:sp>
        <p:nvSpPr>
          <p:cNvPr id="4" name="Date Placeholder 3">
            <a:extLst>
              <a:ext uri="{FF2B5EF4-FFF2-40B4-BE49-F238E27FC236}">
                <a16:creationId xmlns:a16="http://schemas.microsoft.com/office/drawing/2014/main" id="{B33E5C98-C2B7-1352-4CF7-0835376B76D8}"/>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A2F51775-E377-E186-4C19-62F0D8C4F4B4}"/>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BAD7E981-72D4-6F26-0D75-486A403D0A76}"/>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48</a:t>
            </a:fld>
            <a:endParaRPr lang="en-US" dirty="0">
              <a:ea typeface="Geneva" charset="0"/>
            </a:endParaRPr>
          </a:p>
        </p:txBody>
      </p:sp>
      <p:pic>
        <p:nvPicPr>
          <p:cNvPr id="8" name="Picture 7">
            <a:extLst>
              <a:ext uri="{FF2B5EF4-FFF2-40B4-BE49-F238E27FC236}">
                <a16:creationId xmlns:a16="http://schemas.microsoft.com/office/drawing/2014/main" id="{8655A837-312A-AED2-67B6-DD6CCF751296}"/>
              </a:ext>
            </a:extLst>
          </p:cNvPr>
          <p:cNvPicPr>
            <a:picLocks noChangeAspect="1"/>
          </p:cNvPicPr>
          <p:nvPr/>
        </p:nvPicPr>
        <p:blipFill>
          <a:blip r:embed="rId2"/>
          <a:stretch>
            <a:fillRect/>
          </a:stretch>
        </p:blipFill>
        <p:spPr>
          <a:xfrm>
            <a:off x="8030818" y="947479"/>
            <a:ext cx="3837337" cy="5167276"/>
          </a:xfrm>
          <a:prstGeom prst="rect">
            <a:avLst/>
          </a:prstGeom>
        </p:spPr>
      </p:pic>
      <p:sp>
        <p:nvSpPr>
          <p:cNvPr id="7" name="Rectangle 6">
            <a:extLst>
              <a:ext uri="{FF2B5EF4-FFF2-40B4-BE49-F238E27FC236}">
                <a16:creationId xmlns:a16="http://schemas.microsoft.com/office/drawing/2014/main" id="{AF87C191-568C-A753-B515-37151FCD7E87}"/>
              </a:ext>
            </a:extLst>
          </p:cNvPr>
          <p:cNvSpPr/>
          <p:nvPr/>
        </p:nvSpPr>
        <p:spPr>
          <a:xfrm>
            <a:off x="9414477" y="3318754"/>
            <a:ext cx="336727" cy="220493"/>
          </a:xfrm>
          <a:prstGeom prst="rect">
            <a:avLst/>
          </a:prstGeom>
          <a:noFill/>
          <a:ln w="127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3200">
              <a:solidFill>
                <a:srgbClr val="FFFFFF"/>
              </a:solidFill>
              <a:latin typeface="Arial"/>
            </a:endParaRPr>
          </a:p>
        </p:txBody>
      </p:sp>
      <p:cxnSp>
        <p:nvCxnSpPr>
          <p:cNvPr id="9" name="Straight Connector 8">
            <a:extLst>
              <a:ext uri="{FF2B5EF4-FFF2-40B4-BE49-F238E27FC236}">
                <a16:creationId xmlns:a16="http://schemas.microsoft.com/office/drawing/2014/main" id="{B0AC06C4-5716-1BDF-D7C1-2399E06407EA}"/>
              </a:ext>
            </a:extLst>
          </p:cNvPr>
          <p:cNvCxnSpPr>
            <a:cxnSpLocks/>
          </p:cNvCxnSpPr>
          <p:nvPr/>
        </p:nvCxnSpPr>
        <p:spPr>
          <a:xfrm>
            <a:off x="8651338" y="3429000"/>
            <a:ext cx="758905" cy="109587"/>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3587EDD-BE2D-11FD-16FB-A40A3B25485A}"/>
              </a:ext>
            </a:extLst>
          </p:cNvPr>
          <p:cNvCxnSpPr>
            <a:cxnSpLocks/>
          </p:cNvCxnSpPr>
          <p:nvPr/>
        </p:nvCxnSpPr>
        <p:spPr>
          <a:xfrm>
            <a:off x="8651338" y="1146700"/>
            <a:ext cx="1099865" cy="2172053"/>
          </a:xfrm>
          <a:prstGeom prst="line">
            <a:avLst/>
          </a:prstGeom>
          <a:ln w="12700">
            <a:solidFill>
              <a:srgbClr val="FF0000"/>
            </a:solidFill>
          </a:ln>
        </p:spPr>
        <p:style>
          <a:lnRef idx="2">
            <a:schemeClr val="accent1"/>
          </a:lnRef>
          <a:fillRef idx="0">
            <a:schemeClr val="accent1"/>
          </a:fillRef>
          <a:effectRef idx="1">
            <a:schemeClr val="accent1"/>
          </a:effectRef>
          <a:fontRef idx="minor">
            <a:schemeClr val="tx1"/>
          </a:fontRef>
        </p:style>
      </p:cxnSp>
      <p:pic>
        <p:nvPicPr>
          <p:cNvPr id="12" name="Picture 2">
            <a:extLst>
              <a:ext uri="{FF2B5EF4-FFF2-40B4-BE49-F238E27FC236}">
                <a16:creationId xmlns:a16="http://schemas.microsoft.com/office/drawing/2014/main" id="{E5B24140-A2AC-57FF-C84A-EB71707FBD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9581" y="1146701"/>
            <a:ext cx="3030583" cy="2272937"/>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pic>
        <p:nvPicPr>
          <p:cNvPr id="13" name="Picture 2" descr="Amazon.com: SMA Attenuator - 30dB : Patio, Lawn &amp; Garden">
            <a:extLst>
              <a:ext uri="{FF2B5EF4-FFF2-40B4-BE49-F238E27FC236}">
                <a16:creationId xmlns:a16="http://schemas.microsoft.com/office/drawing/2014/main" id="{017B7957-4193-D41B-708B-0006F5EEC6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3445" y="3648834"/>
            <a:ext cx="1814744" cy="1402617"/>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D40B6F73-0414-7208-AC57-FF988883FB06}"/>
              </a:ext>
            </a:extLst>
          </p:cNvPr>
          <p:cNvCxnSpPr>
            <a:cxnSpLocks/>
          </p:cNvCxnSpPr>
          <p:nvPr/>
        </p:nvCxnSpPr>
        <p:spPr>
          <a:xfrm flipV="1">
            <a:off x="8613216" y="3483178"/>
            <a:ext cx="927653" cy="404081"/>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sp>
        <p:nvSpPr>
          <p:cNvPr id="11" name="Triangle 10">
            <a:extLst>
              <a:ext uri="{FF2B5EF4-FFF2-40B4-BE49-F238E27FC236}">
                <a16:creationId xmlns:a16="http://schemas.microsoft.com/office/drawing/2014/main" id="{EE279797-9607-8994-532B-AE2C01D57497}"/>
              </a:ext>
            </a:extLst>
          </p:cNvPr>
          <p:cNvSpPr/>
          <p:nvPr/>
        </p:nvSpPr>
        <p:spPr>
          <a:xfrm>
            <a:off x="10031897" y="3193773"/>
            <a:ext cx="742121" cy="341244"/>
          </a:xfrm>
          <a:prstGeom prst="triangle">
            <a:avLst/>
          </a:prstGeom>
          <a:solidFill>
            <a:schemeClr val="bg1"/>
          </a:solidFill>
          <a:ln w="19050">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3200">
              <a:solidFill>
                <a:srgbClr val="FFFFFF"/>
              </a:solidFill>
              <a:latin typeface="Arial"/>
            </a:endParaRPr>
          </a:p>
        </p:txBody>
      </p:sp>
    </p:spTree>
    <p:extLst>
      <p:ext uri="{BB962C8B-B14F-4D97-AF65-F5344CB8AC3E}">
        <p14:creationId xmlns:p14="http://schemas.microsoft.com/office/powerpoint/2010/main" val="17560433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3939854-CE46-744F-5FF9-C89B84EEA0FB}"/>
              </a:ext>
            </a:extLst>
          </p:cNvPr>
          <p:cNvSpPr>
            <a:spLocks noGrp="1"/>
          </p:cNvSpPr>
          <p:nvPr>
            <p:ph idx="1"/>
          </p:nvPr>
        </p:nvSpPr>
        <p:spPr/>
        <p:txBody>
          <a:bodyPr/>
          <a:lstStyle/>
          <a:p>
            <a:r>
              <a:rPr lang="en-US" dirty="0"/>
              <a:t>We still don’t have a qubit yet</a:t>
            </a:r>
          </a:p>
          <a:p>
            <a:r>
              <a:rPr lang="en-US" dirty="0"/>
              <a:t>Need to distinguish different quantum states</a:t>
            </a:r>
          </a:p>
          <a:p>
            <a:r>
              <a:rPr lang="en-US" dirty="0"/>
              <a:t>E.g. having 0, 1, or 2 photons in the cavity looks really similar to our diagnostics</a:t>
            </a:r>
          </a:p>
        </p:txBody>
      </p:sp>
      <p:sp>
        <p:nvSpPr>
          <p:cNvPr id="3" name="Title 2">
            <a:extLst>
              <a:ext uri="{FF2B5EF4-FFF2-40B4-BE49-F238E27FC236}">
                <a16:creationId xmlns:a16="http://schemas.microsoft.com/office/drawing/2014/main" id="{41DE5EF2-1907-C4C2-AA6B-AA624BAB9EE1}"/>
              </a:ext>
            </a:extLst>
          </p:cNvPr>
          <p:cNvSpPr>
            <a:spLocks noGrp="1"/>
          </p:cNvSpPr>
          <p:nvPr>
            <p:ph type="title"/>
          </p:nvPr>
        </p:nvSpPr>
        <p:spPr/>
        <p:txBody>
          <a:bodyPr/>
          <a:lstStyle/>
          <a:p>
            <a:r>
              <a:rPr lang="en-US" dirty="0"/>
              <a:t>Nonlinearity</a:t>
            </a:r>
          </a:p>
        </p:txBody>
      </p:sp>
      <p:sp>
        <p:nvSpPr>
          <p:cNvPr id="4" name="Date Placeholder 3">
            <a:extLst>
              <a:ext uri="{FF2B5EF4-FFF2-40B4-BE49-F238E27FC236}">
                <a16:creationId xmlns:a16="http://schemas.microsoft.com/office/drawing/2014/main" id="{BF71F6FD-BCF4-1F10-3FFE-A0110CCB0F27}"/>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E014EA2F-C63F-7662-3190-49BF4EDF4E64}"/>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5654AED0-7B2F-5FD0-1683-F88E93DAD73B}"/>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49</a:t>
            </a:fld>
            <a:endParaRPr lang="en-US" dirty="0">
              <a:ea typeface="Geneva" charset="0"/>
            </a:endParaRPr>
          </a:p>
        </p:txBody>
      </p:sp>
      <p:sp>
        <p:nvSpPr>
          <p:cNvPr id="7" name="Freeform 6">
            <a:extLst>
              <a:ext uri="{FF2B5EF4-FFF2-40B4-BE49-F238E27FC236}">
                <a16:creationId xmlns:a16="http://schemas.microsoft.com/office/drawing/2014/main" id="{012B7357-AA75-FD5D-90CC-BB3AAF679A1A}"/>
              </a:ext>
            </a:extLst>
          </p:cNvPr>
          <p:cNvSpPr/>
          <p:nvPr/>
        </p:nvSpPr>
        <p:spPr>
          <a:xfrm rot="5400000">
            <a:off x="3278545" y="3741976"/>
            <a:ext cx="2148921" cy="2902257"/>
          </a:xfrm>
          <a:custGeom>
            <a:avLst/>
            <a:gdLst>
              <a:gd name="connsiteX0" fmla="*/ 433346 w 1121134"/>
              <a:gd name="connsiteY0" fmla="*/ 0 h 1383527"/>
              <a:gd name="connsiteX1" fmla="*/ 687788 w 1121134"/>
              <a:gd name="connsiteY1" fmla="*/ 0 h 1383527"/>
              <a:gd name="connsiteX2" fmla="*/ 687788 w 1121134"/>
              <a:gd name="connsiteY2" fmla="*/ 419385 h 1383527"/>
              <a:gd name="connsiteX3" fmla="*/ 778765 w 1121134"/>
              <a:gd name="connsiteY3" fmla="*/ 433505 h 1383527"/>
              <a:gd name="connsiteX4" fmla="*/ 1121134 w 1121134"/>
              <a:gd name="connsiteY4" fmla="*/ 691763 h 1383527"/>
              <a:gd name="connsiteX5" fmla="*/ 778765 w 1121134"/>
              <a:gd name="connsiteY5" fmla="*/ 950021 h 1383527"/>
              <a:gd name="connsiteX6" fmla="*/ 687788 w 1121134"/>
              <a:gd name="connsiteY6" fmla="*/ 964141 h 1383527"/>
              <a:gd name="connsiteX7" fmla="*/ 687788 w 1121134"/>
              <a:gd name="connsiteY7" fmla="*/ 1383527 h 1383527"/>
              <a:gd name="connsiteX8" fmla="*/ 433346 w 1121134"/>
              <a:gd name="connsiteY8" fmla="*/ 1383527 h 1383527"/>
              <a:gd name="connsiteX9" fmla="*/ 433346 w 1121134"/>
              <a:gd name="connsiteY9" fmla="*/ 964141 h 1383527"/>
              <a:gd name="connsiteX10" fmla="*/ 342369 w 1121134"/>
              <a:gd name="connsiteY10" fmla="*/ 950021 h 1383527"/>
              <a:gd name="connsiteX11" fmla="*/ 0 w 1121134"/>
              <a:gd name="connsiteY11" fmla="*/ 691763 h 1383527"/>
              <a:gd name="connsiteX12" fmla="*/ 342369 w 1121134"/>
              <a:gd name="connsiteY12" fmla="*/ 433505 h 1383527"/>
              <a:gd name="connsiteX13" fmla="*/ 433346 w 1121134"/>
              <a:gd name="connsiteY13" fmla="*/ 419385 h 1383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21134" h="1383527">
                <a:moveTo>
                  <a:pt x="433346" y="0"/>
                </a:moveTo>
                <a:lnTo>
                  <a:pt x="687788" y="0"/>
                </a:lnTo>
                <a:lnTo>
                  <a:pt x="687788" y="419385"/>
                </a:lnTo>
                <a:lnTo>
                  <a:pt x="778765" y="433505"/>
                </a:lnTo>
                <a:cubicBezTo>
                  <a:pt x="979961" y="476054"/>
                  <a:pt x="1121134" y="575665"/>
                  <a:pt x="1121134" y="691763"/>
                </a:cubicBezTo>
                <a:cubicBezTo>
                  <a:pt x="1121134" y="807861"/>
                  <a:pt x="979961" y="907472"/>
                  <a:pt x="778765" y="950021"/>
                </a:cubicBezTo>
                <a:lnTo>
                  <a:pt x="687788" y="964141"/>
                </a:lnTo>
                <a:lnTo>
                  <a:pt x="687788" y="1383527"/>
                </a:lnTo>
                <a:lnTo>
                  <a:pt x="433346" y="1383527"/>
                </a:lnTo>
                <a:lnTo>
                  <a:pt x="433346" y="964141"/>
                </a:lnTo>
                <a:lnTo>
                  <a:pt x="342369" y="950021"/>
                </a:lnTo>
                <a:cubicBezTo>
                  <a:pt x="141173" y="907472"/>
                  <a:pt x="0" y="807861"/>
                  <a:pt x="0" y="691763"/>
                </a:cubicBezTo>
                <a:cubicBezTo>
                  <a:pt x="0" y="575665"/>
                  <a:pt x="141173" y="476054"/>
                  <a:pt x="342369" y="433505"/>
                </a:cubicBezTo>
                <a:lnTo>
                  <a:pt x="433346" y="419385"/>
                </a:lnTo>
                <a:close/>
              </a:path>
            </a:pathLst>
          </a:custGeom>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defTabSz="609585" fontAlgn="base">
              <a:spcBef>
                <a:spcPct val="0"/>
              </a:spcBef>
              <a:spcAft>
                <a:spcPct val="0"/>
              </a:spcAft>
            </a:pPr>
            <a:endParaRPr lang="en-US" sz="2400">
              <a:solidFill>
                <a:srgbClr val="FFFFFF"/>
              </a:solidFill>
              <a:latin typeface="Arial"/>
            </a:endParaRPr>
          </a:p>
        </p:txBody>
      </p:sp>
      <p:pic>
        <p:nvPicPr>
          <p:cNvPr id="8" name="Picture 6">
            <a:extLst>
              <a:ext uri="{FF2B5EF4-FFF2-40B4-BE49-F238E27FC236}">
                <a16:creationId xmlns:a16="http://schemas.microsoft.com/office/drawing/2014/main" id="{7F994213-EA17-34AF-253B-5C6AC29F2F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5053528">
            <a:off x="3946919" y="4845330"/>
            <a:ext cx="484236" cy="179300"/>
          </a:xfrm>
          <a:prstGeom prst="rect">
            <a:avLst/>
          </a:prstGeom>
          <a:noFill/>
          <a:extLst>
            <a:ext uri="{909E8E84-426E-40DD-AFC4-6F175D3DCCD1}">
              <a14:hiddenFill xmlns:a14="http://schemas.microsoft.com/office/drawing/2010/main">
                <a:solidFill>
                  <a:srgbClr val="FFFFFF"/>
                </a:solidFill>
              </a14:hiddenFill>
            </a:ext>
          </a:extLst>
        </p:spPr>
      </p:pic>
      <p:sp>
        <p:nvSpPr>
          <p:cNvPr id="9" name="Freeform 8">
            <a:extLst>
              <a:ext uri="{FF2B5EF4-FFF2-40B4-BE49-F238E27FC236}">
                <a16:creationId xmlns:a16="http://schemas.microsoft.com/office/drawing/2014/main" id="{3E3E3C57-95A3-9C77-CBEB-E3B838B3FEE5}"/>
              </a:ext>
            </a:extLst>
          </p:cNvPr>
          <p:cNvSpPr/>
          <p:nvPr/>
        </p:nvSpPr>
        <p:spPr>
          <a:xfrm rot="5400000">
            <a:off x="829365" y="2739577"/>
            <a:ext cx="2148921" cy="2902257"/>
          </a:xfrm>
          <a:custGeom>
            <a:avLst/>
            <a:gdLst>
              <a:gd name="connsiteX0" fmla="*/ 433346 w 1121134"/>
              <a:gd name="connsiteY0" fmla="*/ 0 h 1383527"/>
              <a:gd name="connsiteX1" fmla="*/ 687788 w 1121134"/>
              <a:gd name="connsiteY1" fmla="*/ 0 h 1383527"/>
              <a:gd name="connsiteX2" fmla="*/ 687788 w 1121134"/>
              <a:gd name="connsiteY2" fmla="*/ 419385 h 1383527"/>
              <a:gd name="connsiteX3" fmla="*/ 778765 w 1121134"/>
              <a:gd name="connsiteY3" fmla="*/ 433505 h 1383527"/>
              <a:gd name="connsiteX4" fmla="*/ 1121134 w 1121134"/>
              <a:gd name="connsiteY4" fmla="*/ 691763 h 1383527"/>
              <a:gd name="connsiteX5" fmla="*/ 778765 w 1121134"/>
              <a:gd name="connsiteY5" fmla="*/ 950021 h 1383527"/>
              <a:gd name="connsiteX6" fmla="*/ 687788 w 1121134"/>
              <a:gd name="connsiteY6" fmla="*/ 964141 h 1383527"/>
              <a:gd name="connsiteX7" fmla="*/ 687788 w 1121134"/>
              <a:gd name="connsiteY7" fmla="*/ 1383527 h 1383527"/>
              <a:gd name="connsiteX8" fmla="*/ 433346 w 1121134"/>
              <a:gd name="connsiteY8" fmla="*/ 1383527 h 1383527"/>
              <a:gd name="connsiteX9" fmla="*/ 433346 w 1121134"/>
              <a:gd name="connsiteY9" fmla="*/ 964141 h 1383527"/>
              <a:gd name="connsiteX10" fmla="*/ 342369 w 1121134"/>
              <a:gd name="connsiteY10" fmla="*/ 950021 h 1383527"/>
              <a:gd name="connsiteX11" fmla="*/ 0 w 1121134"/>
              <a:gd name="connsiteY11" fmla="*/ 691763 h 1383527"/>
              <a:gd name="connsiteX12" fmla="*/ 342369 w 1121134"/>
              <a:gd name="connsiteY12" fmla="*/ 433505 h 1383527"/>
              <a:gd name="connsiteX13" fmla="*/ 433346 w 1121134"/>
              <a:gd name="connsiteY13" fmla="*/ 419385 h 1383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21134" h="1383527">
                <a:moveTo>
                  <a:pt x="433346" y="0"/>
                </a:moveTo>
                <a:lnTo>
                  <a:pt x="687788" y="0"/>
                </a:lnTo>
                <a:lnTo>
                  <a:pt x="687788" y="419385"/>
                </a:lnTo>
                <a:lnTo>
                  <a:pt x="778765" y="433505"/>
                </a:lnTo>
                <a:cubicBezTo>
                  <a:pt x="979961" y="476054"/>
                  <a:pt x="1121134" y="575665"/>
                  <a:pt x="1121134" y="691763"/>
                </a:cubicBezTo>
                <a:cubicBezTo>
                  <a:pt x="1121134" y="807861"/>
                  <a:pt x="979961" y="907472"/>
                  <a:pt x="778765" y="950021"/>
                </a:cubicBezTo>
                <a:lnTo>
                  <a:pt x="687788" y="964141"/>
                </a:lnTo>
                <a:lnTo>
                  <a:pt x="687788" y="1383527"/>
                </a:lnTo>
                <a:lnTo>
                  <a:pt x="433346" y="1383527"/>
                </a:lnTo>
                <a:lnTo>
                  <a:pt x="433346" y="964141"/>
                </a:lnTo>
                <a:lnTo>
                  <a:pt x="342369" y="950021"/>
                </a:lnTo>
                <a:cubicBezTo>
                  <a:pt x="141173" y="907472"/>
                  <a:pt x="0" y="807861"/>
                  <a:pt x="0" y="691763"/>
                </a:cubicBezTo>
                <a:cubicBezTo>
                  <a:pt x="0" y="575665"/>
                  <a:pt x="141173" y="476054"/>
                  <a:pt x="342369" y="433505"/>
                </a:cubicBezTo>
                <a:lnTo>
                  <a:pt x="433346" y="419385"/>
                </a:lnTo>
                <a:close/>
              </a:path>
            </a:pathLst>
          </a:custGeom>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defTabSz="609585" fontAlgn="base">
              <a:spcBef>
                <a:spcPct val="0"/>
              </a:spcBef>
              <a:spcAft>
                <a:spcPct val="0"/>
              </a:spcAft>
            </a:pPr>
            <a:endParaRPr lang="en-US" sz="2400">
              <a:solidFill>
                <a:srgbClr val="FFFFFF"/>
              </a:solidFill>
              <a:latin typeface="Arial"/>
            </a:endParaRPr>
          </a:p>
        </p:txBody>
      </p:sp>
      <p:sp>
        <p:nvSpPr>
          <p:cNvPr id="11" name="Freeform 10">
            <a:extLst>
              <a:ext uri="{FF2B5EF4-FFF2-40B4-BE49-F238E27FC236}">
                <a16:creationId xmlns:a16="http://schemas.microsoft.com/office/drawing/2014/main" id="{F88AE08D-18F8-3931-12A9-62CCD6C37AC7}"/>
              </a:ext>
            </a:extLst>
          </p:cNvPr>
          <p:cNvSpPr/>
          <p:nvPr/>
        </p:nvSpPr>
        <p:spPr>
          <a:xfrm rot="5400000">
            <a:off x="5455238" y="2375590"/>
            <a:ext cx="2148921" cy="2902257"/>
          </a:xfrm>
          <a:custGeom>
            <a:avLst/>
            <a:gdLst>
              <a:gd name="connsiteX0" fmla="*/ 433346 w 1121134"/>
              <a:gd name="connsiteY0" fmla="*/ 0 h 1383527"/>
              <a:gd name="connsiteX1" fmla="*/ 687788 w 1121134"/>
              <a:gd name="connsiteY1" fmla="*/ 0 h 1383527"/>
              <a:gd name="connsiteX2" fmla="*/ 687788 w 1121134"/>
              <a:gd name="connsiteY2" fmla="*/ 419385 h 1383527"/>
              <a:gd name="connsiteX3" fmla="*/ 778765 w 1121134"/>
              <a:gd name="connsiteY3" fmla="*/ 433505 h 1383527"/>
              <a:gd name="connsiteX4" fmla="*/ 1121134 w 1121134"/>
              <a:gd name="connsiteY4" fmla="*/ 691763 h 1383527"/>
              <a:gd name="connsiteX5" fmla="*/ 778765 w 1121134"/>
              <a:gd name="connsiteY5" fmla="*/ 950021 h 1383527"/>
              <a:gd name="connsiteX6" fmla="*/ 687788 w 1121134"/>
              <a:gd name="connsiteY6" fmla="*/ 964141 h 1383527"/>
              <a:gd name="connsiteX7" fmla="*/ 687788 w 1121134"/>
              <a:gd name="connsiteY7" fmla="*/ 1383527 h 1383527"/>
              <a:gd name="connsiteX8" fmla="*/ 433346 w 1121134"/>
              <a:gd name="connsiteY8" fmla="*/ 1383527 h 1383527"/>
              <a:gd name="connsiteX9" fmla="*/ 433346 w 1121134"/>
              <a:gd name="connsiteY9" fmla="*/ 964141 h 1383527"/>
              <a:gd name="connsiteX10" fmla="*/ 342369 w 1121134"/>
              <a:gd name="connsiteY10" fmla="*/ 950021 h 1383527"/>
              <a:gd name="connsiteX11" fmla="*/ 0 w 1121134"/>
              <a:gd name="connsiteY11" fmla="*/ 691763 h 1383527"/>
              <a:gd name="connsiteX12" fmla="*/ 342369 w 1121134"/>
              <a:gd name="connsiteY12" fmla="*/ 433505 h 1383527"/>
              <a:gd name="connsiteX13" fmla="*/ 433346 w 1121134"/>
              <a:gd name="connsiteY13" fmla="*/ 419385 h 1383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21134" h="1383527">
                <a:moveTo>
                  <a:pt x="433346" y="0"/>
                </a:moveTo>
                <a:lnTo>
                  <a:pt x="687788" y="0"/>
                </a:lnTo>
                <a:lnTo>
                  <a:pt x="687788" y="419385"/>
                </a:lnTo>
                <a:lnTo>
                  <a:pt x="778765" y="433505"/>
                </a:lnTo>
                <a:cubicBezTo>
                  <a:pt x="979961" y="476054"/>
                  <a:pt x="1121134" y="575665"/>
                  <a:pt x="1121134" y="691763"/>
                </a:cubicBezTo>
                <a:cubicBezTo>
                  <a:pt x="1121134" y="807861"/>
                  <a:pt x="979961" y="907472"/>
                  <a:pt x="778765" y="950021"/>
                </a:cubicBezTo>
                <a:lnTo>
                  <a:pt x="687788" y="964141"/>
                </a:lnTo>
                <a:lnTo>
                  <a:pt x="687788" y="1383527"/>
                </a:lnTo>
                <a:lnTo>
                  <a:pt x="433346" y="1383527"/>
                </a:lnTo>
                <a:lnTo>
                  <a:pt x="433346" y="964141"/>
                </a:lnTo>
                <a:lnTo>
                  <a:pt x="342369" y="950021"/>
                </a:lnTo>
                <a:cubicBezTo>
                  <a:pt x="141173" y="907472"/>
                  <a:pt x="0" y="807861"/>
                  <a:pt x="0" y="691763"/>
                </a:cubicBezTo>
                <a:cubicBezTo>
                  <a:pt x="0" y="575665"/>
                  <a:pt x="141173" y="476054"/>
                  <a:pt x="342369" y="433505"/>
                </a:cubicBezTo>
                <a:lnTo>
                  <a:pt x="433346" y="419385"/>
                </a:lnTo>
                <a:close/>
              </a:path>
            </a:pathLst>
          </a:custGeom>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defTabSz="609585" fontAlgn="base">
              <a:spcBef>
                <a:spcPct val="0"/>
              </a:spcBef>
              <a:spcAft>
                <a:spcPct val="0"/>
              </a:spcAft>
            </a:pPr>
            <a:endParaRPr lang="en-US" sz="2400">
              <a:solidFill>
                <a:srgbClr val="FFFFFF"/>
              </a:solidFill>
              <a:latin typeface="Arial"/>
            </a:endParaRPr>
          </a:p>
        </p:txBody>
      </p:sp>
      <p:pic>
        <p:nvPicPr>
          <p:cNvPr id="12" name="Picture 6">
            <a:extLst>
              <a:ext uri="{FF2B5EF4-FFF2-40B4-BE49-F238E27FC236}">
                <a16:creationId xmlns:a16="http://schemas.microsoft.com/office/drawing/2014/main" id="{02145EC5-E811-B538-52F6-7ECB4885DB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5053528">
            <a:off x="6123613" y="3478945"/>
            <a:ext cx="484236" cy="1793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a:extLst>
              <a:ext uri="{FF2B5EF4-FFF2-40B4-BE49-F238E27FC236}">
                <a16:creationId xmlns:a16="http://schemas.microsoft.com/office/drawing/2014/main" id="{6984A0AA-EC86-BC83-C057-69D84F3A7D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244182">
            <a:off x="6367809" y="4210370"/>
            <a:ext cx="484236" cy="179300"/>
          </a:xfrm>
          <a:prstGeom prst="rect">
            <a:avLst/>
          </a:prstGeom>
          <a:noFill/>
          <a:extLst>
            <a:ext uri="{909E8E84-426E-40DD-AFC4-6F175D3DCCD1}">
              <a14:hiddenFill xmlns:a14="http://schemas.microsoft.com/office/drawing/2010/main">
                <a:solidFill>
                  <a:srgbClr val="FFFFFF"/>
                </a:solidFill>
              </a14:hiddenFill>
            </a:ext>
          </a:extLst>
        </p:spPr>
      </p:pic>
      <p:pic>
        <p:nvPicPr>
          <p:cNvPr id="17410" name="Picture 2">
            <a:extLst>
              <a:ext uri="{FF2B5EF4-FFF2-40B4-BE49-F238E27FC236}">
                <a16:creationId xmlns:a16="http://schemas.microsoft.com/office/drawing/2014/main" id="{B950F79A-47F8-749F-23C8-AA930E63DE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6900" y="3028997"/>
            <a:ext cx="3977893" cy="272217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BD2EB3B-D401-594D-653A-E5A02B57DAAF}"/>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Tree>
    <p:extLst>
      <p:ext uri="{BB962C8B-B14F-4D97-AF65-F5344CB8AC3E}">
        <p14:creationId xmlns:p14="http://schemas.microsoft.com/office/powerpoint/2010/main" val="21426159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3939854-CE46-744F-5FF9-C89B84EEA0FB}"/>
              </a:ext>
            </a:extLst>
          </p:cNvPr>
          <p:cNvSpPr>
            <a:spLocks noGrp="1"/>
          </p:cNvSpPr>
          <p:nvPr>
            <p:ph idx="1"/>
          </p:nvPr>
        </p:nvSpPr>
        <p:spPr/>
        <p:txBody>
          <a:bodyPr/>
          <a:lstStyle/>
          <a:p>
            <a:r>
              <a:rPr lang="en-US" dirty="0"/>
              <a:t>Now let’s add a nonlinear element: a Josephson junction! (aka JJ)</a:t>
            </a:r>
          </a:p>
          <a:p>
            <a:r>
              <a:rPr lang="en-US" dirty="0"/>
              <a:t>Frequency of readout mode is now dependent photons in storage mode</a:t>
            </a:r>
          </a:p>
          <a:p>
            <a:r>
              <a:rPr lang="en-US" dirty="0"/>
              <a:t>Even better: it’s a quantum non-demolition (QND) measurement</a:t>
            </a:r>
          </a:p>
          <a:p>
            <a:r>
              <a:rPr lang="en-US" dirty="0"/>
              <a:t>Can use multiple modes as multiple qubits, and entangle their states</a:t>
            </a:r>
          </a:p>
        </p:txBody>
      </p:sp>
      <p:sp>
        <p:nvSpPr>
          <p:cNvPr id="3" name="Title 2">
            <a:extLst>
              <a:ext uri="{FF2B5EF4-FFF2-40B4-BE49-F238E27FC236}">
                <a16:creationId xmlns:a16="http://schemas.microsoft.com/office/drawing/2014/main" id="{41DE5EF2-1907-C4C2-AA6B-AA624BAB9EE1}"/>
              </a:ext>
            </a:extLst>
          </p:cNvPr>
          <p:cNvSpPr>
            <a:spLocks noGrp="1"/>
          </p:cNvSpPr>
          <p:nvPr>
            <p:ph type="title"/>
          </p:nvPr>
        </p:nvSpPr>
        <p:spPr/>
        <p:txBody>
          <a:bodyPr/>
          <a:lstStyle/>
          <a:p>
            <a:r>
              <a:rPr lang="en-US" dirty="0"/>
              <a:t>Nonlinearity</a:t>
            </a:r>
          </a:p>
        </p:txBody>
      </p:sp>
      <p:sp>
        <p:nvSpPr>
          <p:cNvPr id="4" name="Date Placeholder 3">
            <a:extLst>
              <a:ext uri="{FF2B5EF4-FFF2-40B4-BE49-F238E27FC236}">
                <a16:creationId xmlns:a16="http://schemas.microsoft.com/office/drawing/2014/main" id="{BF71F6FD-BCF4-1F10-3FFE-A0110CCB0F27}"/>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E014EA2F-C63F-7662-3190-49BF4EDF4E64}"/>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5654AED0-7B2F-5FD0-1683-F88E93DAD73B}"/>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50</a:t>
            </a:fld>
            <a:endParaRPr lang="en-US" dirty="0">
              <a:ea typeface="Geneva" charset="0"/>
            </a:endParaRPr>
          </a:p>
        </p:txBody>
      </p:sp>
      <p:sp>
        <p:nvSpPr>
          <p:cNvPr id="7" name="Freeform 6">
            <a:extLst>
              <a:ext uri="{FF2B5EF4-FFF2-40B4-BE49-F238E27FC236}">
                <a16:creationId xmlns:a16="http://schemas.microsoft.com/office/drawing/2014/main" id="{012B7357-AA75-FD5D-90CC-BB3AAF679A1A}"/>
              </a:ext>
            </a:extLst>
          </p:cNvPr>
          <p:cNvSpPr/>
          <p:nvPr/>
        </p:nvSpPr>
        <p:spPr>
          <a:xfrm rot="5400000">
            <a:off x="3278545" y="3741976"/>
            <a:ext cx="2148921" cy="2902257"/>
          </a:xfrm>
          <a:custGeom>
            <a:avLst/>
            <a:gdLst>
              <a:gd name="connsiteX0" fmla="*/ 433346 w 1121134"/>
              <a:gd name="connsiteY0" fmla="*/ 0 h 1383527"/>
              <a:gd name="connsiteX1" fmla="*/ 687788 w 1121134"/>
              <a:gd name="connsiteY1" fmla="*/ 0 h 1383527"/>
              <a:gd name="connsiteX2" fmla="*/ 687788 w 1121134"/>
              <a:gd name="connsiteY2" fmla="*/ 419385 h 1383527"/>
              <a:gd name="connsiteX3" fmla="*/ 778765 w 1121134"/>
              <a:gd name="connsiteY3" fmla="*/ 433505 h 1383527"/>
              <a:gd name="connsiteX4" fmla="*/ 1121134 w 1121134"/>
              <a:gd name="connsiteY4" fmla="*/ 691763 h 1383527"/>
              <a:gd name="connsiteX5" fmla="*/ 778765 w 1121134"/>
              <a:gd name="connsiteY5" fmla="*/ 950021 h 1383527"/>
              <a:gd name="connsiteX6" fmla="*/ 687788 w 1121134"/>
              <a:gd name="connsiteY6" fmla="*/ 964141 h 1383527"/>
              <a:gd name="connsiteX7" fmla="*/ 687788 w 1121134"/>
              <a:gd name="connsiteY7" fmla="*/ 1383527 h 1383527"/>
              <a:gd name="connsiteX8" fmla="*/ 433346 w 1121134"/>
              <a:gd name="connsiteY8" fmla="*/ 1383527 h 1383527"/>
              <a:gd name="connsiteX9" fmla="*/ 433346 w 1121134"/>
              <a:gd name="connsiteY9" fmla="*/ 964141 h 1383527"/>
              <a:gd name="connsiteX10" fmla="*/ 342369 w 1121134"/>
              <a:gd name="connsiteY10" fmla="*/ 950021 h 1383527"/>
              <a:gd name="connsiteX11" fmla="*/ 0 w 1121134"/>
              <a:gd name="connsiteY11" fmla="*/ 691763 h 1383527"/>
              <a:gd name="connsiteX12" fmla="*/ 342369 w 1121134"/>
              <a:gd name="connsiteY12" fmla="*/ 433505 h 1383527"/>
              <a:gd name="connsiteX13" fmla="*/ 433346 w 1121134"/>
              <a:gd name="connsiteY13" fmla="*/ 419385 h 1383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21134" h="1383527">
                <a:moveTo>
                  <a:pt x="433346" y="0"/>
                </a:moveTo>
                <a:lnTo>
                  <a:pt x="687788" y="0"/>
                </a:lnTo>
                <a:lnTo>
                  <a:pt x="687788" y="419385"/>
                </a:lnTo>
                <a:lnTo>
                  <a:pt x="778765" y="433505"/>
                </a:lnTo>
                <a:cubicBezTo>
                  <a:pt x="979961" y="476054"/>
                  <a:pt x="1121134" y="575665"/>
                  <a:pt x="1121134" y="691763"/>
                </a:cubicBezTo>
                <a:cubicBezTo>
                  <a:pt x="1121134" y="807861"/>
                  <a:pt x="979961" y="907472"/>
                  <a:pt x="778765" y="950021"/>
                </a:cubicBezTo>
                <a:lnTo>
                  <a:pt x="687788" y="964141"/>
                </a:lnTo>
                <a:lnTo>
                  <a:pt x="687788" y="1383527"/>
                </a:lnTo>
                <a:lnTo>
                  <a:pt x="433346" y="1383527"/>
                </a:lnTo>
                <a:lnTo>
                  <a:pt x="433346" y="964141"/>
                </a:lnTo>
                <a:lnTo>
                  <a:pt x="342369" y="950021"/>
                </a:lnTo>
                <a:cubicBezTo>
                  <a:pt x="141173" y="907472"/>
                  <a:pt x="0" y="807861"/>
                  <a:pt x="0" y="691763"/>
                </a:cubicBezTo>
                <a:cubicBezTo>
                  <a:pt x="0" y="575665"/>
                  <a:pt x="141173" y="476054"/>
                  <a:pt x="342369" y="433505"/>
                </a:cubicBezTo>
                <a:lnTo>
                  <a:pt x="433346" y="419385"/>
                </a:lnTo>
                <a:close/>
              </a:path>
            </a:pathLst>
          </a:custGeom>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defTabSz="609585" fontAlgn="base">
              <a:spcBef>
                <a:spcPct val="0"/>
              </a:spcBef>
              <a:spcAft>
                <a:spcPct val="0"/>
              </a:spcAft>
            </a:pPr>
            <a:endParaRPr lang="en-US" sz="2400">
              <a:solidFill>
                <a:srgbClr val="FFFFFF"/>
              </a:solidFill>
              <a:latin typeface="Arial"/>
            </a:endParaRPr>
          </a:p>
        </p:txBody>
      </p:sp>
      <p:pic>
        <p:nvPicPr>
          <p:cNvPr id="8" name="Picture 6">
            <a:extLst>
              <a:ext uri="{FF2B5EF4-FFF2-40B4-BE49-F238E27FC236}">
                <a16:creationId xmlns:a16="http://schemas.microsoft.com/office/drawing/2014/main" id="{7F994213-EA17-34AF-253B-5C6AC29F2F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5053528">
            <a:off x="3946919" y="4845330"/>
            <a:ext cx="484236" cy="179300"/>
          </a:xfrm>
          <a:prstGeom prst="rect">
            <a:avLst/>
          </a:prstGeom>
          <a:noFill/>
          <a:extLst>
            <a:ext uri="{909E8E84-426E-40DD-AFC4-6F175D3DCCD1}">
              <a14:hiddenFill xmlns:a14="http://schemas.microsoft.com/office/drawing/2010/main">
                <a:solidFill>
                  <a:srgbClr val="FFFFFF"/>
                </a:solidFill>
              </a14:hiddenFill>
            </a:ext>
          </a:extLst>
        </p:spPr>
      </p:pic>
      <p:sp>
        <p:nvSpPr>
          <p:cNvPr id="9" name="Freeform 8">
            <a:extLst>
              <a:ext uri="{FF2B5EF4-FFF2-40B4-BE49-F238E27FC236}">
                <a16:creationId xmlns:a16="http://schemas.microsoft.com/office/drawing/2014/main" id="{3E3E3C57-95A3-9C77-CBEB-E3B838B3FEE5}"/>
              </a:ext>
            </a:extLst>
          </p:cNvPr>
          <p:cNvSpPr/>
          <p:nvPr/>
        </p:nvSpPr>
        <p:spPr>
          <a:xfrm rot="5400000">
            <a:off x="829365" y="2739577"/>
            <a:ext cx="2148921" cy="2902257"/>
          </a:xfrm>
          <a:custGeom>
            <a:avLst/>
            <a:gdLst>
              <a:gd name="connsiteX0" fmla="*/ 433346 w 1121134"/>
              <a:gd name="connsiteY0" fmla="*/ 0 h 1383527"/>
              <a:gd name="connsiteX1" fmla="*/ 687788 w 1121134"/>
              <a:gd name="connsiteY1" fmla="*/ 0 h 1383527"/>
              <a:gd name="connsiteX2" fmla="*/ 687788 w 1121134"/>
              <a:gd name="connsiteY2" fmla="*/ 419385 h 1383527"/>
              <a:gd name="connsiteX3" fmla="*/ 778765 w 1121134"/>
              <a:gd name="connsiteY3" fmla="*/ 433505 h 1383527"/>
              <a:gd name="connsiteX4" fmla="*/ 1121134 w 1121134"/>
              <a:gd name="connsiteY4" fmla="*/ 691763 h 1383527"/>
              <a:gd name="connsiteX5" fmla="*/ 778765 w 1121134"/>
              <a:gd name="connsiteY5" fmla="*/ 950021 h 1383527"/>
              <a:gd name="connsiteX6" fmla="*/ 687788 w 1121134"/>
              <a:gd name="connsiteY6" fmla="*/ 964141 h 1383527"/>
              <a:gd name="connsiteX7" fmla="*/ 687788 w 1121134"/>
              <a:gd name="connsiteY7" fmla="*/ 1383527 h 1383527"/>
              <a:gd name="connsiteX8" fmla="*/ 433346 w 1121134"/>
              <a:gd name="connsiteY8" fmla="*/ 1383527 h 1383527"/>
              <a:gd name="connsiteX9" fmla="*/ 433346 w 1121134"/>
              <a:gd name="connsiteY9" fmla="*/ 964141 h 1383527"/>
              <a:gd name="connsiteX10" fmla="*/ 342369 w 1121134"/>
              <a:gd name="connsiteY10" fmla="*/ 950021 h 1383527"/>
              <a:gd name="connsiteX11" fmla="*/ 0 w 1121134"/>
              <a:gd name="connsiteY11" fmla="*/ 691763 h 1383527"/>
              <a:gd name="connsiteX12" fmla="*/ 342369 w 1121134"/>
              <a:gd name="connsiteY12" fmla="*/ 433505 h 1383527"/>
              <a:gd name="connsiteX13" fmla="*/ 433346 w 1121134"/>
              <a:gd name="connsiteY13" fmla="*/ 419385 h 1383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21134" h="1383527">
                <a:moveTo>
                  <a:pt x="433346" y="0"/>
                </a:moveTo>
                <a:lnTo>
                  <a:pt x="687788" y="0"/>
                </a:lnTo>
                <a:lnTo>
                  <a:pt x="687788" y="419385"/>
                </a:lnTo>
                <a:lnTo>
                  <a:pt x="778765" y="433505"/>
                </a:lnTo>
                <a:cubicBezTo>
                  <a:pt x="979961" y="476054"/>
                  <a:pt x="1121134" y="575665"/>
                  <a:pt x="1121134" y="691763"/>
                </a:cubicBezTo>
                <a:cubicBezTo>
                  <a:pt x="1121134" y="807861"/>
                  <a:pt x="979961" y="907472"/>
                  <a:pt x="778765" y="950021"/>
                </a:cubicBezTo>
                <a:lnTo>
                  <a:pt x="687788" y="964141"/>
                </a:lnTo>
                <a:lnTo>
                  <a:pt x="687788" y="1383527"/>
                </a:lnTo>
                <a:lnTo>
                  <a:pt x="433346" y="1383527"/>
                </a:lnTo>
                <a:lnTo>
                  <a:pt x="433346" y="964141"/>
                </a:lnTo>
                <a:lnTo>
                  <a:pt x="342369" y="950021"/>
                </a:lnTo>
                <a:cubicBezTo>
                  <a:pt x="141173" y="907472"/>
                  <a:pt x="0" y="807861"/>
                  <a:pt x="0" y="691763"/>
                </a:cubicBezTo>
                <a:cubicBezTo>
                  <a:pt x="0" y="575665"/>
                  <a:pt x="141173" y="476054"/>
                  <a:pt x="342369" y="433505"/>
                </a:cubicBezTo>
                <a:lnTo>
                  <a:pt x="433346" y="419385"/>
                </a:lnTo>
                <a:close/>
              </a:path>
            </a:pathLst>
          </a:custGeom>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defTabSz="609585" fontAlgn="base">
              <a:spcBef>
                <a:spcPct val="0"/>
              </a:spcBef>
              <a:spcAft>
                <a:spcPct val="0"/>
              </a:spcAft>
            </a:pPr>
            <a:endParaRPr lang="en-US" sz="2400">
              <a:solidFill>
                <a:srgbClr val="FFFFFF"/>
              </a:solidFill>
              <a:latin typeface="Arial"/>
            </a:endParaRPr>
          </a:p>
        </p:txBody>
      </p:sp>
      <p:sp>
        <p:nvSpPr>
          <p:cNvPr id="11" name="Freeform 10">
            <a:extLst>
              <a:ext uri="{FF2B5EF4-FFF2-40B4-BE49-F238E27FC236}">
                <a16:creationId xmlns:a16="http://schemas.microsoft.com/office/drawing/2014/main" id="{F88AE08D-18F8-3931-12A9-62CCD6C37AC7}"/>
              </a:ext>
            </a:extLst>
          </p:cNvPr>
          <p:cNvSpPr/>
          <p:nvPr/>
        </p:nvSpPr>
        <p:spPr>
          <a:xfrm rot="5400000">
            <a:off x="5455238" y="2375590"/>
            <a:ext cx="2148921" cy="2902257"/>
          </a:xfrm>
          <a:custGeom>
            <a:avLst/>
            <a:gdLst>
              <a:gd name="connsiteX0" fmla="*/ 433346 w 1121134"/>
              <a:gd name="connsiteY0" fmla="*/ 0 h 1383527"/>
              <a:gd name="connsiteX1" fmla="*/ 687788 w 1121134"/>
              <a:gd name="connsiteY1" fmla="*/ 0 h 1383527"/>
              <a:gd name="connsiteX2" fmla="*/ 687788 w 1121134"/>
              <a:gd name="connsiteY2" fmla="*/ 419385 h 1383527"/>
              <a:gd name="connsiteX3" fmla="*/ 778765 w 1121134"/>
              <a:gd name="connsiteY3" fmla="*/ 433505 h 1383527"/>
              <a:gd name="connsiteX4" fmla="*/ 1121134 w 1121134"/>
              <a:gd name="connsiteY4" fmla="*/ 691763 h 1383527"/>
              <a:gd name="connsiteX5" fmla="*/ 778765 w 1121134"/>
              <a:gd name="connsiteY5" fmla="*/ 950021 h 1383527"/>
              <a:gd name="connsiteX6" fmla="*/ 687788 w 1121134"/>
              <a:gd name="connsiteY6" fmla="*/ 964141 h 1383527"/>
              <a:gd name="connsiteX7" fmla="*/ 687788 w 1121134"/>
              <a:gd name="connsiteY7" fmla="*/ 1383527 h 1383527"/>
              <a:gd name="connsiteX8" fmla="*/ 433346 w 1121134"/>
              <a:gd name="connsiteY8" fmla="*/ 1383527 h 1383527"/>
              <a:gd name="connsiteX9" fmla="*/ 433346 w 1121134"/>
              <a:gd name="connsiteY9" fmla="*/ 964141 h 1383527"/>
              <a:gd name="connsiteX10" fmla="*/ 342369 w 1121134"/>
              <a:gd name="connsiteY10" fmla="*/ 950021 h 1383527"/>
              <a:gd name="connsiteX11" fmla="*/ 0 w 1121134"/>
              <a:gd name="connsiteY11" fmla="*/ 691763 h 1383527"/>
              <a:gd name="connsiteX12" fmla="*/ 342369 w 1121134"/>
              <a:gd name="connsiteY12" fmla="*/ 433505 h 1383527"/>
              <a:gd name="connsiteX13" fmla="*/ 433346 w 1121134"/>
              <a:gd name="connsiteY13" fmla="*/ 419385 h 1383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21134" h="1383527">
                <a:moveTo>
                  <a:pt x="433346" y="0"/>
                </a:moveTo>
                <a:lnTo>
                  <a:pt x="687788" y="0"/>
                </a:lnTo>
                <a:lnTo>
                  <a:pt x="687788" y="419385"/>
                </a:lnTo>
                <a:lnTo>
                  <a:pt x="778765" y="433505"/>
                </a:lnTo>
                <a:cubicBezTo>
                  <a:pt x="979961" y="476054"/>
                  <a:pt x="1121134" y="575665"/>
                  <a:pt x="1121134" y="691763"/>
                </a:cubicBezTo>
                <a:cubicBezTo>
                  <a:pt x="1121134" y="807861"/>
                  <a:pt x="979961" y="907472"/>
                  <a:pt x="778765" y="950021"/>
                </a:cubicBezTo>
                <a:lnTo>
                  <a:pt x="687788" y="964141"/>
                </a:lnTo>
                <a:lnTo>
                  <a:pt x="687788" y="1383527"/>
                </a:lnTo>
                <a:lnTo>
                  <a:pt x="433346" y="1383527"/>
                </a:lnTo>
                <a:lnTo>
                  <a:pt x="433346" y="964141"/>
                </a:lnTo>
                <a:lnTo>
                  <a:pt x="342369" y="950021"/>
                </a:lnTo>
                <a:cubicBezTo>
                  <a:pt x="141173" y="907472"/>
                  <a:pt x="0" y="807861"/>
                  <a:pt x="0" y="691763"/>
                </a:cubicBezTo>
                <a:cubicBezTo>
                  <a:pt x="0" y="575665"/>
                  <a:pt x="141173" y="476054"/>
                  <a:pt x="342369" y="433505"/>
                </a:cubicBezTo>
                <a:lnTo>
                  <a:pt x="433346" y="419385"/>
                </a:lnTo>
                <a:close/>
              </a:path>
            </a:pathLst>
          </a:custGeom>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defTabSz="609585" fontAlgn="base">
              <a:spcBef>
                <a:spcPct val="0"/>
              </a:spcBef>
              <a:spcAft>
                <a:spcPct val="0"/>
              </a:spcAft>
            </a:pPr>
            <a:endParaRPr lang="en-US" sz="2400">
              <a:solidFill>
                <a:srgbClr val="FFFFFF"/>
              </a:solidFill>
              <a:latin typeface="Arial"/>
            </a:endParaRPr>
          </a:p>
        </p:txBody>
      </p:sp>
      <p:pic>
        <p:nvPicPr>
          <p:cNvPr id="12" name="Picture 6">
            <a:extLst>
              <a:ext uri="{FF2B5EF4-FFF2-40B4-BE49-F238E27FC236}">
                <a16:creationId xmlns:a16="http://schemas.microsoft.com/office/drawing/2014/main" id="{02145EC5-E811-B538-52F6-7ECB4885DB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5053528">
            <a:off x="6123613" y="3478945"/>
            <a:ext cx="484236" cy="1793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a:extLst>
              <a:ext uri="{FF2B5EF4-FFF2-40B4-BE49-F238E27FC236}">
                <a16:creationId xmlns:a16="http://schemas.microsoft.com/office/drawing/2014/main" id="{6984A0AA-EC86-BC83-C057-69D84F3A7D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244182">
            <a:off x="6367809" y="4210370"/>
            <a:ext cx="484236" cy="179300"/>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E463490A-2BF7-A494-D227-6C2BAD23ECC9}"/>
              </a:ext>
            </a:extLst>
          </p:cNvPr>
          <p:cNvGrpSpPr/>
          <p:nvPr/>
        </p:nvGrpSpPr>
        <p:grpSpPr>
          <a:xfrm rot="5400000" flipH="1">
            <a:off x="644181" y="3870269"/>
            <a:ext cx="257903" cy="640871"/>
            <a:chOff x="2692780" y="3385228"/>
            <a:chExt cx="536713" cy="1333694"/>
          </a:xfrm>
        </p:grpSpPr>
        <p:sp>
          <p:nvSpPr>
            <p:cNvPr id="14" name="Rectangle 13">
              <a:extLst>
                <a:ext uri="{FF2B5EF4-FFF2-40B4-BE49-F238E27FC236}">
                  <a16:creationId xmlns:a16="http://schemas.microsoft.com/office/drawing/2014/main" id="{726DDBDF-7227-5A2F-9F73-4C64DA6DFFCE}"/>
                </a:ext>
              </a:extLst>
            </p:cNvPr>
            <p:cNvSpPr/>
            <p:nvPr/>
          </p:nvSpPr>
          <p:spPr>
            <a:xfrm rot="5400000">
              <a:off x="2294290" y="3783718"/>
              <a:ext cx="1333694" cy="536713"/>
            </a:xfrm>
            <a:prstGeom prst="rect">
              <a:avLst/>
            </a:prstGeom>
            <a:solidFill>
              <a:srgbClr val="FFFF00">
                <a:alpha val="4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585" fontAlgn="base">
                <a:spcBef>
                  <a:spcPct val="0"/>
                </a:spcBef>
                <a:spcAft>
                  <a:spcPct val="0"/>
                </a:spcAft>
              </a:pPr>
              <a:endParaRPr lang="en-US" sz="2400" dirty="0">
                <a:solidFill>
                  <a:srgbClr val="FFFFFF"/>
                </a:solidFill>
                <a:latin typeface="Arial"/>
              </a:endParaRPr>
            </a:p>
          </p:txBody>
        </p:sp>
        <p:grpSp>
          <p:nvGrpSpPr>
            <p:cNvPr id="15" name="Group 14">
              <a:extLst>
                <a:ext uri="{FF2B5EF4-FFF2-40B4-BE49-F238E27FC236}">
                  <a16:creationId xmlns:a16="http://schemas.microsoft.com/office/drawing/2014/main" id="{BF3AADE7-F610-8C8C-AC30-404CBBF61BFB}"/>
                </a:ext>
              </a:extLst>
            </p:cNvPr>
            <p:cNvGrpSpPr/>
            <p:nvPr/>
          </p:nvGrpSpPr>
          <p:grpSpPr>
            <a:xfrm>
              <a:off x="2856776" y="3482591"/>
              <a:ext cx="208722" cy="565745"/>
              <a:chOff x="4740965" y="3319670"/>
              <a:chExt cx="208722" cy="565745"/>
            </a:xfrm>
          </p:grpSpPr>
          <p:sp>
            <p:nvSpPr>
              <p:cNvPr id="16" name="Rectangle 15">
                <a:extLst>
                  <a:ext uri="{FF2B5EF4-FFF2-40B4-BE49-F238E27FC236}">
                    <a16:creationId xmlns:a16="http://schemas.microsoft.com/office/drawing/2014/main" id="{8326061E-A9FD-558E-13AB-84DBF75B983A}"/>
                  </a:ext>
                </a:extLst>
              </p:cNvPr>
              <p:cNvSpPr/>
              <p:nvPr/>
            </p:nvSpPr>
            <p:spPr>
              <a:xfrm>
                <a:off x="4740965" y="3319670"/>
                <a:ext cx="208722" cy="268356"/>
              </a:xfrm>
              <a:prstGeom prst="rect">
                <a:avLst/>
              </a:pr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2400" dirty="0">
                  <a:solidFill>
                    <a:srgbClr val="FFFFFF"/>
                  </a:solidFill>
                  <a:latin typeface="Arial"/>
                </a:endParaRPr>
              </a:p>
            </p:txBody>
          </p:sp>
          <p:sp>
            <p:nvSpPr>
              <p:cNvPr id="17" name="Rectangle 16">
                <a:extLst>
                  <a:ext uri="{FF2B5EF4-FFF2-40B4-BE49-F238E27FC236}">
                    <a16:creationId xmlns:a16="http://schemas.microsoft.com/office/drawing/2014/main" id="{132A2E7F-08FE-EB51-FA57-698240055746}"/>
                  </a:ext>
                </a:extLst>
              </p:cNvPr>
              <p:cNvSpPr/>
              <p:nvPr/>
            </p:nvSpPr>
            <p:spPr>
              <a:xfrm>
                <a:off x="4740965" y="3617059"/>
                <a:ext cx="208722" cy="268356"/>
              </a:xfrm>
              <a:prstGeom prst="rect">
                <a:avLst/>
              </a:pr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2400">
                  <a:solidFill>
                    <a:srgbClr val="FFFFFF"/>
                  </a:solidFill>
                  <a:latin typeface="Arial"/>
                </a:endParaRPr>
              </a:p>
            </p:txBody>
          </p:sp>
          <p:cxnSp>
            <p:nvCxnSpPr>
              <p:cNvPr id="18" name="Straight Connector 17">
                <a:extLst>
                  <a:ext uri="{FF2B5EF4-FFF2-40B4-BE49-F238E27FC236}">
                    <a16:creationId xmlns:a16="http://schemas.microsoft.com/office/drawing/2014/main" id="{4C2F7636-4E30-48FF-0E22-E99225FABBDC}"/>
                  </a:ext>
                </a:extLst>
              </p:cNvPr>
              <p:cNvCxnSpPr>
                <a:stCxn id="16" idx="2"/>
                <a:endCxn id="17" idx="0"/>
              </p:cNvCxnSpPr>
              <p:nvPr/>
            </p:nvCxnSpPr>
            <p:spPr>
              <a:xfrm>
                <a:off x="4845326" y="3588026"/>
                <a:ext cx="0" cy="29033"/>
              </a:xfrm>
              <a:prstGeom prst="line">
                <a:avLst/>
              </a:prstGeom>
              <a:ln>
                <a:solidFill>
                  <a:schemeClr val="accent1">
                    <a:lumMod val="75000"/>
                  </a:schemeClr>
                </a:solidFill>
              </a:ln>
              <a:effectLst/>
            </p:spPr>
            <p:style>
              <a:lnRef idx="2">
                <a:schemeClr val="accent1"/>
              </a:lnRef>
              <a:fillRef idx="0">
                <a:schemeClr val="accent1"/>
              </a:fillRef>
              <a:effectRef idx="1">
                <a:schemeClr val="accent1"/>
              </a:effectRef>
              <a:fontRef idx="minor">
                <a:schemeClr val="tx1"/>
              </a:fontRef>
            </p:style>
          </p:cxnSp>
        </p:grpSp>
      </p:grpSp>
      <p:grpSp>
        <p:nvGrpSpPr>
          <p:cNvPr id="19" name="Group 18">
            <a:extLst>
              <a:ext uri="{FF2B5EF4-FFF2-40B4-BE49-F238E27FC236}">
                <a16:creationId xmlns:a16="http://schemas.microsoft.com/office/drawing/2014/main" id="{2C9432EF-240D-5201-E2D6-6F6131FDE4A2}"/>
              </a:ext>
            </a:extLst>
          </p:cNvPr>
          <p:cNvGrpSpPr/>
          <p:nvPr/>
        </p:nvGrpSpPr>
        <p:grpSpPr>
          <a:xfrm rot="5400000" flipH="1">
            <a:off x="3093361" y="4872667"/>
            <a:ext cx="257903" cy="640871"/>
            <a:chOff x="2692780" y="3385228"/>
            <a:chExt cx="536713" cy="1333694"/>
          </a:xfrm>
        </p:grpSpPr>
        <p:sp>
          <p:nvSpPr>
            <p:cNvPr id="20" name="Rectangle 19">
              <a:extLst>
                <a:ext uri="{FF2B5EF4-FFF2-40B4-BE49-F238E27FC236}">
                  <a16:creationId xmlns:a16="http://schemas.microsoft.com/office/drawing/2014/main" id="{231452CC-7BA2-FF95-9A38-9BF316D323DE}"/>
                </a:ext>
              </a:extLst>
            </p:cNvPr>
            <p:cNvSpPr/>
            <p:nvPr/>
          </p:nvSpPr>
          <p:spPr>
            <a:xfrm rot="5400000">
              <a:off x="2294290" y="3783718"/>
              <a:ext cx="1333694" cy="536713"/>
            </a:xfrm>
            <a:prstGeom prst="rect">
              <a:avLst/>
            </a:prstGeom>
            <a:solidFill>
              <a:srgbClr val="FFFF00">
                <a:alpha val="4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585" fontAlgn="base">
                <a:spcBef>
                  <a:spcPct val="0"/>
                </a:spcBef>
                <a:spcAft>
                  <a:spcPct val="0"/>
                </a:spcAft>
              </a:pPr>
              <a:endParaRPr lang="en-US" sz="2400" dirty="0">
                <a:solidFill>
                  <a:srgbClr val="FFFFFF"/>
                </a:solidFill>
                <a:latin typeface="Arial"/>
              </a:endParaRPr>
            </a:p>
          </p:txBody>
        </p:sp>
        <p:grpSp>
          <p:nvGrpSpPr>
            <p:cNvPr id="21" name="Group 20">
              <a:extLst>
                <a:ext uri="{FF2B5EF4-FFF2-40B4-BE49-F238E27FC236}">
                  <a16:creationId xmlns:a16="http://schemas.microsoft.com/office/drawing/2014/main" id="{8DF4648F-D8EE-7173-268E-7E75B469243D}"/>
                </a:ext>
              </a:extLst>
            </p:cNvPr>
            <p:cNvGrpSpPr/>
            <p:nvPr/>
          </p:nvGrpSpPr>
          <p:grpSpPr>
            <a:xfrm>
              <a:off x="2856776" y="3482591"/>
              <a:ext cx="208722" cy="565745"/>
              <a:chOff x="4740965" y="3319670"/>
              <a:chExt cx="208722" cy="565745"/>
            </a:xfrm>
          </p:grpSpPr>
          <p:sp>
            <p:nvSpPr>
              <p:cNvPr id="22" name="Rectangle 21">
                <a:extLst>
                  <a:ext uri="{FF2B5EF4-FFF2-40B4-BE49-F238E27FC236}">
                    <a16:creationId xmlns:a16="http://schemas.microsoft.com/office/drawing/2014/main" id="{5B3ACAFF-95F4-ACF5-F029-524DA8F7848B}"/>
                  </a:ext>
                </a:extLst>
              </p:cNvPr>
              <p:cNvSpPr/>
              <p:nvPr/>
            </p:nvSpPr>
            <p:spPr>
              <a:xfrm>
                <a:off x="4740965" y="3319670"/>
                <a:ext cx="208722" cy="268356"/>
              </a:xfrm>
              <a:prstGeom prst="rect">
                <a:avLst/>
              </a:pr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2400" dirty="0">
                  <a:solidFill>
                    <a:srgbClr val="FFFFFF"/>
                  </a:solidFill>
                  <a:latin typeface="Arial"/>
                </a:endParaRPr>
              </a:p>
            </p:txBody>
          </p:sp>
          <p:sp>
            <p:nvSpPr>
              <p:cNvPr id="23" name="Rectangle 22">
                <a:extLst>
                  <a:ext uri="{FF2B5EF4-FFF2-40B4-BE49-F238E27FC236}">
                    <a16:creationId xmlns:a16="http://schemas.microsoft.com/office/drawing/2014/main" id="{F17AEC88-750E-54CC-3B75-4C0CFA5F8C2E}"/>
                  </a:ext>
                </a:extLst>
              </p:cNvPr>
              <p:cNvSpPr/>
              <p:nvPr/>
            </p:nvSpPr>
            <p:spPr>
              <a:xfrm>
                <a:off x="4740965" y="3617059"/>
                <a:ext cx="208722" cy="268356"/>
              </a:xfrm>
              <a:prstGeom prst="rect">
                <a:avLst/>
              </a:pr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2400">
                  <a:solidFill>
                    <a:srgbClr val="FFFFFF"/>
                  </a:solidFill>
                  <a:latin typeface="Arial"/>
                </a:endParaRPr>
              </a:p>
            </p:txBody>
          </p:sp>
          <p:cxnSp>
            <p:nvCxnSpPr>
              <p:cNvPr id="24" name="Straight Connector 23">
                <a:extLst>
                  <a:ext uri="{FF2B5EF4-FFF2-40B4-BE49-F238E27FC236}">
                    <a16:creationId xmlns:a16="http://schemas.microsoft.com/office/drawing/2014/main" id="{C5417343-9A3C-0BC8-B693-7EC876713FDE}"/>
                  </a:ext>
                </a:extLst>
              </p:cNvPr>
              <p:cNvCxnSpPr>
                <a:stCxn id="22" idx="2"/>
                <a:endCxn id="23" idx="0"/>
              </p:cNvCxnSpPr>
              <p:nvPr/>
            </p:nvCxnSpPr>
            <p:spPr>
              <a:xfrm>
                <a:off x="4845326" y="3588026"/>
                <a:ext cx="0" cy="29033"/>
              </a:xfrm>
              <a:prstGeom prst="line">
                <a:avLst/>
              </a:prstGeom>
              <a:ln>
                <a:solidFill>
                  <a:schemeClr val="accent1">
                    <a:lumMod val="75000"/>
                  </a:schemeClr>
                </a:solidFill>
              </a:ln>
              <a:effectLst/>
            </p:spPr>
            <p:style>
              <a:lnRef idx="2">
                <a:schemeClr val="accent1"/>
              </a:lnRef>
              <a:fillRef idx="0">
                <a:schemeClr val="accent1"/>
              </a:fillRef>
              <a:effectRef idx="1">
                <a:schemeClr val="accent1"/>
              </a:effectRef>
              <a:fontRef idx="minor">
                <a:schemeClr val="tx1"/>
              </a:fontRef>
            </p:style>
          </p:cxnSp>
        </p:grpSp>
      </p:grpSp>
      <p:grpSp>
        <p:nvGrpSpPr>
          <p:cNvPr id="25" name="Group 24">
            <a:extLst>
              <a:ext uri="{FF2B5EF4-FFF2-40B4-BE49-F238E27FC236}">
                <a16:creationId xmlns:a16="http://schemas.microsoft.com/office/drawing/2014/main" id="{250EA2D0-F1FA-7764-5059-D1D2CC0E377E}"/>
              </a:ext>
            </a:extLst>
          </p:cNvPr>
          <p:cNvGrpSpPr/>
          <p:nvPr/>
        </p:nvGrpSpPr>
        <p:grpSpPr>
          <a:xfrm rot="5400000" flipH="1">
            <a:off x="5270054" y="3523294"/>
            <a:ext cx="257903" cy="640871"/>
            <a:chOff x="2692780" y="3385228"/>
            <a:chExt cx="536713" cy="1333694"/>
          </a:xfrm>
        </p:grpSpPr>
        <p:sp>
          <p:nvSpPr>
            <p:cNvPr id="26" name="Rectangle 25">
              <a:extLst>
                <a:ext uri="{FF2B5EF4-FFF2-40B4-BE49-F238E27FC236}">
                  <a16:creationId xmlns:a16="http://schemas.microsoft.com/office/drawing/2014/main" id="{ACF637F3-C026-FC80-0ABB-AD22B8EA9990}"/>
                </a:ext>
              </a:extLst>
            </p:cNvPr>
            <p:cNvSpPr/>
            <p:nvPr/>
          </p:nvSpPr>
          <p:spPr>
            <a:xfrm rot="5400000">
              <a:off x="2294290" y="3783718"/>
              <a:ext cx="1333694" cy="536713"/>
            </a:xfrm>
            <a:prstGeom prst="rect">
              <a:avLst/>
            </a:prstGeom>
            <a:solidFill>
              <a:srgbClr val="FFFF00">
                <a:alpha val="4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585" fontAlgn="base">
                <a:spcBef>
                  <a:spcPct val="0"/>
                </a:spcBef>
                <a:spcAft>
                  <a:spcPct val="0"/>
                </a:spcAft>
              </a:pPr>
              <a:endParaRPr lang="en-US" sz="2400" dirty="0">
                <a:solidFill>
                  <a:srgbClr val="FFFFFF"/>
                </a:solidFill>
                <a:latin typeface="Arial"/>
              </a:endParaRPr>
            </a:p>
          </p:txBody>
        </p:sp>
        <p:grpSp>
          <p:nvGrpSpPr>
            <p:cNvPr id="27" name="Group 26">
              <a:extLst>
                <a:ext uri="{FF2B5EF4-FFF2-40B4-BE49-F238E27FC236}">
                  <a16:creationId xmlns:a16="http://schemas.microsoft.com/office/drawing/2014/main" id="{D81CC3AC-FEB2-008E-264D-1E314973F61F}"/>
                </a:ext>
              </a:extLst>
            </p:cNvPr>
            <p:cNvGrpSpPr/>
            <p:nvPr/>
          </p:nvGrpSpPr>
          <p:grpSpPr>
            <a:xfrm>
              <a:off x="2856776" y="3482591"/>
              <a:ext cx="208722" cy="565745"/>
              <a:chOff x="4740965" y="3319670"/>
              <a:chExt cx="208722" cy="565745"/>
            </a:xfrm>
          </p:grpSpPr>
          <p:sp>
            <p:nvSpPr>
              <p:cNvPr id="28" name="Rectangle 27">
                <a:extLst>
                  <a:ext uri="{FF2B5EF4-FFF2-40B4-BE49-F238E27FC236}">
                    <a16:creationId xmlns:a16="http://schemas.microsoft.com/office/drawing/2014/main" id="{B8828234-3D22-AA47-2F90-81100875A3F2}"/>
                  </a:ext>
                </a:extLst>
              </p:cNvPr>
              <p:cNvSpPr/>
              <p:nvPr/>
            </p:nvSpPr>
            <p:spPr>
              <a:xfrm>
                <a:off x="4740965" y="3319670"/>
                <a:ext cx="208722" cy="268356"/>
              </a:xfrm>
              <a:prstGeom prst="rect">
                <a:avLst/>
              </a:pr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2400" dirty="0">
                  <a:solidFill>
                    <a:srgbClr val="FFFFFF"/>
                  </a:solidFill>
                  <a:latin typeface="Arial"/>
                </a:endParaRPr>
              </a:p>
            </p:txBody>
          </p:sp>
          <p:sp>
            <p:nvSpPr>
              <p:cNvPr id="29" name="Rectangle 28">
                <a:extLst>
                  <a:ext uri="{FF2B5EF4-FFF2-40B4-BE49-F238E27FC236}">
                    <a16:creationId xmlns:a16="http://schemas.microsoft.com/office/drawing/2014/main" id="{5E070385-8349-9F6A-B71C-C0B3637926E0}"/>
                  </a:ext>
                </a:extLst>
              </p:cNvPr>
              <p:cNvSpPr/>
              <p:nvPr/>
            </p:nvSpPr>
            <p:spPr>
              <a:xfrm>
                <a:off x="4740965" y="3617059"/>
                <a:ext cx="208722" cy="268356"/>
              </a:xfrm>
              <a:prstGeom prst="rect">
                <a:avLst/>
              </a:pr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2400">
                  <a:solidFill>
                    <a:srgbClr val="FFFFFF"/>
                  </a:solidFill>
                  <a:latin typeface="Arial"/>
                </a:endParaRPr>
              </a:p>
            </p:txBody>
          </p:sp>
          <p:cxnSp>
            <p:nvCxnSpPr>
              <p:cNvPr id="30" name="Straight Connector 29">
                <a:extLst>
                  <a:ext uri="{FF2B5EF4-FFF2-40B4-BE49-F238E27FC236}">
                    <a16:creationId xmlns:a16="http://schemas.microsoft.com/office/drawing/2014/main" id="{2645A0EC-DC81-725D-C468-679267EEF44C}"/>
                  </a:ext>
                </a:extLst>
              </p:cNvPr>
              <p:cNvCxnSpPr>
                <a:stCxn id="28" idx="2"/>
                <a:endCxn id="29" idx="0"/>
              </p:cNvCxnSpPr>
              <p:nvPr/>
            </p:nvCxnSpPr>
            <p:spPr>
              <a:xfrm>
                <a:off x="4845326" y="3588026"/>
                <a:ext cx="0" cy="29033"/>
              </a:xfrm>
              <a:prstGeom prst="line">
                <a:avLst/>
              </a:prstGeom>
              <a:ln>
                <a:solidFill>
                  <a:schemeClr val="accent1">
                    <a:lumMod val="75000"/>
                  </a:schemeClr>
                </a:solidFill>
              </a:ln>
              <a:effectLst/>
            </p:spPr>
            <p:style>
              <a:lnRef idx="2">
                <a:schemeClr val="accent1"/>
              </a:lnRef>
              <a:fillRef idx="0">
                <a:schemeClr val="accent1"/>
              </a:fillRef>
              <a:effectRef idx="1">
                <a:schemeClr val="accent1"/>
              </a:effectRef>
              <a:fontRef idx="minor">
                <a:schemeClr val="tx1"/>
              </a:fontRef>
            </p:style>
          </p:cxnSp>
        </p:grpSp>
      </p:grpSp>
      <p:sp>
        <p:nvSpPr>
          <p:cNvPr id="31" name="TextBox 30">
            <a:extLst>
              <a:ext uri="{FF2B5EF4-FFF2-40B4-BE49-F238E27FC236}">
                <a16:creationId xmlns:a16="http://schemas.microsoft.com/office/drawing/2014/main" id="{5EEDA47D-6185-6CD4-64A7-4557448CFE21}"/>
              </a:ext>
            </a:extLst>
          </p:cNvPr>
          <p:cNvSpPr txBox="1"/>
          <p:nvPr/>
        </p:nvSpPr>
        <p:spPr>
          <a:xfrm>
            <a:off x="1348129" y="5449816"/>
            <a:ext cx="926857" cy="461665"/>
          </a:xfrm>
          <a:prstGeom prst="rect">
            <a:avLst/>
          </a:prstGeom>
          <a:noFill/>
        </p:spPr>
        <p:txBody>
          <a:bodyPr wrap="none" rtlCol="0">
            <a:spAutoFit/>
          </a:bodyPr>
          <a:lstStyle/>
          <a:p>
            <a:pPr defTabSz="609585" fontAlgn="base">
              <a:spcBef>
                <a:spcPct val="0"/>
              </a:spcBef>
              <a:spcAft>
                <a:spcPct val="0"/>
              </a:spcAft>
            </a:pPr>
            <a:r>
              <a:rPr lang="en-US" sz="2400" dirty="0">
                <a:solidFill>
                  <a:srgbClr val="003087"/>
                </a:solidFill>
                <a:latin typeface="Calibri" charset="0"/>
                <a:ea typeface="Geneva" charset="0"/>
              </a:rPr>
              <a:t>| 0 ＞</a:t>
            </a:r>
          </a:p>
        </p:txBody>
      </p:sp>
      <p:sp>
        <p:nvSpPr>
          <p:cNvPr id="32" name="TextBox 31">
            <a:extLst>
              <a:ext uri="{FF2B5EF4-FFF2-40B4-BE49-F238E27FC236}">
                <a16:creationId xmlns:a16="http://schemas.microsoft.com/office/drawing/2014/main" id="{0A586BFB-F0EF-8282-B532-7978E4177EB9}"/>
              </a:ext>
            </a:extLst>
          </p:cNvPr>
          <p:cNvSpPr txBox="1"/>
          <p:nvPr/>
        </p:nvSpPr>
        <p:spPr>
          <a:xfrm>
            <a:off x="3856929" y="3501234"/>
            <a:ext cx="926857" cy="461665"/>
          </a:xfrm>
          <a:prstGeom prst="rect">
            <a:avLst/>
          </a:prstGeom>
          <a:noFill/>
        </p:spPr>
        <p:txBody>
          <a:bodyPr wrap="none" rtlCol="0">
            <a:spAutoFit/>
          </a:bodyPr>
          <a:lstStyle/>
          <a:p>
            <a:pPr defTabSz="609585" fontAlgn="base">
              <a:spcBef>
                <a:spcPct val="0"/>
              </a:spcBef>
              <a:spcAft>
                <a:spcPct val="0"/>
              </a:spcAft>
            </a:pPr>
            <a:r>
              <a:rPr lang="en-US" sz="2400" dirty="0">
                <a:solidFill>
                  <a:srgbClr val="003087"/>
                </a:solidFill>
                <a:latin typeface="Calibri" charset="0"/>
                <a:ea typeface="Geneva" charset="0"/>
              </a:rPr>
              <a:t>| 1 ＞</a:t>
            </a:r>
          </a:p>
        </p:txBody>
      </p:sp>
      <p:sp>
        <p:nvSpPr>
          <p:cNvPr id="33" name="TextBox 32">
            <a:extLst>
              <a:ext uri="{FF2B5EF4-FFF2-40B4-BE49-F238E27FC236}">
                <a16:creationId xmlns:a16="http://schemas.microsoft.com/office/drawing/2014/main" id="{C7A7DA56-5513-0FE0-4672-9B5549E6FFF3}"/>
              </a:ext>
            </a:extLst>
          </p:cNvPr>
          <p:cNvSpPr txBox="1"/>
          <p:nvPr/>
        </p:nvSpPr>
        <p:spPr>
          <a:xfrm>
            <a:off x="6201762" y="5018945"/>
            <a:ext cx="926857" cy="461665"/>
          </a:xfrm>
          <a:prstGeom prst="rect">
            <a:avLst/>
          </a:prstGeom>
          <a:noFill/>
        </p:spPr>
        <p:txBody>
          <a:bodyPr wrap="none" rtlCol="0">
            <a:spAutoFit/>
          </a:bodyPr>
          <a:lstStyle/>
          <a:p>
            <a:pPr defTabSz="609585" fontAlgn="base">
              <a:spcBef>
                <a:spcPct val="0"/>
              </a:spcBef>
              <a:spcAft>
                <a:spcPct val="0"/>
              </a:spcAft>
            </a:pPr>
            <a:r>
              <a:rPr lang="en-US" sz="2400" dirty="0">
                <a:solidFill>
                  <a:srgbClr val="003087"/>
                </a:solidFill>
                <a:latin typeface="Calibri" charset="0"/>
                <a:ea typeface="Geneva" charset="0"/>
              </a:rPr>
              <a:t>| 2 ＞</a:t>
            </a:r>
          </a:p>
        </p:txBody>
      </p:sp>
      <p:pic>
        <p:nvPicPr>
          <p:cNvPr id="35" name="Picture 34">
            <a:extLst>
              <a:ext uri="{FF2B5EF4-FFF2-40B4-BE49-F238E27FC236}">
                <a16:creationId xmlns:a16="http://schemas.microsoft.com/office/drawing/2014/main" id="{D785F9EB-6B5F-7EEC-A44E-E67A79DC9AB9}"/>
              </a:ext>
            </a:extLst>
          </p:cNvPr>
          <p:cNvPicPr>
            <a:picLocks noChangeAspect="1"/>
          </p:cNvPicPr>
          <p:nvPr/>
        </p:nvPicPr>
        <p:blipFill rotWithShape="1">
          <a:blip r:embed="rId3"/>
          <a:srcRect l="16136" t="91575" r="6545" b="1163"/>
          <a:stretch/>
        </p:blipFill>
        <p:spPr>
          <a:xfrm>
            <a:off x="8719621" y="5312139"/>
            <a:ext cx="3021495" cy="507628"/>
          </a:xfrm>
          <a:prstGeom prst="rect">
            <a:avLst/>
          </a:prstGeom>
        </p:spPr>
      </p:pic>
      <p:sp>
        <p:nvSpPr>
          <p:cNvPr id="36" name="TextBox 35">
            <a:extLst>
              <a:ext uri="{FF2B5EF4-FFF2-40B4-BE49-F238E27FC236}">
                <a16:creationId xmlns:a16="http://schemas.microsoft.com/office/drawing/2014/main" id="{228504CB-0B9C-7627-CD21-E74CDBE25C9D}"/>
              </a:ext>
            </a:extLst>
          </p:cNvPr>
          <p:cNvSpPr txBox="1"/>
          <p:nvPr/>
        </p:nvSpPr>
        <p:spPr>
          <a:xfrm>
            <a:off x="5465277" y="6463931"/>
            <a:ext cx="5924040" cy="318100"/>
          </a:xfrm>
          <a:prstGeom prst="rect">
            <a:avLst/>
          </a:prstGeom>
          <a:noFill/>
        </p:spPr>
        <p:txBody>
          <a:bodyPr wrap="square" rtlCol="0">
            <a:spAutoFit/>
          </a:bodyPr>
          <a:lstStyle/>
          <a:p>
            <a:pPr defTabSz="609585" fontAlgn="base">
              <a:spcBef>
                <a:spcPct val="0"/>
              </a:spcBef>
              <a:spcAft>
                <a:spcPct val="0"/>
              </a:spcAft>
            </a:pPr>
            <a:r>
              <a:rPr lang="en-US" sz="1467" dirty="0">
                <a:solidFill>
                  <a:srgbClr val="505050"/>
                </a:solidFill>
                <a:latin typeface="Helvetica"/>
                <a:ea typeface="Geneva" charset="0"/>
              </a:rPr>
              <a:t>B. </a:t>
            </a:r>
            <a:r>
              <a:rPr lang="en-US" sz="1467" dirty="0" err="1">
                <a:solidFill>
                  <a:srgbClr val="505050"/>
                </a:solidFill>
                <a:latin typeface="Helvetica"/>
                <a:ea typeface="Geneva" charset="0"/>
              </a:rPr>
              <a:t>Vlastikas</a:t>
            </a:r>
            <a:r>
              <a:rPr lang="en-US" sz="1467" dirty="0">
                <a:solidFill>
                  <a:srgbClr val="505050"/>
                </a:solidFill>
                <a:latin typeface="Helvetica"/>
                <a:ea typeface="Geneva" charset="0"/>
              </a:rPr>
              <a:t>, </a:t>
            </a:r>
            <a:r>
              <a:rPr lang="en-US" sz="1467" i="1" dirty="0">
                <a:solidFill>
                  <a:srgbClr val="505050"/>
                </a:solidFill>
                <a:latin typeface="Helvetica"/>
                <a:ea typeface="Geneva" charset="0"/>
              </a:rPr>
              <a:t>Science</a:t>
            </a:r>
            <a:r>
              <a:rPr lang="en-US" sz="1467" dirty="0">
                <a:solidFill>
                  <a:srgbClr val="505050"/>
                </a:solidFill>
                <a:latin typeface="Helvetica"/>
                <a:ea typeface="Geneva" charset="0"/>
              </a:rPr>
              <a:t>, Vol 342, </a:t>
            </a:r>
            <a:r>
              <a:rPr lang="en-US" sz="1467" dirty="0" err="1">
                <a:solidFill>
                  <a:srgbClr val="505050"/>
                </a:solidFill>
                <a:latin typeface="Helvetica"/>
                <a:ea typeface="Geneva" charset="0"/>
              </a:rPr>
              <a:t>Iss</a:t>
            </a:r>
            <a:r>
              <a:rPr lang="en-US" sz="1467" dirty="0">
                <a:solidFill>
                  <a:srgbClr val="505050"/>
                </a:solidFill>
                <a:latin typeface="Helvetica"/>
                <a:ea typeface="Geneva" charset="0"/>
              </a:rPr>
              <a:t> 6158, pp. 607-610 (2013).</a:t>
            </a:r>
          </a:p>
        </p:txBody>
      </p:sp>
      <p:pic>
        <p:nvPicPr>
          <p:cNvPr id="37" name="Picture 36">
            <a:extLst>
              <a:ext uri="{FF2B5EF4-FFF2-40B4-BE49-F238E27FC236}">
                <a16:creationId xmlns:a16="http://schemas.microsoft.com/office/drawing/2014/main" id="{C3C2D15D-8D90-BD70-3E22-4C0B157CDA2C}"/>
              </a:ext>
            </a:extLst>
          </p:cNvPr>
          <p:cNvPicPr>
            <a:picLocks noChangeAspect="1"/>
          </p:cNvPicPr>
          <p:nvPr/>
        </p:nvPicPr>
        <p:blipFill rotWithShape="1">
          <a:blip r:embed="rId3"/>
          <a:srcRect l="6746" b="64332"/>
          <a:stretch/>
        </p:blipFill>
        <p:spPr>
          <a:xfrm>
            <a:off x="8347474" y="2882215"/>
            <a:ext cx="3614841" cy="2472852"/>
          </a:xfrm>
          <a:prstGeom prst="rect">
            <a:avLst/>
          </a:prstGeom>
        </p:spPr>
      </p:pic>
    </p:spTree>
    <p:extLst>
      <p:ext uri="{BB962C8B-B14F-4D97-AF65-F5344CB8AC3E}">
        <p14:creationId xmlns:p14="http://schemas.microsoft.com/office/powerpoint/2010/main" val="31422061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2F6D50-7831-32C9-D075-065A865A72DF}"/>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FBD94149-567D-3681-6350-07CFA04A044A}"/>
              </a:ext>
            </a:extLst>
          </p:cNvPr>
          <p:cNvPicPr>
            <a:picLocks noChangeAspect="1"/>
          </p:cNvPicPr>
          <p:nvPr/>
        </p:nvPicPr>
        <p:blipFill>
          <a:blip r:embed="rId2"/>
          <a:srcRect l="3912" t="1337" r="56602" b="1547"/>
          <a:stretch/>
        </p:blipFill>
        <p:spPr>
          <a:xfrm>
            <a:off x="8606750" y="-1"/>
            <a:ext cx="3429265" cy="6207617"/>
          </a:xfrm>
          <a:prstGeom prst="rect">
            <a:avLst/>
          </a:prstGeom>
        </p:spPr>
      </p:pic>
      <p:sp>
        <p:nvSpPr>
          <p:cNvPr id="3" name="Title 2">
            <a:extLst>
              <a:ext uri="{FF2B5EF4-FFF2-40B4-BE49-F238E27FC236}">
                <a16:creationId xmlns:a16="http://schemas.microsoft.com/office/drawing/2014/main" id="{E49BC03E-CD58-EA32-FDDE-F437EBB1263F}"/>
              </a:ext>
            </a:extLst>
          </p:cNvPr>
          <p:cNvSpPr>
            <a:spLocks noGrp="1"/>
          </p:cNvSpPr>
          <p:nvPr>
            <p:ph type="title"/>
          </p:nvPr>
        </p:nvSpPr>
        <p:spPr>
          <a:xfrm>
            <a:off x="502149" y="-2108"/>
            <a:ext cx="8216745" cy="690368"/>
          </a:xfrm>
        </p:spPr>
        <p:txBody>
          <a:bodyPr/>
          <a:lstStyle/>
          <a:p>
            <a:r>
              <a:rPr lang="en-US" dirty="0"/>
              <a:t>Scaling up…</a:t>
            </a:r>
          </a:p>
        </p:txBody>
      </p:sp>
      <p:sp>
        <p:nvSpPr>
          <p:cNvPr id="2" name="Content Placeholder 1">
            <a:extLst>
              <a:ext uri="{FF2B5EF4-FFF2-40B4-BE49-F238E27FC236}">
                <a16:creationId xmlns:a16="http://schemas.microsoft.com/office/drawing/2014/main" id="{AD2F854B-6849-410F-97A0-A915BCD1FD57}"/>
              </a:ext>
            </a:extLst>
          </p:cNvPr>
          <p:cNvSpPr>
            <a:spLocks noGrp="1"/>
          </p:cNvSpPr>
          <p:nvPr>
            <p:ph idx="1"/>
          </p:nvPr>
        </p:nvSpPr>
        <p:spPr>
          <a:xfrm>
            <a:off x="304806" y="971552"/>
            <a:ext cx="7911916" cy="5059363"/>
          </a:xfrm>
        </p:spPr>
        <p:txBody>
          <a:bodyPr/>
          <a:lstStyle/>
          <a:p>
            <a:r>
              <a:rPr lang="en-US" dirty="0"/>
              <a:t>What could a large-scale quantum computer implementation look like? </a:t>
            </a:r>
          </a:p>
        </p:txBody>
      </p:sp>
      <p:pic>
        <p:nvPicPr>
          <p:cNvPr id="5" name="Picture 4">
            <a:extLst>
              <a:ext uri="{FF2B5EF4-FFF2-40B4-BE49-F238E27FC236}">
                <a16:creationId xmlns:a16="http://schemas.microsoft.com/office/drawing/2014/main" id="{5AB0C122-A602-B6DF-6F88-9C636F9BEB43}"/>
              </a:ext>
            </a:extLst>
          </p:cNvPr>
          <p:cNvPicPr>
            <a:picLocks noChangeAspect="1"/>
          </p:cNvPicPr>
          <p:nvPr/>
        </p:nvPicPr>
        <p:blipFill>
          <a:blip r:embed="rId3"/>
          <a:stretch>
            <a:fillRect/>
          </a:stretch>
        </p:blipFill>
        <p:spPr>
          <a:xfrm>
            <a:off x="3811776" y="3584984"/>
            <a:ext cx="4178421" cy="2624183"/>
          </a:xfrm>
          <a:prstGeom prst="rect">
            <a:avLst/>
          </a:prstGeom>
        </p:spPr>
      </p:pic>
      <p:pic>
        <p:nvPicPr>
          <p:cNvPr id="2050" name="Picture 2" descr="IBM Quantum System One display pictured at the company&amp;#039;s London headquarters. ">
            <a:extLst>
              <a:ext uri="{FF2B5EF4-FFF2-40B4-BE49-F238E27FC236}">
                <a16:creationId xmlns:a16="http://schemas.microsoft.com/office/drawing/2014/main" id="{0DE14CDD-94A2-6EB9-C31F-927624E14D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34" r="23149"/>
          <a:stretch>
            <a:fillRect/>
          </a:stretch>
        </p:blipFill>
        <p:spPr bwMode="auto">
          <a:xfrm>
            <a:off x="304806" y="3583432"/>
            <a:ext cx="3280445" cy="262418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FFC2587-2E7A-5A18-AF3E-656D63A2494F}"/>
              </a:ext>
            </a:extLst>
          </p:cNvPr>
          <p:cNvSpPr txBox="1"/>
          <p:nvPr/>
        </p:nvSpPr>
        <p:spPr>
          <a:xfrm>
            <a:off x="1777285" y="3059668"/>
            <a:ext cx="6014433" cy="369332"/>
          </a:xfrm>
          <a:prstGeom prst="rect">
            <a:avLst/>
          </a:prstGeom>
          <a:noFill/>
        </p:spPr>
        <p:txBody>
          <a:bodyPr wrap="square" rtlCol="0">
            <a:spAutoFit/>
          </a:bodyPr>
          <a:lstStyle/>
          <a:p>
            <a:r>
              <a:rPr lang="en-US" dirty="0"/>
              <a:t>Example of 2D architecture - IBM</a:t>
            </a:r>
          </a:p>
        </p:txBody>
      </p:sp>
      <p:sp>
        <p:nvSpPr>
          <p:cNvPr id="10" name="TextBox 9">
            <a:extLst>
              <a:ext uri="{FF2B5EF4-FFF2-40B4-BE49-F238E27FC236}">
                <a16:creationId xmlns:a16="http://schemas.microsoft.com/office/drawing/2014/main" id="{99358DF9-7E64-CACD-3119-D635E066AF47}"/>
              </a:ext>
            </a:extLst>
          </p:cNvPr>
          <p:cNvSpPr txBox="1"/>
          <p:nvPr/>
        </p:nvSpPr>
        <p:spPr>
          <a:xfrm>
            <a:off x="6238895" y="1673620"/>
            <a:ext cx="2698940" cy="923330"/>
          </a:xfrm>
          <a:prstGeom prst="rect">
            <a:avLst/>
          </a:prstGeom>
          <a:noFill/>
        </p:spPr>
        <p:txBody>
          <a:bodyPr wrap="square" rtlCol="0">
            <a:spAutoFit/>
          </a:bodyPr>
          <a:lstStyle/>
          <a:p>
            <a:pPr algn="ctr"/>
            <a:r>
              <a:rPr lang="en-US" dirty="0"/>
              <a:t>Example of 3D architecture – SQMS Center @ Fermilab</a:t>
            </a:r>
          </a:p>
        </p:txBody>
      </p:sp>
      <p:sp>
        <p:nvSpPr>
          <p:cNvPr id="11" name="TextBox 10">
            <a:extLst>
              <a:ext uri="{FF2B5EF4-FFF2-40B4-BE49-F238E27FC236}">
                <a16:creationId xmlns:a16="http://schemas.microsoft.com/office/drawing/2014/main" id="{35F5BFA8-4E6C-5099-FCA2-62BEFC2A5668}"/>
              </a:ext>
            </a:extLst>
          </p:cNvPr>
          <p:cNvSpPr txBox="1"/>
          <p:nvPr/>
        </p:nvSpPr>
        <p:spPr>
          <a:xfrm>
            <a:off x="7113882" y="6409214"/>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15" name="Date Placeholder 14">
            <a:extLst>
              <a:ext uri="{FF2B5EF4-FFF2-40B4-BE49-F238E27FC236}">
                <a16:creationId xmlns:a16="http://schemas.microsoft.com/office/drawing/2014/main" id="{534A0470-E37A-5EA6-A0A9-7416CAA0C7BB}"/>
              </a:ext>
            </a:extLst>
          </p:cNvPr>
          <p:cNvSpPr>
            <a:spLocks noGrp="1"/>
          </p:cNvSpPr>
          <p:nvPr>
            <p:ph type="dt" sz="half" idx="2"/>
          </p:nvPr>
        </p:nvSpPr>
        <p:spPr/>
        <p:txBody>
          <a:bodyPr/>
          <a:lstStyle/>
          <a:p>
            <a:pPr>
              <a:defRPr/>
            </a:pPr>
            <a:r>
              <a:rPr lang="en-US"/>
              <a:t>5/16/26</a:t>
            </a:r>
            <a:endParaRPr lang="en-US" dirty="0"/>
          </a:p>
        </p:txBody>
      </p:sp>
      <p:sp>
        <p:nvSpPr>
          <p:cNvPr id="16" name="Footer Placeholder 15">
            <a:extLst>
              <a:ext uri="{FF2B5EF4-FFF2-40B4-BE49-F238E27FC236}">
                <a16:creationId xmlns:a16="http://schemas.microsoft.com/office/drawing/2014/main" id="{4DDB734F-629F-C192-8B8F-D1253CD8A7DB}"/>
              </a:ext>
            </a:extLst>
          </p:cNvPr>
          <p:cNvSpPr>
            <a:spLocks noGrp="1"/>
          </p:cNvSpPr>
          <p:nvPr>
            <p:ph type="ftr" sz="quarter" idx="3"/>
          </p:nvPr>
        </p:nvSpPr>
        <p:spPr/>
        <p:txBody>
          <a:bodyPr/>
          <a:lstStyle/>
          <a:p>
            <a:pPr>
              <a:defRPr/>
            </a:pPr>
            <a:r>
              <a:rPr lang="en-US"/>
              <a:t>Sam Posen | IPAC'26 Tutorial</a:t>
            </a:r>
            <a:endParaRPr lang="en-US" b="1" dirty="0"/>
          </a:p>
        </p:txBody>
      </p:sp>
      <p:sp>
        <p:nvSpPr>
          <p:cNvPr id="17" name="Slide Number Placeholder 16">
            <a:extLst>
              <a:ext uri="{FF2B5EF4-FFF2-40B4-BE49-F238E27FC236}">
                <a16:creationId xmlns:a16="http://schemas.microsoft.com/office/drawing/2014/main" id="{1EE56C86-8275-FFDD-996A-42B54C3D07CE}"/>
              </a:ext>
            </a:extLst>
          </p:cNvPr>
          <p:cNvSpPr>
            <a:spLocks noGrp="1"/>
          </p:cNvSpPr>
          <p:nvPr>
            <p:ph type="sldNum" sz="quarter" idx="4"/>
          </p:nvPr>
        </p:nvSpPr>
        <p:spPr/>
        <p:txBody>
          <a:bodyPr/>
          <a:lstStyle/>
          <a:p>
            <a:pPr>
              <a:defRPr/>
            </a:pPr>
            <a:fld id="{148C009B-CB69-E04A-B9B3-34B26D69E9CF}" type="slidenum">
              <a:rPr lang="en-US" smtClean="0"/>
              <a:pPr>
                <a:defRPr/>
              </a:pPr>
              <a:t>51</a:t>
            </a:fld>
            <a:endParaRPr lang="en-US" dirty="0"/>
          </a:p>
        </p:txBody>
      </p:sp>
    </p:spTree>
    <p:extLst>
      <p:ext uri="{BB962C8B-B14F-4D97-AF65-F5344CB8AC3E}">
        <p14:creationId xmlns:p14="http://schemas.microsoft.com/office/powerpoint/2010/main" val="26464979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FC97D8-72ED-F726-EEAC-62229AC91894}"/>
              </a:ext>
            </a:extLst>
          </p:cNvPr>
          <p:cNvSpPr txBox="1"/>
          <p:nvPr/>
        </p:nvSpPr>
        <p:spPr>
          <a:xfrm>
            <a:off x="3718655" y="167733"/>
            <a:ext cx="4730782" cy="502766"/>
          </a:xfrm>
          <a:prstGeom prst="rect">
            <a:avLst/>
          </a:prstGeom>
          <a:noFill/>
        </p:spPr>
        <p:txBody>
          <a:bodyPr wrap="none" rtlCol="0">
            <a:spAutoFit/>
          </a:bodyPr>
          <a:lstStyle/>
          <a:p>
            <a:pPr defTabSz="914377"/>
            <a:r>
              <a:rPr lang="en-US" sz="2667" dirty="0">
                <a:solidFill>
                  <a:srgbClr val="000000"/>
                </a:solidFill>
                <a:latin typeface="Roboto" panose="02000000000000000000" pitchFamily="2" charset="0"/>
                <a:ea typeface="Roboto" panose="02000000000000000000" pitchFamily="2" charset="0"/>
              </a:rPr>
              <a:t>Quantum Information Science</a:t>
            </a:r>
          </a:p>
        </p:txBody>
      </p:sp>
      <p:sp>
        <p:nvSpPr>
          <p:cNvPr id="5" name="TextBox 4">
            <a:extLst>
              <a:ext uri="{FF2B5EF4-FFF2-40B4-BE49-F238E27FC236}">
                <a16:creationId xmlns:a16="http://schemas.microsoft.com/office/drawing/2014/main" id="{9C6834D6-0AAF-DE3B-991A-1A7405241B15}"/>
              </a:ext>
            </a:extLst>
          </p:cNvPr>
          <p:cNvSpPr txBox="1"/>
          <p:nvPr/>
        </p:nvSpPr>
        <p:spPr>
          <a:xfrm>
            <a:off x="3261552" y="1435972"/>
            <a:ext cx="1467068" cy="954300"/>
          </a:xfrm>
          <a:prstGeom prst="rect">
            <a:avLst/>
          </a:prstGeom>
          <a:noFill/>
        </p:spPr>
        <p:txBody>
          <a:bodyPr wrap="none" rtlCol="0">
            <a:spAutoFit/>
          </a:bodyPr>
          <a:lstStyle/>
          <a:p>
            <a:pPr defTabSz="914377"/>
            <a:r>
              <a:rPr lang="en-US" sz="1867" dirty="0">
                <a:solidFill>
                  <a:srgbClr val="000000"/>
                </a:solidFill>
                <a:latin typeface="Roboto" panose="02000000000000000000" pitchFamily="2" charset="0"/>
                <a:ea typeface="Roboto" panose="02000000000000000000" pitchFamily="2" charset="0"/>
              </a:rPr>
              <a:t>Quantum</a:t>
            </a:r>
            <a:br>
              <a:rPr lang="en-US" sz="1867" dirty="0">
                <a:solidFill>
                  <a:srgbClr val="000000"/>
                </a:solidFill>
                <a:latin typeface="Roboto" panose="02000000000000000000" pitchFamily="2" charset="0"/>
                <a:ea typeface="Roboto" panose="02000000000000000000" pitchFamily="2" charset="0"/>
              </a:rPr>
            </a:br>
            <a:r>
              <a:rPr lang="en-US" sz="1867" dirty="0">
                <a:solidFill>
                  <a:srgbClr val="000000"/>
                </a:solidFill>
                <a:latin typeface="Roboto" panose="02000000000000000000" pitchFamily="2" charset="0"/>
                <a:ea typeface="Roboto" panose="02000000000000000000" pitchFamily="2" charset="0"/>
              </a:rPr>
              <a:t>Sensing</a:t>
            </a:r>
            <a:br>
              <a:rPr lang="en-US" sz="1867" dirty="0">
                <a:solidFill>
                  <a:srgbClr val="000000"/>
                </a:solidFill>
                <a:latin typeface="Roboto" panose="02000000000000000000" pitchFamily="2" charset="0"/>
                <a:ea typeface="Roboto" panose="02000000000000000000" pitchFamily="2" charset="0"/>
              </a:rPr>
            </a:br>
            <a:r>
              <a:rPr lang="en-US" sz="1867" dirty="0">
                <a:solidFill>
                  <a:srgbClr val="000000"/>
                </a:solidFill>
                <a:latin typeface="Roboto" panose="02000000000000000000" pitchFamily="2" charset="0"/>
                <a:ea typeface="Roboto" panose="02000000000000000000" pitchFamily="2" charset="0"/>
              </a:rPr>
              <a:t>&amp; Metrology</a:t>
            </a:r>
          </a:p>
        </p:txBody>
      </p:sp>
      <p:sp>
        <p:nvSpPr>
          <p:cNvPr id="6" name="TextBox 5">
            <a:extLst>
              <a:ext uri="{FF2B5EF4-FFF2-40B4-BE49-F238E27FC236}">
                <a16:creationId xmlns:a16="http://schemas.microsoft.com/office/drawing/2014/main" id="{62FA4327-B5A6-B0F9-6165-137192790F23}"/>
              </a:ext>
            </a:extLst>
          </p:cNvPr>
          <p:cNvSpPr txBox="1"/>
          <p:nvPr/>
        </p:nvSpPr>
        <p:spPr>
          <a:xfrm>
            <a:off x="6616023" y="1545775"/>
            <a:ext cx="1354858" cy="666977"/>
          </a:xfrm>
          <a:prstGeom prst="rect">
            <a:avLst/>
          </a:prstGeom>
          <a:noFill/>
        </p:spPr>
        <p:txBody>
          <a:bodyPr wrap="none" rtlCol="0">
            <a:spAutoFit/>
          </a:bodyPr>
          <a:lstStyle/>
          <a:p>
            <a:pPr defTabSz="914377"/>
            <a:r>
              <a:rPr lang="en-US" sz="1867" dirty="0">
                <a:solidFill>
                  <a:srgbClr val="000000"/>
                </a:solidFill>
                <a:latin typeface="Roboto" panose="02000000000000000000" pitchFamily="2" charset="0"/>
                <a:ea typeface="Roboto" panose="02000000000000000000" pitchFamily="2" charset="0"/>
              </a:rPr>
              <a:t>Quantum</a:t>
            </a:r>
            <a:br>
              <a:rPr lang="en-US" sz="1867" dirty="0">
                <a:solidFill>
                  <a:srgbClr val="000000"/>
                </a:solidFill>
                <a:latin typeface="Roboto" panose="02000000000000000000" pitchFamily="2" charset="0"/>
                <a:ea typeface="Roboto" panose="02000000000000000000" pitchFamily="2" charset="0"/>
              </a:rPr>
            </a:br>
            <a:r>
              <a:rPr lang="en-US" sz="1867" dirty="0">
                <a:solidFill>
                  <a:srgbClr val="000000"/>
                </a:solidFill>
                <a:latin typeface="Roboto" panose="02000000000000000000" pitchFamily="2" charset="0"/>
                <a:ea typeface="Roboto" panose="02000000000000000000" pitchFamily="2" charset="0"/>
              </a:rPr>
              <a:t>Computing</a:t>
            </a:r>
          </a:p>
        </p:txBody>
      </p:sp>
      <p:sp>
        <p:nvSpPr>
          <p:cNvPr id="7" name="TextBox 6">
            <a:extLst>
              <a:ext uri="{FF2B5EF4-FFF2-40B4-BE49-F238E27FC236}">
                <a16:creationId xmlns:a16="http://schemas.microsoft.com/office/drawing/2014/main" id="{CBD25EFA-5090-D5D2-D461-53597E2B55AB}"/>
              </a:ext>
            </a:extLst>
          </p:cNvPr>
          <p:cNvSpPr txBox="1"/>
          <p:nvPr/>
        </p:nvSpPr>
        <p:spPr>
          <a:xfrm>
            <a:off x="4723743" y="1545775"/>
            <a:ext cx="1611339" cy="666977"/>
          </a:xfrm>
          <a:prstGeom prst="rect">
            <a:avLst/>
          </a:prstGeom>
          <a:noFill/>
        </p:spPr>
        <p:txBody>
          <a:bodyPr wrap="none" rtlCol="0">
            <a:spAutoFit/>
          </a:bodyPr>
          <a:lstStyle/>
          <a:p>
            <a:pPr defTabSz="914377"/>
            <a:r>
              <a:rPr lang="en-US" sz="1867" dirty="0">
                <a:solidFill>
                  <a:srgbClr val="000000"/>
                </a:solidFill>
                <a:latin typeface="Roboto" panose="02000000000000000000" pitchFamily="2" charset="0"/>
                <a:ea typeface="Roboto" panose="02000000000000000000" pitchFamily="2" charset="0"/>
              </a:rPr>
              <a:t>Quantum</a:t>
            </a:r>
            <a:br>
              <a:rPr lang="en-US" sz="1867" dirty="0">
                <a:solidFill>
                  <a:srgbClr val="000000"/>
                </a:solidFill>
                <a:latin typeface="Roboto" panose="02000000000000000000" pitchFamily="2" charset="0"/>
                <a:ea typeface="Roboto" panose="02000000000000000000" pitchFamily="2" charset="0"/>
              </a:rPr>
            </a:br>
            <a:r>
              <a:rPr lang="en-US" sz="1867" dirty="0">
                <a:solidFill>
                  <a:srgbClr val="000000"/>
                </a:solidFill>
                <a:latin typeface="Roboto" panose="02000000000000000000" pitchFamily="2" charset="0"/>
                <a:ea typeface="Roboto" panose="02000000000000000000" pitchFamily="2" charset="0"/>
              </a:rPr>
              <a:t>Cryptography</a:t>
            </a:r>
          </a:p>
        </p:txBody>
      </p:sp>
      <p:sp>
        <p:nvSpPr>
          <p:cNvPr id="8" name="TextBox 7">
            <a:extLst>
              <a:ext uri="{FF2B5EF4-FFF2-40B4-BE49-F238E27FC236}">
                <a16:creationId xmlns:a16="http://schemas.microsoft.com/office/drawing/2014/main" id="{22EBDD2D-3365-7DA4-07D2-6F3ADBC7D503}"/>
              </a:ext>
            </a:extLst>
          </p:cNvPr>
          <p:cNvSpPr txBox="1"/>
          <p:nvPr/>
        </p:nvSpPr>
        <p:spPr>
          <a:xfrm>
            <a:off x="9853425" y="1545775"/>
            <a:ext cx="1875835" cy="666977"/>
          </a:xfrm>
          <a:prstGeom prst="rect">
            <a:avLst/>
          </a:prstGeom>
          <a:noFill/>
        </p:spPr>
        <p:txBody>
          <a:bodyPr wrap="none" rtlCol="0">
            <a:spAutoFit/>
          </a:bodyPr>
          <a:lstStyle/>
          <a:p>
            <a:pPr defTabSz="914377"/>
            <a:r>
              <a:rPr lang="en-US" sz="1867" dirty="0">
                <a:solidFill>
                  <a:srgbClr val="000000"/>
                </a:solidFill>
                <a:latin typeface="Roboto" panose="02000000000000000000" pitchFamily="2" charset="0"/>
                <a:ea typeface="Roboto" panose="02000000000000000000" pitchFamily="2" charset="0"/>
              </a:rPr>
              <a:t>Quantum</a:t>
            </a:r>
            <a:br>
              <a:rPr lang="en-US" sz="1867" dirty="0">
                <a:solidFill>
                  <a:srgbClr val="000000"/>
                </a:solidFill>
                <a:latin typeface="Roboto" panose="02000000000000000000" pitchFamily="2" charset="0"/>
                <a:ea typeface="Roboto" panose="02000000000000000000" pitchFamily="2" charset="0"/>
              </a:rPr>
            </a:br>
            <a:r>
              <a:rPr lang="en-US" sz="1867" dirty="0">
                <a:solidFill>
                  <a:srgbClr val="000000"/>
                </a:solidFill>
                <a:latin typeface="Roboto" panose="02000000000000000000" pitchFamily="2" charset="0"/>
                <a:ea typeface="Roboto" panose="02000000000000000000" pitchFamily="2" charset="0"/>
              </a:rPr>
              <a:t>Communication</a:t>
            </a:r>
          </a:p>
        </p:txBody>
      </p:sp>
      <p:sp>
        <p:nvSpPr>
          <p:cNvPr id="9" name="TextBox 8">
            <a:extLst>
              <a:ext uri="{FF2B5EF4-FFF2-40B4-BE49-F238E27FC236}">
                <a16:creationId xmlns:a16="http://schemas.microsoft.com/office/drawing/2014/main" id="{C7FE0DDA-57D7-7473-FBAB-995B2CE89B18}"/>
              </a:ext>
            </a:extLst>
          </p:cNvPr>
          <p:cNvSpPr txBox="1"/>
          <p:nvPr/>
        </p:nvSpPr>
        <p:spPr>
          <a:xfrm>
            <a:off x="8253960" y="1545775"/>
            <a:ext cx="1317990" cy="666977"/>
          </a:xfrm>
          <a:prstGeom prst="rect">
            <a:avLst/>
          </a:prstGeom>
          <a:noFill/>
        </p:spPr>
        <p:txBody>
          <a:bodyPr wrap="none" rtlCol="0">
            <a:spAutoFit/>
          </a:bodyPr>
          <a:lstStyle/>
          <a:p>
            <a:pPr defTabSz="914377"/>
            <a:r>
              <a:rPr lang="en-US" sz="1867" dirty="0">
                <a:solidFill>
                  <a:srgbClr val="000000"/>
                </a:solidFill>
                <a:latin typeface="Roboto" panose="02000000000000000000" pitchFamily="2" charset="0"/>
                <a:ea typeface="Roboto" panose="02000000000000000000" pitchFamily="2" charset="0"/>
              </a:rPr>
              <a:t>Quantum</a:t>
            </a:r>
            <a:br>
              <a:rPr lang="en-US" sz="1867" dirty="0">
                <a:solidFill>
                  <a:srgbClr val="000000"/>
                </a:solidFill>
                <a:latin typeface="Roboto" panose="02000000000000000000" pitchFamily="2" charset="0"/>
                <a:ea typeface="Roboto" panose="02000000000000000000" pitchFamily="2" charset="0"/>
              </a:rPr>
            </a:br>
            <a:r>
              <a:rPr lang="en-US" sz="1867" dirty="0">
                <a:solidFill>
                  <a:srgbClr val="000000"/>
                </a:solidFill>
                <a:latin typeface="Roboto" panose="02000000000000000000" pitchFamily="2" charset="0"/>
                <a:ea typeface="Roboto" panose="02000000000000000000" pitchFamily="2" charset="0"/>
              </a:rPr>
              <a:t>Simulation</a:t>
            </a:r>
          </a:p>
        </p:txBody>
      </p:sp>
      <p:sp>
        <p:nvSpPr>
          <p:cNvPr id="10" name="TextBox 9">
            <a:extLst>
              <a:ext uri="{FF2B5EF4-FFF2-40B4-BE49-F238E27FC236}">
                <a16:creationId xmlns:a16="http://schemas.microsoft.com/office/drawing/2014/main" id="{CB8EE4EB-B75F-20EC-5161-BAB562255801}"/>
              </a:ext>
            </a:extLst>
          </p:cNvPr>
          <p:cNvSpPr txBox="1"/>
          <p:nvPr/>
        </p:nvSpPr>
        <p:spPr>
          <a:xfrm>
            <a:off x="349061" y="2235316"/>
            <a:ext cx="2851643" cy="2965555"/>
          </a:xfrm>
          <a:prstGeom prst="rect">
            <a:avLst/>
          </a:prstGeom>
          <a:solidFill>
            <a:schemeClr val="bg1">
              <a:lumMod val="95000"/>
            </a:schemeClr>
          </a:solidFill>
        </p:spPr>
        <p:txBody>
          <a:bodyPr wrap="square" rtlCol="0">
            <a:spAutoFit/>
          </a:bodyPr>
          <a:lstStyle/>
          <a:p>
            <a:pPr defTabSz="914377"/>
            <a:r>
              <a:rPr lang="en-US" sz="1867" i="1" dirty="0">
                <a:solidFill>
                  <a:srgbClr val="000000"/>
                </a:solidFill>
                <a:latin typeface="Roboto" panose="02000000000000000000" pitchFamily="2" charset="0"/>
                <a:ea typeface="Roboto" panose="02000000000000000000" pitchFamily="2" charset="0"/>
              </a:rPr>
              <a:t>Superconducting materials and RF cavities</a:t>
            </a:r>
            <a:br>
              <a:rPr lang="en-US" sz="1867" i="1" dirty="0">
                <a:solidFill>
                  <a:srgbClr val="000000"/>
                </a:solidFill>
                <a:latin typeface="Roboto" panose="02000000000000000000" pitchFamily="2" charset="0"/>
                <a:ea typeface="Roboto" panose="02000000000000000000" pitchFamily="2" charset="0"/>
              </a:rPr>
            </a:br>
            <a:br>
              <a:rPr lang="en-US" sz="1867" i="1" dirty="0">
                <a:solidFill>
                  <a:srgbClr val="000000"/>
                </a:solidFill>
                <a:latin typeface="Roboto" panose="02000000000000000000" pitchFamily="2" charset="0"/>
                <a:ea typeface="Roboto" panose="02000000000000000000" pitchFamily="2" charset="0"/>
              </a:rPr>
            </a:br>
            <a:r>
              <a:rPr lang="en-US" sz="1867" i="1" dirty="0">
                <a:solidFill>
                  <a:srgbClr val="000000"/>
                </a:solidFill>
                <a:latin typeface="Roboto" panose="02000000000000000000" pitchFamily="2" charset="0"/>
                <a:ea typeface="Roboto" panose="02000000000000000000" pitchFamily="2" charset="0"/>
              </a:rPr>
              <a:t>Cryogenics</a:t>
            </a:r>
          </a:p>
          <a:p>
            <a:pPr defTabSz="914377"/>
            <a:endParaRPr lang="en-US" sz="1867" i="1" dirty="0">
              <a:solidFill>
                <a:srgbClr val="000000"/>
              </a:solidFill>
              <a:latin typeface="Roboto" panose="02000000000000000000" pitchFamily="2" charset="0"/>
              <a:ea typeface="Roboto" panose="02000000000000000000" pitchFamily="2" charset="0"/>
            </a:endParaRPr>
          </a:p>
          <a:p>
            <a:pPr defTabSz="914377"/>
            <a:r>
              <a:rPr lang="en-US" sz="1867" i="1" dirty="0">
                <a:solidFill>
                  <a:srgbClr val="000000"/>
                </a:solidFill>
                <a:latin typeface="Roboto" panose="02000000000000000000" pitchFamily="2" charset="0"/>
                <a:ea typeface="Roboto" panose="02000000000000000000" pitchFamily="2" charset="0"/>
              </a:rPr>
              <a:t>Electronics and Microwave Controls</a:t>
            </a:r>
          </a:p>
          <a:p>
            <a:pPr defTabSz="914377"/>
            <a:endParaRPr lang="en-US" sz="1867" i="1" dirty="0">
              <a:solidFill>
                <a:srgbClr val="000000"/>
              </a:solidFill>
              <a:latin typeface="Roboto" panose="02000000000000000000" pitchFamily="2" charset="0"/>
              <a:ea typeface="Roboto" panose="02000000000000000000" pitchFamily="2" charset="0"/>
            </a:endParaRPr>
          </a:p>
          <a:p>
            <a:pPr defTabSz="914377"/>
            <a:r>
              <a:rPr lang="en-US" sz="1867" i="1" dirty="0">
                <a:solidFill>
                  <a:srgbClr val="000000"/>
                </a:solidFill>
                <a:latin typeface="Roboto" panose="02000000000000000000" pitchFamily="2" charset="0"/>
                <a:ea typeface="Roboto" panose="02000000000000000000" pitchFamily="2" charset="0"/>
              </a:rPr>
              <a:t>Precision Timing</a:t>
            </a:r>
          </a:p>
          <a:p>
            <a:pPr defTabSz="914377"/>
            <a:r>
              <a:rPr lang="en-US" sz="1867" i="1" dirty="0">
                <a:solidFill>
                  <a:srgbClr val="000000"/>
                </a:solidFill>
                <a:latin typeface="Roboto" panose="02000000000000000000" pitchFamily="2" charset="0"/>
                <a:ea typeface="Roboto" panose="02000000000000000000" pitchFamily="2" charset="0"/>
              </a:rPr>
              <a:t>        …</a:t>
            </a:r>
          </a:p>
        </p:txBody>
      </p:sp>
      <p:cxnSp>
        <p:nvCxnSpPr>
          <p:cNvPr id="12" name="Straight Connector 11">
            <a:extLst>
              <a:ext uri="{FF2B5EF4-FFF2-40B4-BE49-F238E27FC236}">
                <a16:creationId xmlns:a16="http://schemas.microsoft.com/office/drawing/2014/main" id="{258B7FEE-3207-7897-E06B-9110FAFA4EA3}"/>
              </a:ext>
            </a:extLst>
          </p:cNvPr>
          <p:cNvCxnSpPr>
            <a:cxnSpLocks/>
          </p:cNvCxnSpPr>
          <p:nvPr/>
        </p:nvCxnSpPr>
        <p:spPr>
          <a:xfrm>
            <a:off x="3891795" y="1081769"/>
            <a:ext cx="6510029" cy="0"/>
          </a:xfrm>
          <a:prstGeom prst="line">
            <a:avLst/>
          </a:prstGeom>
          <a:ln w="12700">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6662A04-7C45-24FE-C8B5-141D9682D6CF}"/>
              </a:ext>
            </a:extLst>
          </p:cNvPr>
          <p:cNvCxnSpPr>
            <a:cxnSpLocks/>
          </p:cNvCxnSpPr>
          <p:nvPr/>
        </p:nvCxnSpPr>
        <p:spPr>
          <a:xfrm>
            <a:off x="5942159" y="706460"/>
            <a:ext cx="0" cy="394341"/>
          </a:xfrm>
          <a:prstGeom prst="line">
            <a:avLst/>
          </a:prstGeom>
          <a:ln w="12700">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EACA960-87F9-0BB5-B88E-F65ED5BC3CCD}"/>
              </a:ext>
            </a:extLst>
          </p:cNvPr>
          <p:cNvCxnSpPr>
            <a:cxnSpLocks/>
          </p:cNvCxnSpPr>
          <p:nvPr/>
        </p:nvCxnSpPr>
        <p:spPr>
          <a:xfrm>
            <a:off x="3891793" y="1081771"/>
            <a:ext cx="0" cy="430023"/>
          </a:xfrm>
          <a:prstGeom prst="line">
            <a:avLst/>
          </a:prstGeom>
          <a:ln w="12700">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D0FEE964-1874-0473-19AA-DEBC9EA028D7}"/>
              </a:ext>
            </a:extLst>
          </p:cNvPr>
          <p:cNvCxnSpPr>
            <a:cxnSpLocks/>
          </p:cNvCxnSpPr>
          <p:nvPr/>
        </p:nvCxnSpPr>
        <p:spPr>
          <a:xfrm>
            <a:off x="5355805" y="1081771"/>
            <a:ext cx="0" cy="430023"/>
          </a:xfrm>
          <a:prstGeom prst="line">
            <a:avLst/>
          </a:prstGeom>
          <a:ln w="12700">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C7778D00-4035-1811-1425-96D830D0A15A}"/>
              </a:ext>
            </a:extLst>
          </p:cNvPr>
          <p:cNvCxnSpPr>
            <a:cxnSpLocks/>
          </p:cNvCxnSpPr>
          <p:nvPr/>
        </p:nvCxnSpPr>
        <p:spPr>
          <a:xfrm>
            <a:off x="7256731" y="1081771"/>
            <a:ext cx="0" cy="430021"/>
          </a:xfrm>
          <a:prstGeom prst="line">
            <a:avLst/>
          </a:prstGeom>
          <a:ln w="12700">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9BC12712-93AD-1AAD-3E32-91E974C4422B}"/>
              </a:ext>
            </a:extLst>
          </p:cNvPr>
          <p:cNvCxnSpPr>
            <a:cxnSpLocks/>
          </p:cNvCxnSpPr>
          <p:nvPr/>
        </p:nvCxnSpPr>
        <p:spPr>
          <a:xfrm>
            <a:off x="8816967" y="1081771"/>
            <a:ext cx="0" cy="430020"/>
          </a:xfrm>
          <a:prstGeom prst="line">
            <a:avLst/>
          </a:prstGeom>
          <a:ln w="12700">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B46684D5-867C-A796-613C-9EA773B10649}"/>
              </a:ext>
            </a:extLst>
          </p:cNvPr>
          <p:cNvCxnSpPr>
            <a:cxnSpLocks/>
          </p:cNvCxnSpPr>
          <p:nvPr/>
        </p:nvCxnSpPr>
        <p:spPr>
          <a:xfrm>
            <a:off x="10401823" y="1081771"/>
            <a:ext cx="0" cy="429020"/>
          </a:xfrm>
          <a:prstGeom prst="line">
            <a:avLst/>
          </a:prstGeom>
          <a:ln w="12700">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2B5B2814-06AC-DE91-916D-0DC96C95BBFD}"/>
              </a:ext>
            </a:extLst>
          </p:cNvPr>
          <p:cNvCxnSpPr>
            <a:cxnSpLocks/>
          </p:cNvCxnSpPr>
          <p:nvPr/>
        </p:nvCxnSpPr>
        <p:spPr>
          <a:xfrm flipV="1">
            <a:off x="1601692" y="1100802"/>
            <a:ext cx="2194365" cy="9705"/>
          </a:xfrm>
          <a:prstGeom prst="straightConnector1">
            <a:avLst/>
          </a:prstGeom>
          <a:ln w="12700">
            <a:solidFill>
              <a:srgbClr val="000000"/>
            </a:solidFill>
            <a:tailEnd type="triangle"/>
          </a:ln>
          <a:effectLst/>
        </p:spPr>
        <p:style>
          <a:lnRef idx="2">
            <a:schemeClr val="accent1"/>
          </a:lnRef>
          <a:fillRef idx="0">
            <a:schemeClr val="accent1"/>
          </a:fillRef>
          <a:effectRef idx="1">
            <a:schemeClr val="accent1"/>
          </a:effectRef>
          <a:fontRef idx="minor">
            <a:schemeClr val="tx1"/>
          </a:fontRef>
        </p:style>
      </p:cxnSp>
      <p:pic>
        <p:nvPicPr>
          <p:cNvPr id="1026" name="Picture 2" descr="Sensor Icons – Download for Free in PNG and SVG">
            <a:extLst>
              <a:ext uri="{FF2B5EF4-FFF2-40B4-BE49-F238E27FC236}">
                <a16:creationId xmlns:a16="http://schemas.microsoft.com/office/drawing/2014/main" id="{06228566-7C9C-0C68-3DCA-1D24912A4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6679" y="2453648"/>
            <a:ext cx="1104184" cy="11041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ncryption icon PNG and SVG Vector Free Download">
            <a:extLst>
              <a:ext uri="{FF2B5EF4-FFF2-40B4-BE49-F238E27FC236}">
                <a16:creationId xmlns:a16="http://schemas.microsoft.com/office/drawing/2014/main" id="{2F03A697-82A5-7329-E409-569906E8B9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1713" y="2530659"/>
            <a:ext cx="1064295" cy="95202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esktop Computer Icon transparent PNG - StickPNG">
            <a:extLst>
              <a:ext uri="{FF2B5EF4-FFF2-40B4-BE49-F238E27FC236}">
                <a16:creationId xmlns:a16="http://schemas.microsoft.com/office/drawing/2014/main" id="{8333748E-1238-DC87-9528-86EE3EB6F2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6898" y="2484631"/>
            <a:ext cx="1064295" cy="1064295"/>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71371850-E349-143E-1919-2ADE218DEE77}"/>
              </a:ext>
            </a:extLst>
          </p:cNvPr>
          <p:cNvSpPr txBox="1"/>
          <p:nvPr/>
        </p:nvSpPr>
        <p:spPr>
          <a:xfrm>
            <a:off x="6991327" y="2561282"/>
            <a:ext cx="348172" cy="461665"/>
          </a:xfrm>
          <a:prstGeom prst="rect">
            <a:avLst/>
          </a:prstGeom>
          <a:noFill/>
        </p:spPr>
        <p:txBody>
          <a:bodyPr wrap="none" rtlCol="0">
            <a:spAutoFit/>
          </a:bodyPr>
          <a:lstStyle/>
          <a:p>
            <a:pPr defTabSz="914377"/>
            <a:r>
              <a:rPr lang="en-US" sz="2400" dirty="0">
                <a:solidFill>
                  <a:srgbClr val="000000"/>
                </a:solidFill>
                <a:latin typeface="Calibri" panose="020F0502020204030204" pitchFamily="34" charset="0"/>
                <a:ea typeface="Calibri" panose="020F0502020204030204" pitchFamily="34" charset="0"/>
                <a:cs typeface="Calibri" panose="020F0502020204030204" pitchFamily="34" charset="0"/>
              </a:rPr>
              <a:t>ħ</a:t>
            </a:r>
            <a:endParaRPr lang="en-US" sz="2400" dirty="0">
              <a:solidFill>
                <a:srgbClr val="000000"/>
              </a:solidFill>
              <a:latin typeface="Roboto" panose="02000000000000000000" pitchFamily="2" charset="0"/>
              <a:ea typeface="Roboto" panose="02000000000000000000" pitchFamily="2" charset="0"/>
            </a:endParaRPr>
          </a:p>
        </p:txBody>
      </p:sp>
      <p:pic>
        <p:nvPicPr>
          <p:cNvPr id="1032" name="Picture 8" descr="Simulation - Free computer icons">
            <a:extLst>
              <a:ext uri="{FF2B5EF4-FFF2-40B4-BE49-F238E27FC236}">
                <a16:creationId xmlns:a16="http://schemas.microsoft.com/office/drawing/2014/main" id="{632F58F9-724E-3F1E-54CF-6C13419C85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60318" y="2517338"/>
            <a:ext cx="951297" cy="95129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Download communication png icon Transparent Background Image for Free  Download - HubPng | Free PNG Photos">
            <a:extLst>
              <a:ext uri="{FF2B5EF4-FFF2-40B4-BE49-F238E27FC236}">
                <a16:creationId xmlns:a16="http://schemas.microsoft.com/office/drawing/2014/main" id="{83BBFFB2-853B-9D2B-364D-2B23E8BD4F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57585" y="2430007"/>
            <a:ext cx="1238267" cy="1064296"/>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6DC18C91-ABEC-4B8D-DB88-9FE5CBBA943F}"/>
              </a:ext>
            </a:extLst>
          </p:cNvPr>
          <p:cNvSpPr txBox="1"/>
          <p:nvPr/>
        </p:nvSpPr>
        <p:spPr>
          <a:xfrm>
            <a:off x="10298703" y="2526946"/>
            <a:ext cx="348172" cy="461665"/>
          </a:xfrm>
          <a:prstGeom prst="rect">
            <a:avLst/>
          </a:prstGeom>
          <a:noFill/>
        </p:spPr>
        <p:txBody>
          <a:bodyPr wrap="none" rtlCol="0">
            <a:spAutoFit/>
          </a:bodyPr>
          <a:lstStyle/>
          <a:p>
            <a:pPr defTabSz="914377"/>
            <a:r>
              <a:rPr lang="en-US" sz="2400" dirty="0">
                <a:solidFill>
                  <a:srgbClr val="000000"/>
                </a:solidFill>
                <a:latin typeface="Calibri" panose="020F0502020204030204" pitchFamily="34" charset="0"/>
                <a:ea typeface="Calibri" panose="020F0502020204030204" pitchFamily="34" charset="0"/>
                <a:cs typeface="Calibri" panose="020F0502020204030204" pitchFamily="34" charset="0"/>
              </a:rPr>
              <a:t>ħ</a:t>
            </a:r>
            <a:endParaRPr lang="en-US" sz="2400" dirty="0">
              <a:solidFill>
                <a:srgbClr val="000000"/>
              </a:solidFill>
              <a:latin typeface="Roboto" panose="02000000000000000000" pitchFamily="2" charset="0"/>
              <a:ea typeface="Roboto" panose="02000000000000000000" pitchFamily="2" charset="0"/>
            </a:endParaRPr>
          </a:p>
        </p:txBody>
      </p:sp>
      <p:sp>
        <p:nvSpPr>
          <p:cNvPr id="27" name="TextBox 26">
            <a:extLst>
              <a:ext uri="{FF2B5EF4-FFF2-40B4-BE49-F238E27FC236}">
                <a16:creationId xmlns:a16="http://schemas.microsoft.com/office/drawing/2014/main" id="{F123E98E-DDFA-C7E2-2A33-3C1D12E41E05}"/>
              </a:ext>
            </a:extLst>
          </p:cNvPr>
          <p:cNvSpPr txBox="1"/>
          <p:nvPr/>
        </p:nvSpPr>
        <p:spPr>
          <a:xfrm>
            <a:off x="4447798" y="4401555"/>
            <a:ext cx="5062767" cy="666977"/>
          </a:xfrm>
          <a:prstGeom prst="rect">
            <a:avLst/>
          </a:prstGeom>
          <a:noFill/>
          <a:ln>
            <a:solidFill>
              <a:srgbClr val="000000"/>
            </a:solidFill>
          </a:ln>
        </p:spPr>
        <p:txBody>
          <a:bodyPr wrap="square" rtlCol="0">
            <a:spAutoFit/>
          </a:bodyPr>
          <a:lstStyle/>
          <a:p>
            <a:pPr defTabSz="914377"/>
            <a:r>
              <a:rPr lang="en-US" sz="1867" dirty="0">
                <a:solidFill>
                  <a:srgbClr val="000000"/>
                </a:solidFill>
                <a:latin typeface="Roboto" panose="02000000000000000000" pitchFamily="2" charset="0"/>
                <a:ea typeface="Roboto" panose="02000000000000000000" pitchFamily="2" charset="0"/>
              </a:rPr>
              <a:t>Leveraging accelerator technologies</a:t>
            </a:r>
          </a:p>
          <a:p>
            <a:pPr defTabSz="914377"/>
            <a:r>
              <a:rPr lang="en-US" sz="1867" dirty="0">
                <a:solidFill>
                  <a:srgbClr val="000000"/>
                </a:solidFill>
                <a:latin typeface="Roboto" panose="02000000000000000000" pitchFamily="2" charset="0"/>
                <a:ea typeface="Roboto" panose="02000000000000000000" pitchFamily="2" charset="0"/>
              </a:rPr>
              <a:t>for advancing quantum information science </a:t>
            </a:r>
          </a:p>
        </p:txBody>
      </p:sp>
      <p:sp>
        <p:nvSpPr>
          <p:cNvPr id="2" name="Freeform: Shape 1">
            <a:extLst>
              <a:ext uri="{FF2B5EF4-FFF2-40B4-BE49-F238E27FC236}">
                <a16:creationId xmlns:a16="http://schemas.microsoft.com/office/drawing/2014/main" id="{D247F1CC-5248-EF86-78D3-8EC6E4D682D2}"/>
              </a:ext>
            </a:extLst>
          </p:cNvPr>
          <p:cNvSpPr/>
          <p:nvPr/>
        </p:nvSpPr>
        <p:spPr>
          <a:xfrm rot="5139591" flipH="1">
            <a:off x="3709589" y="3578233"/>
            <a:ext cx="1152624" cy="443967"/>
          </a:xfrm>
          <a:custGeom>
            <a:avLst/>
            <a:gdLst>
              <a:gd name="connsiteX0" fmla="*/ 497 w 1076262"/>
              <a:gd name="connsiteY0" fmla="*/ 0 h 665629"/>
              <a:gd name="connsiteX1" fmla="*/ 175309 w 1076262"/>
              <a:gd name="connsiteY1" fmla="*/ 510988 h 665629"/>
              <a:gd name="connsiteX2" fmla="*/ 1076262 w 1076262"/>
              <a:gd name="connsiteY2" fmla="*/ 665629 h 665629"/>
            </a:gdLst>
            <a:ahLst/>
            <a:cxnLst>
              <a:cxn ang="0">
                <a:pos x="connsiteX0" y="connsiteY0"/>
              </a:cxn>
              <a:cxn ang="0">
                <a:pos x="connsiteX1" y="connsiteY1"/>
              </a:cxn>
              <a:cxn ang="0">
                <a:pos x="connsiteX2" y="connsiteY2"/>
              </a:cxn>
            </a:cxnLst>
            <a:rect l="l" t="t" r="r" b="b"/>
            <a:pathLst>
              <a:path w="1076262" h="665629">
                <a:moveTo>
                  <a:pt x="497" y="0"/>
                </a:moveTo>
                <a:cubicBezTo>
                  <a:pt x="-1744" y="200025"/>
                  <a:pt x="-3985" y="400050"/>
                  <a:pt x="175309" y="510988"/>
                </a:cubicBezTo>
                <a:cubicBezTo>
                  <a:pt x="354603" y="621926"/>
                  <a:pt x="1076262" y="665629"/>
                  <a:pt x="1076262" y="665629"/>
                </a:cubicBezTo>
              </a:path>
            </a:pathLst>
          </a:custGeom>
          <a:noFill/>
          <a:ln w="19050">
            <a:solidFill>
              <a:srgbClr val="FF0000"/>
            </a:solidFill>
            <a:headEnd type="none" w="med" len="med"/>
            <a:tailEnd type="triangle" w="med" len="med"/>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US" sz="2400">
              <a:solidFill>
                <a:srgbClr val="FFFFFF"/>
              </a:solidFill>
              <a:latin typeface="Arial"/>
            </a:endParaRPr>
          </a:p>
        </p:txBody>
      </p:sp>
      <p:sp>
        <p:nvSpPr>
          <p:cNvPr id="11" name="Freeform: Shape 10">
            <a:extLst>
              <a:ext uri="{FF2B5EF4-FFF2-40B4-BE49-F238E27FC236}">
                <a16:creationId xmlns:a16="http://schemas.microsoft.com/office/drawing/2014/main" id="{6CE58D5E-EAE9-34CB-ED47-C54A614AD06A}"/>
              </a:ext>
            </a:extLst>
          </p:cNvPr>
          <p:cNvSpPr/>
          <p:nvPr/>
        </p:nvSpPr>
        <p:spPr>
          <a:xfrm flipV="1">
            <a:off x="8185710" y="3601312"/>
            <a:ext cx="633473" cy="813077"/>
          </a:xfrm>
          <a:custGeom>
            <a:avLst/>
            <a:gdLst>
              <a:gd name="connsiteX0" fmla="*/ 497 w 1076262"/>
              <a:gd name="connsiteY0" fmla="*/ 0 h 665629"/>
              <a:gd name="connsiteX1" fmla="*/ 175309 w 1076262"/>
              <a:gd name="connsiteY1" fmla="*/ 510988 h 665629"/>
              <a:gd name="connsiteX2" fmla="*/ 1076262 w 1076262"/>
              <a:gd name="connsiteY2" fmla="*/ 665629 h 665629"/>
            </a:gdLst>
            <a:ahLst/>
            <a:cxnLst>
              <a:cxn ang="0">
                <a:pos x="connsiteX0" y="connsiteY0"/>
              </a:cxn>
              <a:cxn ang="0">
                <a:pos x="connsiteX1" y="connsiteY1"/>
              </a:cxn>
              <a:cxn ang="0">
                <a:pos x="connsiteX2" y="connsiteY2"/>
              </a:cxn>
            </a:cxnLst>
            <a:rect l="l" t="t" r="r" b="b"/>
            <a:pathLst>
              <a:path w="1076262" h="665629">
                <a:moveTo>
                  <a:pt x="497" y="0"/>
                </a:moveTo>
                <a:cubicBezTo>
                  <a:pt x="-1744" y="200025"/>
                  <a:pt x="-3985" y="400050"/>
                  <a:pt x="175309" y="510988"/>
                </a:cubicBezTo>
                <a:cubicBezTo>
                  <a:pt x="354603" y="621926"/>
                  <a:pt x="1076262" y="665629"/>
                  <a:pt x="1076262" y="665629"/>
                </a:cubicBezTo>
              </a:path>
            </a:pathLst>
          </a:custGeom>
          <a:noFill/>
          <a:ln w="19050">
            <a:solidFill>
              <a:srgbClr val="FF0000"/>
            </a:solidFill>
            <a:headEnd type="none" w="med" len="med"/>
            <a:tailEnd type="triangle" w="med" len="med"/>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US" sz="2400">
              <a:solidFill>
                <a:srgbClr val="FFFFFF"/>
              </a:solidFill>
              <a:latin typeface="Arial"/>
            </a:endParaRPr>
          </a:p>
        </p:txBody>
      </p:sp>
      <p:cxnSp>
        <p:nvCxnSpPr>
          <p:cNvPr id="17" name="Straight Arrow Connector 16">
            <a:extLst>
              <a:ext uri="{FF2B5EF4-FFF2-40B4-BE49-F238E27FC236}">
                <a16:creationId xmlns:a16="http://schemas.microsoft.com/office/drawing/2014/main" id="{BA9EE2B7-FF2D-1C2B-EE2B-0159D70D6BDE}"/>
              </a:ext>
            </a:extLst>
          </p:cNvPr>
          <p:cNvCxnSpPr>
            <a:cxnSpLocks/>
          </p:cNvCxnSpPr>
          <p:nvPr/>
        </p:nvCxnSpPr>
        <p:spPr>
          <a:xfrm>
            <a:off x="3422586" y="4667808"/>
            <a:ext cx="902940" cy="0"/>
          </a:xfrm>
          <a:prstGeom prst="straightConnector1">
            <a:avLst/>
          </a:prstGeom>
          <a:noFill/>
          <a:ln w="19050">
            <a:solidFill>
              <a:srgbClr val="FF0000"/>
            </a:solidFill>
            <a:headEnd type="none" w="med" len="med"/>
            <a:tailEnd type="triangle" w="med" len="med"/>
          </a:ln>
          <a:effectLst/>
        </p:spPr>
        <p:style>
          <a:lnRef idx="1">
            <a:schemeClr val="accent1"/>
          </a:lnRef>
          <a:fillRef idx="3">
            <a:schemeClr val="accent1"/>
          </a:fillRef>
          <a:effectRef idx="2">
            <a:schemeClr val="accent1"/>
          </a:effectRef>
          <a:fontRef idx="minor">
            <a:schemeClr val="lt1"/>
          </a:fontRef>
        </p:style>
      </p:cxnSp>
      <p:sp>
        <p:nvSpPr>
          <p:cNvPr id="22" name="Freeform: Shape 10">
            <a:extLst>
              <a:ext uri="{FF2B5EF4-FFF2-40B4-BE49-F238E27FC236}">
                <a16:creationId xmlns:a16="http://schemas.microsoft.com/office/drawing/2014/main" id="{A6466F38-9497-3C93-6621-D6663AF8D8A8}"/>
              </a:ext>
            </a:extLst>
          </p:cNvPr>
          <p:cNvSpPr/>
          <p:nvPr/>
        </p:nvSpPr>
        <p:spPr>
          <a:xfrm flipV="1">
            <a:off x="7123291" y="3595433"/>
            <a:ext cx="371039" cy="813080"/>
          </a:xfrm>
          <a:custGeom>
            <a:avLst/>
            <a:gdLst>
              <a:gd name="connsiteX0" fmla="*/ 497 w 1076262"/>
              <a:gd name="connsiteY0" fmla="*/ 0 h 665629"/>
              <a:gd name="connsiteX1" fmla="*/ 175309 w 1076262"/>
              <a:gd name="connsiteY1" fmla="*/ 510988 h 665629"/>
              <a:gd name="connsiteX2" fmla="*/ 1076262 w 1076262"/>
              <a:gd name="connsiteY2" fmla="*/ 665629 h 665629"/>
            </a:gdLst>
            <a:ahLst/>
            <a:cxnLst>
              <a:cxn ang="0">
                <a:pos x="connsiteX0" y="connsiteY0"/>
              </a:cxn>
              <a:cxn ang="0">
                <a:pos x="connsiteX1" y="connsiteY1"/>
              </a:cxn>
              <a:cxn ang="0">
                <a:pos x="connsiteX2" y="connsiteY2"/>
              </a:cxn>
            </a:cxnLst>
            <a:rect l="l" t="t" r="r" b="b"/>
            <a:pathLst>
              <a:path w="1076262" h="665629">
                <a:moveTo>
                  <a:pt x="497" y="0"/>
                </a:moveTo>
                <a:cubicBezTo>
                  <a:pt x="-1744" y="200025"/>
                  <a:pt x="-3985" y="400050"/>
                  <a:pt x="175309" y="510988"/>
                </a:cubicBezTo>
                <a:cubicBezTo>
                  <a:pt x="354603" y="621926"/>
                  <a:pt x="1076262" y="665629"/>
                  <a:pt x="1076262" y="665629"/>
                </a:cubicBezTo>
              </a:path>
            </a:pathLst>
          </a:custGeom>
          <a:noFill/>
          <a:ln w="19050">
            <a:solidFill>
              <a:srgbClr val="FF0000"/>
            </a:solidFill>
            <a:headEnd type="none" w="med" len="med"/>
            <a:tailEnd type="triangle" w="med" len="med"/>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US" sz="2400">
              <a:solidFill>
                <a:srgbClr val="FFFFFF"/>
              </a:solidFill>
              <a:latin typeface="Arial"/>
            </a:endParaRPr>
          </a:p>
        </p:txBody>
      </p:sp>
      <p:sp>
        <p:nvSpPr>
          <p:cNvPr id="33" name="Freeform: Shape 10">
            <a:extLst>
              <a:ext uri="{FF2B5EF4-FFF2-40B4-BE49-F238E27FC236}">
                <a16:creationId xmlns:a16="http://schemas.microsoft.com/office/drawing/2014/main" id="{950550A7-86BF-06C9-8209-85C50C4C7747}"/>
              </a:ext>
            </a:extLst>
          </p:cNvPr>
          <p:cNvSpPr/>
          <p:nvPr/>
        </p:nvSpPr>
        <p:spPr>
          <a:xfrm flipV="1">
            <a:off x="9510565" y="3614148"/>
            <a:ext cx="633473" cy="813077"/>
          </a:xfrm>
          <a:custGeom>
            <a:avLst/>
            <a:gdLst>
              <a:gd name="connsiteX0" fmla="*/ 497 w 1076262"/>
              <a:gd name="connsiteY0" fmla="*/ 0 h 665629"/>
              <a:gd name="connsiteX1" fmla="*/ 175309 w 1076262"/>
              <a:gd name="connsiteY1" fmla="*/ 510988 h 665629"/>
              <a:gd name="connsiteX2" fmla="*/ 1076262 w 1076262"/>
              <a:gd name="connsiteY2" fmla="*/ 665629 h 665629"/>
            </a:gdLst>
            <a:ahLst/>
            <a:cxnLst>
              <a:cxn ang="0">
                <a:pos x="connsiteX0" y="connsiteY0"/>
              </a:cxn>
              <a:cxn ang="0">
                <a:pos x="connsiteX1" y="connsiteY1"/>
              </a:cxn>
              <a:cxn ang="0">
                <a:pos x="connsiteX2" y="connsiteY2"/>
              </a:cxn>
            </a:cxnLst>
            <a:rect l="l" t="t" r="r" b="b"/>
            <a:pathLst>
              <a:path w="1076262" h="665629">
                <a:moveTo>
                  <a:pt x="497" y="0"/>
                </a:moveTo>
                <a:cubicBezTo>
                  <a:pt x="-1744" y="200025"/>
                  <a:pt x="-3985" y="400050"/>
                  <a:pt x="175309" y="510988"/>
                </a:cubicBezTo>
                <a:cubicBezTo>
                  <a:pt x="354603" y="621926"/>
                  <a:pt x="1076262" y="665629"/>
                  <a:pt x="1076262" y="665629"/>
                </a:cubicBezTo>
              </a:path>
            </a:pathLst>
          </a:custGeom>
          <a:noFill/>
          <a:ln w="19050">
            <a:solidFill>
              <a:srgbClr val="FF0000"/>
            </a:solidFill>
            <a:headEnd type="none" w="med" len="med"/>
            <a:tailEnd type="triangle" w="med" len="med"/>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US" sz="2400">
              <a:solidFill>
                <a:srgbClr val="FFFFFF"/>
              </a:solidFill>
              <a:latin typeface="Arial"/>
            </a:endParaRPr>
          </a:p>
        </p:txBody>
      </p:sp>
      <p:cxnSp>
        <p:nvCxnSpPr>
          <p:cNvPr id="36" name="Straight Connector 35">
            <a:extLst>
              <a:ext uri="{FF2B5EF4-FFF2-40B4-BE49-F238E27FC236}">
                <a16:creationId xmlns:a16="http://schemas.microsoft.com/office/drawing/2014/main" id="{DD52A899-AB58-1B59-EBD9-38AF69C5F452}"/>
              </a:ext>
            </a:extLst>
          </p:cNvPr>
          <p:cNvCxnSpPr>
            <a:cxnSpLocks/>
          </p:cNvCxnSpPr>
          <p:nvPr/>
        </p:nvCxnSpPr>
        <p:spPr>
          <a:xfrm>
            <a:off x="1617852" y="1115752"/>
            <a:ext cx="0" cy="1119565"/>
          </a:xfrm>
          <a:prstGeom prst="line">
            <a:avLst/>
          </a:prstGeom>
          <a:ln w="12700">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3A311C69-69A2-B38E-163F-96047564A5F6}"/>
              </a:ext>
            </a:extLst>
          </p:cNvPr>
          <p:cNvCxnSpPr>
            <a:cxnSpLocks/>
          </p:cNvCxnSpPr>
          <p:nvPr/>
        </p:nvCxnSpPr>
        <p:spPr>
          <a:xfrm flipH="1">
            <a:off x="3373689" y="4955263"/>
            <a:ext cx="951835" cy="5792"/>
          </a:xfrm>
          <a:prstGeom prst="straightConnector1">
            <a:avLst/>
          </a:prstGeom>
          <a:noFill/>
          <a:ln w="19050">
            <a:solidFill>
              <a:srgbClr val="FF0000"/>
            </a:solidFill>
            <a:headEnd type="none" w="med" len="med"/>
            <a:tailEnd type="triangle" w="med" len="med"/>
          </a:ln>
          <a:effectLst/>
        </p:spPr>
        <p:style>
          <a:lnRef idx="1">
            <a:schemeClr val="accent1"/>
          </a:lnRef>
          <a:fillRef idx="3">
            <a:schemeClr val="accent1"/>
          </a:fillRef>
          <a:effectRef idx="2">
            <a:schemeClr val="accent1"/>
          </a:effectRef>
          <a:fontRef idx="minor">
            <a:schemeClr val="lt1"/>
          </a:fontRef>
        </p:style>
      </p:cxnSp>
      <p:sp>
        <p:nvSpPr>
          <p:cNvPr id="13" name="TextBox 12">
            <a:extLst>
              <a:ext uri="{FF2B5EF4-FFF2-40B4-BE49-F238E27FC236}">
                <a16:creationId xmlns:a16="http://schemas.microsoft.com/office/drawing/2014/main" id="{E21FA481-9A8A-2BAF-27D6-CB513E628C9B}"/>
              </a:ext>
            </a:extLst>
          </p:cNvPr>
          <p:cNvSpPr txBox="1"/>
          <p:nvPr/>
        </p:nvSpPr>
        <p:spPr>
          <a:xfrm>
            <a:off x="2985867" y="6349645"/>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A. </a:t>
            </a:r>
            <a:r>
              <a:rPr lang="en-US" i="1" dirty="0" err="1">
                <a:solidFill>
                  <a:srgbClr val="000000"/>
                </a:solidFill>
                <a:latin typeface="Helvetica" pitchFamily="2" charset="0"/>
              </a:rPr>
              <a:t>Grassellino</a:t>
            </a:r>
            <a:r>
              <a:rPr lang="en-US" i="1" dirty="0">
                <a:solidFill>
                  <a:srgbClr val="000000"/>
                </a:solidFill>
                <a:latin typeface="Helvetica" pitchFamily="2" charset="0"/>
              </a:rPr>
              <a:t>, FNAL</a:t>
            </a:r>
          </a:p>
        </p:txBody>
      </p:sp>
      <p:sp>
        <p:nvSpPr>
          <p:cNvPr id="14" name="Slide Number Placeholder 13">
            <a:extLst>
              <a:ext uri="{FF2B5EF4-FFF2-40B4-BE49-F238E27FC236}">
                <a16:creationId xmlns:a16="http://schemas.microsoft.com/office/drawing/2014/main" id="{4A83F439-AC28-4DB6-B792-D4029DB7D1D3}"/>
              </a:ext>
            </a:extLst>
          </p:cNvPr>
          <p:cNvSpPr>
            <a:spLocks noGrp="1"/>
          </p:cNvSpPr>
          <p:nvPr>
            <p:ph type="sldNum" sz="quarter" idx="10"/>
          </p:nvPr>
        </p:nvSpPr>
        <p:spPr/>
        <p:txBody>
          <a:bodyPr/>
          <a:lstStyle/>
          <a:p>
            <a:pPr>
              <a:defRPr/>
            </a:pPr>
            <a:fld id="{148C009B-CB69-E04A-B9B3-34B26D69E9CF}" type="slidenum">
              <a:rPr lang="en-US" smtClean="0"/>
              <a:pPr>
                <a:defRPr/>
              </a:pPr>
              <a:t>52</a:t>
            </a:fld>
            <a:endParaRPr lang="en-US"/>
          </a:p>
        </p:txBody>
      </p:sp>
    </p:spTree>
    <p:extLst>
      <p:ext uri="{BB962C8B-B14F-4D97-AF65-F5344CB8AC3E}">
        <p14:creationId xmlns:p14="http://schemas.microsoft.com/office/powerpoint/2010/main" val="36166665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29C97-CD1F-7514-15FE-FD730EAA8B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535CB4-5803-4225-C5B4-EBB9A6724CD2}"/>
              </a:ext>
            </a:extLst>
          </p:cNvPr>
          <p:cNvSpPr>
            <a:spLocks noGrp="1"/>
          </p:cNvSpPr>
          <p:nvPr>
            <p:ph type="title"/>
          </p:nvPr>
        </p:nvSpPr>
        <p:spPr>
          <a:xfrm>
            <a:off x="914400" y="4775545"/>
            <a:ext cx="10003536" cy="1334148"/>
          </a:xfrm>
        </p:spPr>
        <p:txBody>
          <a:bodyPr/>
          <a:lstStyle/>
          <a:p>
            <a:r>
              <a:rPr lang="en-US" dirty="0"/>
              <a:t>“Beyond-the-Standard-Model” Physics with Accelerator Technology</a:t>
            </a:r>
          </a:p>
        </p:txBody>
      </p:sp>
      <p:sp>
        <p:nvSpPr>
          <p:cNvPr id="3" name="Text Placeholder 2">
            <a:extLst>
              <a:ext uri="{FF2B5EF4-FFF2-40B4-BE49-F238E27FC236}">
                <a16:creationId xmlns:a16="http://schemas.microsoft.com/office/drawing/2014/main" id="{82399E06-5946-20FF-A48B-E55EEFA5C619}"/>
              </a:ext>
            </a:extLst>
          </p:cNvPr>
          <p:cNvSpPr>
            <a:spLocks noGrp="1"/>
          </p:cNvSpPr>
          <p:nvPr>
            <p:ph type="body" sz="quarter" idx="10"/>
          </p:nvPr>
        </p:nvSpPr>
        <p:spPr/>
        <p:txBody>
          <a:bodyPr/>
          <a:lstStyle/>
          <a:p>
            <a:r>
              <a:rPr lang="en-US" dirty="0"/>
              <a:t>4</a:t>
            </a:r>
          </a:p>
        </p:txBody>
      </p:sp>
      <p:sp>
        <p:nvSpPr>
          <p:cNvPr id="4" name="Slide Number Placeholder 3">
            <a:extLst>
              <a:ext uri="{FF2B5EF4-FFF2-40B4-BE49-F238E27FC236}">
                <a16:creationId xmlns:a16="http://schemas.microsoft.com/office/drawing/2014/main" id="{E8F3C74F-C025-9CFA-D3FE-27E521AB5509}"/>
              </a:ext>
            </a:extLst>
          </p:cNvPr>
          <p:cNvSpPr>
            <a:spLocks noGrp="1"/>
          </p:cNvSpPr>
          <p:nvPr>
            <p:ph type="sldNum" sz="quarter" idx="4"/>
          </p:nvPr>
        </p:nvSpPr>
        <p:spPr/>
        <p:txBody>
          <a:bodyPr/>
          <a:lstStyle/>
          <a:p>
            <a:fld id="{F4BAA12D-5F28-3140-935A-44BF4B54B6B6}" type="slidenum">
              <a:rPr lang="en-US" smtClean="0"/>
              <a:pPr/>
              <a:t>53</a:t>
            </a:fld>
            <a:endParaRPr lang="en-US"/>
          </a:p>
        </p:txBody>
      </p:sp>
    </p:spTree>
    <p:extLst>
      <p:ext uri="{BB962C8B-B14F-4D97-AF65-F5344CB8AC3E}">
        <p14:creationId xmlns:p14="http://schemas.microsoft.com/office/powerpoint/2010/main" val="28866362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63EC51-37F5-92D9-2049-27895692820C}"/>
              </a:ext>
            </a:extLst>
          </p:cNvPr>
          <p:cNvSpPr>
            <a:spLocks noGrp="1"/>
          </p:cNvSpPr>
          <p:nvPr>
            <p:ph idx="1"/>
          </p:nvPr>
        </p:nvSpPr>
        <p:spPr>
          <a:xfrm>
            <a:off x="304805" y="971552"/>
            <a:ext cx="8500529" cy="5059363"/>
          </a:xfrm>
        </p:spPr>
        <p:txBody>
          <a:bodyPr/>
          <a:lstStyle/>
          <a:p>
            <a:r>
              <a:rPr lang="en-US" dirty="0"/>
              <a:t>We’ve done a lot of work relevant to studying tiny signals</a:t>
            </a:r>
          </a:p>
          <a:p>
            <a:pPr lvl="1"/>
            <a:r>
              <a:rPr lang="en-US" dirty="0"/>
              <a:t>Suppressed thermal photons, achieved high Q at </a:t>
            </a:r>
            <a:r>
              <a:rPr lang="en-US" dirty="0" err="1"/>
              <a:t>mK</a:t>
            </a:r>
            <a:r>
              <a:rPr lang="en-US" dirty="0"/>
              <a:t> temperatures and small photon numbers, developed quantum tools for studying single photon signals</a:t>
            </a:r>
          </a:p>
          <a:p>
            <a:r>
              <a:rPr lang="en-US" dirty="0"/>
              <a:t>It turns out that this is useful for more than just quantum computing</a:t>
            </a:r>
          </a:p>
          <a:p>
            <a:r>
              <a:rPr lang="en-US" dirty="0"/>
              <a:t>High energy physics wants this type of thing for detectors</a:t>
            </a:r>
          </a:p>
          <a:p>
            <a:r>
              <a:rPr lang="en-US" dirty="0"/>
              <a:t>That’s right! RF cavities have long been a means of accelerating particles so that people with detectors can do science with the beams – but we can use the cavities themselves as high sensitivity detectors</a:t>
            </a:r>
          </a:p>
          <a:p>
            <a:r>
              <a:rPr lang="en-US" dirty="0"/>
              <a:t>What high energy physics motivation is there to look for small microwave signals?</a:t>
            </a:r>
          </a:p>
        </p:txBody>
      </p:sp>
      <p:sp>
        <p:nvSpPr>
          <p:cNvPr id="3" name="Title 2">
            <a:extLst>
              <a:ext uri="{FF2B5EF4-FFF2-40B4-BE49-F238E27FC236}">
                <a16:creationId xmlns:a16="http://schemas.microsoft.com/office/drawing/2014/main" id="{47460395-333B-9A8A-9BC1-DB5EC017542C}"/>
              </a:ext>
            </a:extLst>
          </p:cNvPr>
          <p:cNvSpPr>
            <a:spLocks noGrp="1"/>
          </p:cNvSpPr>
          <p:nvPr>
            <p:ph type="title"/>
          </p:nvPr>
        </p:nvSpPr>
        <p:spPr/>
        <p:txBody>
          <a:bodyPr/>
          <a:lstStyle/>
          <a:p>
            <a:r>
              <a:rPr lang="en-US" dirty="0"/>
              <a:t>Searching for Tiny Signals with RF Cavities</a:t>
            </a:r>
          </a:p>
        </p:txBody>
      </p:sp>
      <p:sp>
        <p:nvSpPr>
          <p:cNvPr id="4" name="Date Placeholder 3">
            <a:extLst>
              <a:ext uri="{FF2B5EF4-FFF2-40B4-BE49-F238E27FC236}">
                <a16:creationId xmlns:a16="http://schemas.microsoft.com/office/drawing/2014/main" id="{B9F81C5D-1803-9FBC-D03E-12B02E1FCCDC}"/>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619B7128-011D-35A4-AAB2-23861485BA57}"/>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1B1F94E6-50F6-B3EF-F3BF-C24CDE6EFCC6}"/>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54</a:t>
            </a:fld>
            <a:endParaRPr lang="en-US" dirty="0">
              <a:ea typeface="Geneva" charset="0"/>
            </a:endParaRPr>
          </a:p>
        </p:txBody>
      </p:sp>
      <p:pic>
        <p:nvPicPr>
          <p:cNvPr id="14338" name="Picture 2" descr="Find Clipart - ClipArt Best - ClipArt Best">
            <a:extLst>
              <a:ext uri="{FF2B5EF4-FFF2-40B4-BE49-F238E27FC236}">
                <a16:creationId xmlns:a16="http://schemas.microsoft.com/office/drawing/2014/main" id="{0A31BCF7-CBA1-3BBF-5C8D-5130CB3180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23993" y="1152929"/>
            <a:ext cx="2716900" cy="323126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64A4C9-4ABA-9FB5-EAFB-587E04412AAD}"/>
              </a:ext>
            </a:extLst>
          </p:cNvPr>
          <p:cNvSpPr txBox="1"/>
          <p:nvPr/>
        </p:nvSpPr>
        <p:spPr>
          <a:xfrm>
            <a:off x="4665905" y="6417672"/>
            <a:ext cx="3856180" cy="379656"/>
          </a:xfrm>
          <a:prstGeom prst="rect">
            <a:avLst/>
          </a:prstGeom>
          <a:noFill/>
        </p:spPr>
        <p:txBody>
          <a:bodyPr wrap="square" rtlCol="0">
            <a:spAutoFit/>
          </a:bodyPr>
          <a:lstStyle/>
          <a:p>
            <a:pPr defTabSz="609585" fontAlgn="base">
              <a:spcBef>
                <a:spcPct val="0"/>
              </a:spcBef>
              <a:spcAft>
                <a:spcPct val="0"/>
              </a:spcAft>
            </a:pPr>
            <a:r>
              <a:rPr lang="en-US" sz="1867" i="1" dirty="0">
                <a:solidFill>
                  <a:srgbClr val="003087"/>
                </a:solidFill>
                <a:latin typeface="Calibri Light" panose="020F0302020204030204" pitchFamily="34" charset="0"/>
                <a:ea typeface="Geneva" charset="0"/>
                <a:cs typeface="Calibri Light" panose="020F0302020204030204" pitchFamily="34" charset="0"/>
              </a:rPr>
              <a:t>Image from: </a:t>
            </a:r>
            <a:r>
              <a:rPr lang="en-US" sz="1867" i="1" dirty="0" err="1">
                <a:solidFill>
                  <a:srgbClr val="003087"/>
                </a:solidFill>
                <a:latin typeface="Calibri Light" panose="020F0302020204030204" pitchFamily="34" charset="0"/>
                <a:ea typeface="Geneva" charset="0"/>
                <a:cs typeface="Calibri Light" panose="020F0302020204030204" pitchFamily="34" charset="0"/>
              </a:rPr>
              <a:t>BestClipArt</a:t>
            </a:r>
            <a:endParaRPr lang="en-US" sz="1867" i="1" dirty="0">
              <a:solidFill>
                <a:srgbClr val="003087"/>
              </a:solidFill>
              <a:latin typeface="Calibri Light" panose="020F0302020204030204" pitchFamily="34" charset="0"/>
              <a:ea typeface="Geneva" charset="0"/>
              <a:cs typeface="Calibri Light" panose="020F0302020204030204" pitchFamily="34" charset="0"/>
            </a:endParaRPr>
          </a:p>
        </p:txBody>
      </p:sp>
      <p:pic>
        <p:nvPicPr>
          <p:cNvPr id="14340" name="Picture 4" descr="Quantum Cavity">
            <a:extLst>
              <a:ext uri="{FF2B5EF4-FFF2-40B4-BE49-F238E27FC236}">
                <a16:creationId xmlns:a16="http://schemas.microsoft.com/office/drawing/2014/main" id="{B3088A40-A791-D7EB-0216-3A33467CF3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273" t="30857" r="36363" b="7884"/>
          <a:stretch/>
        </p:blipFill>
        <p:spPr bwMode="auto">
          <a:xfrm>
            <a:off x="11377427" y="3251857"/>
            <a:ext cx="764248" cy="1360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52178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63EC51-37F5-92D9-2049-27895692820C}"/>
              </a:ext>
            </a:extLst>
          </p:cNvPr>
          <p:cNvSpPr>
            <a:spLocks noGrp="1"/>
          </p:cNvSpPr>
          <p:nvPr>
            <p:ph idx="1"/>
          </p:nvPr>
        </p:nvSpPr>
        <p:spPr>
          <a:xfrm>
            <a:off x="304805" y="971552"/>
            <a:ext cx="8500529" cy="5059363"/>
          </a:xfrm>
        </p:spPr>
        <p:txBody>
          <a:bodyPr/>
          <a:lstStyle/>
          <a:p>
            <a:r>
              <a:rPr lang="en-US" dirty="0"/>
              <a:t>The Standard Model of Physics describes our best understanding of the universe based on experimental evidence (e.g. from colliders)</a:t>
            </a:r>
          </a:p>
          <a:p>
            <a:r>
              <a:rPr lang="en-US" dirty="0"/>
              <a:t>Beyond-the-standard-model (BSM) physics theories address questions not addressed by the Standard Model, like what is the origin of dark matter, and why is there so much more matter than antimatter in the universe?</a:t>
            </a:r>
          </a:p>
          <a:p>
            <a:r>
              <a:rPr lang="en-US" dirty="0"/>
              <a:t>Theorists have developed a number of ideas for BSM physics that would result in a signal that is detectable but still small enough that it wouldn’t have yet been observed</a:t>
            </a:r>
          </a:p>
        </p:txBody>
      </p:sp>
      <p:sp>
        <p:nvSpPr>
          <p:cNvPr id="3" name="Title 2">
            <a:extLst>
              <a:ext uri="{FF2B5EF4-FFF2-40B4-BE49-F238E27FC236}">
                <a16:creationId xmlns:a16="http://schemas.microsoft.com/office/drawing/2014/main" id="{47460395-333B-9A8A-9BC1-DB5EC017542C}"/>
              </a:ext>
            </a:extLst>
          </p:cNvPr>
          <p:cNvSpPr>
            <a:spLocks noGrp="1"/>
          </p:cNvSpPr>
          <p:nvPr>
            <p:ph type="title"/>
          </p:nvPr>
        </p:nvSpPr>
        <p:spPr/>
        <p:txBody>
          <a:bodyPr/>
          <a:lstStyle/>
          <a:p>
            <a:r>
              <a:rPr lang="en-US" dirty="0"/>
              <a:t>Searching for Tiny Signals with RF Cavities</a:t>
            </a:r>
          </a:p>
        </p:txBody>
      </p:sp>
      <p:sp>
        <p:nvSpPr>
          <p:cNvPr id="4" name="Date Placeholder 3">
            <a:extLst>
              <a:ext uri="{FF2B5EF4-FFF2-40B4-BE49-F238E27FC236}">
                <a16:creationId xmlns:a16="http://schemas.microsoft.com/office/drawing/2014/main" id="{B9F81C5D-1803-9FBC-D03E-12B02E1FCCDC}"/>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619B7128-011D-35A4-AAB2-23861485BA57}"/>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1B1F94E6-50F6-B3EF-F3BF-C24CDE6EFCC6}"/>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55</a:t>
            </a:fld>
            <a:endParaRPr lang="en-US" dirty="0">
              <a:ea typeface="Geneva" charset="0"/>
            </a:endParaRPr>
          </a:p>
        </p:txBody>
      </p:sp>
      <p:pic>
        <p:nvPicPr>
          <p:cNvPr id="14338" name="Picture 2" descr="Find Clipart - ClipArt Best - ClipArt Best">
            <a:extLst>
              <a:ext uri="{FF2B5EF4-FFF2-40B4-BE49-F238E27FC236}">
                <a16:creationId xmlns:a16="http://schemas.microsoft.com/office/drawing/2014/main" id="{0A31BCF7-CBA1-3BBF-5C8D-5130CB3180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23993" y="1152929"/>
            <a:ext cx="2716900" cy="323126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64A4C9-4ABA-9FB5-EAFB-587E04412AAD}"/>
              </a:ext>
            </a:extLst>
          </p:cNvPr>
          <p:cNvSpPr txBox="1"/>
          <p:nvPr/>
        </p:nvSpPr>
        <p:spPr>
          <a:xfrm>
            <a:off x="4665905" y="6417672"/>
            <a:ext cx="3856180" cy="379656"/>
          </a:xfrm>
          <a:prstGeom prst="rect">
            <a:avLst/>
          </a:prstGeom>
          <a:noFill/>
        </p:spPr>
        <p:txBody>
          <a:bodyPr wrap="square" rtlCol="0">
            <a:spAutoFit/>
          </a:bodyPr>
          <a:lstStyle/>
          <a:p>
            <a:pPr defTabSz="609585" fontAlgn="base">
              <a:spcBef>
                <a:spcPct val="0"/>
              </a:spcBef>
              <a:spcAft>
                <a:spcPct val="0"/>
              </a:spcAft>
            </a:pPr>
            <a:r>
              <a:rPr lang="en-US" sz="1867" i="1" dirty="0">
                <a:solidFill>
                  <a:srgbClr val="003087"/>
                </a:solidFill>
                <a:latin typeface="Calibri Light" panose="020F0302020204030204" pitchFamily="34" charset="0"/>
                <a:ea typeface="Geneva" charset="0"/>
                <a:cs typeface="Calibri Light" panose="020F0302020204030204" pitchFamily="34" charset="0"/>
              </a:rPr>
              <a:t>Image from: </a:t>
            </a:r>
            <a:r>
              <a:rPr lang="en-US" sz="1867" i="1" dirty="0" err="1">
                <a:solidFill>
                  <a:srgbClr val="003087"/>
                </a:solidFill>
                <a:latin typeface="Calibri Light" panose="020F0302020204030204" pitchFamily="34" charset="0"/>
                <a:ea typeface="Geneva" charset="0"/>
                <a:cs typeface="Calibri Light" panose="020F0302020204030204" pitchFamily="34" charset="0"/>
              </a:rPr>
              <a:t>BestClipArt</a:t>
            </a:r>
            <a:endParaRPr lang="en-US" sz="1867" i="1" dirty="0">
              <a:solidFill>
                <a:srgbClr val="003087"/>
              </a:solidFill>
              <a:latin typeface="Calibri Light" panose="020F0302020204030204" pitchFamily="34" charset="0"/>
              <a:ea typeface="Geneva" charset="0"/>
              <a:cs typeface="Calibri Light" panose="020F0302020204030204" pitchFamily="34" charset="0"/>
            </a:endParaRPr>
          </a:p>
        </p:txBody>
      </p:sp>
      <p:pic>
        <p:nvPicPr>
          <p:cNvPr id="14340" name="Picture 4" descr="Quantum Cavity">
            <a:extLst>
              <a:ext uri="{FF2B5EF4-FFF2-40B4-BE49-F238E27FC236}">
                <a16:creationId xmlns:a16="http://schemas.microsoft.com/office/drawing/2014/main" id="{B3088A40-A791-D7EB-0216-3A33467CF3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273" t="30857" r="36363" b="7884"/>
          <a:stretch/>
        </p:blipFill>
        <p:spPr bwMode="auto">
          <a:xfrm>
            <a:off x="11377427" y="3251857"/>
            <a:ext cx="764248" cy="1360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6320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7BEE2EC-91E0-65C3-BB08-B84BBB37E947}"/>
              </a:ext>
            </a:extLst>
          </p:cNvPr>
          <p:cNvSpPr>
            <a:spLocks noGrp="1"/>
          </p:cNvSpPr>
          <p:nvPr>
            <p:ph idx="1"/>
          </p:nvPr>
        </p:nvSpPr>
        <p:spPr>
          <a:xfrm>
            <a:off x="304805" y="971552"/>
            <a:ext cx="6813352" cy="5059363"/>
          </a:xfrm>
        </p:spPr>
        <p:txBody>
          <a:bodyPr/>
          <a:lstStyle/>
          <a:p>
            <a:r>
              <a:rPr lang="en-US" dirty="0"/>
              <a:t>Theories of BSM physics are designed to solve key problems (they aim to be “well-motivated”) but there is so little information to base theories on that many possibilities can fit the data</a:t>
            </a:r>
          </a:p>
          <a:p>
            <a:r>
              <a:rPr lang="en-US" dirty="0"/>
              <a:t>BSM theories sometimes involve many orders of magnitude of parameter space to search through (e.g. axions)</a:t>
            </a:r>
          </a:p>
          <a:p>
            <a:r>
              <a:rPr lang="en-US" dirty="0"/>
              <a:t>High value experiments in BSM physics </a:t>
            </a:r>
            <a:r>
              <a:rPr lang="en-US" b="1" dirty="0"/>
              <a:t>exclude</a:t>
            </a:r>
            <a:r>
              <a:rPr lang="en-US" dirty="0"/>
              <a:t> a wide range of parameter space with high sensitivity (they “search wide and deep”)</a:t>
            </a:r>
          </a:p>
          <a:p>
            <a:r>
              <a:rPr lang="en-US" dirty="0"/>
              <a:t>Exclusion is a good result! Don’t expect to find something, and in fact expect NOT to! If you see something, your first instinct should be that it’s probably a false signal</a:t>
            </a:r>
          </a:p>
        </p:txBody>
      </p:sp>
      <p:sp>
        <p:nvSpPr>
          <p:cNvPr id="3" name="Title 2">
            <a:extLst>
              <a:ext uri="{FF2B5EF4-FFF2-40B4-BE49-F238E27FC236}">
                <a16:creationId xmlns:a16="http://schemas.microsoft.com/office/drawing/2014/main" id="{1455395D-885F-6ABD-DBEE-D058E4693D63}"/>
              </a:ext>
            </a:extLst>
          </p:cNvPr>
          <p:cNvSpPr>
            <a:spLocks noGrp="1"/>
          </p:cNvSpPr>
          <p:nvPr>
            <p:ph type="title"/>
          </p:nvPr>
        </p:nvSpPr>
        <p:spPr/>
        <p:txBody>
          <a:bodyPr/>
          <a:lstStyle/>
          <a:p>
            <a:r>
              <a:rPr lang="en-US" dirty="0"/>
              <a:t>Searching for Tiny Signals with RF Cavities</a:t>
            </a:r>
          </a:p>
        </p:txBody>
      </p:sp>
      <p:sp>
        <p:nvSpPr>
          <p:cNvPr id="4" name="Date Placeholder 3">
            <a:extLst>
              <a:ext uri="{FF2B5EF4-FFF2-40B4-BE49-F238E27FC236}">
                <a16:creationId xmlns:a16="http://schemas.microsoft.com/office/drawing/2014/main" id="{BB399DCF-0A37-D123-59A8-FB21D48AD174}"/>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Footer Placeholder 4">
            <a:extLst>
              <a:ext uri="{FF2B5EF4-FFF2-40B4-BE49-F238E27FC236}">
                <a16:creationId xmlns:a16="http://schemas.microsoft.com/office/drawing/2014/main" id="{9405BF1A-6995-F7EF-F143-713285E13FB6}"/>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6" name="Slide Number Placeholder 5">
            <a:extLst>
              <a:ext uri="{FF2B5EF4-FFF2-40B4-BE49-F238E27FC236}">
                <a16:creationId xmlns:a16="http://schemas.microsoft.com/office/drawing/2014/main" id="{BB182B70-6423-8BFD-50CC-BD9161E81F2D}"/>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56</a:t>
            </a:fld>
            <a:endParaRPr lang="en-US" dirty="0">
              <a:ea typeface="Geneva" charset="0"/>
            </a:endParaRPr>
          </a:p>
        </p:txBody>
      </p:sp>
      <p:pic>
        <p:nvPicPr>
          <p:cNvPr id="15362" name="Picture 2" descr="Facilitation workshops finding needles in haystacks. Finding Needle in  Haystack in 2023 | Facilitation, Creative thinking, Corporate strategy">
            <a:extLst>
              <a:ext uri="{FF2B5EF4-FFF2-40B4-BE49-F238E27FC236}">
                <a16:creationId xmlns:a16="http://schemas.microsoft.com/office/drawing/2014/main" id="{D50A531D-0438-7B5C-BF92-3C5D8AE7B1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9999" y="1080225"/>
            <a:ext cx="4507197" cy="41783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351456C-F649-4DD3-F972-404083CE2277}"/>
              </a:ext>
            </a:extLst>
          </p:cNvPr>
          <p:cNvSpPr txBox="1"/>
          <p:nvPr/>
        </p:nvSpPr>
        <p:spPr>
          <a:xfrm>
            <a:off x="4665905" y="6417672"/>
            <a:ext cx="3856180" cy="379656"/>
          </a:xfrm>
          <a:prstGeom prst="rect">
            <a:avLst/>
          </a:prstGeom>
          <a:noFill/>
        </p:spPr>
        <p:txBody>
          <a:bodyPr wrap="square" rtlCol="0">
            <a:spAutoFit/>
          </a:bodyPr>
          <a:lstStyle/>
          <a:p>
            <a:pPr defTabSz="609585" fontAlgn="base">
              <a:spcBef>
                <a:spcPct val="0"/>
              </a:spcBef>
              <a:spcAft>
                <a:spcPct val="0"/>
              </a:spcAft>
            </a:pPr>
            <a:r>
              <a:rPr lang="en-US" sz="1867" i="1" dirty="0">
                <a:solidFill>
                  <a:srgbClr val="003087"/>
                </a:solidFill>
                <a:latin typeface="Calibri Light" panose="020F0302020204030204" pitchFamily="34" charset="0"/>
                <a:ea typeface="Geneva" charset="0"/>
                <a:cs typeface="Calibri Light" panose="020F0302020204030204" pitchFamily="34" charset="0"/>
              </a:rPr>
              <a:t>Image from: </a:t>
            </a:r>
            <a:r>
              <a:rPr lang="en-US" sz="1867" i="1" dirty="0" err="1">
                <a:solidFill>
                  <a:srgbClr val="003087"/>
                </a:solidFill>
                <a:latin typeface="Calibri Light" panose="020F0302020204030204" pitchFamily="34" charset="0"/>
                <a:ea typeface="Geneva" charset="0"/>
                <a:cs typeface="Calibri Light" panose="020F0302020204030204" pitchFamily="34" charset="0"/>
              </a:rPr>
              <a:t>triz.co.uk</a:t>
            </a:r>
            <a:endParaRPr lang="en-US" sz="1867" i="1" dirty="0">
              <a:solidFill>
                <a:srgbClr val="003087"/>
              </a:solidFill>
              <a:latin typeface="Calibri Light" panose="020F0302020204030204" pitchFamily="34" charset="0"/>
              <a:ea typeface="Geneva" charset="0"/>
              <a:cs typeface="Calibri Light" panose="020F0302020204030204" pitchFamily="34" charset="0"/>
            </a:endParaRPr>
          </a:p>
        </p:txBody>
      </p:sp>
    </p:spTree>
    <p:extLst>
      <p:ext uri="{BB962C8B-B14F-4D97-AF65-F5344CB8AC3E}">
        <p14:creationId xmlns:p14="http://schemas.microsoft.com/office/powerpoint/2010/main" val="21927473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A1DBF3F-C7F5-E146-2A3A-AB3DA88502E4}"/>
              </a:ext>
            </a:extLst>
          </p:cNvPr>
          <p:cNvSpPr>
            <a:spLocks noGrp="1"/>
          </p:cNvSpPr>
          <p:nvPr>
            <p:ph type="title"/>
          </p:nvPr>
        </p:nvSpPr>
        <p:spPr/>
        <p:txBody>
          <a:bodyPr/>
          <a:lstStyle/>
          <a:p>
            <a:r>
              <a:rPr lang="en-US" dirty="0">
                <a:latin typeface="Roboto" panose="02000000000000000000" pitchFamily="2" charset="0"/>
                <a:ea typeface="Roboto" panose="02000000000000000000" pitchFamily="2" charset="0"/>
                <a:cs typeface="Roboto" panose="02000000000000000000" pitchFamily="2" charset="0"/>
              </a:rPr>
              <a:t>Quantum Sensing: new windows into fundamental physics</a:t>
            </a:r>
          </a:p>
        </p:txBody>
      </p:sp>
      <p:sp>
        <p:nvSpPr>
          <p:cNvPr id="5" name="Footer Placeholder 4">
            <a:extLst>
              <a:ext uri="{FF2B5EF4-FFF2-40B4-BE49-F238E27FC236}">
                <a16:creationId xmlns:a16="http://schemas.microsoft.com/office/drawing/2014/main" id="{F45AF3DC-A3FA-0E19-ED8D-E8752DCB7F82}"/>
              </a:ext>
            </a:extLst>
          </p:cNvPr>
          <p:cNvSpPr>
            <a:spLocks noGrp="1"/>
          </p:cNvSpPr>
          <p:nvPr>
            <p:ph type="ftr" sz="quarter" idx="3"/>
          </p:nvPr>
        </p:nvSpPr>
        <p:spPr>
          <a:xfrm>
            <a:off x="1530603" y="4878161"/>
            <a:ext cx="6262119" cy="182155"/>
          </a:xfrm>
          <a:prstGeom prst="rect">
            <a:avLst/>
          </a:prstGeom>
        </p:spPr>
        <p:txBody>
          <a:bodyPr lIns="0" tIns="0" rIns="0" bIns="0" anchor="t" anchorCtr="0"/>
          <a:lstStyle>
            <a:defPPr>
              <a:defRPr lang="en-US"/>
            </a:defPPr>
            <a:lvl1pPr marL="0" algn="l" defTabSz="457189" rtl="0" fontAlgn="base">
              <a:spcBef>
                <a:spcPct val="0"/>
              </a:spcBef>
              <a:spcAft>
                <a:spcPct val="0"/>
              </a:spcAft>
              <a:defRPr sz="900" kern="1200">
                <a:solidFill>
                  <a:srgbClr val="004C97"/>
                </a:solidFill>
                <a:latin typeface="Helvetica"/>
                <a:ea typeface="ＭＳ Ｐゴシック" charset="0"/>
                <a:cs typeface="ＭＳ Ｐゴシック" charset="0"/>
              </a:defRPr>
            </a:lvl1pPr>
            <a:lvl2pPr marL="457189" algn="l" defTabSz="457189" rtl="0" fontAlgn="base">
              <a:spcBef>
                <a:spcPct val="0"/>
              </a:spcBef>
              <a:spcAft>
                <a:spcPct val="0"/>
              </a:spcAft>
              <a:defRPr sz="2400" kern="1200">
                <a:solidFill>
                  <a:schemeClr val="tx1"/>
                </a:solidFill>
                <a:latin typeface="Calibri" charset="0"/>
                <a:ea typeface="Geneva" charset="0"/>
                <a:cs typeface="Geneva" charset="0"/>
              </a:defRPr>
            </a:lvl2pPr>
            <a:lvl3pPr marL="914377" algn="l" defTabSz="457189" rtl="0" fontAlgn="base">
              <a:spcBef>
                <a:spcPct val="0"/>
              </a:spcBef>
              <a:spcAft>
                <a:spcPct val="0"/>
              </a:spcAft>
              <a:defRPr sz="2400" kern="1200">
                <a:solidFill>
                  <a:schemeClr val="tx1"/>
                </a:solidFill>
                <a:latin typeface="Calibri" charset="0"/>
                <a:ea typeface="Geneva" charset="0"/>
                <a:cs typeface="Geneva" charset="0"/>
              </a:defRPr>
            </a:lvl3pPr>
            <a:lvl4pPr marL="1371566" algn="l" defTabSz="457189" rtl="0" fontAlgn="base">
              <a:spcBef>
                <a:spcPct val="0"/>
              </a:spcBef>
              <a:spcAft>
                <a:spcPct val="0"/>
              </a:spcAft>
              <a:defRPr sz="2400" kern="1200">
                <a:solidFill>
                  <a:schemeClr val="tx1"/>
                </a:solidFill>
                <a:latin typeface="Calibri" charset="0"/>
                <a:ea typeface="Geneva" charset="0"/>
                <a:cs typeface="Geneva" charset="0"/>
              </a:defRPr>
            </a:lvl4pPr>
            <a:lvl5pPr marL="1828754" algn="l" defTabSz="457189" rtl="0" fontAlgn="base">
              <a:spcBef>
                <a:spcPct val="0"/>
              </a:spcBef>
              <a:spcAft>
                <a:spcPct val="0"/>
              </a:spcAft>
              <a:defRPr sz="2400" kern="1200">
                <a:solidFill>
                  <a:schemeClr val="tx1"/>
                </a:solidFill>
                <a:latin typeface="Calibri" charset="0"/>
                <a:ea typeface="Geneva" charset="0"/>
                <a:cs typeface="Geneva" charset="0"/>
              </a:defRPr>
            </a:lvl5pPr>
            <a:lvl6pPr marL="2285943" algn="l" defTabSz="457189" rtl="0" eaLnBrk="1" latinLnBrk="0" hangingPunct="1">
              <a:defRPr sz="2400" kern="1200">
                <a:solidFill>
                  <a:schemeClr val="tx1"/>
                </a:solidFill>
                <a:latin typeface="Calibri" charset="0"/>
                <a:ea typeface="Geneva" charset="0"/>
                <a:cs typeface="Geneva" charset="0"/>
              </a:defRPr>
            </a:lvl6pPr>
            <a:lvl7pPr marL="2743131" algn="l" defTabSz="457189" rtl="0" eaLnBrk="1" latinLnBrk="0" hangingPunct="1">
              <a:defRPr sz="2400" kern="1200">
                <a:solidFill>
                  <a:schemeClr val="tx1"/>
                </a:solidFill>
                <a:latin typeface="Calibri" charset="0"/>
                <a:ea typeface="Geneva" charset="0"/>
                <a:cs typeface="Geneva" charset="0"/>
              </a:defRPr>
            </a:lvl7pPr>
            <a:lvl8pPr marL="3200320" algn="l" defTabSz="457189" rtl="0" eaLnBrk="1" latinLnBrk="0" hangingPunct="1">
              <a:defRPr sz="2400" kern="1200">
                <a:solidFill>
                  <a:schemeClr val="tx1"/>
                </a:solidFill>
                <a:latin typeface="Calibri" charset="0"/>
                <a:ea typeface="Geneva" charset="0"/>
                <a:cs typeface="Geneva" charset="0"/>
              </a:defRPr>
            </a:lvl8pPr>
            <a:lvl9pPr marL="3657509" algn="l" defTabSz="457189" rtl="0" eaLnBrk="1" latinLnBrk="0" hangingPunct="1">
              <a:defRPr sz="2400" kern="1200">
                <a:solidFill>
                  <a:schemeClr val="tx1"/>
                </a:solidFill>
                <a:latin typeface="Calibri" charset="0"/>
                <a:ea typeface="Geneva" charset="0"/>
                <a:cs typeface="Geneva" charset="0"/>
              </a:defRPr>
            </a:lvl9pPr>
          </a:lstStyle>
          <a:p>
            <a:pPr>
              <a:defRPr/>
            </a:pPr>
            <a:r>
              <a:rPr lang="en-US"/>
              <a:t>Sam Posen | IPAC'26 Tutorial</a:t>
            </a:r>
            <a:endParaRPr lang="en-US" b="1" dirty="0"/>
          </a:p>
        </p:txBody>
      </p:sp>
      <p:pic>
        <p:nvPicPr>
          <p:cNvPr id="16388" name="Picture 4" descr="Four things you might not know about dark matter | symmetry magazine">
            <a:extLst>
              <a:ext uri="{FF2B5EF4-FFF2-40B4-BE49-F238E27FC236}">
                <a16:creationId xmlns:a16="http://schemas.microsoft.com/office/drawing/2014/main" id="{3F3A1854-3142-A0F0-A5E1-C78E01B6FA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58" y="874452"/>
            <a:ext cx="3011311" cy="1900593"/>
          </a:xfrm>
          <a:prstGeom prst="rect">
            <a:avLst/>
          </a:prstGeom>
          <a:noFill/>
          <a:extLst>
            <a:ext uri="{909E8E84-426E-40DD-AFC4-6F175D3DCCD1}">
              <a14:hiddenFill xmlns:a14="http://schemas.microsoft.com/office/drawing/2010/main">
                <a:solidFill>
                  <a:srgbClr val="FFFFFF"/>
                </a:solidFill>
              </a14:hiddenFill>
            </a:ext>
          </a:extLst>
        </p:spPr>
      </p:pic>
      <p:pic>
        <p:nvPicPr>
          <p:cNvPr id="16390" name="Picture 6" descr="With New Gravitational-Wave Detectors, More Cosmic Mysteries Will Be Solved  | Space">
            <a:extLst>
              <a:ext uri="{FF2B5EF4-FFF2-40B4-BE49-F238E27FC236}">
                <a16:creationId xmlns:a16="http://schemas.microsoft.com/office/drawing/2014/main" id="{6F1A4C24-861B-E855-7370-B357366367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28" y="3816220"/>
            <a:ext cx="2936568" cy="1900593"/>
          </a:xfrm>
          <a:prstGeom prst="rect">
            <a:avLst/>
          </a:prstGeom>
          <a:noFill/>
          <a:extLst>
            <a:ext uri="{909E8E84-426E-40DD-AFC4-6F175D3DCCD1}">
              <a14:hiddenFill xmlns:a14="http://schemas.microsoft.com/office/drawing/2010/main">
                <a:solidFill>
                  <a:srgbClr val="FFFFFF"/>
                </a:solidFill>
              </a14:hiddenFill>
            </a:ext>
          </a:extLst>
        </p:spPr>
      </p:pic>
      <p:pic>
        <p:nvPicPr>
          <p:cNvPr id="16392" name="Picture 8">
            <a:extLst>
              <a:ext uri="{FF2B5EF4-FFF2-40B4-BE49-F238E27FC236}">
                <a16:creationId xmlns:a16="http://schemas.microsoft.com/office/drawing/2014/main" id="{910F0CDD-DD9A-2432-4D08-8488022C31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81059" y="3977612"/>
            <a:ext cx="2809881" cy="185009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BE1513A-B906-A139-32C0-3A777ECC9173}"/>
              </a:ext>
            </a:extLst>
          </p:cNvPr>
          <p:cNvSpPr txBox="1"/>
          <p:nvPr/>
        </p:nvSpPr>
        <p:spPr>
          <a:xfrm>
            <a:off x="572560" y="2793407"/>
            <a:ext cx="1616148" cy="420564"/>
          </a:xfrm>
          <a:prstGeom prst="rect">
            <a:avLst/>
          </a:prstGeom>
          <a:noFill/>
        </p:spPr>
        <p:txBody>
          <a:bodyPr wrap="none" rtlCol="0">
            <a:spAutoFit/>
          </a:bodyPr>
          <a:lstStyle/>
          <a:p>
            <a:pPr defTabSz="914377"/>
            <a:r>
              <a:rPr lang="en-US" sz="2133" dirty="0">
                <a:solidFill>
                  <a:srgbClr val="003087"/>
                </a:solidFill>
                <a:latin typeface="Roboto" panose="02000000000000000000" pitchFamily="2" charset="0"/>
                <a:ea typeface="Roboto" panose="02000000000000000000" pitchFamily="2" charset="0"/>
                <a:cs typeface="Roboto" panose="02000000000000000000" pitchFamily="2" charset="0"/>
              </a:rPr>
              <a:t>Dark Matter</a:t>
            </a:r>
          </a:p>
        </p:txBody>
      </p:sp>
      <p:sp>
        <p:nvSpPr>
          <p:cNvPr id="13" name="TextBox 12">
            <a:extLst>
              <a:ext uri="{FF2B5EF4-FFF2-40B4-BE49-F238E27FC236}">
                <a16:creationId xmlns:a16="http://schemas.microsoft.com/office/drawing/2014/main" id="{042F4CE3-6CDB-3846-F2EA-0F0EA8BC4451}"/>
              </a:ext>
            </a:extLst>
          </p:cNvPr>
          <p:cNvSpPr txBox="1"/>
          <p:nvPr/>
        </p:nvSpPr>
        <p:spPr>
          <a:xfrm>
            <a:off x="90829" y="5707107"/>
            <a:ext cx="2603598" cy="420564"/>
          </a:xfrm>
          <a:prstGeom prst="rect">
            <a:avLst/>
          </a:prstGeom>
          <a:noFill/>
        </p:spPr>
        <p:txBody>
          <a:bodyPr wrap="none" rtlCol="0">
            <a:spAutoFit/>
          </a:bodyPr>
          <a:lstStyle/>
          <a:p>
            <a:pPr defTabSz="914377"/>
            <a:r>
              <a:rPr lang="en-US" sz="2133" dirty="0">
                <a:solidFill>
                  <a:srgbClr val="003087"/>
                </a:solidFill>
                <a:latin typeface="Roboto" panose="02000000000000000000" pitchFamily="2" charset="0"/>
                <a:ea typeface="Roboto" panose="02000000000000000000" pitchFamily="2" charset="0"/>
                <a:cs typeface="Roboto" panose="02000000000000000000" pitchFamily="2" charset="0"/>
              </a:rPr>
              <a:t>Gravitational Waves</a:t>
            </a:r>
          </a:p>
        </p:txBody>
      </p:sp>
      <p:sp>
        <p:nvSpPr>
          <p:cNvPr id="14" name="TextBox 13">
            <a:extLst>
              <a:ext uri="{FF2B5EF4-FFF2-40B4-BE49-F238E27FC236}">
                <a16:creationId xmlns:a16="http://schemas.microsoft.com/office/drawing/2014/main" id="{3FE604AB-888C-753D-8C15-3D88A43401A8}"/>
              </a:ext>
            </a:extLst>
          </p:cNvPr>
          <p:cNvSpPr txBox="1"/>
          <p:nvPr/>
        </p:nvSpPr>
        <p:spPr>
          <a:xfrm>
            <a:off x="4621979" y="2686881"/>
            <a:ext cx="2385781" cy="748795"/>
          </a:xfrm>
          <a:prstGeom prst="rect">
            <a:avLst/>
          </a:prstGeom>
          <a:noFill/>
        </p:spPr>
        <p:txBody>
          <a:bodyPr wrap="square" rtlCol="0">
            <a:spAutoFit/>
          </a:bodyPr>
          <a:lstStyle/>
          <a:p>
            <a:pPr defTabSz="914377"/>
            <a:r>
              <a:rPr lang="en-US" sz="2133" dirty="0">
                <a:solidFill>
                  <a:srgbClr val="003087"/>
                </a:solidFill>
                <a:latin typeface="Roboto" panose="02000000000000000000" pitchFamily="2" charset="0"/>
                <a:ea typeface="Roboto" panose="02000000000000000000" pitchFamily="2" charset="0"/>
                <a:cs typeface="Roboto" panose="02000000000000000000" pitchFamily="2" charset="0"/>
              </a:rPr>
              <a:t>Precision Measurements</a:t>
            </a:r>
          </a:p>
        </p:txBody>
      </p:sp>
      <p:pic>
        <p:nvPicPr>
          <p:cNvPr id="16394" name="Picture 10" descr="Magnetic Dipole Moment">
            <a:extLst>
              <a:ext uri="{FF2B5EF4-FFF2-40B4-BE49-F238E27FC236}">
                <a16:creationId xmlns:a16="http://schemas.microsoft.com/office/drawing/2014/main" id="{B45C61C3-2D6A-9A79-F70B-3B010F0E32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4202" y="874452"/>
            <a:ext cx="2704783" cy="184554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0136482C-E4B1-6539-CFE0-704A1EBDEB41}"/>
              </a:ext>
            </a:extLst>
          </p:cNvPr>
          <p:cNvSpPr txBox="1"/>
          <p:nvPr/>
        </p:nvSpPr>
        <p:spPr>
          <a:xfrm>
            <a:off x="4402534" y="5779376"/>
            <a:ext cx="2315057" cy="420564"/>
          </a:xfrm>
          <a:prstGeom prst="rect">
            <a:avLst/>
          </a:prstGeom>
          <a:noFill/>
        </p:spPr>
        <p:txBody>
          <a:bodyPr wrap="none" rtlCol="0">
            <a:spAutoFit/>
          </a:bodyPr>
          <a:lstStyle/>
          <a:p>
            <a:pPr defTabSz="914377"/>
            <a:r>
              <a:rPr lang="en-US" sz="2133" dirty="0">
                <a:solidFill>
                  <a:srgbClr val="003087"/>
                </a:solidFill>
                <a:latin typeface="Roboto" panose="02000000000000000000" pitchFamily="2" charset="0"/>
                <a:ea typeface="Roboto" panose="02000000000000000000" pitchFamily="2" charset="0"/>
                <a:cs typeface="Roboto" panose="02000000000000000000" pitchFamily="2" charset="0"/>
              </a:rPr>
              <a:t>Quantum Physics</a:t>
            </a:r>
          </a:p>
        </p:txBody>
      </p:sp>
      <p:sp>
        <p:nvSpPr>
          <p:cNvPr id="9" name="TextBox 8">
            <a:extLst>
              <a:ext uri="{FF2B5EF4-FFF2-40B4-BE49-F238E27FC236}">
                <a16:creationId xmlns:a16="http://schemas.microsoft.com/office/drawing/2014/main" id="{1AB9B232-D7E3-8E8C-325F-C37D9BD11E0F}"/>
              </a:ext>
            </a:extLst>
          </p:cNvPr>
          <p:cNvSpPr txBox="1"/>
          <p:nvPr/>
        </p:nvSpPr>
        <p:spPr>
          <a:xfrm>
            <a:off x="8408550" y="1243591"/>
            <a:ext cx="3577668" cy="3702873"/>
          </a:xfrm>
          <a:prstGeom prst="rect">
            <a:avLst/>
          </a:prstGeom>
          <a:noFill/>
          <a:ln>
            <a:solidFill>
              <a:srgbClr val="000000"/>
            </a:solidFill>
          </a:ln>
        </p:spPr>
        <p:txBody>
          <a:bodyPr wrap="square">
            <a:spAutoFit/>
          </a:bodyPr>
          <a:lstStyle/>
          <a:p>
            <a:pPr defTabSz="914377">
              <a:defRPr sz="4300"/>
            </a:pPr>
            <a:r>
              <a:rPr lang="en-US" sz="2133" dirty="0">
                <a:solidFill>
                  <a:srgbClr val="000000"/>
                </a:solidFill>
                <a:latin typeface="Arial"/>
                <a:ea typeface="Geneva" charset="0"/>
              </a:rPr>
              <a:t>Quantum devices are extremely sensitive to small effects – sensors! </a:t>
            </a:r>
          </a:p>
          <a:p>
            <a:pPr defTabSz="914377">
              <a:defRPr sz="4300"/>
            </a:pPr>
            <a:r>
              <a:rPr lang="en-US" sz="2133" dirty="0">
                <a:solidFill>
                  <a:srgbClr val="000000"/>
                </a:solidFill>
                <a:latin typeface="Arial"/>
                <a:ea typeface="Geneva" charset="0"/>
              </a:rPr>
              <a:t>New ways to search for dark matter? </a:t>
            </a:r>
          </a:p>
          <a:p>
            <a:pPr defTabSz="914377">
              <a:defRPr sz="4300"/>
            </a:pPr>
            <a:r>
              <a:rPr lang="en-US" sz="2133" dirty="0">
                <a:solidFill>
                  <a:srgbClr val="000000"/>
                </a:solidFill>
                <a:latin typeface="Arial"/>
                <a:ea typeface="Geneva" charset="0"/>
              </a:rPr>
              <a:t>Searches for new BSM particles?</a:t>
            </a:r>
          </a:p>
          <a:p>
            <a:pPr defTabSz="914377">
              <a:defRPr sz="4300"/>
            </a:pPr>
            <a:r>
              <a:rPr lang="en-US" sz="2133" dirty="0">
                <a:solidFill>
                  <a:srgbClr val="000000"/>
                </a:solidFill>
                <a:latin typeface="Arial"/>
                <a:ea typeface="Geneva" charset="0"/>
              </a:rPr>
              <a:t>Precision tests of the SM or of QM?</a:t>
            </a:r>
          </a:p>
          <a:p>
            <a:pPr defTabSz="914377">
              <a:defRPr sz="4300"/>
            </a:pPr>
            <a:r>
              <a:rPr lang="en-US" sz="2133" dirty="0">
                <a:solidFill>
                  <a:srgbClr val="000000"/>
                </a:solidFill>
                <a:latin typeface="Arial"/>
                <a:ea typeface="Geneva" charset="0"/>
              </a:rPr>
              <a:t>New ways to look for gravitational waves?</a:t>
            </a:r>
          </a:p>
        </p:txBody>
      </p:sp>
    </p:spTree>
    <p:extLst>
      <p:ext uri="{BB962C8B-B14F-4D97-AF65-F5344CB8AC3E}">
        <p14:creationId xmlns:p14="http://schemas.microsoft.com/office/powerpoint/2010/main" val="283105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9176D33-2E13-1E4A-90EB-3DEEC5A45EDA}"/>
              </a:ext>
            </a:extLst>
          </p:cNvPr>
          <p:cNvSpPr>
            <a:spLocks noGrp="1"/>
          </p:cNvSpPr>
          <p:nvPr>
            <p:ph idx="1"/>
          </p:nvPr>
        </p:nvSpPr>
        <p:spPr/>
        <p:txBody>
          <a:bodyPr/>
          <a:lstStyle/>
          <a:p>
            <a:r>
              <a:rPr lang="en-US" dirty="0"/>
              <a:t>Axion </a:t>
            </a:r>
            <a:r>
              <a:rPr lang="en-US" dirty="0" err="1"/>
              <a:t>haloscope</a:t>
            </a:r>
            <a:r>
              <a:rPr lang="en-US" dirty="0"/>
              <a:t>: axion converts to photon in magnetic field; if cavity frequency matches axion mass it can detect it</a:t>
            </a:r>
          </a:p>
          <a:p>
            <a:r>
              <a:rPr lang="en-US" dirty="0"/>
              <a:t>Sensitivity improves with </a:t>
            </a:r>
            <a:r>
              <a:rPr lang="en-US" dirty="0">
                <a:solidFill>
                  <a:srgbClr val="FF0000"/>
                </a:solidFill>
              </a:rPr>
              <a:t>higher magnetic field</a:t>
            </a:r>
            <a:r>
              <a:rPr lang="en-US" dirty="0"/>
              <a:t>, </a:t>
            </a:r>
            <a:r>
              <a:rPr lang="en-US" dirty="0">
                <a:solidFill>
                  <a:schemeClr val="accent5"/>
                </a:solidFill>
              </a:rPr>
              <a:t>higher cavity Q</a:t>
            </a:r>
            <a:r>
              <a:rPr lang="en-US" baseline="-25000" dirty="0">
                <a:solidFill>
                  <a:schemeClr val="accent5"/>
                </a:solidFill>
              </a:rPr>
              <a:t>0</a:t>
            </a:r>
          </a:p>
          <a:p>
            <a:pPr lvl="1"/>
            <a:r>
              <a:rPr lang="en-US" b="1" dirty="0"/>
              <a:t>Need a multi-tesla magnetic field and cavity that maintains high Q</a:t>
            </a:r>
            <a:r>
              <a:rPr lang="en-US" b="1" baseline="-25000" dirty="0"/>
              <a:t>0</a:t>
            </a:r>
            <a:r>
              <a:rPr lang="en-US" b="1" dirty="0"/>
              <a:t> in magnetic field</a:t>
            </a:r>
          </a:p>
        </p:txBody>
      </p:sp>
      <p:sp>
        <p:nvSpPr>
          <p:cNvPr id="3" name="Title 2">
            <a:extLst>
              <a:ext uri="{FF2B5EF4-FFF2-40B4-BE49-F238E27FC236}">
                <a16:creationId xmlns:a16="http://schemas.microsoft.com/office/drawing/2014/main" id="{1F21B9A4-488C-E246-9B3B-927565254D9E}"/>
              </a:ext>
            </a:extLst>
          </p:cNvPr>
          <p:cNvSpPr>
            <a:spLocks noGrp="1"/>
          </p:cNvSpPr>
          <p:nvPr>
            <p:ph type="title"/>
          </p:nvPr>
        </p:nvSpPr>
        <p:spPr/>
        <p:txBody>
          <a:bodyPr/>
          <a:lstStyle/>
          <a:p>
            <a:r>
              <a:rPr lang="en-US" dirty="0"/>
              <a:t>Conversion of Axion in Magnetic Field to Microwave Photon</a:t>
            </a:r>
          </a:p>
        </p:txBody>
      </p:sp>
      <p:pic>
        <p:nvPicPr>
          <p:cNvPr id="1026" name="Picture 2" descr="quantum sensor back piece">
            <a:extLst>
              <a:ext uri="{FF2B5EF4-FFF2-40B4-BE49-F238E27FC236}">
                <a16:creationId xmlns:a16="http://schemas.microsoft.com/office/drawing/2014/main" id="{E7B9D3EC-0633-CC45-8335-292E994C3E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8109" y="2935172"/>
            <a:ext cx="2658873" cy="3917576"/>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a:extLst>
              <a:ext uri="{FF2B5EF4-FFF2-40B4-BE49-F238E27FC236}">
                <a16:creationId xmlns:a16="http://schemas.microsoft.com/office/drawing/2014/main" id="{770E6227-C148-7949-8F55-427920641B5A}"/>
              </a:ext>
            </a:extLst>
          </p:cNvPr>
          <p:cNvCxnSpPr>
            <a:cxnSpLocks/>
          </p:cNvCxnSpPr>
          <p:nvPr/>
        </p:nvCxnSpPr>
        <p:spPr>
          <a:xfrm flipV="1">
            <a:off x="6384229" y="3456273"/>
            <a:ext cx="0" cy="280595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922B1831-79CA-FF42-97E1-D24B3C2FA3A7}"/>
              </a:ext>
            </a:extLst>
          </p:cNvPr>
          <p:cNvCxnSpPr>
            <a:cxnSpLocks/>
          </p:cNvCxnSpPr>
          <p:nvPr/>
        </p:nvCxnSpPr>
        <p:spPr>
          <a:xfrm flipV="1">
            <a:off x="6718549" y="3456273"/>
            <a:ext cx="0" cy="280595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318DA7D3-0929-8F4F-A704-3681043625DC}"/>
              </a:ext>
            </a:extLst>
          </p:cNvPr>
          <p:cNvCxnSpPr>
            <a:cxnSpLocks/>
          </p:cNvCxnSpPr>
          <p:nvPr/>
        </p:nvCxnSpPr>
        <p:spPr>
          <a:xfrm flipV="1">
            <a:off x="7115979" y="3469743"/>
            <a:ext cx="0" cy="280595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6956DE5F-97A8-3C47-9E2B-757154E36433}"/>
              </a:ext>
            </a:extLst>
          </p:cNvPr>
          <p:cNvCxnSpPr>
            <a:cxnSpLocks/>
          </p:cNvCxnSpPr>
          <p:nvPr/>
        </p:nvCxnSpPr>
        <p:spPr>
          <a:xfrm flipV="1">
            <a:off x="7535848" y="3456273"/>
            <a:ext cx="0" cy="280595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CA7D71E8-6363-D14C-827D-0B978BD6B47B}"/>
              </a:ext>
            </a:extLst>
          </p:cNvPr>
          <p:cNvCxnSpPr>
            <a:cxnSpLocks/>
          </p:cNvCxnSpPr>
          <p:nvPr/>
        </p:nvCxnSpPr>
        <p:spPr>
          <a:xfrm flipV="1">
            <a:off x="7876508" y="3456273"/>
            <a:ext cx="0" cy="280595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E5ED7AEF-7F51-1B4F-8B52-22C7843896D3}"/>
              </a:ext>
            </a:extLst>
          </p:cNvPr>
          <p:cNvCxnSpPr>
            <a:cxnSpLocks/>
          </p:cNvCxnSpPr>
          <p:nvPr/>
        </p:nvCxnSpPr>
        <p:spPr>
          <a:xfrm flipV="1">
            <a:off x="8244061" y="3456273"/>
            <a:ext cx="0" cy="280595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60C3F4B3-EAF9-1E43-8ABD-E5E99D39157A}"/>
              </a:ext>
            </a:extLst>
          </p:cNvPr>
          <p:cNvSpPr txBox="1"/>
          <p:nvPr/>
        </p:nvSpPr>
        <p:spPr>
          <a:xfrm>
            <a:off x="8147135" y="3071847"/>
            <a:ext cx="2927359" cy="1077218"/>
          </a:xfrm>
          <a:prstGeom prst="rect">
            <a:avLst/>
          </a:prstGeom>
          <a:noFill/>
        </p:spPr>
        <p:txBody>
          <a:bodyPr wrap="square" rtlCol="0">
            <a:spAutoFit/>
          </a:bodyPr>
          <a:lstStyle/>
          <a:p>
            <a:pPr algn="ctr" defTabSz="609585" fontAlgn="base">
              <a:spcBef>
                <a:spcPct val="0"/>
              </a:spcBef>
              <a:spcAft>
                <a:spcPct val="0"/>
              </a:spcAft>
              <a:defRPr/>
            </a:pPr>
            <a:r>
              <a:rPr lang="en-US" sz="3200" dirty="0">
                <a:solidFill>
                  <a:srgbClr val="FF0000"/>
                </a:solidFill>
                <a:latin typeface="Calibri" charset="0"/>
                <a:ea typeface="Geneva" charset="0"/>
              </a:rPr>
              <a:t>Multi-Tesla Magnetic field</a:t>
            </a:r>
          </a:p>
        </p:txBody>
      </p:sp>
      <p:sp>
        <p:nvSpPr>
          <p:cNvPr id="19" name="Oval 18">
            <a:extLst>
              <a:ext uri="{FF2B5EF4-FFF2-40B4-BE49-F238E27FC236}">
                <a16:creationId xmlns:a16="http://schemas.microsoft.com/office/drawing/2014/main" id="{AFEF3C4B-4B3F-B842-AEC8-06DC4BB50715}"/>
              </a:ext>
            </a:extLst>
          </p:cNvPr>
          <p:cNvSpPr/>
          <p:nvPr/>
        </p:nvSpPr>
        <p:spPr>
          <a:xfrm>
            <a:off x="6594131" y="4328786"/>
            <a:ext cx="702259" cy="680599"/>
          </a:xfrm>
          <a:prstGeom prst="ellipse">
            <a:avLst/>
          </a:prstGeom>
          <a:gradFill flip="none" rotWithShape="1">
            <a:gsLst>
              <a:gs pos="50000">
                <a:srgbClr val="7030A0"/>
              </a:gs>
              <a:gs pos="0">
                <a:schemeClr val="accent5"/>
              </a:gs>
              <a:gs pos="100000">
                <a:schemeClr val="bg1">
                  <a:alpha val="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defRPr/>
            </a:pPr>
            <a:endParaRPr lang="en-US" sz="3200">
              <a:solidFill>
                <a:srgbClr val="FFFFFF"/>
              </a:solidFill>
              <a:latin typeface="Arial"/>
            </a:endParaRPr>
          </a:p>
        </p:txBody>
      </p:sp>
      <p:pic>
        <p:nvPicPr>
          <p:cNvPr id="1030" name="Picture 6" descr="quantum sensor front piece">
            <a:extLst>
              <a:ext uri="{FF2B5EF4-FFF2-40B4-BE49-F238E27FC236}">
                <a16:creationId xmlns:a16="http://schemas.microsoft.com/office/drawing/2014/main" id="{5B05E0A3-35DB-D045-B7FE-08851E4625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28569" y="2688672"/>
            <a:ext cx="2774951" cy="3917576"/>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A7DC5421-6E67-A74D-BAC2-47E3F569DE82}"/>
              </a:ext>
            </a:extLst>
          </p:cNvPr>
          <p:cNvSpPr txBox="1"/>
          <p:nvPr/>
        </p:nvSpPr>
        <p:spPr>
          <a:xfrm>
            <a:off x="1319554" y="4093740"/>
            <a:ext cx="1883548" cy="1569660"/>
          </a:xfrm>
          <a:prstGeom prst="rect">
            <a:avLst/>
          </a:prstGeom>
          <a:noFill/>
        </p:spPr>
        <p:txBody>
          <a:bodyPr wrap="square" rtlCol="0">
            <a:spAutoFit/>
          </a:bodyPr>
          <a:lstStyle/>
          <a:p>
            <a:pPr algn="ctr" defTabSz="609585" fontAlgn="base">
              <a:spcBef>
                <a:spcPct val="0"/>
              </a:spcBef>
              <a:spcAft>
                <a:spcPct val="0"/>
              </a:spcAft>
              <a:defRPr/>
            </a:pPr>
            <a:r>
              <a:rPr lang="en-US" sz="3200" dirty="0">
                <a:solidFill>
                  <a:srgbClr val="00B050"/>
                </a:solidFill>
                <a:latin typeface="Calibri" charset="0"/>
                <a:ea typeface="Geneva" charset="0"/>
              </a:rPr>
              <a:t>Dark Matter Axion</a:t>
            </a:r>
          </a:p>
        </p:txBody>
      </p:sp>
      <p:cxnSp>
        <p:nvCxnSpPr>
          <p:cNvPr id="20" name="Straight Arrow Connector 19">
            <a:extLst>
              <a:ext uri="{FF2B5EF4-FFF2-40B4-BE49-F238E27FC236}">
                <a16:creationId xmlns:a16="http://schemas.microsoft.com/office/drawing/2014/main" id="{91733533-6134-8441-BC32-B9D9B62A6445}"/>
              </a:ext>
            </a:extLst>
          </p:cNvPr>
          <p:cNvCxnSpPr>
            <a:cxnSpLocks/>
          </p:cNvCxnSpPr>
          <p:nvPr/>
        </p:nvCxnSpPr>
        <p:spPr>
          <a:xfrm flipV="1">
            <a:off x="3003955" y="4647461"/>
            <a:ext cx="3940223" cy="196593"/>
          </a:xfrm>
          <a:prstGeom prst="straightConnector1">
            <a:avLst/>
          </a:prstGeom>
          <a:ln>
            <a:solidFill>
              <a:srgbClr val="00B050"/>
            </a:solidFill>
            <a:tailEnd type="stealth" w="lg" len="lg"/>
          </a:ln>
        </p:spPr>
        <p:style>
          <a:lnRef idx="2">
            <a:schemeClr val="accent1"/>
          </a:lnRef>
          <a:fillRef idx="0">
            <a:schemeClr val="accent1"/>
          </a:fillRef>
          <a:effectRef idx="1">
            <a:schemeClr val="accent1"/>
          </a:effectRef>
          <a:fontRef idx="minor">
            <a:schemeClr val="tx1"/>
          </a:fontRef>
        </p:style>
      </p:cxnSp>
      <p:pic>
        <p:nvPicPr>
          <p:cNvPr id="27" name="Picture 6" descr="quantum sensor front piece">
            <a:extLst>
              <a:ext uri="{FF2B5EF4-FFF2-40B4-BE49-F238E27FC236}">
                <a16:creationId xmlns:a16="http://schemas.microsoft.com/office/drawing/2014/main" id="{2F3CB5FC-AEB8-FF49-A1F9-58DA8400C11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288"/>
          <a:stretch/>
        </p:blipFill>
        <p:spPr bwMode="auto">
          <a:xfrm>
            <a:off x="5224050" y="2688672"/>
            <a:ext cx="1379468" cy="3917576"/>
          </a:xfrm>
          <a:prstGeom prst="rect">
            <a:avLst/>
          </a:prstGeom>
          <a:noFill/>
          <a:extLst>
            <a:ext uri="{909E8E84-426E-40DD-AFC4-6F175D3DCCD1}">
              <a14:hiddenFill xmlns:a14="http://schemas.microsoft.com/office/drawing/2010/main">
                <a:solidFill>
                  <a:srgbClr val="FFFFFF"/>
                </a:solidFill>
              </a14:hiddenFill>
            </a:ext>
          </a:extLst>
        </p:spPr>
      </p:pic>
      <p:sp>
        <p:nvSpPr>
          <p:cNvPr id="21" name="Date Placeholder 3">
            <a:extLst>
              <a:ext uri="{FF2B5EF4-FFF2-40B4-BE49-F238E27FC236}">
                <a16:creationId xmlns:a16="http://schemas.microsoft.com/office/drawing/2014/main" id="{0D2601EA-3BCE-7042-9AC6-4A20D409D462}"/>
              </a:ext>
            </a:extLst>
          </p:cNvPr>
          <p:cNvSpPr>
            <a:spLocks noGrp="1"/>
          </p:cNvSpPr>
          <p:nvPr>
            <p:ph type="dt" sz="half" idx="2"/>
          </p:nvPr>
        </p:nvSpPr>
        <p:spPr>
          <a:xfrm>
            <a:off x="876959" y="6443285"/>
            <a:ext cx="900491" cy="241300"/>
          </a:xfrm>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22" name="Footer Placeholder 4">
            <a:extLst>
              <a:ext uri="{FF2B5EF4-FFF2-40B4-BE49-F238E27FC236}">
                <a16:creationId xmlns:a16="http://schemas.microsoft.com/office/drawing/2014/main" id="{36A16F88-5103-BB46-A091-0E13A4FBB2AD}"/>
              </a:ext>
            </a:extLst>
          </p:cNvPr>
          <p:cNvSpPr>
            <a:spLocks noGrp="1"/>
          </p:cNvSpPr>
          <p:nvPr>
            <p:ph type="ftr" sz="quarter" idx="3"/>
          </p:nvPr>
        </p:nvSpPr>
        <p:spPr>
          <a:xfrm>
            <a:off x="1911102" y="6439270"/>
            <a:ext cx="5630516" cy="241300"/>
          </a:xfrm>
        </p:spPr>
        <p:txBody>
          <a:bodyPr/>
          <a:lstStyle/>
          <a:p>
            <a:pPr defTabSz="609585" fontAlgn="base">
              <a:spcBef>
                <a:spcPct val="0"/>
              </a:spcBef>
              <a:spcAft>
                <a:spcPct val="0"/>
              </a:spcAft>
              <a:defRPr/>
            </a:pPr>
            <a:r>
              <a:rPr lang="en-US"/>
              <a:t>Sam Posen | IPAC'26 Tutorial</a:t>
            </a:r>
            <a:endParaRPr lang="en-US" b="1" dirty="0"/>
          </a:p>
        </p:txBody>
      </p:sp>
      <p:sp>
        <p:nvSpPr>
          <p:cNvPr id="23" name="Slide Number Placeholder 5">
            <a:extLst>
              <a:ext uri="{FF2B5EF4-FFF2-40B4-BE49-F238E27FC236}">
                <a16:creationId xmlns:a16="http://schemas.microsoft.com/office/drawing/2014/main" id="{D6212117-35E3-3A4C-A16A-A81C4B03A7B2}"/>
              </a:ext>
            </a:extLst>
          </p:cNvPr>
          <p:cNvSpPr>
            <a:spLocks noGrp="1"/>
          </p:cNvSpPr>
          <p:nvPr>
            <p:ph type="sldNum" sz="quarter" idx="4"/>
          </p:nvPr>
        </p:nvSpPr>
        <p:spPr>
          <a:xfrm>
            <a:off x="190856" y="6443284"/>
            <a:ext cx="552451" cy="237285"/>
          </a:xfrm>
        </p:spPr>
        <p:txBody>
          <a:bodyPr/>
          <a:lstStyle/>
          <a:p>
            <a:pPr algn="ctr" defTabSz="609585" fontAlgn="base">
              <a:spcBef>
                <a:spcPct val="0"/>
              </a:spcBef>
              <a:spcAft>
                <a:spcPct val="0"/>
              </a:spcAft>
              <a:defRPr/>
            </a:pPr>
            <a:fld id="{148C009B-CB69-E04A-B9B3-34B26D69E9CF}" type="slidenum">
              <a:rPr lang="en-US">
                <a:ea typeface="Geneva" charset="0"/>
              </a:rPr>
              <a:pPr algn="ctr" defTabSz="609585" fontAlgn="base">
                <a:spcBef>
                  <a:spcPct val="0"/>
                </a:spcBef>
                <a:spcAft>
                  <a:spcPct val="0"/>
                </a:spcAft>
                <a:defRPr/>
              </a:pPr>
              <a:t>58</a:t>
            </a:fld>
            <a:endParaRPr lang="en-US" dirty="0">
              <a:ea typeface="Geneva" charset="0"/>
            </a:endParaRPr>
          </a:p>
        </p:txBody>
      </p:sp>
    </p:spTree>
    <p:extLst>
      <p:ext uri="{BB962C8B-B14F-4D97-AF65-F5344CB8AC3E}">
        <p14:creationId xmlns:p14="http://schemas.microsoft.com/office/powerpoint/2010/main" val="11366109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1282AD7-D007-2946-B47D-6A5BAF00EE9C}"/>
              </a:ext>
            </a:extLst>
          </p:cNvPr>
          <p:cNvSpPr/>
          <p:nvPr/>
        </p:nvSpPr>
        <p:spPr>
          <a:xfrm>
            <a:off x="0" y="5762501"/>
            <a:ext cx="3039533" cy="560337"/>
          </a:xfrm>
          <a:prstGeom prst="rect">
            <a:avLst/>
          </a:prstGeom>
          <a:solidFill>
            <a:schemeClr val="bg1"/>
          </a:solidFill>
          <a:ln>
            <a:noFill/>
          </a:ln>
          <a:effectLst/>
        </p:spPr>
        <p:style>
          <a:lnRef idx="2">
            <a:schemeClr val="dk1"/>
          </a:lnRef>
          <a:fillRef idx="1">
            <a:schemeClr val="lt1"/>
          </a:fillRef>
          <a:effectRef idx="0">
            <a:schemeClr val="dk1"/>
          </a:effectRef>
          <a:fontRef idx="minor">
            <a:schemeClr val="dk1"/>
          </a:fontRef>
        </p:style>
        <p:txBody>
          <a:bodyPr rtlCol="0" anchor="ctr"/>
          <a:lstStyle/>
          <a:p>
            <a:pPr algn="ctr" defTabSz="609585" fontAlgn="base">
              <a:spcBef>
                <a:spcPct val="0"/>
              </a:spcBef>
              <a:spcAft>
                <a:spcPct val="0"/>
              </a:spcAft>
            </a:pPr>
            <a:endParaRPr lang="en-US" sz="3200">
              <a:solidFill>
                <a:srgbClr val="003087"/>
              </a:solidFill>
              <a:latin typeface="Arial"/>
            </a:endParaRPr>
          </a:p>
        </p:txBody>
      </p:sp>
      <p:sp>
        <p:nvSpPr>
          <p:cNvPr id="3" name="Title 2">
            <a:extLst>
              <a:ext uri="{FF2B5EF4-FFF2-40B4-BE49-F238E27FC236}">
                <a16:creationId xmlns:a16="http://schemas.microsoft.com/office/drawing/2014/main" id="{2D8A62E0-EEA8-7C4F-A947-5BB645A730AE}"/>
              </a:ext>
            </a:extLst>
          </p:cNvPr>
          <p:cNvSpPr>
            <a:spLocks noGrp="1"/>
          </p:cNvSpPr>
          <p:nvPr>
            <p:ph type="title"/>
          </p:nvPr>
        </p:nvSpPr>
        <p:spPr/>
        <p:txBody>
          <a:bodyPr/>
          <a:lstStyle/>
          <a:p>
            <a:r>
              <a:rPr lang="en-US" dirty="0"/>
              <a:t>Current State of the Art Axion Searches</a:t>
            </a:r>
          </a:p>
        </p:txBody>
      </p:sp>
      <p:sp>
        <p:nvSpPr>
          <p:cNvPr id="4" name="Date Placeholder 3">
            <a:extLst>
              <a:ext uri="{FF2B5EF4-FFF2-40B4-BE49-F238E27FC236}">
                <a16:creationId xmlns:a16="http://schemas.microsoft.com/office/drawing/2014/main" id="{6FE9D07D-64F7-F649-B1FA-41546883E208}"/>
              </a:ext>
            </a:extLst>
          </p:cNvPr>
          <p:cNvSpPr>
            <a:spLocks noGrp="1"/>
          </p:cNvSpPr>
          <p:nvPr>
            <p:ph type="dt" sz="half" idx="2"/>
          </p:nvPr>
        </p:nvSpPr>
        <p:spPr/>
        <p:txBody>
          <a:bodyPr/>
          <a:lstStyle/>
          <a:p>
            <a:pPr defTabSz="609585" fontAlgn="base">
              <a:spcBef>
                <a:spcPct val="0"/>
              </a:spcBef>
              <a:spcAft>
                <a:spcPct val="0"/>
              </a:spcAft>
              <a:defRPr/>
            </a:pPr>
            <a:r>
              <a:rPr lang="en-US">
                <a:ea typeface="Geneva" charset="0"/>
              </a:rPr>
              <a:t>5/16/26</a:t>
            </a:r>
            <a:endParaRPr lang="en-US" dirty="0">
              <a:ea typeface="Geneva" charset="0"/>
            </a:endParaRPr>
          </a:p>
        </p:txBody>
      </p:sp>
      <p:sp>
        <p:nvSpPr>
          <p:cNvPr id="5" name="Slide Number Placeholder 4">
            <a:extLst>
              <a:ext uri="{FF2B5EF4-FFF2-40B4-BE49-F238E27FC236}">
                <a16:creationId xmlns:a16="http://schemas.microsoft.com/office/drawing/2014/main" id="{954D0F04-AC39-E54D-BB83-4226A07809C0}"/>
              </a:ext>
            </a:extLst>
          </p:cNvPr>
          <p:cNvSpPr>
            <a:spLocks noGrp="1"/>
          </p:cNvSpPr>
          <p:nvPr>
            <p:ph type="sldNum" sz="quarter" idx="4"/>
          </p:nvPr>
        </p:nvSpPr>
        <p:spPr/>
        <p:txBody>
          <a:bodyPr/>
          <a:lstStyle/>
          <a:p>
            <a:pPr defTabSz="609585" fontAlgn="base">
              <a:spcBef>
                <a:spcPct val="0"/>
              </a:spcBef>
              <a:spcAft>
                <a:spcPct val="0"/>
              </a:spcAft>
              <a:defRPr/>
            </a:pPr>
            <a:fld id="{148C009B-CB69-E04A-B9B3-34B26D69E9CF}" type="slidenum">
              <a:rPr lang="en-US">
                <a:ea typeface="Geneva" charset="0"/>
              </a:rPr>
              <a:pPr defTabSz="609585" fontAlgn="base">
                <a:spcBef>
                  <a:spcPct val="0"/>
                </a:spcBef>
                <a:spcAft>
                  <a:spcPct val="0"/>
                </a:spcAft>
                <a:defRPr/>
              </a:pPr>
              <a:t>59</a:t>
            </a:fld>
            <a:endParaRPr lang="en-US" dirty="0">
              <a:ea typeface="Geneva" charset="0"/>
            </a:endParaRPr>
          </a:p>
        </p:txBody>
      </p:sp>
      <p:sp>
        <p:nvSpPr>
          <p:cNvPr id="6" name="Content Placeholder 1">
            <a:extLst>
              <a:ext uri="{FF2B5EF4-FFF2-40B4-BE49-F238E27FC236}">
                <a16:creationId xmlns:a16="http://schemas.microsoft.com/office/drawing/2014/main" id="{12D5C4A7-B75E-704A-A156-75F0E7A326BC}"/>
              </a:ext>
            </a:extLst>
          </p:cNvPr>
          <p:cNvSpPr txBox="1">
            <a:spLocks/>
          </p:cNvSpPr>
          <p:nvPr/>
        </p:nvSpPr>
        <p:spPr>
          <a:xfrm>
            <a:off x="304804" y="971552"/>
            <a:ext cx="8130857" cy="5059363"/>
          </a:xfrm>
          <a:prstGeom prst="rect">
            <a:avLst/>
          </a:prstGeom>
        </p:spPr>
        <p:txBody>
          <a:bodyPr lIns="0" tIns="0" rIns="0" bIns="0"/>
          <a:lstStyle>
            <a:lvl1pPr marL="230188" indent="-230188" algn="l" defTabSz="457200" rtl="0" eaLnBrk="1" fontAlgn="base" hangingPunct="1">
              <a:spcBef>
                <a:spcPct val="20000"/>
              </a:spcBef>
              <a:spcAft>
                <a:spcPct val="0"/>
              </a:spcAft>
              <a:buFont typeface="Arial" charset="0"/>
              <a:buChar char="•"/>
              <a:defRPr sz="1800" kern="1200">
                <a:solidFill>
                  <a:srgbClr val="505050"/>
                </a:solidFill>
                <a:latin typeface="Helvetica"/>
                <a:ea typeface="Geneva" charset="0"/>
                <a:cs typeface="ＭＳ Ｐゴシック" charset="0"/>
              </a:defRPr>
            </a:lvl1pPr>
            <a:lvl2pPr marL="512763" indent="-230188" algn="l" defTabSz="457200" rtl="0" eaLnBrk="1" fontAlgn="base" hangingPunct="1">
              <a:spcBef>
                <a:spcPct val="20000"/>
              </a:spcBef>
              <a:spcAft>
                <a:spcPct val="0"/>
              </a:spcAft>
              <a:buFont typeface="Arial" charset="0"/>
              <a:buChar char="–"/>
              <a:defRPr sz="1600" kern="1200">
                <a:solidFill>
                  <a:srgbClr val="505050"/>
                </a:solidFill>
                <a:latin typeface="Helvetica"/>
                <a:ea typeface="ＭＳ Ｐゴシック" charset="0"/>
                <a:cs typeface="ＭＳ Ｐゴシック" charset="0"/>
              </a:defRPr>
            </a:lvl2pPr>
            <a:lvl3pPr marL="803275" indent="-230188" algn="l" defTabSz="457200" rtl="0" eaLnBrk="1" fontAlgn="base" hangingPunct="1">
              <a:spcBef>
                <a:spcPct val="20000"/>
              </a:spcBef>
              <a:spcAft>
                <a:spcPct val="0"/>
              </a:spcAft>
              <a:buFont typeface="Arial" charset="0"/>
              <a:buChar char="•"/>
              <a:defRPr sz="1500" kern="1200">
                <a:solidFill>
                  <a:srgbClr val="505050"/>
                </a:solidFill>
                <a:latin typeface="Helvetica"/>
                <a:ea typeface="ＭＳ Ｐゴシック" charset="0"/>
                <a:cs typeface="ＭＳ Ｐゴシック" charset="0"/>
              </a:defRPr>
            </a:lvl3pPr>
            <a:lvl4pPr marL="1085850" indent="-228600" algn="l" defTabSz="457200" rtl="0" eaLnBrk="1" fontAlgn="base" hangingPunct="1">
              <a:spcBef>
                <a:spcPct val="20000"/>
              </a:spcBef>
              <a:spcAft>
                <a:spcPct val="0"/>
              </a:spcAft>
              <a:buFont typeface="Arial" charset="0"/>
              <a:buChar char="–"/>
              <a:defRPr sz="1400" kern="1200">
                <a:solidFill>
                  <a:srgbClr val="505050"/>
                </a:solidFill>
                <a:latin typeface="Helvetica"/>
                <a:ea typeface="ＭＳ Ｐゴシック" charset="0"/>
                <a:cs typeface="ＭＳ Ｐゴシック" charset="0"/>
              </a:defRPr>
            </a:lvl4pPr>
            <a:lvl5pPr marL="1370013" indent="-230188" algn="l" defTabSz="457200" rtl="0" eaLnBrk="1" fontAlgn="base" hangingPunct="1">
              <a:spcBef>
                <a:spcPct val="20000"/>
              </a:spcBef>
              <a:spcAft>
                <a:spcPct val="0"/>
              </a:spcAft>
              <a:buFont typeface="Arial"/>
              <a:buChar char="•"/>
              <a:defRPr sz="1400" kern="1200">
                <a:solidFill>
                  <a:srgbClr val="505050"/>
                </a:solidFill>
                <a:latin typeface="Helvetica"/>
                <a:ea typeface="ＭＳ Ｐゴシック" charset="0"/>
                <a:cs typeface="ＭＳ Ｐゴシック"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06910" indent="-306910" defTabSz="609585"/>
            <a:r>
              <a:rPr lang="en-US" sz="2400" dirty="0"/>
              <a:t>Operating </a:t>
            </a:r>
            <a:r>
              <a:rPr lang="en-US" sz="2400" dirty="0" err="1"/>
              <a:t>haloscopes</a:t>
            </a:r>
            <a:r>
              <a:rPr lang="en-US" sz="2400" dirty="0"/>
              <a:t> like ADMX (axion dark matter experiment) use normal conducting cavities (e.g. copper)</a:t>
            </a:r>
          </a:p>
          <a:p>
            <a:pPr marL="306910" indent="-306910" defTabSz="609585"/>
            <a:r>
              <a:rPr lang="en-US" sz="2400" dirty="0"/>
              <a:t>They have reached desired exclusion limit for a small range of masses, but a very wide mass range remains</a:t>
            </a:r>
          </a:p>
          <a:p>
            <a:pPr marL="306910" indent="-306910" defTabSz="609585"/>
            <a:r>
              <a:rPr lang="en-US" sz="2400" dirty="0"/>
              <a:t>Scan rate scales as d</a:t>
            </a:r>
            <a:r>
              <a:rPr lang="el-GR" sz="2400" dirty="0"/>
              <a:t>ν</a:t>
            </a:r>
            <a:r>
              <a:rPr lang="en-US" sz="2400" dirty="0"/>
              <a:t>/dt ∝ B</a:t>
            </a:r>
            <a:r>
              <a:rPr lang="en-US" sz="2400" baseline="30000" dirty="0"/>
              <a:t>4</a:t>
            </a:r>
            <a:r>
              <a:rPr lang="en-US" sz="2400" dirty="0"/>
              <a:t>V</a:t>
            </a:r>
            <a:r>
              <a:rPr lang="en-US" sz="2400" baseline="30000" dirty="0"/>
              <a:t>2</a:t>
            </a:r>
            <a:r>
              <a:rPr lang="en-US" sz="2400" dirty="0"/>
              <a:t>Q/2T</a:t>
            </a:r>
            <a:r>
              <a:rPr lang="en-US" sz="2400" baseline="-25000" dirty="0"/>
              <a:t>sys</a:t>
            </a:r>
            <a:r>
              <a:rPr lang="en-US" sz="2400" dirty="0"/>
              <a:t> </a:t>
            </a:r>
          </a:p>
          <a:p>
            <a:pPr marL="683667" lvl="1" indent="-306910" defTabSz="609585"/>
            <a:r>
              <a:rPr lang="en-US" sz="2133" dirty="0"/>
              <a:t>B (magnetic field), V (cavity volume), Q (cavity quality factor), </a:t>
            </a:r>
            <a:r>
              <a:rPr lang="en-US" sz="2133" dirty="0" err="1"/>
              <a:t>T</a:t>
            </a:r>
            <a:r>
              <a:rPr lang="en-US" sz="2133" baseline="-25000" dirty="0" err="1"/>
              <a:t>sys</a:t>
            </a:r>
            <a:r>
              <a:rPr lang="en-US" sz="2133" dirty="0"/>
              <a:t> (system noise temperature)</a:t>
            </a:r>
          </a:p>
          <a:p>
            <a:pPr marL="306910" indent="-306910" defTabSz="609585"/>
            <a:r>
              <a:rPr lang="en-US" sz="2400" dirty="0"/>
              <a:t>Q improvement is promising path to improving rate of scanning substantially</a:t>
            </a:r>
          </a:p>
        </p:txBody>
      </p:sp>
      <p:pic>
        <p:nvPicPr>
          <p:cNvPr id="9" name="Picture 2">
            <a:extLst>
              <a:ext uri="{FF2B5EF4-FFF2-40B4-BE49-F238E27FC236}">
                <a16:creationId xmlns:a16="http://schemas.microsoft.com/office/drawing/2014/main" id="{812CF118-6AFB-494E-B82E-0B9F0ACEBA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4260" y="4321903"/>
            <a:ext cx="3035465" cy="191739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878B1F8B-881B-E64A-809D-8727074336A4}"/>
              </a:ext>
            </a:extLst>
          </p:cNvPr>
          <p:cNvSpPr/>
          <p:nvPr/>
        </p:nvSpPr>
        <p:spPr>
          <a:xfrm>
            <a:off x="206852" y="4519157"/>
            <a:ext cx="4813009" cy="1323632"/>
          </a:xfrm>
          <a:prstGeom prst="rect">
            <a:avLst/>
          </a:prstGeom>
        </p:spPr>
        <p:txBody>
          <a:bodyPr wrap="square">
            <a:spAutoFit/>
          </a:bodyPr>
          <a:lstStyle/>
          <a:p>
            <a:pPr marL="304792" indent="-304792" defTabSz="609585" fontAlgn="base">
              <a:spcBef>
                <a:spcPct val="0"/>
              </a:spcBef>
              <a:spcAft>
                <a:spcPct val="0"/>
              </a:spcAft>
              <a:buFont typeface="Arial" panose="020B0604020202020204" pitchFamily="34" charset="0"/>
              <a:buChar char="•"/>
            </a:pPr>
            <a:r>
              <a:rPr lang="en-US" sz="2667" b="1" dirty="0">
                <a:solidFill>
                  <a:srgbClr val="505050"/>
                </a:solidFill>
                <a:latin typeface="Calibri" charset="0"/>
                <a:ea typeface="Geneva" charset="0"/>
              </a:rPr>
              <a:t>Superconductors with very high upper critical field can help </a:t>
            </a:r>
            <a:r>
              <a:rPr lang="en-US" sz="2667" dirty="0">
                <a:solidFill>
                  <a:srgbClr val="505050"/>
                </a:solidFill>
                <a:latin typeface="Calibri" charset="0"/>
                <a:ea typeface="Geneva" charset="0"/>
              </a:rPr>
              <a:t>(e.g. Nb</a:t>
            </a:r>
            <a:r>
              <a:rPr lang="en-US" sz="2667" baseline="-25000" dirty="0">
                <a:solidFill>
                  <a:srgbClr val="505050"/>
                </a:solidFill>
                <a:latin typeface="Calibri" charset="0"/>
                <a:ea typeface="Geneva" charset="0"/>
              </a:rPr>
              <a:t>3</a:t>
            </a:r>
            <a:r>
              <a:rPr lang="en-US" sz="2667" dirty="0">
                <a:solidFill>
                  <a:srgbClr val="505050"/>
                </a:solidFill>
                <a:latin typeface="Calibri" charset="0"/>
                <a:ea typeface="Geneva" charset="0"/>
              </a:rPr>
              <a:t>Sn, REBCO)</a:t>
            </a:r>
          </a:p>
        </p:txBody>
      </p:sp>
      <p:pic>
        <p:nvPicPr>
          <p:cNvPr id="11" name="Picture 10">
            <a:extLst>
              <a:ext uri="{FF2B5EF4-FFF2-40B4-BE49-F238E27FC236}">
                <a16:creationId xmlns:a16="http://schemas.microsoft.com/office/drawing/2014/main" id="{11901FC5-6B74-E448-9EDE-3E7015B9B44A}"/>
              </a:ext>
            </a:extLst>
          </p:cNvPr>
          <p:cNvPicPr>
            <a:picLocks noChangeAspect="1"/>
          </p:cNvPicPr>
          <p:nvPr/>
        </p:nvPicPr>
        <p:blipFill>
          <a:blip r:embed="rId4"/>
          <a:stretch>
            <a:fillRect/>
          </a:stretch>
        </p:blipFill>
        <p:spPr>
          <a:xfrm>
            <a:off x="9892919" y="465691"/>
            <a:ext cx="2092231" cy="5269684"/>
          </a:xfrm>
          <a:prstGeom prst="rect">
            <a:avLst/>
          </a:prstGeom>
        </p:spPr>
      </p:pic>
      <p:sp>
        <p:nvSpPr>
          <p:cNvPr id="12" name="TextBox 11">
            <a:extLst>
              <a:ext uri="{FF2B5EF4-FFF2-40B4-BE49-F238E27FC236}">
                <a16:creationId xmlns:a16="http://schemas.microsoft.com/office/drawing/2014/main" id="{6F7D43D5-FDC0-6342-96AA-4928F10C63B9}"/>
              </a:ext>
            </a:extLst>
          </p:cNvPr>
          <p:cNvSpPr txBox="1"/>
          <p:nvPr/>
        </p:nvSpPr>
        <p:spPr>
          <a:xfrm>
            <a:off x="8023077" y="4457192"/>
            <a:ext cx="2092231" cy="420564"/>
          </a:xfrm>
          <a:prstGeom prst="rect">
            <a:avLst/>
          </a:prstGeom>
          <a:noFill/>
        </p:spPr>
        <p:txBody>
          <a:bodyPr wrap="square" rtlCol="0">
            <a:spAutoFit/>
          </a:bodyPr>
          <a:lstStyle/>
          <a:p>
            <a:pPr algn="ctr" defTabSz="609585" fontAlgn="base">
              <a:spcBef>
                <a:spcPct val="0"/>
              </a:spcBef>
              <a:spcAft>
                <a:spcPct val="0"/>
              </a:spcAft>
            </a:pPr>
            <a:r>
              <a:rPr lang="en-US" sz="2133" dirty="0">
                <a:solidFill>
                  <a:srgbClr val="000000"/>
                </a:solidFill>
                <a:latin typeface="Calibri" charset="0"/>
                <a:ea typeface="Geneva" charset="0"/>
              </a:rPr>
              <a:t>Copper cavity</a:t>
            </a:r>
          </a:p>
        </p:txBody>
      </p:sp>
      <p:sp>
        <p:nvSpPr>
          <p:cNvPr id="13" name="TextBox 12">
            <a:extLst>
              <a:ext uri="{FF2B5EF4-FFF2-40B4-BE49-F238E27FC236}">
                <a16:creationId xmlns:a16="http://schemas.microsoft.com/office/drawing/2014/main" id="{2210C015-4596-0143-A232-819166DDB8E8}"/>
              </a:ext>
            </a:extLst>
          </p:cNvPr>
          <p:cNvSpPr txBox="1"/>
          <p:nvPr/>
        </p:nvSpPr>
        <p:spPr>
          <a:xfrm>
            <a:off x="8324756" y="4081820"/>
            <a:ext cx="1688984" cy="420564"/>
          </a:xfrm>
          <a:prstGeom prst="rect">
            <a:avLst/>
          </a:prstGeom>
          <a:noFill/>
        </p:spPr>
        <p:txBody>
          <a:bodyPr wrap="square" rtlCol="0">
            <a:spAutoFit/>
          </a:bodyPr>
          <a:lstStyle/>
          <a:p>
            <a:pPr algn="ctr" defTabSz="609585" fontAlgn="base">
              <a:spcBef>
                <a:spcPct val="0"/>
              </a:spcBef>
              <a:spcAft>
                <a:spcPct val="0"/>
              </a:spcAft>
            </a:pPr>
            <a:r>
              <a:rPr lang="en-US" sz="2133" dirty="0">
                <a:solidFill>
                  <a:srgbClr val="000000"/>
                </a:solidFill>
                <a:latin typeface="Calibri" charset="0"/>
                <a:ea typeface="Geneva" charset="0"/>
              </a:rPr>
              <a:t>8 T magnet</a:t>
            </a:r>
          </a:p>
        </p:txBody>
      </p:sp>
      <p:pic>
        <p:nvPicPr>
          <p:cNvPr id="14" name="Picture 13">
            <a:extLst>
              <a:ext uri="{FF2B5EF4-FFF2-40B4-BE49-F238E27FC236}">
                <a16:creationId xmlns:a16="http://schemas.microsoft.com/office/drawing/2014/main" id="{D7863F75-7A42-F143-A113-E106433B8879}"/>
              </a:ext>
            </a:extLst>
          </p:cNvPr>
          <p:cNvPicPr>
            <a:picLocks/>
          </p:cNvPicPr>
          <p:nvPr/>
        </p:nvPicPr>
        <p:blipFill rotWithShape="1">
          <a:blip r:embed="rId4"/>
          <a:srcRect l="51525" t="20879" b="31379"/>
          <a:stretch/>
        </p:blipFill>
        <p:spPr>
          <a:xfrm flipH="1">
            <a:off x="9971876" y="1565947"/>
            <a:ext cx="1011936" cy="2515872"/>
          </a:xfrm>
          <a:prstGeom prst="rect">
            <a:avLst/>
          </a:prstGeom>
        </p:spPr>
      </p:pic>
      <p:sp>
        <p:nvSpPr>
          <p:cNvPr id="15" name="Rectangle 14">
            <a:extLst>
              <a:ext uri="{FF2B5EF4-FFF2-40B4-BE49-F238E27FC236}">
                <a16:creationId xmlns:a16="http://schemas.microsoft.com/office/drawing/2014/main" id="{3B5B797F-63BD-FC4B-A783-AE8C3D7CCA54}"/>
              </a:ext>
            </a:extLst>
          </p:cNvPr>
          <p:cNvSpPr/>
          <p:nvPr/>
        </p:nvSpPr>
        <p:spPr>
          <a:xfrm>
            <a:off x="9731230" y="1565946"/>
            <a:ext cx="240647" cy="251587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fontAlgn="base">
              <a:spcBef>
                <a:spcPct val="0"/>
              </a:spcBef>
              <a:spcAft>
                <a:spcPct val="0"/>
              </a:spcAft>
            </a:pPr>
            <a:endParaRPr lang="en-US" sz="3200">
              <a:solidFill>
                <a:srgbClr val="FFFFFF"/>
              </a:solidFill>
              <a:latin typeface="Arial"/>
            </a:endParaRPr>
          </a:p>
        </p:txBody>
      </p:sp>
      <p:sp>
        <p:nvSpPr>
          <p:cNvPr id="16" name="TextBox 15">
            <a:extLst>
              <a:ext uri="{FF2B5EF4-FFF2-40B4-BE49-F238E27FC236}">
                <a16:creationId xmlns:a16="http://schemas.microsoft.com/office/drawing/2014/main" id="{A9D5826D-26D8-BA4B-91F8-3382707F57FE}"/>
              </a:ext>
            </a:extLst>
          </p:cNvPr>
          <p:cNvSpPr txBox="1"/>
          <p:nvPr/>
        </p:nvSpPr>
        <p:spPr>
          <a:xfrm>
            <a:off x="8044101" y="3377586"/>
            <a:ext cx="1831679" cy="420564"/>
          </a:xfrm>
          <a:prstGeom prst="rect">
            <a:avLst/>
          </a:prstGeom>
          <a:noFill/>
        </p:spPr>
        <p:txBody>
          <a:bodyPr wrap="square" rtlCol="0">
            <a:spAutoFit/>
          </a:bodyPr>
          <a:lstStyle/>
          <a:p>
            <a:pPr algn="ctr" defTabSz="609585" fontAlgn="base">
              <a:spcBef>
                <a:spcPct val="0"/>
              </a:spcBef>
              <a:spcAft>
                <a:spcPct val="0"/>
              </a:spcAft>
            </a:pPr>
            <a:r>
              <a:rPr lang="en-US" sz="2133" dirty="0">
                <a:solidFill>
                  <a:srgbClr val="000000"/>
                </a:solidFill>
                <a:latin typeface="Calibri" charset="0"/>
                <a:ea typeface="Geneva" charset="0"/>
              </a:rPr>
              <a:t>Dilution fridge</a:t>
            </a:r>
          </a:p>
        </p:txBody>
      </p:sp>
      <p:cxnSp>
        <p:nvCxnSpPr>
          <p:cNvPr id="17" name="Straight Arrow Connector 16">
            <a:extLst>
              <a:ext uri="{FF2B5EF4-FFF2-40B4-BE49-F238E27FC236}">
                <a16:creationId xmlns:a16="http://schemas.microsoft.com/office/drawing/2014/main" id="{4F748885-3D24-F143-A65E-4D1E0E013683}"/>
              </a:ext>
            </a:extLst>
          </p:cNvPr>
          <p:cNvCxnSpPr>
            <a:cxnSpLocks/>
          </p:cNvCxnSpPr>
          <p:nvPr/>
        </p:nvCxnSpPr>
        <p:spPr>
          <a:xfrm flipV="1">
            <a:off x="9892919" y="3630412"/>
            <a:ext cx="789063" cy="16003"/>
          </a:xfrm>
          <a:prstGeom prst="straightConnector1">
            <a:avLst/>
          </a:prstGeom>
          <a:ln>
            <a:solidFill>
              <a:srgbClr val="000000"/>
            </a:solidFill>
            <a:tailEnd type="triangle"/>
          </a:ln>
        </p:spPr>
        <p:style>
          <a:lnRef idx="2">
            <a:schemeClr val="accent6"/>
          </a:lnRef>
          <a:fillRef idx="0">
            <a:schemeClr val="accent6"/>
          </a:fillRef>
          <a:effectRef idx="1">
            <a:schemeClr val="accent6"/>
          </a:effectRef>
          <a:fontRef idx="minor">
            <a:schemeClr val="tx1"/>
          </a:fontRef>
        </p:style>
      </p:cxnSp>
      <p:sp>
        <p:nvSpPr>
          <p:cNvPr id="18" name="TextBox 17">
            <a:extLst>
              <a:ext uri="{FF2B5EF4-FFF2-40B4-BE49-F238E27FC236}">
                <a16:creationId xmlns:a16="http://schemas.microsoft.com/office/drawing/2014/main" id="{23B5AD27-4A37-F245-903B-AC23D2145238}"/>
              </a:ext>
            </a:extLst>
          </p:cNvPr>
          <p:cNvSpPr txBox="1"/>
          <p:nvPr/>
        </p:nvSpPr>
        <p:spPr>
          <a:xfrm>
            <a:off x="9971877" y="5762501"/>
            <a:ext cx="1831679" cy="420564"/>
          </a:xfrm>
          <a:prstGeom prst="rect">
            <a:avLst/>
          </a:prstGeom>
          <a:noFill/>
        </p:spPr>
        <p:txBody>
          <a:bodyPr wrap="square" rtlCol="0">
            <a:spAutoFit/>
          </a:bodyPr>
          <a:lstStyle/>
          <a:p>
            <a:pPr algn="ctr" defTabSz="609585" fontAlgn="base">
              <a:spcBef>
                <a:spcPct val="0"/>
              </a:spcBef>
              <a:spcAft>
                <a:spcPct val="0"/>
              </a:spcAft>
            </a:pPr>
            <a:r>
              <a:rPr lang="en-US" sz="2133" dirty="0">
                <a:solidFill>
                  <a:srgbClr val="000000"/>
                </a:solidFill>
                <a:latin typeface="Calibri" charset="0"/>
                <a:ea typeface="Geneva" charset="0"/>
              </a:rPr>
              <a:t>From ADMX</a:t>
            </a:r>
          </a:p>
        </p:txBody>
      </p:sp>
      <p:sp>
        <p:nvSpPr>
          <p:cNvPr id="2" name="Footer Placeholder 1">
            <a:extLst>
              <a:ext uri="{FF2B5EF4-FFF2-40B4-BE49-F238E27FC236}">
                <a16:creationId xmlns:a16="http://schemas.microsoft.com/office/drawing/2014/main" id="{7D775428-C418-F502-F423-F8217E163496}"/>
              </a:ext>
            </a:extLst>
          </p:cNvPr>
          <p:cNvSpPr>
            <a:spLocks noGrp="1"/>
          </p:cNvSpPr>
          <p:nvPr>
            <p:ph type="ftr" sz="quarter" idx="3"/>
          </p:nvPr>
        </p:nvSpPr>
        <p:spPr/>
        <p:txBody>
          <a:bodyPr/>
          <a:lstStyle/>
          <a:p>
            <a:pPr defTabSz="609585" fontAlgn="base">
              <a:spcBef>
                <a:spcPct val="0"/>
              </a:spcBef>
              <a:spcAft>
                <a:spcPct val="0"/>
              </a:spcAft>
              <a:defRPr/>
            </a:pPr>
            <a:r>
              <a:rPr lang="en-US"/>
              <a:t>Sam Posen | IPAC'26 Tutorial</a:t>
            </a:r>
            <a:endParaRPr lang="en-US" b="1" dirty="0"/>
          </a:p>
        </p:txBody>
      </p:sp>
      <p:sp>
        <p:nvSpPr>
          <p:cNvPr id="8" name="Rectangle 7">
            <a:extLst>
              <a:ext uri="{FF2B5EF4-FFF2-40B4-BE49-F238E27FC236}">
                <a16:creationId xmlns:a16="http://schemas.microsoft.com/office/drawing/2014/main" id="{A044E5AE-2101-8B4B-9307-D8F1CBF61A73}"/>
              </a:ext>
            </a:extLst>
          </p:cNvPr>
          <p:cNvSpPr/>
          <p:nvPr/>
        </p:nvSpPr>
        <p:spPr>
          <a:xfrm>
            <a:off x="1743557" y="6354734"/>
            <a:ext cx="4813009" cy="379463"/>
          </a:xfrm>
          <a:prstGeom prst="rect">
            <a:avLst/>
          </a:prstGeom>
          <a:solidFill>
            <a:schemeClr val="bg1"/>
          </a:solidFill>
        </p:spPr>
        <p:txBody>
          <a:bodyPr wrap="square">
            <a:spAutoFit/>
          </a:bodyPr>
          <a:lstStyle/>
          <a:p>
            <a:pPr algn="ctr" defTabSz="609585" fontAlgn="base">
              <a:spcBef>
                <a:spcPct val="0"/>
              </a:spcBef>
              <a:spcAft>
                <a:spcPct val="0"/>
              </a:spcAft>
            </a:pPr>
            <a:r>
              <a:rPr lang="en-US" sz="933" i="1" dirty="0">
                <a:solidFill>
                  <a:srgbClr val="003087"/>
                </a:solidFill>
                <a:latin typeface="Calibri Light" panose="020F0302020204030204" pitchFamily="34" charset="0"/>
                <a:ea typeface="Geneva" charset="0"/>
                <a:cs typeface="Calibri Light" panose="020F0302020204030204" pitchFamily="34" charset="0"/>
                <a:hlinkClick r:id="rId5"/>
              </a:rPr>
              <a:t>https://arxiv.org/pdf/1405.3685.pdf</a:t>
            </a:r>
            <a:r>
              <a:rPr lang="en-US" sz="933" i="1" dirty="0">
                <a:solidFill>
                  <a:srgbClr val="003087"/>
                </a:solidFill>
                <a:latin typeface="Calibri Light" panose="020F0302020204030204" pitchFamily="34" charset="0"/>
                <a:ea typeface="Geneva" charset="0"/>
                <a:cs typeface="Calibri Light" panose="020F0302020204030204" pitchFamily="34" charset="0"/>
              </a:rPr>
              <a:t> &amp; </a:t>
            </a:r>
            <a:r>
              <a:rPr lang="en-US" sz="933" dirty="0">
                <a:solidFill>
                  <a:srgbClr val="003087"/>
                </a:solidFill>
                <a:latin typeface="Calibri" charset="0"/>
                <a:ea typeface="Geneva" charset="0"/>
                <a:hlinkClick r:id="rId6"/>
              </a:rPr>
              <a:t>https://indico.cern.ch/event/606690/contributions/ 2655459/attachments/1498473/2332791/Axion_Overview_TAUP_2017_Final.pdf</a:t>
            </a:r>
            <a:r>
              <a:rPr lang="en-US" sz="933" dirty="0">
                <a:solidFill>
                  <a:srgbClr val="003087"/>
                </a:solidFill>
                <a:latin typeface="Calibri" charset="0"/>
                <a:ea typeface="Geneva" charset="0"/>
              </a:rPr>
              <a:t> </a:t>
            </a:r>
          </a:p>
        </p:txBody>
      </p:sp>
    </p:spTree>
    <p:extLst>
      <p:ext uri="{BB962C8B-B14F-4D97-AF65-F5344CB8AC3E}">
        <p14:creationId xmlns:p14="http://schemas.microsoft.com/office/powerpoint/2010/main" val="324274209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7034375-EC3E-DD4D-2E64-BA9F55152301}"/>
              </a:ext>
            </a:extLst>
          </p:cNvPr>
          <p:cNvSpPr>
            <a:spLocks noGrp="1"/>
          </p:cNvSpPr>
          <p:nvPr>
            <p:ph type="title"/>
          </p:nvPr>
        </p:nvSpPr>
        <p:spPr/>
        <p:txBody>
          <a:bodyPr/>
          <a:lstStyle/>
          <a:p>
            <a:r>
              <a:rPr lang="en-US" dirty="0"/>
              <a:t>Exclusion Plot for the Axion</a:t>
            </a:r>
          </a:p>
        </p:txBody>
      </p:sp>
      <p:sp>
        <p:nvSpPr>
          <p:cNvPr id="4" name="Date Placeholder 3">
            <a:extLst>
              <a:ext uri="{FF2B5EF4-FFF2-40B4-BE49-F238E27FC236}">
                <a16:creationId xmlns:a16="http://schemas.microsoft.com/office/drawing/2014/main" id="{1EAF85CA-F894-B6A6-455B-08AA498C6FB1}"/>
              </a:ext>
            </a:extLst>
          </p:cNvPr>
          <p:cNvSpPr>
            <a:spLocks noGrp="1"/>
          </p:cNvSpPr>
          <p:nvPr>
            <p:ph type="dt" sz="half" idx="2"/>
          </p:nvPr>
        </p:nvSpPr>
        <p:spPr/>
        <p:txBody>
          <a:bodyPr/>
          <a:lstStyle/>
          <a:p>
            <a:pPr>
              <a:defRPr/>
            </a:pPr>
            <a:r>
              <a:rPr lang="en-US"/>
              <a:t>5/16/26</a:t>
            </a:r>
            <a:endParaRPr lang="en-US" dirty="0"/>
          </a:p>
        </p:txBody>
      </p:sp>
      <p:sp>
        <p:nvSpPr>
          <p:cNvPr id="5" name="Footer Placeholder 4">
            <a:extLst>
              <a:ext uri="{FF2B5EF4-FFF2-40B4-BE49-F238E27FC236}">
                <a16:creationId xmlns:a16="http://schemas.microsoft.com/office/drawing/2014/main" id="{E57A59A0-B904-24F3-221E-4D8C77690EDD}"/>
              </a:ext>
            </a:extLst>
          </p:cNvPr>
          <p:cNvSpPr>
            <a:spLocks noGrp="1"/>
          </p:cNvSpPr>
          <p:nvPr>
            <p:ph type="ftr" sz="quarter" idx="3"/>
          </p:nvPr>
        </p:nvSpPr>
        <p:spPr/>
        <p:txBody>
          <a:bodyPr/>
          <a:lstStyle/>
          <a:p>
            <a:pPr>
              <a:defRPr/>
            </a:pPr>
            <a:r>
              <a:rPr lang="en-US" dirty="0"/>
              <a:t>Sam Posen | IPAC'26 Tutorial</a:t>
            </a:r>
            <a:endParaRPr lang="en-US" b="1" dirty="0"/>
          </a:p>
        </p:txBody>
      </p:sp>
      <p:sp>
        <p:nvSpPr>
          <p:cNvPr id="6" name="Slide Number Placeholder 5">
            <a:extLst>
              <a:ext uri="{FF2B5EF4-FFF2-40B4-BE49-F238E27FC236}">
                <a16:creationId xmlns:a16="http://schemas.microsoft.com/office/drawing/2014/main" id="{CC80161F-8CF8-91EE-FA0C-C0C680E1E161}"/>
              </a:ext>
            </a:extLst>
          </p:cNvPr>
          <p:cNvSpPr>
            <a:spLocks noGrp="1"/>
          </p:cNvSpPr>
          <p:nvPr>
            <p:ph type="sldNum" sz="quarter" idx="4"/>
          </p:nvPr>
        </p:nvSpPr>
        <p:spPr/>
        <p:txBody>
          <a:bodyPr/>
          <a:lstStyle/>
          <a:p>
            <a:pPr>
              <a:defRPr/>
            </a:pPr>
            <a:fld id="{148C009B-CB69-E04A-B9B3-34B26D69E9CF}" type="slidenum">
              <a:rPr lang="en-US" smtClean="0"/>
              <a:pPr>
                <a:defRPr/>
              </a:pPr>
              <a:t>60</a:t>
            </a:fld>
            <a:endParaRPr lang="en-US" dirty="0"/>
          </a:p>
        </p:txBody>
      </p:sp>
      <p:pic>
        <p:nvPicPr>
          <p:cNvPr id="4098" name="Picture 2" descr="In pursuit of the QCD axion The vast parameter space explored by axion experiments. Axion–photon couplings are excluded as a function of axion mass by: collider and accelerator experiments (pink); pure astrophysical constraints (blue); astrophysical constraints that assume axions constitute all of the dark matter in the universe (light blue); and table-top experiments known as haloscopes that also assume axions account for the full dark-matter abundance (light brown). The yellow band indicates the region predicted for the QCD axion. Credit: C O’Hare">
            <a:extLst>
              <a:ext uri="{FF2B5EF4-FFF2-40B4-BE49-F238E27FC236}">
                <a16:creationId xmlns:a16="http://schemas.microsoft.com/office/drawing/2014/main" id="{764FE142-4E75-B851-9304-7D6A923A89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4115" y="826565"/>
            <a:ext cx="9246180" cy="534933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4EB386D-6B06-041B-9E29-D6E9E8FD3DBF}"/>
              </a:ext>
            </a:extLst>
          </p:cNvPr>
          <p:cNvSpPr txBox="1"/>
          <p:nvPr/>
        </p:nvSpPr>
        <p:spPr>
          <a:xfrm>
            <a:off x="4916510" y="6450031"/>
            <a:ext cx="6098146" cy="369332"/>
          </a:xfrm>
          <a:prstGeom prst="rect">
            <a:avLst/>
          </a:prstGeom>
          <a:noFill/>
        </p:spPr>
        <p:txBody>
          <a:bodyPr wrap="square">
            <a:spAutoFit/>
          </a:bodyPr>
          <a:lstStyle/>
          <a:p>
            <a:r>
              <a:rPr lang="en-US" dirty="0"/>
              <a:t>https://</a:t>
            </a:r>
            <a:r>
              <a:rPr lang="en-US" dirty="0" err="1"/>
              <a:t>cerncourier.com</a:t>
            </a:r>
            <a:r>
              <a:rPr lang="en-US" dirty="0"/>
              <a:t>/introducing-the-axion/</a:t>
            </a:r>
          </a:p>
        </p:txBody>
      </p:sp>
    </p:spTree>
    <p:extLst>
      <p:ext uri="{BB962C8B-B14F-4D97-AF65-F5344CB8AC3E}">
        <p14:creationId xmlns:p14="http://schemas.microsoft.com/office/powerpoint/2010/main" val="17728063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D9F20-D0A0-6D78-675A-E25BCBAF8D06}"/>
            </a:ext>
          </a:extLst>
        </p:cNvPr>
        <p:cNvGrpSpPr/>
        <p:nvPr/>
      </p:nvGrpSpPr>
      <p:grpSpPr>
        <a:xfrm>
          <a:off x="0" y="0"/>
          <a:ext cx="0" cy="0"/>
          <a:chOff x="0" y="0"/>
          <a:chExt cx="0" cy="0"/>
        </a:xfrm>
      </p:grpSpPr>
      <p:pic>
        <p:nvPicPr>
          <p:cNvPr id="19" name="Picture 18" descr="A picture containing indoor, wall, floor, wooden&#10;&#10;AI-generated content may be incorrect.">
            <a:extLst>
              <a:ext uri="{FF2B5EF4-FFF2-40B4-BE49-F238E27FC236}">
                <a16:creationId xmlns:a16="http://schemas.microsoft.com/office/drawing/2014/main" id="{A3742CAB-B9F4-B726-AC10-D6074377C042}"/>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767651" y="1313818"/>
            <a:ext cx="2824399" cy="3562735"/>
          </a:xfrm>
          <a:prstGeom prst="roundRect">
            <a:avLst>
              <a:gd name="adj" fmla="val 8594"/>
            </a:avLst>
          </a:prstGeom>
          <a:solidFill>
            <a:srgbClr val="FFFFFF">
              <a:shade val="85000"/>
            </a:srgbClr>
          </a:solidFill>
          <a:ln>
            <a:noFill/>
          </a:ln>
          <a:effectLst>
            <a:softEdge rad="38100"/>
          </a:effectLst>
        </p:spPr>
      </p:pic>
      <p:pic>
        <p:nvPicPr>
          <p:cNvPr id="21" name="Picture 20" descr="A metal balls in a wooden box&#10;&#10;Description automatically generated">
            <a:extLst>
              <a:ext uri="{FF2B5EF4-FFF2-40B4-BE49-F238E27FC236}">
                <a16:creationId xmlns:a16="http://schemas.microsoft.com/office/drawing/2014/main" id="{C9566B7E-5EEC-0BFA-C55E-2AEF627C8FB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843234" y="4000920"/>
            <a:ext cx="3787373" cy="1570132"/>
          </a:xfrm>
          <a:prstGeom prst="roundRect">
            <a:avLst>
              <a:gd name="adj" fmla="val 8594"/>
            </a:avLst>
          </a:prstGeom>
          <a:solidFill>
            <a:srgbClr val="FFFFFF">
              <a:shade val="85000"/>
            </a:srgbClr>
          </a:solidFill>
          <a:ln>
            <a:noFill/>
          </a:ln>
          <a:effectLst>
            <a:softEdge rad="38100"/>
          </a:effectLst>
        </p:spPr>
      </p:pic>
      <p:sp>
        <p:nvSpPr>
          <p:cNvPr id="3" name="Title 2">
            <a:extLst>
              <a:ext uri="{FF2B5EF4-FFF2-40B4-BE49-F238E27FC236}">
                <a16:creationId xmlns:a16="http://schemas.microsoft.com/office/drawing/2014/main" id="{2D88E44E-CA03-AEF8-EF19-7B0B5A16DE07}"/>
              </a:ext>
            </a:extLst>
          </p:cNvPr>
          <p:cNvSpPr>
            <a:spLocks noGrp="1"/>
          </p:cNvSpPr>
          <p:nvPr>
            <p:ph type="title"/>
          </p:nvPr>
        </p:nvSpPr>
        <p:spPr>
          <a:xfrm>
            <a:off x="180304" y="667420"/>
            <a:ext cx="11702603" cy="545551"/>
          </a:xfrm>
        </p:spPr>
        <p:txBody>
          <a:bodyPr/>
          <a:lstStyle/>
          <a:p>
            <a:pPr algn="ctr" rtl="0" fontAlgn="base"/>
            <a:r>
              <a:rPr lang="en-US" sz="3200" dirty="0">
                <a:solidFill>
                  <a:schemeClr val="tx1"/>
                </a:solidFill>
                <a:ea typeface="Roboto" panose="02000000000000000000" pitchFamily="2" charset="0"/>
                <a:cs typeface="Roboto" panose="02000000000000000000" pitchFamily="2" charset="0"/>
              </a:rPr>
              <a:t>New Cavities built and deployed as novel physics tools at Fermilab SQMS</a:t>
            </a:r>
          </a:p>
        </p:txBody>
      </p:sp>
      <p:pic>
        <p:nvPicPr>
          <p:cNvPr id="14" name="Picture 13" descr="A picture containing person, hand&#10;&#10;AI-generated content may be incorrect.">
            <a:extLst>
              <a:ext uri="{FF2B5EF4-FFF2-40B4-BE49-F238E27FC236}">
                <a16:creationId xmlns:a16="http://schemas.microsoft.com/office/drawing/2014/main" id="{E35E225C-04C7-A17D-6A8A-33C02F24AA66}"/>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7843235" y="1313818"/>
            <a:ext cx="3787374" cy="2040704"/>
          </a:xfrm>
          <a:prstGeom prst="roundRect">
            <a:avLst>
              <a:gd name="adj" fmla="val 8594"/>
            </a:avLst>
          </a:prstGeom>
          <a:solidFill>
            <a:srgbClr val="FFFFFF">
              <a:shade val="85000"/>
            </a:srgbClr>
          </a:solidFill>
          <a:ln>
            <a:noFill/>
          </a:ln>
          <a:effectLst>
            <a:softEdge rad="38100"/>
          </a:effectLst>
        </p:spPr>
      </p:pic>
      <p:sp>
        <p:nvSpPr>
          <p:cNvPr id="15" name="TextBox 14">
            <a:extLst>
              <a:ext uri="{FF2B5EF4-FFF2-40B4-BE49-F238E27FC236}">
                <a16:creationId xmlns:a16="http://schemas.microsoft.com/office/drawing/2014/main" id="{F04D1BFA-4892-4B27-7B89-7AC7E83431F5}"/>
              </a:ext>
            </a:extLst>
          </p:cNvPr>
          <p:cNvSpPr txBox="1"/>
          <p:nvPr/>
        </p:nvSpPr>
        <p:spPr>
          <a:xfrm>
            <a:off x="4767651" y="4876553"/>
            <a:ext cx="2824399" cy="830997"/>
          </a:xfrm>
          <a:prstGeom prst="rect">
            <a:avLst/>
          </a:prstGeom>
          <a:noFill/>
        </p:spPr>
        <p:txBody>
          <a:bodyPr wrap="square" rtlCol="0">
            <a:spAutoFit/>
          </a:bodyPr>
          <a:lstStyle/>
          <a:p>
            <a:pPr algn="ctr" defTabSz="609585" fontAlgn="base">
              <a:spcBef>
                <a:spcPct val="0"/>
              </a:spcBef>
              <a:spcAft>
                <a:spcPct val="0"/>
              </a:spcAft>
            </a:pPr>
            <a:r>
              <a:rPr lang="en-US" sz="1600" b="1" dirty="0">
                <a:solidFill>
                  <a:srgbClr val="000000"/>
                </a:solidFill>
                <a:latin typeface="Helvetica" pitchFamily="2" charset="0"/>
                <a:ea typeface="Geneva" charset="0"/>
              </a:rPr>
              <a:t>SHADE</a:t>
            </a:r>
            <a:r>
              <a:rPr lang="en-US" sz="1600" dirty="0">
                <a:solidFill>
                  <a:srgbClr val="000000"/>
                </a:solidFill>
                <a:latin typeface="Helvetica" pitchFamily="2" charset="0"/>
                <a:ea typeface="Geneva" charset="0"/>
              </a:rPr>
              <a:t> (Superconducting Heterodyne Axion Dark matter Experiment)</a:t>
            </a:r>
          </a:p>
        </p:txBody>
      </p:sp>
      <p:sp>
        <p:nvSpPr>
          <p:cNvPr id="22" name="TextBox 21">
            <a:extLst>
              <a:ext uri="{FF2B5EF4-FFF2-40B4-BE49-F238E27FC236}">
                <a16:creationId xmlns:a16="http://schemas.microsoft.com/office/drawing/2014/main" id="{01E3240D-079E-2962-B20E-A4DDDB1B6D9A}"/>
              </a:ext>
            </a:extLst>
          </p:cNvPr>
          <p:cNvSpPr txBox="1"/>
          <p:nvPr/>
        </p:nvSpPr>
        <p:spPr>
          <a:xfrm>
            <a:off x="7843234" y="3388577"/>
            <a:ext cx="3787374" cy="584775"/>
          </a:xfrm>
          <a:prstGeom prst="rect">
            <a:avLst/>
          </a:prstGeom>
          <a:noFill/>
        </p:spPr>
        <p:txBody>
          <a:bodyPr wrap="square" rtlCol="0">
            <a:spAutoFit/>
          </a:bodyPr>
          <a:lstStyle/>
          <a:p>
            <a:pPr algn="ctr" defTabSz="609585" fontAlgn="base">
              <a:spcBef>
                <a:spcPct val="0"/>
              </a:spcBef>
              <a:spcAft>
                <a:spcPct val="0"/>
              </a:spcAft>
            </a:pPr>
            <a:r>
              <a:rPr lang="en-US" sz="1600" b="1" dirty="0">
                <a:solidFill>
                  <a:srgbClr val="000000"/>
                </a:solidFill>
                <a:latin typeface="Helvetica" pitchFamily="2" charset="0"/>
                <a:ea typeface="Geneva" charset="0"/>
              </a:rPr>
              <a:t>SERAPH</a:t>
            </a:r>
            <a:r>
              <a:rPr lang="en-US" sz="1600" dirty="0">
                <a:solidFill>
                  <a:srgbClr val="000000"/>
                </a:solidFill>
                <a:latin typeface="Helvetica" pitchFamily="2" charset="0"/>
                <a:ea typeface="Geneva" charset="0"/>
              </a:rPr>
              <a:t> Plunger Cavity</a:t>
            </a:r>
          </a:p>
          <a:p>
            <a:pPr algn="ctr" defTabSz="609585" fontAlgn="base">
              <a:spcBef>
                <a:spcPct val="0"/>
              </a:spcBef>
              <a:spcAft>
                <a:spcPct val="0"/>
              </a:spcAft>
            </a:pPr>
            <a:r>
              <a:rPr lang="en-US" sz="1600" dirty="0">
                <a:solidFill>
                  <a:srgbClr val="000000"/>
                </a:solidFill>
                <a:latin typeface="Helvetica" pitchFamily="2" charset="0"/>
                <a:ea typeface="Geneva" charset="0"/>
              </a:rPr>
              <a:t>Dark photon dark matter search</a:t>
            </a:r>
          </a:p>
        </p:txBody>
      </p:sp>
      <p:sp>
        <p:nvSpPr>
          <p:cNvPr id="23" name="TextBox 22">
            <a:extLst>
              <a:ext uri="{FF2B5EF4-FFF2-40B4-BE49-F238E27FC236}">
                <a16:creationId xmlns:a16="http://schemas.microsoft.com/office/drawing/2014/main" id="{243BEDDA-F420-1982-14D2-5483A1DA7C91}"/>
              </a:ext>
            </a:extLst>
          </p:cNvPr>
          <p:cNvSpPr txBox="1"/>
          <p:nvPr/>
        </p:nvSpPr>
        <p:spPr>
          <a:xfrm>
            <a:off x="8345601" y="5571052"/>
            <a:ext cx="2782633" cy="584775"/>
          </a:xfrm>
          <a:prstGeom prst="rect">
            <a:avLst/>
          </a:prstGeom>
          <a:noFill/>
        </p:spPr>
        <p:txBody>
          <a:bodyPr wrap="square" rtlCol="0">
            <a:spAutoFit/>
          </a:bodyPr>
          <a:lstStyle/>
          <a:p>
            <a:pPr algn="ctr" defTabSz="609585" fontAlgn="base">
              <a:spcBef>
                <a:spcPct val="0"/>
              </a:spcBef>
              <a:spcAft>
                <a:spcPct val="0"/>
              </a:spcAft>
            </a:pPr>
            <a:r>
              <a:rPr lang="en-US" sz="1600" b="1" dirty="0">
                <a:solidFill>
                  <a:srgbClr val="000000"/>
                </a:solidFill>
                <a:latin typeface="Helvetica" pitchFamily="2" charset="0"/>
                <a:ea typeface="Geneva" charset="0"/>
              </a:rPr>
              <a:t>MAGO</a:t>
            </a:r>
            <a:r>
              <a:rPr lang="en-US" sz="1600" dirty="0">
                <a:solidFill>
                  <a:srgbClr val="000000"/>
                </a:solidFill>
                <a:latin typeface="Helvetica" pitchFamily="2" charset="0"/>
                <a:ea typeface="Geneva" charset="0"/>
              </a:rPr>
              <a:t> – built by INFN</a:t>
            </a:r>
          </a:p>
          <a:p>
            <a:pPr algn="ctr" defTabSz="609585" fontAlgn="base">
              <a:spcBef>
                <a:spcPct val="0"/>
              </a:spcBef>
              <a:spcAft>
                <a:spcPct val="0"/>
              </a:spcAft>
            </a:pPr>
            <a:r>
              <a:rPr lang="en-US" sz="1600" dirty="0">
                <a:solidFill>
                  <a:srgbClr val="000000"/>
                </a:solidFill>
                <a:latin typeface="Helvetica" pitchFamily="2" charset="0"/>
                <a:ea typeface="Geneva" charset="0"/>
              </a:rPr>
              <a:t>Gravitational Wave Search</a:t>
            </a:r>
          </a:p>
        </p:txBody>
      </p:sp>
      <p:pic>
        <p:nvPicPr>
          <p:cNvPr id="7" name="Picture 6" descr="A picture containing indoor, oven, dirty, silver&#10;&#10;Description automatically generated">
            <a:extLst>
              <a:ext uri="{FF2B5EF4-FFF2-40B4-BE49-F238E27FC236}">
                <a16:creationId xmlns:a16="http://schemas.microsoft.com/office/drawing/2014/main" id="{7E739EA0-B8FC-CF99-9155-CC46B9025B43}"/>
              </a:ext>
            </a:extLst>
          </p:cNvPr>
          <p:cNvPicPr>
            <a:picLocks noChangeAspect="1"/>
          </p:cNvPicPr>
          <p:nvPr/>
        </p:nvPicPr>
        <p:blipFill>
          <a:blip r:embed="rId6"/>
          <a:stretch>
            <a:fillRect/>
          </a:stretch>
        </p:blipFill>
        <p:spPr>
          <a:xfrm>
            <a:off x="49033" y="1688300"/>
            <a:ext cx="4467249" cy="2285052"/>
          </a:xfrm>
          <a:prstGeom prst="roundRect">
            <a:avLst>
              <a:gd name="adj" fmla="val 8594"/>
            </a:avLst>
          </a:prstGeom>
          <a:solidFill>
            <a:srgbClr val="FFFFFF">
              <a:shade val="85000"/>
            </a:srgbClr>
          </a:solidFill>
          <a:ln>
            <a:noFill/>
          </a:ln>
          <a:effectLst>
            <a:softEdge rad="38100"/>
          </a:effectLst>
        </p:spPr>
      </p:pic>
      <p:sp>
        <p:nvSpPr>
          <p:cNvPr id="10" name="TextBox 9">
            <a:extLst>
              <a:ext uri="{FF2B5EF4-FFF2-40B4-BE49-F238E27FC236}">
                <a16:creationId xmlns:a16="http://schemas.microsoft.com/office/drawing/2014/main" id="{FC423B8A-1925-D07A-BB68-E964145C96F7}"/>
              </a:ext>
            </a:extLst>
          </p:cNvPr>
          <p:cNvSpPr txBox="1"/>
          <p:nvPr/>
        </p:nvSpPr>
        <p:spPr>
          <a:xfrm>
            <a:off x="180304" y="3992695"/>
            <a:ext cx="4335978" cy="584775"/>
          </a:xfrm>
          <a:prstGeom prst="rect">
            <a:avLst/>
          </a:prstGeom>
          <a:noFill/>
        </p:spPr>
        <p:txBody>
          <a:bodyPr wrap="square" rtlCol="0">
            <a:spAutoFit/>
          </a:bodyPr>
          <a:lstStyle/>
          <a:p>
            <a:pPr algn="ctr" defTabSz="609585" fontAlgn="base">
              <a:spcBef>
                <a:spcPct val="0"/>
              </a:spcBef>
              <a:spcAft>
                <a:spcPct val="0"/>
              </a:spcAft>
            </a:pPr>
            <a:r>
              <a:rPr lang="en-US" sz="1600" b="1" dirty="0">
                <a:solidFill>
                  <a:srgbClr val="000000"/>
                </a:solidFill>
                <a:latin typeface="Helvetica" pitchFamily="2" charset="0"/>
                <a:ea typeface="Geneva" charset="0"/>
              </a:rPr>
              <a:t>Nb</a:t>
            </a:r>
            <a:r>
              <a:rPr lang="en-US" sz="1600" b="1" baseline="-25000" dirty="0">
                <a:solidFill>
                  <a:srgbClr val="000000"/>
                </a:solidFill>
                <a:latin typeface="Helvetica" pitchFamily="2" charset="0"/>
                <a:ea typeface="Geneva" charset="0"/>
              </a:rPr>
              <a:t>3</a:t>
            </a:r>
            <a:r>
              <a:rPr lang="en-US" sz="1600" b="1" dirty="0">
                <a:solidFill>
                  <a:srgbClr val="000000"/>
                </a:solidFill>
                <a:latin typeface="Helvetica" pitchFamily="2" charset="0"/>
                <a:ea typeface="Geneva" charset="0"/>
              </a:rPr>
              <a:t>Sn B-field cavity</a:t>
            </a:r>
          </a:p>
          <a:p>
            <a:pPr algn="ctr" defTabSz="609585" fontAlgn="base">
              <a:spcBef>
                <a:spcPct val="0"/>
              </a:spcBef>
              <a:spcAft>
                <a:spcPct val="0"/>
              </a:spcAft>
            </a:pPr>
            <a:r>
              <a:rPr lang="en-US" sz="1600" dirty="0">
                <a:solidFill>
                  <a:srgbClr val="000000"/>
                </a:solidFill>
                <a:latin typeface="Helvetica" pitchFamily="2" charset="0"/>
                <a:ea typeface="Geneva" charset="0"/>
              </a:rPr>
              <a:t>Axion dark matter studies</a:t>
            </a:r>
          </a:p>
        </p:txBody>
      </p:sp>
      <p:sp>
        <p:nvSpPr>
          <p:cNvPr id="5" name="TextBox 4">
            <a:extLst>
              <a:ext uri="{FF2B5EF4-FFF2-40B4-BE49-F238E27FC236}">
                <a16:creationId xmlns:a16="http://schemas.microsoft.com/office/drawing/2014/main" id="{0FAFC265-37ED-2470-3752-2609C5E3B269}"/>
              </a:ext>
            </a:extLst>
          </p:cNvPr>
          <p:cNvSpPr txBox="1"/>
          <p:nvPr/>
        </p:nvSpPr>
        <p:spPr>
          <a:xfrm>
            <a:off x="180304" y="5863439"/>
            <a:ext cx="3831692" cy="461665"/>
          </a:xfrm>
          <a:prstGeom prst="rect">
            <a:avLst/>
          </a:prstGeom>
          <a:noFill/>
          <a:ln>
            <a:noFill/>
          </a:ln>
        </p:spPr>
        <p:txBody>
          <a:bodyPr wrap="square" lIns="91440" tIns="91440" rIns="91440" bIns="91440" rtlCol="0">
            <a:spAutoFit/>
          </a:bodyPr>
          <a:lstStyle/>
          <a:p>
            <a:pPr algn="ctr">
              <a:spcAft>
                <a:spcPts val="800"/>
              </a:spcAft>
            </a:pPr>
            <a:r>
              <a:rPr lang="en-US" i="1" dirty="0">
                <a:solidFill>
                  <a:srgbClr val="000000"/>
                </a:solidFill>
                <a:latin typeface="Helvetica" pitchFamily="2" charset="0"/>
              </a:rPr>
              <a:t>Slide courtesy B. Giaccone, FNAL</a:t>
            </a:r>
          </a:p>
        </p:txBody>
      </p:sp>
    </p:spTree>
    <p:extLst>
      <p:ext uri="{BB962C8B-B14F-4D97-AF65-F5344CB8AC3E}">
        <p14:creationId xmlns:p14="http://schemas.microsoft.com/office/powerpoint/2010/main" val="35947042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E71C5-AE76-CBE1-9E6F-14D9874D78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BA1D13-53EF-ECA2-94D2-5FFB4106E87A}"/>
              </a:ext>
            </a:extLst>
          </p:cNvPr>
          <p:cNvSpPr>
            <a:spLocks noGrp="1"/>
          </p:cNvSpPr>
          <p:nvPr>
            <p:ph type="title"/>
          </p:nvPr>
        </p:nvSpPr>
        <p:spPr/>
        <p:txBody>
          <a:bodyPr/>
          <a:lstStyle/>
          <a:p>
            <a:r>
              <a:rPr lang="en-US" dirty="0"/>
              <a:t>Technology Transfer</a:t>
            </a:r>
          </a:p>
        </p:txBody>
      </p:sp>
      <p:sp>
        <p:nvSpPr>
          <p:cNvPr id="3" name="Text Placeholder 2">
            <a:extLst>
              <a:ext uri="{FF2B5EF4-FFF2-40B4-BE49-F238E27FC236}">
                <a16:creationId xmlns:a16="http://schemas.microsoft.com/office/drawing/2014/main" id="{FAD17A51-8ED0-2653-AAD9-E7B75C08E2A3}"/>
              </a:ext>
            </a:extLst>
          </p:cNvPr>
          <p:cNvSpPr>
            <a:spLocks noGrp="1"/>
          </p:cNvSpPr>
          <p:nvPr>
            <p:ph type="body" sz="quarter" idx="10"/>
          </p:nvPr>
        </p:nvSpPr>
        <p:spPr/>
        <p:txBody>
          <a:bodyPr/>
          <a:lstStyle/>
          <a:p>
            <a:r>
              <a:rPr lang="en-US" dirty="0"/>
              <a:t>5</a:t>
            </a:r>
          </a:p>
        </p:txBody>
      </p:sp>
    </p:spTree>
    <p:extLst>
      <p:ext uri="{BB962C8B-B14F-4D97-AF65-F5344CB8AC3E}">
        <p14:creationId xmlns:p14="http://schemas.microsoft.com/office/powerpoint/2010/main" val="394344799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53520-3A23-178D-E86D-FBC3AECE023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ECF5E60-2B2C-CF7C-6A45-60C4038C4C44}"/>
              </a:ext>
            </a:extLst>
          </p:cNvPr>
          <p:cNvSpPr>
            <a:spLocks noGrp="1"/>
          </p:cNvSpPr>
          <p:nvPr>
            <p:ph type="title"/>
          </p:nvPr>
        </p:nvSpPr>
        <p:spPr/>
        <p:txBody>
          <a:bodyPr/>
          <a:lstStyle/>
          <a:p>
            <a:r>
              <a:rPr lang="en-US" dirty="0"/>
              <a:t>Technology Transfer</a:t>
            </a:r>
          </a:p>
        </p:txBody>
      </p:sp>
      <p:sp>
        <p:nvSpPr>
          <p:cNvPr id="5" name="Date Placeholder 4">
            <a:extLst>
              <a:ext uri="{FF2B5EF4-FFF2-40B4-BE49-F238E27FC236}">
                <a16:creationId xmlns:a16="http://schemas.microsoft.com/office/drawing/2014/main" id="{449030F1-0B53-0DAF-4B2A-D2CBFB2BCE6E}"/>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FA919643-3B1E-6FB2-5106-FA97D7C581EC}"/>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8821B8EF-783F-6084-F131-6D0B6071B31E}"/>
              </a:ext>
            </a:extLst>
          </p:cNvPr>
          <p:cNvSpPr>
            <a:spLocks noGrp="1"/>
          </p:cNvSpPr>
          <p:nvPr>
            <p:ph type="sldNum" sz="quarter" idx="40"/>
          </p:nvPr>
        </p:nvSpPr>
        <p:spPr/>
        <p:txBody>
          <a:bodyPr/>
          <a:lstStyle/>
          <a:p>
            <a:fld id="{F4BAA12D-5F28-3140-935A-44BF4B54B6B6}" type="slidenum">
              <a:rPr lang="en-US" smtClean="0"/>
              <a:pPr/>
              <a:t>63</a:t>
            </a:fld>
            <a:endParaRPr lang="en-US"/>
          </a:p>
        </p:txBody>
      </p:sp>
      <p:sp>
        <p:nvSpPr>
          <p:cNvPr id="8" name="Content Placeholder 6">
            <a:extLst>
              <a:ext uri="{FF2B5EF4-FFF2-40B4-BE49-F238E27FC236}">
                <a16:creationId xmlns:a16="http://schemas.microsoft.com/office/drawing/2014/main" id="{2234A77F-EB3C-A77B-D93A-72465D4A2F2E}"/>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65761" y="1352282"/>
            <a:ext cx="7283808" cy="5046645"/>
          </a:xfrm>
          <a:prstGeom prst="rect">
            <a:avLst/>
          </a:prstGeom>
        </p:spPr>
        <p:txBody>
          <a:bodyPr>
            <a:normAutofit/>
          </a:bodyPr>
          <a:lstStyle>
            <a:lvl1pPr marL="2286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tabLst/>
              <a:defRPr sz="2000" kern="1200" spc="-20" baseline="0">
                <a:solidFill>
                  <a:schemeClr val="tx1"/>
                </a:solidFill>
                <a:latin typeface="Helvetica" pitchFamily="2" charset="0"/>
                <a:ea typeface="+mn-ea"/>
                <a:cs typeface="+mn-cs"/>
              </a:defRPr>
            </a:lvl1pPr>
            <a:lvl2pPr marL="6858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600" kern="1200" spc="-20" baseline="0">
                <a:solidFill>
                  <a:schemeClr val="tx1"/>
                </a:solidFill>
                <a:latin typeface="Helvetica" pitchFamily="2" charset="0"/>
                <a:ea typeface="+mn-ea"/>
                <a:cs typeface="+mn-cs"/>
              </a:defRPr>
            </a:lvl2pPr>
            <a:lvl3pPr marL="11430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3pPr>
            <a:lvl4pPr marL="16002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4pPr>
            <a:lvl5pPr marL="2057400" indent="-228600" algn="l" defTabSz="914400" rtl="0" eaLnBrk="1" latinLnBrk="0" hangingPunct="1">
              <a:lnSpc>
                <a:spcPct val="100000"/>
              </a:lnSpc>
              <a:spcBef>
                <a:spcPts val="0"/>
              </a:spcBef>
              <a:spcAft>
                <a:spcPts val="800"/>
              </a:spcAft>
              <a:buClr>
                <a:schemeClr val="accent1"/>
              </a:buClr>
              <a:buFont typeface="Arial" panose="020B0604020202020204" pitchFamily="34" charset="0"/>
              <a:buChar char="•"/>
              <a:defRPr sz="1400" kern="1200" spc="-2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What is Technology Transfer?</a:t>
            </a:r>
          </a:p>
          <a:p>
            <a:pPr marL="742950" lvl="1" indent="-285750"/>
            <a:r>
              <a:rPr lang="en-US" sz="1800" dirty="0"/>
              <a:t>Technology transfer moves innovations from research labs to vendors, which can lead to commercial and societal benefits</a:t>
            </a:r>
            <a:endParaRPr lang="en-US" dirty="0"/>
          </a:p>
          <a:p>
            <a:r>
              <a:rPr lang="en-US" dirty="0"/>
              <a:t>Intellectual Property (IP) Protection</a:t>
            </a:r>
          </a:p>
          <a:p>
            <a:pPr marL="742950" lvl="1" indent="-285750"/>
            <a:r>
              <a:rPr lang="en-US" dirty="0"/>
              <a:t>IP</a:t>
            </a:r>
            <a:r>
              <a:rPr lang="en-US" sz="1800" dirty="0"/>
              <a:t> products include patents, copyrights, and trademarks. These protect inventions developed in research institutions. If you invent something exciting, consider your IP options.</a:t>
            </a:r>
          </a:p>
          <a:p>
            <a:r>
              <a:rPr lang="en-US" dirty="0"/>
              <a:t>Licensing Agreements</a:t>
            </a:r>
          </a:p>
          <a:p>
            <a:pPr marL="742950" lvl="1" indent="-285750"/>
            <a:r>
              <a:rPr lang="en-US" sz="1800" dirty="0"/>
              <a:t>An inventor can license IP to a company, which defines terms for their use of the IP, including specifications for rights, royalties, and milestones.</a:t>
            </a:r>
          </a:p>
          <a:p>
            <a:r>
              <a:rPr lang="en-US" dirty="0"/>
              <a:t>Institutional Support</a:t>
            </a:r>
          </a:p>
          <a:p>
            <a:pPr marL="742950" lvl="1" indent="-285750"/>
            <a:r>
              <a:rPr lang="en-US" sz="1800" dirty="0"/>
              <a:t>Your institution may have a dedicated office to guide patent filings and licensing to foster IP protection and partnerships with industry</a:t>
            </a:r>
          </a:p>
        </p:txBody>
      </p:sp>
      <p:pic>
        <p:nvPicPr>
          <p:cNvPr id="9" name="Picture 8">
            <a:extLst>
              <a:ext uri="{FF2B5EF4-FFF2-40B4-BE49-F238E27FC236}">
                <a16:creationId xmlns:a16="http://schemas.microsoft.com/office/drawing/2014/main" id="{7CED784C-DB2C-77E0-18D1-D111C3BB5960}"/>
              </a:ext>
            </a:extLst>
          </p:cNvPr>
          <p:cNvPicPr>
            <a:picLocks noChangeAspect="1"/>
          </p:cNvPicPr>
          <p:nvPr/>
        </p:nvPicPr>
        <p:blipFill>
          <a:blip r:embed="rId2"/>
          <a:stretch>
            <a:fillRect/>
          </a:stretch>
        </p:blipFill>
        <p:spPr>
          <a:xfrm>
            <a:off x="442431" y="1692962"/>
            <a:ext cx="3841136" cy="2798294"/>
          </a:xfrm>
          <a:prstGeom prst="rect">
            <a:avLst/>
          </a:prstGeom>
        </p:spPr>
      </p:pic>
      <p:sp>
        <p:nvSpPr>
          <p:cNvPr id="12" name="TextBox 11">
            <a:extLst>
              <a:ext uri="{FF2B5EF4-FFF2-40B4-BE49-F238E27FC236}">
                <a16:creationId xmlns:a16="http://schemas.microsoft.com/office/drawing/2014/main" id="{AD3FBAE8-08D0-8CBF-D0E5-2F8721FC0966}"/>
              </a:ext>
            </a:extLst>
          </p:cNvPr>
          <p:cNvSpPr txBox="1"/>
          <p:nvPr/>
        </p:nvSpPr>
        <p:spPr>
          <a:xfrm>
            <a:off x="3434533" y="6450068"/>
            <a:ext cx="7727709" cy="369332"/>
          </a:xfrm>
          <a:prstGeom prst="rect">
            <a:avLst/>
          </a:prstGeom>
          <a:solidFill>
            <a:schemeClr val="bg1"/>
          </a:solidFill>
        </p:spPr>
        <p:txBody>
          <a:bodyPr wrap="square">
            <a:spAutoFit/>
          </a:bodyPr>
          <a:lstStyle/>
          <a:p>
            <a:r>
              <a:rPr lang="en-US" dirty="0">
                <a:solidFill>
                  <a:srgbClr val="000000"/>
                </a:solidFill>
              </a:rPr>
              <a:t>Image from https://</a:t>
            </a:r>
            <a:r>
              <a:rPr lang="en-US" dirty="0" err="1">
                <a:solidFill>
                  <a:srgbClr val="000000"/>
                </a:solidFill>
              </a:rPr>
              <a:t>proceedings.jacow.org</a:t>
            </a:r>
            <a:r>
              <a:rPr lang="en-US" dirty="0">
                <a:solidFill>
                  <a:srgbClr val="000000"/>
                </a:solidFill>
              </a:rPr>
              <a:t>/SRF2003/papers/mop37.pdf</a:t>
            </a:r>
          </a:p>
        </p:txBody>
      </p:sp>
      <p:sp>
        <p:nvSpPr>
          <p:cNvPr id="13" name="TextBox 12">
            <a:extLst>
              <a:ext uri="{FF2B5EF4-FFF2-40B4-BE49-F238E27FC236}">
                <a16:creationId xmlns:a16="http://schemas.microsoft.com/office/drawing/2014/main" id="{7344AE52-5351-3B0E-801C-3FB7F3CD09A9}"/>
              </a:ext>
            </a:extLst>
          </p:cNvPr>
          <p:cNvSpPr txBox="1"/>
          <p:nvPr/>
        </p:nvSpPr>
        <p:spPr>
          <a:xfrm>
            <a:off x="361950" y="4542397"/>
            <a:ext cx="4031087" cy="1169551"/>
          </a:xfrm>
          <a:prstGeom prst="rect">
            <a:avLst/>
          </a:prstGeom>
          <a:solidFill>
            <a:schemeClr val="bg1"/>
          </a:solidFill>
        </p:spPr>
        <p:txBody>
          <a:bodyPr wrap="square" lIns="91440" tIns="91440" rIns="91440" bIns="91440" rtlCol="0">
            <a:spAutoFit/>
          </a:bodyPr>
          <a:lstStyle/>
          <a:p>
            <a:pPr algn="ctr">
              <a:spcAft>
                <a:spcPts val="800"/>
              </a:spcAft>
            </a:pPr>
            <a:r>
              <a:rPr lang="en-US" sz="1600" i="1" dirty="0">
                <a:solidFill>
                  <a:srgbClr val="000000"/>
                </a:solidFill>
                <a:latin typeface="Helvetica" pitchFamily="2" charset="0"/>
              </a:rPr>
              <a:t>Example: Cornell University’s 500 MHz cavity licensed to Accel/RI, installed in Taiwan Light Source, Canadian Light Source, and more </a:t>
            </a:r>
          </a:p>
        </p:txBody>
      </p:sp>
    </p:spTree>
    <p:extLst>
      <p:ext uri="{BB962C8B-B14F-4D97-AF65-F5344CB8AC3E}">
        <p14:creationId xmlns:p14="http://schemas.microsoft.com/office/powerpoint/2010/main" val="28645531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DDF0F-5BE6-4321-C1BF-25543926AE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2D8D54-5011-EC17-CBA3-02ECCF01714F}"/>
              </a:ext>
            </a:extLst>
          </p:cNvPr>
          <p:cNvSpPr>
            <a:spLocks noGrp="1"/>
          </p:cNvSpPr>
          <p:nvPr>
            <p:ph type="title"/>
          </p:nvPr>
        </p:nvSpPr>
        <p:spPr>
          <a:xfrm>
            <a:off x="914400" y="4775545"/>
            <a:ext cx="10003536" cy="810928"/>
          </a:xfrm>
        </p:spPr>
        <p:txBody>
          <a:bodyPr/>
          <a:lstStyle/>
          <a:p>
            <a:r>
              <a:rPr lang="en-US" dirty="0"/>
              <a:t>Summary</a:t>
            </a:r>
          </a:p>
        </p:txBody>
      </p:sp>
      <p:sp>
        <p:nvSpPr>
          <p:cNvPr id="3" name="Text Placeholder 2">
            <a:extLst>
              <a:ext uri="{FF2B5EF4-FFF2-40B4-BE49-F238E27FC236}">
                <a16:creationId xmlns:a16="http://schemas.microsoft.com/office/drawing/2014/main" id="{BC09A877-A58E-21AF-B65D-80D0F6537F3B}"/>
              </a:ext>
            </a:extLst>
          </p:cNvPr>
          <p:cNvSpPr>
            <a:spLocks noGrp="1"/>
          </p:cNvSpPr>
          <p:nvPr>
            <p:ph type="body" sz="quarter" idx="10"/>
          </p:nvPr>
        </p:nvSpPr>
        <p:spPr/>
        <p:txBody>
          <a:bodyPr/>
          <a:lstStyle/>
          <a:p>
            <a:r>
              <a:rPr lang="en-US" dirty="0"/>
              <a:t>6</a:t>
            </a:r>
          </a:p>
        </p:txBody>
      </p:sp>
      <p:sp>
        <p:nvSpPr>
          <p:cNvPr id="4" name="Slide Number Placeholder 3">
            <a:extLst>
              <a:ext uri="{FF2B5EF4-FFF2-40B4-BE49-F238E27FC236}">
                <a16:creationId xmlns:a16="http://schemas.microsoft.com/office/drawing/2014/main" id="{2AE462A3-AEA8-FD01-98A3-8AAA2CCC01B0}"/>
              </a:ext>
            </a:extLst>
          </p:cNvPr>
          <p:cNvSpPr>
            <a:spLocks noGrp="1"/>
          </p:cNvSpPr>
          <p:nvPr>
            <p:ph type="sldNum" sz="quarter" idx="4"/>
          </p:nvPr>
        </p:nvSpPr>
        <p:spPr/>
        <p:txBody>
          <a:bodyPr/>
          <a:lstStyle/>
          <a:p>
            <a:fld id="{F4BAA12D-5F28-3140-935A-44BF4B54B6B6}" type="slidenum">
              <a:rPr lang="en-US" smtClean="0"/>
              <a:pPr/>
              <a:t>64</a:t>
            </a:fld>
            <a:endParaRPr lang="en-US"/>
          </a:p>
        </p:txBody>
      </p:sp>
    </p:spTree>
    <p:extLst>
      <p:ext uri="{BB962C8B-B14F-4D97-AF65-F5344CB8AC3E}">
        <p14:creationId xmlns:p14="http://schemas.microsoft.com/office/powerpoint/2010/main" val="41816418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BE0831B-40F7-86AE-9B19-D4E95557C168}"/>
              </a:ext>
            </a:extLst>
          </p:cNvPr>
          <p:cNvSpPr>
            <a:spLocks noGrp="1"/>
          </p:cNvSpPr>
          <p:nvPr>
            <p:ph type="body" sz="quarter" idx="10"/>
          </p:nvPr>
        </p:nvSpPr>
        <p:spPr/>
        <p:txBody>
          <a:bodyPr/>
          <a:lstStyle/>
          <a:p>
            <a:r>
              <a:rPr lang="en-US" dirty="0"/>
              <a:t>There are brilliant and wonderful vendors here at IPAC that support accelerators at all our labs – vacuum, RF, magnets instrumentation, and a million other technologies – </a:t>
            </a:r>
            <a:r>
              <a:rPr lang="en-US" b="1" dirty="0"/>
              <a:t>go visit the vendors around the conference </a:t>
            </a:r>
            <a:r>
              <a:rPr lang="en-US" dirty="0"/>
              <a:t>– they will happily give you swag and chat with you about careers in the accelerator industry</a:t>
            </a:r>
          </a:p>
          <a:p>
            <a:r>
              <a:rPr lang="en-US" dirty="0"/>
              <a:t>There are exciting and relatively new startups in large-accelerator-based industrial applications (semiconductor lithography, isotopes, subcritical reactors) – keep an eye on these – potential to grow in the coming years</a:t>
            </a:r>
          </a:p>
        </p:txBody>
      </p:sp>
      <p:sp>
        <p:nvSpPr>
          <p:cNvPr id="3" name="Title 2">
            <a:extLst>
              <a:ext uri="{FF2B5EF4-FFF2-40B4-BE49-F238E27FC236}">
                <a16:creationId xmlns:a16="http://schemas.microsoft.com/office/drawing/2014/main" id="{23A3CA64-3E31-AEBB-0448-0E7E3D61F0DA}"/>
              </a:ext>
            </a:extLst>
          </p:cNvPr>
          <p:cNvSpPr>
            <a:spLocks noGrp="1"/>
          </p:cNvSpPr>
          <p:nvPr>
            <p:ph type="title"/>
          </p:nvPr>
        </p:nvSpPr>
        <p:spPr/>
        <p:txBody>
          <a:bodyPr/>
          <a:lstStyle/>
          <a:p>
            <a:r>
              <a:rPr lang="en-US" dirty="0"/>
              <a:t>Final Notes</a:t>
            </a:r>
          </a:p>
        </p:txBody>
      </p:sp>
      <p:sp>
        <p:nvSpPr>
          <p:cNvPr id="4" name="Text Placeholder 3">
            <a:extLst>
              <a:ext uri="{FF2B5EF4-FFF2-40B4-BE49-F238E27FC236}">
                <a16:creationId xmlns:a16="http://schemas.microsoft.com/office/drawing/2014/main" id="{CF8F3DC2-D5F9-BAFC-F10F-315768B601C2}"/>
              </a:ext>
            </a:extLst>
          </p:cNvPr>
          <p:cNvSpPr>
            <a:spLocks noGrp="1"/>
          </p:cNvSpPr>
          <p:nvPr>
            <p:ph type="body" sz="quarter" idx="37"/>
          </p:nvPr>
        </p:nvSpPr>
        <p:spPr/>
        <p:txBody>
          <a:bodyPr/>
          <a:lstStyle/>
          <a:p>
            <a:endParaRPr lang="en-US"/>
          </a:p>
        </p:txBody>
      </p:sp>
      <p:sp>
        <p:nvSpPr>
          <p:cNvPr id="5" name="Date Placeholder 4">
            <a:extLst>
              <a:ext uri="{FF2B5EF4-FFF2-40B4-BE49-F238E27FC236}">
                <a16:creationId xmlns:a16="http://schemas.microsoft.com/office/drawing/2014/main" id="{A049AF38-DDBB-8198-1278-DFA619827BFF}"/>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C5241DB9-1835-8E95-217E-01E8B31449C5}"/>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BB6D87B7-40A7-6915-93BE-179924E2A641}"/>
              </a:ext>
            </a:extLst>
          </p:cNvPr>
          <p:cNvSpPr>
            <a:spLocks noGrp="1"/>
          </p:cNvSpPr>
          <p:nvPr>
            <p:ph type="sldNum" sz="quarter" idx="40"/>
          </p:nvPr>
        </p:nvSpPr>
        <p:spPr/>
        <p:txBody>
          <a:bodyPr/>
          <a:lstStyle/>
          <a:p>
            <a:fld id="{F4BAA12D-5F28-3140-935A-44BF4B54B6B6}" type="slidenum">
              <a:rPr lang="en-US" smtClean="0"/>
              <a:pPr/>
              <a:t>65</a:t>
            </a:fld>
            <a:endParaRPr lang="en-US"/>
          </a:p>
        </p:txBody>
      </p:sp>
      <p:pic>
        <p:nvPicPr>
          <p:cNvPr id="8" name="Picture 7">
            <a:extLst>
              <a:ext uri="{FF2B5EF4-FFF2-40B4-BE49-F238E27FC236}">
                <a16:creationId xmlns:a16="http://schemas.microsoft.com/office/drawing/2014/main" id="{821600A3-F2A6-0128-4DB9-BEE4F297629E}"/>
              </a:ext>
            </a:extLst>
          </p:cNvPr>
          <p:cNvPicPr>
            <a:picLocks noChangeAspect="1"/>
          </p:cNvPicPr>
          <p:nvPr/>
        </p:nvPicPr>
        <p:blipFill>
          <a:blip r:embed="rId2"/>
          <a:stretch>
            <a:fillRect/>
          </a:stretch>
        </p:blipFill>
        <p:spPr>
          <a:xfrm>
            <a:off x="4649273" y="3966871"/>
            <a:ext cx="5792869" cy="2891129"/>
          </a:xfrm>
          <a:prstGeom prst="rect">
            <a:avLst/>
          </a:prstGeom>
        </p:spPr>
      </p:pic>
      <p:pic>
        <p:nvPicPr>
          <p:cNvPr id="9" name="Picture 8">
            <a:extLst>
              <a:ext uri="{FF2B5EF4-FFF2-40B4-BE49-F238E27FC236}">
                <a16:creationId xmlns:a16="http://schemas.microsoft.com/office/drawing/2014/main" id="{7F7AFB73-F134-3BB8-EE11-83F751A958C0}"/>
              </a:ext>
            </a:extLst>
          </p:cNvPr>
          <p:cNvPicPr>
            <a:picLocks noChangeAspect="1"/>
          </p:cNvPicPr>
          <p:nvPr/>
        </p:nvPicPr>
        <p:blipFill>
          <a:blip r:embed="rId3"/>
          <a:stretch>
            <a:fillRect/>
          </a:stretch>
        </p:blipFill>
        <p:spPr>
          <a:xfrm>
            <a:off x="365760" y="5348211"/>
            <a:ext cx="4099161" cy="434882"/>
          </a:xfrm>
          <a:prstGeom prst="rect">
            <a:avLst/>
          </a:prstGeom>
        </p:spPr>
      </p:pic>
      <p:sp>
        <p:nvSpPr>
          <p:cNvPr id="10" name="Rectangle 9">
            <a:extLst>
              <a:ext uri="{FF2B5EF4-FFF2-40B4-BE49-F238E27FC236}">
                <a16:creationId xmlns:a16="http://schemas.microsoft.com/office/drawing/2014/main" id="{3CE9A718-B0DC-9B38-95F1-35D6F95250BD}"/>
              </a:ext>
            </a:extLst>
          </p:cNvPr>
          <p:cNvSpPr/>
          <p:nvPr/>
        </p:nvSpPr>
        <p:spPr>
          <a:xfrm>
            <a:off x="6096000" y="4524183"/>
            <a:ext cx="1449707" cy="232093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2872651-14F4-1DD4-92A4-84BADC913059}"/>
              </a:ext>
            </a:extLst>
          </p:cNvPr>
          <p:cNvSpPr/>
          <p:nvPr/>
        </p:nvSpPr>
        <p:spPr>
          <a:xfrm>
            <a:off x="7545707" y="4524183"/>
            <a:ext cx="1449707" cy="82402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751424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1A95F50-A760-461A-150A-03EABE8A4838}"/>
              </a:ext>
            </a:extLst>
          </p:cNvPr>
          <p:cNvSpPr>
            <a:spLocks noGrp="1"/>
          </p:cNvSpPr>
          <p:nvPr>
            <p:ph type="body" sz="quarter" idx="10"/>
          </p:nvPr>
        </p:nvSpPr>
        <p:spPr/>
        <p:txBody>
          <a:bodyPr/>
          <a:lstStyle/>
          <a:p>
            <a:r>
              <a:rPr lang="en-US" b="1" dirty="0">
                <a:solidFill>
                  <a:srgbClr val="000000"/>
                </a:solidFill>
              </a:rPr>
              <a:t>What are some exciting uses of particle accelerator technology other than accelerator-based science?</a:t>
            </a:r>
          </a:p>
          <a:p>
            <a:r>
              <a:rPr lang="en-US" dirty="0"/>
              <a:t>Existing</a:t>
            </a:r>
            <a:endParaRPr lang="en-US" sz="2400" dirty="0"/>
          </a:p>
          <a:p>
            <a:pPr lvl="1"/>
            <a:r>
              <a:rPr lang="en-US" sz="2000" dirty="0"/>
              <a:t>Industrial accelerators for medical applications</a:t>
            </a:r>
          </a:p>
          <a:p>
            <a:pPr lvl="1"/>
            <a:r>
              <a:rPr lang="en-US" sz="2000" dirty="0"/>
              <a:t>Industrial accelerators for ion implantation and cross-linking polymers</a:t>
            </a:r>
          </a:p>
          <a:p>
            <a:pPr lvl="1"/>
            <a:r>
              <a:rPr lang="en-US" sz="2000" dirty="0"/>
              <a:t>Many more</a:t>
            </a:r>
          </a:p>
          <a:p>
            <a:r>
              <a:rPr lang="en-US" dirty="0"/>
              <a:t>Emerging</a:t>
            </a:r>
            <a:endParaRPr lang="en-US" sz="2400" dirty="0"/>
          </a:p>
          <a:p>
            <a:pPr lvl="1"/>
            <a:r>
              <a:rPr lang="en-US" sz="2000" dirty="0"/>
              <a:t>Industrial accelerators for treating mixed low-level radioactive waste, PFAS</a:t>
            </a:r>
          </a:p>
          <a:p>
            <a:pPr lvl="1"/>
            <a:r>
              <a:rPr lang="en-US" sz="2000" dirty="0"/>
              <a:t>Quantum computing, sensing for fundamental physics</a:t>
            </a:r>
          </a:p>
          <a:p>
            <a:pPr lvl="1"/>
            <a:r>
              <a:rPr lang="en-US" sz="2000" dirty="0"/>
              <a:t>Many more</a:t>
            </a:r>
            <a:endParaRPr lang="en-US" dirty="0"/>
          </a:p>
          <a:p>
            <a:r>
              <a:rPr lang="en-US" dirty="0"/>
              <a:t>If these are interesting topics to you, consider seeking opportunities in universities, labs, &amp; industry!</a:t>
            </a:r>
          </a:p>
        </p:txBody>
      </p:sp>
      <p:sp>
        <p:nvSpPr>
          <p:cNvPr id="3" name="Title 2">
            <a:extLst>
              <a:ext uri="{FF2B5EF4-FFF2-40B4-BE49-F238E27FC236}">
                <a16:creationId xmlns:a16="http://schemas.microsoft.com/office/drawing/2014/main" id="{67EB921A-0D60-3CDB-8588-010A4F2C2472}"/>
              </a:ext>
            </a:extLst>
          </p:cNvPr>
          <p:cNvSpPr>
            <a:spLocks noGrp="1"/>
          </p:cNvSpPr>
          <p:nvPr>
            <p:ph type="title"/>
          </p:nvPr>
        </p:nvSpPr>
        <p:spPr/>
        <p:txBody>
          <a:bodyPr/>
          <a:lstStyle/>
          <a:p>
            <a:r>
              <a:rPr lang="en-US" dirty="0"/>
              <a:t>Summary</a:t>
            </a:r>
          </a:p>
        </p:txBody>
      </p:sp>
      <p:sp>
        <p:nvSpPr>
          <p:cNvPr id="4" name="Text Placeholder 3">
            <a:extLst>
              <a:ext uri="{FF2B5EF4-FFF2-40B4-BE49-F238E27FC236}">
                <a16:creationId xmlns:a16="http://schemas.microsoft.com/office/drawing/2014/main" id="{6F616A46-FBE0-2BE1-FD54-259FBB04BD87}"/>
              </a:ext>
            </a:extLst>
          </p:cNvPr>
          <p:cNvSpPr>
            <a:spLocks noGrp="1"/>
          </p:cNvSpPr>
          <p:nvPr>
            <p:ph type="body" sz="quarter" idx="37"/>
          </p:nvPr>
        </p:nvSpPr>
        <p:spPr/>
        <p:txBody>
          <a:bodyPr/>
          <a:lstStyle/>
          <a:p>
            <a:endParaRPr lang="en-US"/>
          </a:p>
        </p:txBody>
      </p:sp>
      <p:sp>
        <p:nvSpPr>
          <p:cNvPr id="5" name="Date Placeholder 4">
            <a:extLst>
              <a:ext uri="{FF2B5EF4-FFF2-40B4-BE49-F238E27FC236}">
                <a16:creationId xmlns:a16="http://schemas.microsoft.com/office/drawing/2014/main" id="{DFB99428-A05B-7FC0-9ABD-A4C285972A94}"/>
              </a:ext>
            </a:extLst>
          </p:cNvPr>
          <p:cNvSpPr>
            <a:spLocks noGrp="1"/>
          </p:cNvSpPr>
          <p:nvPr>
            <p:ph type="dt" sz="half" idx="38"/>
          </p:nvPr>
        </p:nvSpPr>
        <p:spPr/>
        <p:txBody>
          <a:bodyPr/>
          <a:lstStyle/>
          <a:p>
            <a:pPr>
              <a:defRPr/>
            </a:pPr>
            <a:r>
              <a:rPr lang="en-US"/>
              <a:t>5/16/26</a:t>
            </a:r>
          </a:p>
        </p:txBody>
      </p:sp>
      <p:sp>
        <p:nvSpPr>
          <p:cNvPr id="6" name="Footer Placeholder 5">
            <a:extLst>
              <a:ext uri="{FF2B5EF4-FFF2-40B4-BE49-F238E27FC236}">
                <a16:creationId xmlns:a16="http://schemas.microsoft.com/office/drawing/2014/main" id="{E311276D-DA88-E952-5E5D-3A1E5090E00E}"/>
              </a:ext>
            </a:extLst>
          </p:cNvPr>
          <p:cNvSpPr>
            <a:spLocks noGrp="1"/>
          </p:cNvSpPr>
          <p:nvPr>
            <p:ph type="ftr" sz="quarter" idx="39"/>
          </p:nvPr>
        </p:nvSpPr>
        <p:spPr/>
        <p:txBody>
          <a:bodyPr/>
          <a:lstStyle/>
          <a:p>
            <a:pPr>
              <a:defRPr/>
            </a:pPr>
            <a:r>
              <a:rPr lang="en-US"/>
              <a:t>Sam Posen | IPAC'26 Tutorial</a:t>
            </a:r>
          </a:p>
        </p:txBody>
      </p:sp>
      <p:sp>
        <p:nvSpPr>
          <p:cNvPr id="7" name="Slide Number Placeholder 6">
            <a:extLst>
              <a:ext uri="{FF2B5EF4-FFF2-40B4-BE49-F238E27FC236}">
                <a16:creationId xmlns:a16="http://schemas.microsoft.com/office/drawing/2014/main" id="{182419E8-1E95-2AA6-17AC-55D9A613A78B}"/>
              </a:ext>
            </a:extLst>
          </p:cNvPr>
          <p:cNvSpPr>
            <a:spLocks noGrp="1"/>
          </p:cNvSpPr>
          <p:nvPr>
            <p:ph type="sldNum" sz="quarter" idx="40"/>
          </p:nvPr>
        </p:nvSpPr>
        <p:spPr/>
        <p:txBody>
          <a:bodyPr/>
          <a:lstStyle/>
          <a:p>
            <a:fld id="{F4BAA12D-5F28-3140-935A-44BF4B54B6B6}" type="slidenum">
              <a:rPr lang="en-US" smtClean="0"/>
              <a:pPr/>
              <a:t>66</a:t>
            </a:fld>
            <a:endParaRPr lang="en-US"/>
          </a:p>
        </p:txBody>
      </p:sp>
    </p:spTree>
    <p:extLst>
      <p:ext uri="{BB962C8B-B14F-4D97-AF65-F5344CB8AC3E}">
        <p14:creationId xmlns:p14="http://schemas.microsoft.com/office/powerpoint/2010/main" val="29425425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9660235"/>
      </p:ext>
    </p:extLst>
  </p:cSld>
  <p:clrMapOvr>
    <a:masterClrMapping/>
  </p:clrMapOvr>
</p:sld>
</file>

<file path=ppt/theme/theme1.xml><?xml version="1.0" encoding="utf-8"?>
<a:theme xmlns:a="http://schemas.openxmlformats.org/drawingml/2006/main" name="Content Slides">
  <a:themeElements>
    <a:clrScheme name="Fermilab Palette">
      <a:dk1>
        <a:srgbClr val="343A40"/>
      </a:dk1>
      <a:lt1>
        <a:srgbClr val="FFFFFF"/>
      </a:lt1>
      <a:dk2>
        <a:srgbClr val="002855"/>
      </a:dk2>
      <a:lt2>
        <a:srgbClr val="EAEBEA"/>
      </a:lt2>
      <a:accent1>
        <a:srgbClr val="004C97"/>
      </a:accent1>
      <a:accent2>
        <a:srgbClr val="2B8282"/>
      </a:accent2>
      <a:accent3>
        <a:srgbClr val="33B9B5"/>
      </a:accent3>
      <a:accent4>
        <a:srgbClr val="CB6015"/>
      </a:accent4>
      <a:accent5>
        <a:srgbClr val="F68D2E"/>
      </a:accent5>
      <a:accent6>
        <a:srgbClr val="AF272F"/>
      </a:accent6>
      <a:hlink>
        <a:srgbClr val="004C97"/>
      </a:hlink>
      <a:folHlink>
        <a:srgbClr val="004C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solidFill>
          <a:schemeClr val="accent1"/>
        </a:solidFill>
      </a:spPr>
      <a:bodyPr wrap="square" lIns="365760" tIns="274320" rIns="365760" bIns="274320" rtlCol="0">
        <a:spAutoFit/>
      </a:bodyPr>
      <a:lstStyle>
        <a:defPPr algn="ctr">
          <a:spcAft>
            <a:spcPts val="800"/>
          </a:spcAft>
          <a:defRPr sz="1900" b="1" dirty="0" smtClean="0">
            <a:solidFill>
              <a:schemeClr val="bg1"/>
            </a:solidFill>
            <a:latin typeface="Helvetica" pitchFamily="2" charset="0"/>
          </a:defRPr>
        </a:defPPr>
      </a:lstStyle>
    </a:txDef>
  </a:objectDefaults>
  <a:extraClrSchemeLst/>
  <a:extLst>
    <a:ext uri="{05A4C25C-085E-4340-85A3-A5531E510DB2}">
      <thm15:themeFamily xmlns:thm15="http://schemas.microsoft.com/office/thememl/2012/main" name="FNAL-Slide-Deck-Tempate_4.2025_Light" id="{4117714B-0F1D-FE4E-83D7-6E0F2E80C71C}" vid="{E08E9805-09EA-E442-BC7A-39F9B35BE742}"/>
    </a:ext>
  </a:extLst>
</a:theme>
</file>

<file path=ppt/theme/theme2.xml><?xml version="1.0" encoding="utf-8"?>
<a:theme xmlns:a="http://schemas.openxmlformats.org/drawingml/2006/main" name="Section Title and Agenda Slides">
  <a:themeElements>
    <a:clrScheme name="Fermilab Palette">
      <a:dk1>
        <a:srgbClr val="343A40"/>
      </a:dk1>
      <a:lt1>
        <a:srgbClr val="FFFFFF"/>
      </a:lt1>
      <a:dk2>
        <a:srgbClr val="002855"/>
      </a:dk2>
      <a:lt2>
        <a:srgbClr val="EAEBEA"/>
      </a:lt2>
      <a:accent1>
        <a:srgbClr val="004C97"/>
      </a:accent1>
      <a:accent2>
        <a:srgbClr val="2B8282"/>
      </a:accent2>
      <a:accent3>
        <a:srgbClr val="33B9B5"/>
      </a:accent3>
      <a:accent4>
        <a:srgbClr val="CB6015"/>
      </a:accent4>
      <a:accent5>
        <a:srgbClr val="F68D2E"/>
      </a:accent5>
      <a:accent6>
        <a:srgbClr val="AF272F"/>
      </a:accent6>
      <a:hlink>
        <a:srgbClr val="004C97"/>
      </a:hlink>
      <a:folHlink>
        <a:srgbClr val="004C97"/>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solidFill>
          <a:schemeClr val="accent1"/>
        </a:solidFill>
      </a:spPr>
      <a:bodyPr wrap="square" lIns="365760" tIns="274320" rIns="365760" bIns="274320" rtlCol="0">
        <a:spAutoFit/>
      </a:bodyPr>
      <a:lstStyle>
        <a:defPPr algn="ctr">
          <a:spcAft>
            <a:spcPts val="800"/>
          </a:spcAft>
          <a:defRPr sz="1900" b="1" dirty="0" smtClean="0">
            <a:solidFill>
              <a:schemeClr val="bg1"/>
            </a:solidFill>
            <a:latin typeface="Helvetica" pitchFamily="2" charset="0"/>
          </a:defRPr>
        </a:defPPr>
      </a:lstStyle>
    </a:txDef>
  </a:objectDefaults>
  <a:extraClrSchemeLst/>
  <a:extLst>
    <a:ext uri="{05A4C25C-085E-4340-85A3-A5531E510DB2}">
      <thm15:themeFamily xmlns:thm15="http://schemas.microsoft.com/office/thememl/2012/main" name="FNAL-Slide-Deck-Tempate_4.2025_Light" id="{4117714B-0F1D-FE4E-83D7-6E0F2E80C71C}" vid="{1B434EB7-C851-D64F-B5FB-282E00DDE655}"/>
    </a:ext>
  </a:extLst>
</a:theme>
</file>

<file path=ppt/theme/theme3.xml><?xml version="1.0" encoding="utf-8"?>
<a:theme xmlns:a="http://schemas.openxmlformats.org/drawingml/2006/main" name="Office Theme">
  <a:themeElements>
    <a:clrScheme name="JLab Colors">
      <a:dk1>
        <a:srgbClr val="000000"/>
      </a:dk1>
      <a:lt1>
        <a:srgbClr val="FFFFFF"/>
      </a:lt1>
      <a:dk2>
        <a:srgbClr val="5E5E5E"/>
      </a:dk2>
      <a:lt2>
        <a:srgbClr val="EAEAEA"/>
      </a:lt2>
      <a:accent1>
        <a:srgbClr val="BE1D1D"/>
      </a:accent1>
      <a:accent2>
        <a:srgbClr val="D5D5D5"/>
      </a:accent2>
      <a:accent3>
        <a:srgbClr val="C0C0C0"/>
      </a:accent3>
      <a:accent4>
        <a:srgbClr val="A9A9A9"/>
      </a:accent4>
      <a:accent5>
        <a:srgbClr val="929292"/>
      </a:accent5>
      <a:accent6>
        <a:srgbClr val="919191"/>
      </a:accent6>
      <a:hlink>
        <a:srgbClr val="941100"/>
      </a:hlink>
      <a:folHlink>
        <a:srgbClr val="C81B0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EB28AA59-C18E-FC4D-BD87-1D7964E0E4F6}" vid="{969E4A27-902D-3340-850E-95490CE2F520}"/>
    </a:ext>
  </a:extLst>
</a:theme>
</file>

<file path=ppt/theme/theme4.xml><?xml version="1.0" encoding="utf-8"?>
<a:theme xmlns:a="http://schemas.openxmlformats.org/drawingml/2006/main" name="Fermilab_PPT_090915">
  <a:themeElements>
    <a:clrScheme name="Fermilab 1">
      <a:dk1>
        <a:srgbClr val="003087"/>
      </a:dk1>
      <a:lt1>
        <a:srgbClr val="FFFFFF"/>
      </a:lt1>
      <a:dk2>
        <a:srgbClr val="003087"/>
      </a:dk2>
      <a:lt2>
        <a:srgbClr val="FFFFFF"/>
      </a:lt2>
      <a:accent1>
        <a:srgbClr val="99D6EA"/>
      </a:accent1>
      <a:accent2>
        <a:srgbClr val="DB720C"/>
      </a:accent2>
      <a:accent3>
        <a:srgbClr val="519A24"/>
      </a:accent3>
      <a:accent4>
        <a:srgbClr val="AF272F"/>
      </a:accent4>
      <a:accent5>
        <a:srgbClr val="00B5E2"/>
      </a:accent5>
      <a:accent6>
        <a:srgbClr val="505050"/>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5" id="{ACC5B8B7-4881-3A42-B148-992DB39D7017}" vid="{D17B6A01-1A8A-194F-8473-11391C446D16}"/>
    </a:ext>
  </a:extLst>
</a:theme>
</file>

<file path=ppt/theme/theme5.xml><?xml version="1.0" encoding="utf-8"?>
<a:theme xmlns:a="http://schemas.openxmlformats.org/drawingml/2006/main" name="1_Fermilab_PPT_090915">
  <a:themeElements>
    <a:clrScheme name="Fermilab 1">
      <a:dk1>
        <a:srgbClr val="003087"/>
      </a:dk1>
      <a:lt1>
        <a:srgbClr val="FFFFFF"/>
      </a:lt1>
      <a:dk2>
        <a:srgbClr val="003087"/>
      </a:dk2>
      <a:lt2>
        <a:srgbClr val="FFFFFF"/>
      </a:lt2>
      <a:accent1>
        <a:srgbClr val="99D6EA"/>
      </a:accent1>
      <a:accent2>
        <a:srgbClr val="DB720C"/>
      </a:accent2>
      <a:accent3>
        <a:srgbClr val="519A24"/>
      </a:accent3>
      <a:accent4>
        <a:srgbClr val="AF272F"/>
      </a:accent4>
      <a:accent5>
        <a:srgbClr val="00B5E2"/>
      </a:accent5>
      <a:accent6>
        <a:srgbClr val="505050"/>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Fermilab_PPT_090915">
  <a:themeElements>
    <a:clrScheme name="Fermilab 1">
      <a:dk1>
        <a:srgbClr val="003087"/>
      </a:dk1>
      <a:lt1>
        <a:srgbClr val="FFFFFF"/>
      </a:lt1>
      <a:dk2>
        <a:srgbClr val="003087"/>
      </a:dk2>
      <a:lt2>
        <a:srgbClr val="FFFFFF"/>
      </a:lt2>
      <a:accent1>
        <a:srgbClr val="99D6EA"/>
      </a:accent1>
      <a:accent2>
        <a:srgbClr val="DB720C"/>
      </a:accent2>
      <a:accent3>
        <a:srgbClr val="519A24"/>
      </a:accent3>
      <a:accent4>
        <a:srgbClr val="AF272F"/>
      </a:accent4>
      <a:accent5>
        <a:srgbClr val="00B5E2"/>
      </a:accent5>
      <a:accent6>
        <a:srgbClr val="505050"/>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dbbacf2-6d7a-40fd-b077-76d00ea2935d">
      <Terms xmlns="http://schemas.microsoft.com/office/infopath/2007/PartnerControls"/>
    </lcf76f155ced4ddcb4097134ff3c332f>
    <TaxCatchAll xmlns="11efc39a-7467-49a9-abdb-b51e1032cc8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7984E0238D66142BCD12811A8885A42" ma:contentTypeVersion="16" ma:contentTypeDescription="Create a new document." ma:contentTypeScope="" ma:versionID="a1e97039bc5ab51a09528dbedddb6522">
  <xsd:schema xmlns:xsd="http://www.w3.org/2001/XMLSchema" xmlns:xs="http://www.w3.org/2001/XMLSchema" xmlns:p="http://schemas.microsoft.com/office/2006/metadata/properties" xmlns:ns2="cdbbacf2-6d7a-40fd-b077-76d00ea2935d" xmlns:ns3="11efc39a-7467-49a9-abdb-b51e1032cc8f" targetNamespace="http://schemas.microsoft.com/office/2006/metadata/properties" ma:root="true" ma:fieldsID="5074a3aea1a1a6b3b4d0fa8ae9ee1f6e" ns2:_="" ns3:_="">
    <xsd:import namespace="cdbbacf2-6d7a-40fd-b077-76d00ea2935d"/>
    <xsd:import namespace="11efc39a-7467-49a9-abdb-b51e1032cc8f"/>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OCR" minOccurs="0"/>
                <xsd:element ref="ns2:MediaServiceObjectDetectorVersions" minOccurs="0"/>
                <xsd:element ref="ns2:MediaServiceLoca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bbacf2-6d7a-40fd-b077-76d00ea2935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12ca68d6-c86e-4960-a0df-15f27d65cdf4"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1efc39a-7467-49a9-abdb-b51e1032cc8f"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b14d8d05-9bb5-4e69-a2a3-4fc98179a0c5}" ma:internalName="TaxCatchAll" ma:showField="CatchAllData" ma:web="11efc39a-7467-49a9-abdb-b51e1032cc8f">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ontrol xmlns="http://schemas.microsoft.com/VisualStudio/2011/storyboarding/control">
  <Id Name="b83906e2-9163-47c2-b986-89d8f8d02473" Revision="1" Stencil="System.MyShapes" StencilVersion="1.0"/>
</Control>
</file>

<file path=customXml/item5.xml><?xml version="1.0" encoding="utf-8"?>
<Control xmlns="http://schemas.microsoft.com/VisualStudio/2011/storyboarding/control">
  <Id Name="b83906e2-9163-47c2-b986-89d8f8d02473" Revision="1" Stencil="System.MyShapes" StencilVersion="1.0"/>
</Control>
</file>

<file path=customXml/itemProps1.xml><?xml version="1.0" encoding="utf-8"?>
<ds:datastoreItem xmlns:ds="http://schemas.openxmlformats.org/officeDocument/2006/customXml" ds:itemID="{0CFBF9C9-0D9C-454D-AB80-14B42740A44A}">
  <ds:schemaRefs>
    <ds:schemaRef ds:uri="http://schemas.microsoft.com/sharepoint/v3/contenttype/forms"/>
  </ds:schemaRefs>
</ds:datastoreItem>
</file>

<file path=customXml/itemProps2.xml><?xml version="1.0" encoding="utf-8"?>
<ds:datastoreItem xmlns:ds="http://schemas.openxmlformats.org/officeDocument/2006/customXml" ds:itemID="{715B7B2B-0900-4473-9820-8370EABCB230}">
  <ds:schemaRefs>
    <ds:schemaRef ds:uri="11efc39a-7467-49a9-abdb-b51e1032cc8f"/>
    <ds:schemaRef ds:uri="cdbbacf2-6d7a-40fd-b077-76d00ea2935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C6ED228-D117-4406-A3EB-DCB3ED1D6DFF}">
  <ds:schemaRefs>
    <ds:schemaRef ds:uri="11efc39a-7467-49a9-abdb-b51e1032cc8f"/>
    <ds:schemaRef ds:uri="cdbbacf2-6d7a-40fd-b077-76d00ea2935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4.xml><?xml version="1.0" encoding="utf-8"?>
<ds:datastoreItem xmlns:ds="http://schemas.openxmlformats.org/officeDocument/2006/customXml" ds:itemID="{3F1EDF76-3BB2-5644-AD6C-EF0F1C5FD572}">
  <ds:schemaRefs>
    <ds:schemaRef ds:uri="http://schemas.microsoft.com/VisualStudio/2011/storyboarding/control"/>
  </ds:schemaRefs>
</ds:datastoreItem>
</file>

<file path=customXml/itemProps5.xml><?xml version="1.0" encoding="utf-8"?>
<ds:datastoreItem xmlns:ds="http://schemas.openxmlformats.org/officeDocument/2006/customXml" ds:itemID="{5F2F01F0-264F-FB4D-90D6-79DB237C21B0}">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FNAL-Slide-Deck-Tempate_10.2025_Light</Template>
  <TotalTime>2001</TotalTime>
  <Words>4879</Words>
  <Application>Microsoft Macintosh PowerPoint</Application>
  <PresentationFormat>Widescreen</PresentationFormat>
  <Paragraphs>611</Paragraphs>
  <Slides>67</Slides>
  <Notes>12</Notes>
  <HiddenSlides>0</HiddenSlides>
  <MMClips>0</MMClips>
  <ScaleCrop>false</ScaleCrop>
  <HeadingPairs>
    <vt:vector size="6" baseType="variant">
      <vt:variant>
        <vt:lpstr>Fonts Used</vt:lpstr>
      </vt:variant>
      <vt:variant>
        <vt:i4>16</vt:i4>
      </vt:variant>
      <vt:variant>
        <vt:lpstr>Theme</vt:lpstr>
      </vt:variant>
      <vt:variant>
        <vt:i4>7</vt:i4>
      </vt:variant>
      <vt:variant>
        <vt:lpstr>Slide Titles</vt:lpstr>
      </vt:variant>
      <vt:variant>
        <vt:i4>67</vt:i4>
      </vt:variant>
    </vt:vector>
  </HeadingPairs>
  <TitlesOfParts>
    <vt:vector size="90" baseType="lpstr">
      <vt:lpstr>.PingFangSC-Regular</vt:lpstr>
      <vt:lpstr>Aptos</vt:lpstr>
      <vt:lpstr>Arial</vt:lpstr>
      <vt:lpstr>Calibri</vt:lpstr>
      <vt:lpstr>Calibri Light</vt:lpstr>
      <vt:lpstr>Cambria Math</vt:lpstr>
      <vt:lpstr>Geneva</vt:lpstr>
      <vt:lpstr>Gill Sans</vt:lpstr>
      <vt:lpstr>Helvetica</vt:lpstr>
      <vt:lpstr>Helvetica Neue</vt:lpstr>
      <vt:lpstr>Lucida Grande</vt:lpstr>
      <vt:lpstr>PingFangSC-Regular</vt:lpstr>
      <vt:lpstr>Roboto</vt:lpstr>
      <vt:lpstr>Roboto Black</vt:lpstr>
      <vt:lpstr>Times New Roman</vt:lpstr>
      <vt:lpstr>Wingdings</vt:lpstr>
      <vt:lpstr>Content Slides</vt:lpstr>
      <vt:lpstr>Section Title and Agenda Slides</vt:lpstr>
      <vt:lpstr>Office Theme</vt:lpstr>
      <vt:lpstr>Fermilab_PPT_090915</vt:lpstr>
      <vt:lpstr>1_Fermilab_PPT_090915</vt:lpstr>
      <vt:lpstr>1_Office Theme</vt:lpstr>
      <vt:lpstr>2_Fermilab_PPT_090915</vt:lpstr>
      <vt:lpstr>Applications of accelerators, engagement with industry, technology transfer and outreach</vt:lpstr>
      <vt:lpstr>Introduction</vt:lpstr>
      <vt:lpstr>Colliders</vt:lpstr>
      <vt:lpstr>Light Sources</vt:lpstr>
      <vt:lpstr>Neutron Sources</vt:lpstr>
      <vt:lpstr>Nuclear Physics </vt:lpstr>
      <vt:lpstr>PowerPoint Presentation</vt:lpstr>
      <vt:lpstr>PowerPoint Presentation</vt:lpstr>
      <vt:lpstr>Ion Implantation</vt:lpstr>
      <vt:lpstr>PowerPoint Presentation</vt:lpstr>
      <vt:lpstr>Outline</vt:lpstr>
      <vt:lpstr>Compact SRF Accelerators</vt:lpstr>
      <vt:lpstr>Advantages of Nb3Sn Cavities: Higher Q0 at High Temperature</vt:lpstr>
      <vt:lpstr>Potential Near-Term Applications of Nb3Sn Cavities</vt:lpstr>
      <vt:lpstr>Coating Mechanism: Vapor Diffusion</vt:lpstr>
      <vt:lpstr>Electron Beams for Industrial Applications</vt:lpstr>
      <vt:lpstr>Compact SRF Accelerators – an Emerging Tool for Industrial Applications</vt:lpstr>
      <vt:lpstr>Application: Remediation of Mixed Waste</vt:lpstr>
      <vt:lpstr>Remediation of Mixed Waste: Modular system at 100+ kW</vt:lpstr>
      <vt:lpstr>Application: PFAS Destruction</vt:lpstr>
      <vt:lpstr>What are “Forever Chemicals”? – PFAS</vt:lpstr>
      <vt:lpstr>How does ebeam treatment of water work?</vt:lpstr>
      <vt:lpstr>Low Frequency Cavity – 650 MHz Single Cell</vt:lpstr>
      <vt:lpstr>Cryocooler-Based Cooling</vt:lpstr>
      <vt:lpstr>Jlab+GA Cryomodule Demonstration</vt:lpstr>
      <vt:lpstr>Status and Next Steps</vt:lpstr>
      <vt:lpstr>Quantum Computing</vt:lpstr>
      <vt:lpstr>PowerPoint Presentation</vt:lpstr>
      <vt:lpstr>PowerPoint Presentation</vt:lpstr>
      <vt:lpstr>PowerPoint Presentation</vt:lpstr>
      <vt:lpstr>Quantum Efforts Worldwide 2025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Qubit challenges</vt:lpstr>
      <vt:lpstr>PowerPoint Presentation</vt:lpstr>
      <vt:lpstr>SRF Cavity in Liquid Helium</vt:lpstr>
      <vt:lpstr>SRF Cavity in Liquid Helium</vt:lpstr>
      <vt:lpstr>PowerPoint Presentation</vt:lpstr>
      <vt:lpstr>SRF Cavity in Liquid Helium Dilution Refrigerator</vt:lpstr>
      <vt:lpstr>SRF Cavity in Liquid Helium Dilution Refrigerator</vt:lpstr>
      <vt:lpstr>SRF Cavity in Liquid Helium Dilution Refrigerator</vt:lpstr>
      <vt:lpstr>SRF Cavity in Liquid Helium Dilution Refrigerator</vt:lpstr>
      <vt:lpstr>Nonlinearity</vt:lpstr>
      <vt:lpstr>Nonlinearity</vt:lpstr>
      <vt:lpstr>Scaling up…</vt:lpstr>
      <vt:lpstr>PowerPoint Presentation</vt:lpstr>
      <vt:lpstr>“Beyond-the-Standard-Model” Physics with Accelerator Technology</vt:lpstr>
      <vt:lpstr>Searching for Tiny Signals with RF Cavities</vt:lpstr>
      <vt:lpstr>Searching for Tiny Signals with RF Cavities</vt:lpstr>
      <vt:lpstr>Searching for Tiny Signals with RF Cavities</vt:lpstr>
      <vt:lpstr>Quantum Sensing: new windows into fundamental physics</vt:lpstr>
      <vt:lpstr>Conversion of Axion in Magnetic Field to Microwave Photon</vt:lpstr>
      <vt:lpstr>Current State of the Art Axion Searches</vt:lpstr>
      <vt:lpstr>Exclusion Plot for the Axion</vt:lpstr>
      <vt:lpstr>New Cavities built and deployed as novel physics tools at Fermilab SQMS</vt:lpstr>
      <vt:lpstr>Technology Transfer</vt:lpstr>
      <vt:lpstr>Technology Transfer</vt:lpstr>
      <vt:lpstr>Summary</vt:lpstr>
      <vt:lpstr>Final Notes</vt:lpstr>
      <vt:lpstr>Summary</vt:lpstr>
      <vt:lpstr>PowerPoint Presentation</vt:lpstr>
    </vt:vector>
  </TitlesOfParts>
  <Company>Fermi National Accelerator Laboratory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Tammy Gloss</dc:creator>
  <cp:lastModifiedBy>Sam Posen</cp:lastModifiedBy>
  <cp:revision>154</cp:revision>
  <dcterms:created xsi:type="dcterms:W3CDTF">2025-11-10T18:53:11Z</dcterms:created>
  <dcterms:modified xsi:type="dcterms:W3CDTF">2026-05-16T09:29:38Z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0x010100A7984E0238D66142BCD12811A8885A42</vt:lpwstr>
  </property>
  <property fmtid="{D5CDD505-2E9C-101B-9397-08002B2CF9AE}" pid="3" name="MediaServiceImageTags">
    <vt:lpwstr/>
  </property>
</Properties>
</file>